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 id="2147483660" r:id="rId2"/>
    <p:sldMasterId id="2147483672" r:id="rId3"/>
  </p:sldMasterIdLst>
  <p:notesMasterIdLst>
    <p:notesMasterId r:id="rId36"/>
  </p:notesMasterIdLst>
  <p:sldIdLst>
    <p:sldId id="268" r:id="rId4"/>
    <p:sldId id="280" r:id="rId5"/>
    <p:sldId id="269" r:id="rId6"/>
    <p:sldId id="284" r:id="rId7"/>
    <p:sldId id="275" r:id="rId8"/>
    <p:sldId id="281" r:id="rId9"/>
    <p:sldId id="282" r:id="rId10"/>
    <p:sldId id="285" r:id="rId11"/>
    <p:sldId id="286" r:id="rId12"/>
    <p:sldId id="287" r:id="rId13"/>
    <p:sldId id="276" r:id="rId14"/>
    <p:sldId id="277" r:id="rId15"/>
    <p:sldId id="278" r:id="rId16"/>
    <p:sldId id="283" r:id="rId17"/>
    <p:sldId id="256" r:id="rId18"/>
    <p:sldId id="257" r:id="rId19"/>
    <p:sldId id="258" r:id="rId20"/>
    <p:sldId id="259" r:id="rId21"/>
    <p:sldId id="260" r:id="rId22"/>
    <p:sldId id="261" r:id="rId23"/>
    <p:sldId id="262" r:id="rId24"/>
    <p:sldId id="263" r:id="rId25"/>
    <p:sldId id="264" r:id="rId26"/>
    <p:sldId id="265" r:id="rId27"/>
    <p:sldId id="266" r:id="rId28"/>
    <p:sldId id="267" r:id="rId29"/>
    <p:sldId id="270" r:id="rId30"/>
    <p:sldId id="279" r:id="rId31"/>
    <p:sldId id="271" r:id="rId32"/>
    <p:sldId id="272" r:id="rId33"/>
    <p:sldId id="273" r:id="rId34"/>
    <p:sldId id="274" r:id="rId35"/>
  </p:sldIdLst>
  <p:sldSz cx="6858000" cy="51435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D7B65104-F604-4CB5-A8B4-6EFF0F481809}">
  <a:tblStyle styleId="{D7B65104-F604-4CB5-A8B4-6EFF0F481809}"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61" d="100"/>
          <a:sy n="161" d="100"/>
        </p:scale>
        <p:origin x="1936" y="200"/>
      </p:cViewPr>
      <p:guideLst>
        <p:guide orient="horz" pos="16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heme" Target="theme/theme1.xml"/><Relationship Id="rId21" Type="http://schemas.openxmlformats.org/officeDocument/2006/relationships/slide" Target="slides/slide18.xml"/><Relationship Id="rId34" Type="http://schemas.openxmlformats.org/officeDocument/2006/relationships/slide" Target="slides/slide3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8" Type="http://schemas.openxmlformats.org/officeDocument/2006/relationships/slide" Target="slides/slide5.xml"/><Relationship Id="rId3"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4EAE2BA-E6E9-47BE-90DA-7CC8F543793A}" type="doc">
      <dgm:prSet loTypeId="urn:microsoft.com/office/officeart/2008/layout/CircleAccentTimeline" loCatId="process" qsTypeId="urn:microsoft.com/office/officeart/2005/8/quickstyle/simple4" qsCatId="simple" csTypeId="urn:microsoft.com/office/officeart/2005/8/colors/colorful1" csCatId="colorful" phldr="1"/>
      <dgm:spPr/>
      <dgm:t>
        <a:bodyPr/>
        <a:lstStyle/>
        <a:p>
          <a:endParaRPr lang="en-US"/>
        </a:p>
      </dgm:t>
    </dgm:pt>
    <dgm:pt modelId="{28E50F4E-A211-4387-B97C-8204D2D63C7E}">
      <dgm:prSet phldrT="[Text]"/>
      <dgm:spPr>
        <a:xfrm rot="17700000">
          <a:off x="741665" y="195546"/>
          <a:ext cx="622706" cy="300096"/>
        </a:xfrm>
        <a:prstGeom prst="rect">
          <a:avLst/>
        </a:prstGeom>
        <a:noFill/>
        <a:ln>
          <a:noFill/>
        </a:ln>
        <a:effectLst/>
      </dgm:spPr>
      <dgm:t>
        <a:bodyPr/>
        <a:lstStyle/>
        <a:p>
          <a:endParaRPr lang="en-US" dirty="0">
            <a:solidFill>
              <a:srgbClr val="7F7F7F">
                <a:hueOff val="0"/>
                <a:satOff val="0"/>
                <a:lumOff val="0"/>
                <a:alphaOff val="0"/>
              </a:srgbClr>
            </a:solidFill>
            <a:latin typeface="Calibri"/>
            <a:ea typeface="+mn-ea"/>
            <a:cs typeface="+mn-cs"/>
          </a:endParaRPr>
        </a:p>
      </dgm:t>
    </dgm:pt>
    <dgm:pt modelId="{3ECDEA85-0997-4DE7-BDA1-9D27574A1BE6}" type="parTrans" cxnId="{22B998FB-6DA3-44DE-8039-70A44451540E}">
      <dgm:prSet/>
      <dgm:spPr/>
      <dgm:t>
        <a:bodyPr/>
        <a:lstStyle/>
        <a:p>
          <a:endParaRPr lang="en-US"/>
        </a:p>
      </dgm:t>
    </dgm:pt>
    <dgm:pt modelId="{7E88C0FE-9E9F-45D8-9EB3-4AB6E6B956AA}" type="sibTrans" cxnId="{22B998FB-6DA3-44DE-8039-70A44451540E}">
      <dgm:prSet/>
      <dgm:spPr/>
      <dgm:t>
        <a:bodyPr/>
        <a:lstStyle/>
        <a:p>
          <a:endParaRPr lang="en-US"/>
        </a:p>
      </dgm:t>
    </dgm:pt>
    <dgm:pt modelId="{4197E540-D10F-4BDA-84C9-B2027B240EEB}">
      <dgm:prSet phldrT="[Text]"/>
      <dgm:spPr>
        <a:xfrm rot="17700000">
          <a:off x="795869" y="1086255"/>
          <a:ext cx="538670" cy="259726"/>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Optical tables</a:t>
          </a:r>
        </a:p>
      </dgm:t>
    </dgm:pt>
    <dgm:pt modelId="{78BB0D03-C1B0-4614-BB63-23D6CFFED62B}" type="parTrans" cxnId="{037D1ED7-9660-475E-907C-F4AD249CA9F1}">
      <dgm:prSet/>
      <dgm:spPr/>
      <dgm:t>
        <a:bodyPr/>
        <a:lstStyle/>
        <a:p>
          <a:endParaRPr lang="en-US"/>
        </a:p>
      </dgm:t>
    </dgm:pt>
    <dgm:pt modelId="{6EE9F422-00AE-4222-BD4F-062656D802FD}" type="sibTrans" cxnId="{037D1ED7-9660-475E-907C-F4AD249CA9F1}">
      <dgm:prSet/>
      <dgm:spPr/>
      <dgm:t>
        <a:bodyPr/>
        <a:lstStyle/>
        <a:p>
          <a:endParaRPr lang="en-US"/>
        </a:p>
      </dgm:t>
    </dgm:pt>
    <dgm:pt modelId="{18E2FD4F-E4D2-4DAC-9C2A-20759CB4EAF4}">
      <dgm:prSet phldrT="[Text]"/>
      <dgm:spPr>
        <a:xfrm rot="17700000">
          <a:off x="1875769" y="195546"/>
          <a:ext cx="622706" cy="300096"/>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Laser Lab ready</a:t>
          </a:r>
        </a:p>
      </dgm:t>
    </dgm:pt>
    <dgm:pt modelId="{20C8BB68-1930-4891-B26D-9E357B7151A9}" type="parTrans" cxnId="{2D906431-A731-4F1C-9C8A-B2FE9732DA0D}">
      <dgm:prSet/>
      <dgm:spPr/>
      <dgm:t>
        <a:bodyPr/>
        <a:lstStyle/>
        <a:p>
          <a:endParaRPr lang="en-US"/>
        </a:p>
      </dgm:t>
    </dgm:pt>
    <dgm:pt modelId="{AA4F6FC3-0462-40F6-9AA8-8BD7F479B9D9}" type="sibTrans" cxnId="{2D906431-A731-4F1C-9C8A-B2FE9732DA0D}">
      <dgm:prSet/>
      <dgm:spPr/>
      <dgm:t>
        <a:bodyPr/>
        <a:lstStyle/>
        <a:p>
          <a:endParaRPr lang="en-US"/>
        </a:p>
      </dgm:t>
    </dgm:pt>
    <dgm:pt modelId="{07655131-A0D4-4CBC-91B7-53E12133C7CB}">
      <dgm:prSet phldrT="[Text]"/>
      <dgm:spPr>
        <a:xfrm rot="17700000">
          <a:off x="1093573" y="1086255"/>
          <a:ext cx="538670" cy="259726"/>
        </a:xfrm>
        <a:prstGeom prst="rect">
          <a:avLst/>
        </a:prstGeom>
        <a:noFill/>
        <a:ln>
          <a:noFill/>
        </a:ln>
        <a:effectLst/>
      </dgm:spPr>
      <dgm:t>
        <a:bodyPr/>
        <a:lstStyle/>
        <a:p>
          <a:r>
            <a:rPr lang="en-US">
              <a:solidFill>
                <a:srgbClr val="7F7F7F">
                  <a:hueOff val="0"/>
                  <a:satOff val="0"/>
                  <a:lumOff val="0"/>
                  <a:alphaOff val="0"/>
                </a:srgbClr>
              </a:solidFill>
              <a:latin typeface="Calibri"/>
              <a:ea typeface="+mn-ea"/>
              <a:cs typeface="+mn-cs"/>
            </a:rPr>
            <a:t>Laser safety</a:t>
          </a:r>
          <a:endParaRPr lang="en-US" dirty="0">
            <a:solidFill>
              <a:srgbClr val="7F7F7F">
                <a:hueOff val="0"/>
                <a:satOff val="0"/>
                <a:lumOff val="0"/>
                <a:alphaOff val="0"/>
              </a:srgbClr>
            </a:solidFill>
            <a:latin typeface="Calibri"/>
            <a:ea typeface="+mn-ea"/>
            <a:cs typeface="+mn-cs"/>
          </a:endParaRPr>
        </a:p>
      </dgm:t>
    </dgm:pt>
    <dgm:pt modelId="{5F9C0833-F0C5-4B9A-9D17-02F648D2BE75}" type="parTrans" cxnId="{D5AB76F1-76DD-4EBB-8F72-089EE4BE2350}">
      <dgm:prSet/>
      <dgm:spPr/>
      <dgm:t>
        <a:bodyPr/>
        <a:lstStyle/>
        <a:p>
          <a:endParaRPr lang="en-US"/>
        </a:p>
      </dgm:t>
    </dgm:pt>
    <dgm:pt modelId="{4CCE7739-0D2C-49E8-84B5-53D8AD17AC53}" type="sibTrans" cxnId="{D5AB76F1-76DD-4EBB-8F72-089EE4BE2350}">
      <dgm:prSet/>
      <dgm:spPr/>
      <dgm:t>
        <a:bodyPr/>
        <a:lstStyle/>
        <a:p>
          <a:endParaRPr lang="en-US"/>
        </a:p>
      </dgm:t>
    </dgm:pt>
    <dgm:pt modelId="{C81AC145-5251-418C-A6B2-04716027B2DB}">
      <dgm:prSet phldrT="[Text]"/>
      <dgm:spPr>
        <a:xfrm rot="17700000">
          <a:off x="1929973" y="1086255"/>
          <a:ext cx="538670" cy="259726"/>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Move in blue laser</a:t>
          </a:r>
        </a:p>
      </dgm:t>
    </dgm:pt>
    <dgm:pt modelId="{B8E40BEE-BB0D-4B15-99D0-0BCBFE5C5BB9}" type="parTrans" cxnId="{73A2B43E-1FD8-4EB1-921A-4627950C9088}">
      <dgm:prSet/>
      <dgm:spPr/>
      <dgm:t>
        <a:bodyPr/>
        <a:lstStyle/>
        <a:p>
          <a:endParaRPr lang="en-US"/>
        </a:p>
      </dgm:t>
    </dgm:pt>
    <dgm:pt modelId="{4D0AA748-D9EF-43DE-8B66-E9CB0C0082CE}" type="sibTrans" cxnId="{73A2B43E-1FD8-4EB1-921A-4627950C9088}">
      <dgm:prSet/>
      <dgm:spPr/>
      <dgm:t>
        <a:bodyPr/>
        <a:lstStyle/>
        <a:p>
          <a:endParaRPr lang="en-US"/>
        </a:p>
      </dgm:t>
    </dgm:pt>
    <dgm:pt modelId="{FECF5EBE-BE11-4FC1-B952-1CA798F6B8A4}">
      <dgm:prSet phldrT="[Text]"/>
      <dgm:spPr>
        <a:xfrm rot="17700000">
          <a:off x="2227677" y="1086255"/>
          <a:ext cx="538670" cy="259726"/>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Test blue </a:t>
          </a:r>
          <a:r>
            <a:rPr lang="en-US" dirty="0" err="1">
              <a:solidFill>
                <a:srgbClr val="7F7F7F">
                  <a:hueOff val="0"/>
                  <a:satOff val="0"/>
                  <a:lumOff val="0"/>
                  <a:alphaOff val="0"/>
                </a:srgbClr>
              </a:solidFill>
              <a:latin typeface="Calibri"/>
              <a:ea typeface="+mn-ea"/>
              <a:cs typeface="+mn-cs"/>
            </a:rPr>
            <a:t>fibres</a:t>
          </a:r>
          <a:endParaRPr lang="en-US" dirty="0">
            <a:solidFill>
              <a:srgbClr val="7F7F7F">
                <a:hueOff val="0"/>
                <a:satOff val="0"/>
                <a:lumOff val="0"/>
                <a:alphaOff val="0"/>
              </a:srgbClr>
            </a:solidFill>
            <a:latin typeface="Calibri"/>
            <a:ea typeface="+mn-ea"/>
            <a:cs typeface="+mn-cs"/>
          </a:endParaRPr>
        </a:p>
      </dgm:t>
    </dgm:pt>
    <dgm:pt modelId="{0CDABBBB-B7A5-4C9C-8F19-873969CEF9AA}" type="parTrans" cxnId="{CB04E600-256B-406C-9079-988715C53E4B}">
      <dgm:prSet/>
      <dgm:spPr/>
      <dgm:t>
        <a:bodyPr/>
        <a:lstStyle/>
        <a:p>
          <a:endParaRPr lang="en-US"/>
        </a:p>
      </dgm:t>
    </dgm:pt>
    <dgm:pt modelId="{4C713242-D1C1-49B9-8538-4F3960D8DD14}" type="sibTrans" cxnId="{CB04E600-256B-406C-9079-988715C53E4B}">
      <dgm:prSet/>
      <dgm:spPr/>
      <dgm:t>
        <a:bodyPr/>
        <a:lstStyle/>
        <a:p>
          <a:endParaRPr lang="en-US"/>
        </a:p>
      </dgm:t>
    </dgm:pt>
    <dgm:pt modelId="{33220694-6300-4EF7-9BC5-A9EEE45F3A7E}">
      <dgm:prSet phldrT="[Text]"/>
      <dgm:spPr>
        <a:xfrm rot="17700000">
          <a:off x="2525381" y="1086255"/>
          <a:ext cx="538670" cy="259726"/>
        </a:xfrm>
        <a:prstGeom prst="rect">
          <a:avLst/>
        </a:prstGeom>
        <a:noFill/>
        <a:ln>
          <a:noFill/>
        </a:ln>
        <a:effectLst/>
      </dgm:spPr>
      <dgm:t>
        <a:bodyPr/>
        <a:lstStyle/>
        <a:p>
          <a:endParaRPr lang="en-US" dirty="0">
            <a:solidFill>
              <a:srgbClr val="7F7F7F">
                <a:hueOff val="0"/>
                <a:satOff val="0"/>
                <a:lumOff val="0"/>
                <a:alphaOff val="0"/>
              </a:srgbClr>
            </a:solidFill>
            <a:latin typeface="Calibri"/>
            <a:ea typeface="+mn-ea"/>
            <a:cs typeface="+mn-cs"/>
          </a:endParaRPr>
        </a:p>
      </dgm:t>
    </dgm:pt>
    <dgm:pt modelId="{C1F28721-6848-414D-A06A-9A8D7DA5A7F4}" type="parTrans" cxnId="{6A3348E8-73E5-4D7D-98CA-AA112E0DDA27}">
      <dgm:prSet/>
      <dgm:spPr/>
      <dgm:t>
        <a:bodyPr/>
        <a:lstStyle/>
        <a:p>
          <a:endParaRPr lang="en-US"/>
        </a:p>
      </dgm:t>
    </dgm:pt>
    <dgm:pt modelId="{E6024964-086A-4B73-B7D0-BDF6BC4B911D}" type="sibTrans" cxnId="{6A3348E8-73E5-4D7D-98CA-AA112E0DDA27}">
      <dgm:prSet/>
      <dgm:spPr/>
      <dgm:t>
        <a:bodyPr/>
        <a:lstStyle/>
        <a:p>
          <a:endParaRPr lang="en-US"/>
        </a:p>
      </dgm:t>
    </dgm:pt>
    <dgm:pt modelId="{C666E99A-EA2A-4513-B163-536A725EC1D4}" type="pres">
      <dgm:prSet presAssocID="{E4EAE2BA-E6E9-47BE-90DA-7CC8F543793A}" presName="Name0" presStyleCnt="0">
        <dgm:presLayoutVars>
          <dgm:dir/>
        </dgm:presLayoutVars>
      </dgm:prSet>
      <dgm:spPr/>
    </dgm:pt>
    <dgm:pt modelId="{E2E3C590-7FC4-4000-9B21-30C11C32C517}" type="pres">
      <dgm:prSet presAssocID="{28E50F4E-A211-4387-B97C-8204D2D63C7E}" presName="parComposite" presStyleCnt="0"/>
      <dgm:spPr/>
    </dgm:pt>
    <dgm:pt modelId="{28017CDB-A29D-4E6F-AB4C-798EBE6DA64D}" type="pres">
      <dgm:prSet presAssocID="{28E50F4E-A211-4387-B97C-8204D2D63C7E}" presName="parBigCircle" presStyleLbl="node0" presStyleIdx="0" presStyleCnt="2"/>
      <dgm:spPr>
        <a:xfrm>
          <a:off x="565161" y="603903"/>
          <a:ext cx="500925" cy="500925"/>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gm:spPr>
    </dgm:pt>
    <dgm:pt modelId="{66FE321E-6221-430D-95E7-19DBF56E205F}" type="pres">
      <dgm:prSet presAssocID="{28E50F4E-A211-4387-B97C-8204D2D63C7E}" presName="parTx" presStyleLbl="revTx" presStyleIdx="0" presStyleCnt="12"/>
      <dgm:spPr>
        <a:prstGeom prst="rect">
          <a:avLst/>
        </a:prstGeom>
      </dgm:spPr>
    </dgm:pt>
    <dgm:pt modelId="{1BA0E56F-434D-4EE4-89C5-185FC0CE6AAD}" type="pres">
      <dgm:prSet presAssocID="{28E50F4E-A211-4387-B97C-8204D2D63C7E}" presName="bSpace" presStyleCnt="0"/>
      <dgm:spPr/>
    </dgm:pt>
    <dgm:pt modelId="{EAEC0C39-E95A-4854-99AC-F1FAA31657FA}" type="pres">
      <dgm:prSet presAssocID="{28E50F4E-A211-4387-B97C-8204D2D63C7E}" presName="parBackupNorm" presStyleCnt="0"/>
      <dgm:spPr/>
    </dgm:pt>
    <dgm:pt modelId="{5744958A-2933-4B47-B6EB-7D7C8BFCEF84}" type="pres">
      <dgm:prSet presAssocID="{7E88C0FE-9E9F-45D8-9EB3-4AB6E6B956AA}" presName="parSpace" presStyleCnt="0"/>
      <dgm:spPr/>
    </dgm:pt>
    <dgm:pt modelId="{CCD12751-D9E3-4387-BBF9-8F2AF6D49D1B}" type="pres">
      <dgm:prSet presAssocID="{4197E540-D10F-4BDA-84C9-B2027B240EEB}" presName="desBackupLeftNorm" presStyleCnt="0"/>
      <dgm:spPr/>
    </dgm:pt>
    <dgm:pt modelId="{B394CEEB-24B6-4BA8-A206-1534BEDAD694}" type="pres">
      <dgm:prSet presAssocID="{4197E540-D10F-4BDA-84C9-B2027B240EEB}" presName="desComposite" presStyleCnt="0"/>
      <dgm:spPr/>
    </dgm:pt>
    <dgm:pt modelId="{51C5ACA6-33FD-4668-B3B1-157C98F240BE}" type="pres">
      <dgm:prSet presAssocID="{4197E540-D10F-4BDA-84C9-B2027B240EEB}" presName="desCircle" presStyleLbl="node1" presStyleIdx="0" presStyleCnt="5"/>
      <dgm:spPr>
        <a:xfrm>
          <a:off x="1103818" y="724359"/>
          <a:ext cx="260012" cy="260012"/>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gm:spPr>
    </dgm:pt>
    <dgm:pt modelId="{D80838CA-4B5F-4759-A83E-18025D22CD8E}" type="pres">
      <dgm:prSet presAssocID="{4197E540-D10F-4BDA-84C9-B2027B240EEB}" presName="chTx" presStyleLbl="revTx" presStyleIdx="1" presStyleCnt="12"/>
      <dgm:spPr>
        <a:prstGeom prst="rect">
          <a:avLst/>
        </a:prstGeom>
      </dgm:spPr>
    </dgm:pt>
    <dgm:pt modelId="{47163255-F5AC-461E-9A86-3B86DCAB719C}" type="pres">
      <dgm:prSet presAssocID="{4197E540-D10F-4BDA-84C9-B2027B240EEB}" presName="desTx" presStyleLbl="revTx" presStyleIdx="2" presStyleCnt="12">
        <dgm:presLayoutVars>
          <dgm:bulletEnabled val="1"/>
        </dgm:presLayoutVars>
      </dgm:prSet>
      <dgm:spPr>
        <a:xfrm rot="17700000">
          <a:off x="1133109" y="362749"/>
          <a:ext cx="538670" cy="259726"/>
        </a:xfrm>
        <a:prstGeom prst="rect">
          <a:avLst/>
        </a:prstGeom>
        <a:noFill/>
        <a:ln>
          <a:noFill/>
        </a:ln>
        <a:effectLst/>
      </dgm:spPr>
    </dgm:pt>
    <dgm:pt modelId="{88A42219-4A4E-4479-8CC6-055AA19695B3}" type="pres">
      <dgm:prSet presAssocID="{4197E540-D10F-4BDA-84C9-B2027B240EEB}" presName="desBackupRightNorm" presStyleCnt="0"/>
      <dgm:spPr/>
    </dgm:pt>
    <dgm:pt modelId="{B7BAD771-7165-4F0A-8CDC-9C674DDAC5A6}" type="pres">
      <dgm:prSet presAssocID="{6EE9F422-00AE-4222-BD4F-062656D802FD}" presName="desSpace" presStyleCnt="0"/>
      <dgm:spPr/>
    </dgm:pt>
    <dgm:pt modelId="{DB5C8DB9-421C-4475-9554-BF09ED182F07}" type="pres">
      <dgm:prSet presAssocID="{07655131-A0D4-4CBC-91B7-53E12133C7CB}" presName="desBackupLeftNorm" presStyleCnt="0"/>
      <dgm:spPr/>
    </dgm:pt>
    <dgm:pt modelId="{A12DE314-648D-4641-9891-BA6739485BD1}" type="pres">
      <dgm:prSet presAssocID="{07655131-A0D4-4CBC-91B7-53E12133C7CB}" presName="desComposite" presStyleCnt="0"/>
      <dgm:spPr/>
    </dgm:pt>
    <dgm:pt modelId="{C9C19A9C-B03C-4847-B320-ADA34106EBC9}" type="pres">
      <dgm:prSet presAssocID="{07655131-A0D4-4CBC-91B7-53E12133C7CB}" presName="desCircle" presStyleLbl="node1" presStyleIdx="1" presStyleCnt="5"/>
      <dgm:spPr>
        <a:xfrm>
          <a:off x="1401522" y="724359"/>
          <a:ext cx="260012" cy="260012"/>
        </a:xfrm>
        <a:prstGeom prst="ellipse">
          <a:avLst/>
        </a:prstGeom>
        <a:gradFill rotWithShape="0">
          <a:gsLst>
            <a:gs pos="0">
              <a:srgbClr val="D2CB6C">
                <a:hueOff val="0"/>
                <a:satOff val="0"/>
                <a:lumOff val="0"/>
                <a:alphaOff val="0"/>
                <a:satMod val="103000"/>
                <a:lumMod val="118000"/>
              </a:srgbClr>
            </a:gs>
            <a:gs pos="50000">
              <a:srgbClr val="D2CB6C">
                <a:hueOff val="0"/>
                <a:satOff val="0"/>
                <a:lumOff val="0"/>
                <a:alphaOff val="0"/>
                <a:satMod val="89000"/>
                <a:lumMod val="91000"/>
              </a:srgbClr>
            </a:gs>
            <a:gs pos="100000">
              <a:srgbClr val="D2CB6C">
                <a:hueOff val="0"/>
                <a:satOff val="0"/>
                <a:lumOff val="0"/>
                <a:alphaOff val="0"/>
                <a:lumMod val="69000"/>
              </a:srgbClr>
            </a:gs>
          </a:gsLst>
          <a:lin ang="5400000" scaled="0"/>
        </a:gradFill>
        <a:ln>
          <a:noFill/>
        </a:ln>
        <a:effectLst/>
      </dgm:spPr>
    </dgm:pt>
    <dgm:pt modelId="{C4656B26-323F-49E3-842B-93E1D9AC1EF6}" type="pres">
      <dgm:prSet presAssocID="{07655131-A0D4-4CBC-91B7-53E12133C7CB}" presName="chTx" presStyleLbl="revTx" presStyleIdx="3" presStyleCnt="12"/>
      <dgm:spPr/>
    </dgm:pt>
    <dgm:pt modelId="{AF16E86C-14CC-41E9-A717-7A81E5744A07}" type="pres">
      <dgm:prSet presAssocID="{07655131-A0D4-4CBC-91B7-53E12133C7CB}" presName="desTx" presStyleLbl="revTx" presStyleIdx="4" presStyleCnt="12">
        <dgm:presLayoutVars>
          <dgm:bulletEnabled val="1"/>
        </dgm:presLayoutVars>
      </dgm:prSet>
      <dgm:spPr>
        <a:xfrm rot="17700000">
          <a:off x="1430812" y="362749"/>
          <a:ext cx="538670" cy="259726"/>
        </a:xfrm>
        <a:prstGeom prst="rect">
          <a:avLst/>
        </a:prstGeom>
        <a:noFill/>
        <a:ln>
          <a:noFill/>
        </a:ln>
        <a:effectLst/>
      </dgm:spPr>
    </dgm:pt>
    <dgm:pt modelId="{B0B02FFE-ED00-4F67-A378-25ECF0768F70}" type="pres">
      <dgm:prSet presAssocID="{07655131-A0D4-4CBC-91B7-53E12133C7CB}" presName="desBackupRightNorm" presStyleCnt="0"/>
      <dgm:spPr/>
    </dgm:pt>
    <dgm:pt modelId="{6912B275-5390-4B80-BB24-070878E99D6B}" type="pres">
      <dgm:prSet presAssocID="{4CCE7739-0D2C-49E8-84B5-53D8AD17AC53}" presName="desSpace" presStyleCnt="0"/>
      <dgm:spPr/>
    </dgm:pt>
    <dgm:pt modelId="{E33E34BE-8BCA-4C26-B362-1D39D088BC72}" type="pres">
      <dgm:prSet presAssocID="{18E2FD4F-E4D2-4DAC-9C2A-20759CB4EAF4}" presName="parComposite" presStyleCnt="0"/>
      <dgm:spPr/>
    </dgm:pt>
    <dgm:pt modelId="{9C82733F-FF6B-439C-9E9E-770805990F69}" type="pres">
      <dgm:prSet presAssocID="{18E2FD4F-E4D2-4DAC-9C2A-20759CB4EAF4}" presName="parBigCircle" presStyleLbl="node0" presStyleIdx="1" presStyleCnt="2"/>
      <dgm:spPr>
        <a:xfrm>
          <a:off x="1699265" y="603903"/>
          <a:ext cx="500925" cy="500925"/>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gm:spPr>
    </dgm:pt>
    <dgm:pt modelId="{815291A0-0961-4A6E-BC6B-A728390C75E2}" type="pres">
      <dgm:prSet presAssocID="{18E2FD4F-E4D2-4DAC-9C2A-20759CB4EAF4}" presName="parTx" presStyleLbl="revTx" presStyleIdx="5" presStyleCnt="12"/>
      <dgm:spPr/>
    </dgm:pt>
    <dgm:pt modelId="{2611B201-56A0-4B00-8CB3-2CD0107351B9}" type="pres">
      <dgm:prSet presAssocID="{18E2FD4F-E4D2-4DAC-9C2A-20759CB4EAF4}" presName="bSpace" presStyleCnt="0"/>
      <dgm:spPr/>
    </dgm:pt>
    <dgm:pt modelId="{66019262-7A8E-492A-BA76-AF55EC5A704F}" type="pres">
      <dgm:prSet presAssocID="{18E2FD4F-E4D2-4DAC-9C2A-20759CB4EAF4}" presName="parBackupNorm" presStyleCnt="0"/>
      <dgm:spPr/>
    </dgm:pt>
    <dgm:pt modelId="{08AD2D33-021F-4EE0-A78A-F36F8F8FCF82}" type="pres">
      <dgm:prSet presAssocID="{AA4F6FC3-0462-40F6-9AA8-8BD7F479B9D9}" presName="parSpace" presStyleCnt="0"/>
      <dgm:spPr/>
    </dgm:pt>
    <dgm:pt modelId="{26B568AA-DBAF-4A80-94EB-60AEBC40609F}" type="pres">
      <dgm:prSet presAssocID="{C81AC145-5251-418C-A6B2-04716027B2DB}" presName="desBackupLeftNorm" presStyleCnt="0"/>
      <dgm:spPr/>
    </dgm:pt>
    <dgm:pt modelId="{5D4E0DDB-1771-4E6C-A100-DDE77B2C6052}" type="pres">
      <dgm:prSet presAssocID="{C81AC145-5251-418C-A6B2-04716027B2DB}" presName="desComposite" presStyleCnt="0"/>
      <dgm:spPr/>
    </dgm:pt>
    <dgm:pt modelId="{63D31A81-7DD4-4E5C-9BA2-DD66FD181AC1}" type="pres">
      <dgm:prSet presAssocID="{C81AC145-5251-418C-A6B2-04716027B2DB}" presName="desCircle" presStyleLbl="node1" presStyleIdx="2" presStyleCnt="5"/>
      <dgm:spPr>
        <a:xfrm>
          <a:off x="2237922" y="724359"/>
          <a:ext cx="260012" cy="260012"/>
        </a:xfrm>
        <a:prstGeom prst="ellipse">
          <a:avLst/>
        </a:prstGeom>
        <a:gradFill rotWithShape="0">
          <a:gsLst>
            <a:gs pos="0">
              <a:srgbClr val="95A39D">
                <a:hueOff val="0"/>
                <a:satOff val="0"/>
                <a:lumOff val="0"/>
                <a:alphaOff val="0"/>
                <a:satMod val="103000"/>
                <a:lumMod val="118000"/>
              </a:srgbClr>
            </a:gs>
            <a:gs pos="50000">
              <a:srgbClr val="95A39D">
                <a:hueOff val="0"/>
                <a:satOff val="0"/>
                <a:lumOff val="0"/>
                <a:alphaOff val="0"/>
                <a:satMod val="89000"/>
                <a:lumMod val="91000"/>
              </a:srgbClr>
            </a:gs>
            <a:gs pos="100000">
              <a:srgbClr val="95A39D">
                <a:hueOff val="0"/>
                <a:satOff val="0"/>
                <a:lumOff val="0"/>
                <a:alphaOff val="0"/>
                <a:lumMod val="69000"/>
              </a:srgbClr>
            </a:gs>
          </a:gsLst>
          <a:lin ang="5400000" scaled="0"/>
        </a:gradFill>
        <a:ln>
          <a:noFill/>
        </a:ln>
        <a:effectLst/>
      </dgm:spPr>
    </dgm:pt>
    <dgm:pt modelId="{7FC437D0-E70E-4F5E-B03D-688EE09283B4}" type="pres">
      <dgm:prSet presAssocID="{C81AC145-5251-418C-A6B2-04716027B2DB}" presName="chTx" presStyleLbl="revTx" presStyleIdx="6" presStyleCnt="12"/>
      <dgm:spPr/>
    </dgm:pt>
    <dgm:pt modelId="{59C2623E-A939-4307-B9F2-78F73F8791AF}" type="pres">
      <dgm:prSet presAssocID="{C81AC145-5251-418C-A6B2-04716027B2DB}" presName="desTx" presStyleLbl="revTx" presStyleIdx="7" presStyleCnt="12">
        <dgm:presLayoutVars>
          <dgm:bulletEnabled val="1"/>
        </dgm:presLayoutVars>
      </dgm:prSet>
      <dgm:spPr>
        <a:xfrm rot="17700000">
          <a:off x="2267213" y="362749"/>
          <a:ext cx="538670" cy="259726"/>
        </a:xfrm>
        <a:prstGeom prst="rect">
          <a:avLst/>
        </a:prstGeom>
        <a:noFill/>
        <a:ln>
          <a:noFill/>
        </a:ln>
        <a:effectLst/>
      </dgm:spPr>
    </dgm:pt>
    <dgm:pt modelId="{C1654782-5A77-4C83-9AAC-29B906A4C114}" type="pres">
      <dgm:prSet presAssocID="{C81AC145-5251-418C-A6B2-04716027B2DB}" presName="desBackupRightNorm" presStyleCnt="0"/>
      <dgm:spPr/>
    </dgm:pt>
    <dgm:pt modelId="{FD7C4C2B-7726-4C84-B3A4-46C0F1A1C323}" type="pres">
      <dgm:prSet presAssocID="{4D0AA748-D9EF-43DE-8B66-E9CB0C0082CE}" presName="desSpace" presStyleCnt="0"/>
      <dgm:spPr/>
    </dgm:pt>
    <dgm:pt modelId="{3F7FB73B-DCB2-4411-BFBA-D72ABCF1B180}" type="pres">
      <dgm:prSet presAssocID="{FECF5EBE-BE11-4FC1-B952-1CA798F6B8A4}" presName="desBackupLeftNorm" presStyleCnt="0"/>
      <dgm:spPr/>
    </dgm:pt>
    <dgm:pt modelId="{AD8E34AD-4A83-4BAB-9DC0-A5189FA09076}" type="pres">
      <dgm:prSet presAssocID="{FECF5EBE-BE11-4FC1-B952-1CA798F6B8A4}" presName="desComposite" presStyleCnt="0"/>
      <dgm:spPr/>
    </dgm:pt>
    <dgm:pt modelId="{BC0D0D03-D50E-4660-87A9-1B0636F15607}" type="pres">
      <dgm:prSet presAssocID="{FECF5EBE-BE11-4FC1-B952-1CA798F6B8A4}" presName="desCircle" presStyleLbl="node1" presStyleIdx="3" presStyleCnt="5"/>
      <dgm:spPr>
        <a:xfrm>
          <a:off x="2535626" y="724359"/>
          <a:ext cx="260012" cy="260012"/>
        </a:xfrm>
        <a:prstGeom prst="ellipse">
          <a:avLst/>
        </a:prstGeom>
        <a:gradFill rotWithShape="0">
          <a:gsLst>
            <a:gs pos="0">
              <a:srgbClr val="C89F5D">
                <a:hueOff val="0"/>
                <a:satOff val="0"/>
                <a:lumOff val="0"/>
                <a:alphaOff val="0"/>
                <a:satMod val="103000"/>
                <a:lumMod val="118000"/>
              </a:srgbClr>
            </a:gs>
            <a:gs pos="50000">
              <a:srgbClr val="C89F5D">
                <a:hueOff val="0"/>
                <a:satOff val="0"/>
                <a:lumOff val="0"/>
                <a:alphaOff val="0"/>
                <a:satMod val="89000"/>
                <a:lumMod val="91000"/>
              </a:srgbClr>
            </a:gs>
            <a:gs pos="100000">
              <a:srgbClr val="C89F5D">
                <a:hueOff val="0"/>
                <a:satOff val="0"/>
                <a:lumOff val="0"/>
                <a:alphaOff val="0"/>
                <a:lumMod val="69000"/>
              </a:srgbClr>
            </a:gs>
          </a:gsLst>
          <a:lin ang="5400000" scaled="0"/>
        </a:gradFill>
        <a:ln>
          <a:noFill/>
        </a:ln>
        <a:effectLst/>
      </dgm:spPr>
    </dgm:pt>
    <dgm:pt modelId="{D4AB5B2F-397D-4314-9F4A-F637D95911A8}" type="pres">
      <dgm:prSet presAssocID="{FECF5EBE-BE11-4FC1-B952-1CA798F6B8A4}" presName="chTx" presStyleLbl="revTx" presStyleIdx="8" presStyleCnt="12"/>
      <dgm:spPr/>
    </dgm:pt>
    <dgm:pt modelId="{00379B66-385A-4BA8-9D3B-217CC621E17D}" type="pres">
      <dgm:prSet presAssocID="{FECF5EBE-BE11-4FC1-B952-1CA798F6B8A4}" presName="desTx" presStyleLbl="revTx" presStyleIdx="9" presStyleCnt="12">
        <dgm:presLayoutVars>
          <dgm:bulletEnabled val="1"/>
        </dgm:presLayoutVars>
      </dgm:prSet>
      <dgm:spPr>
        <a:xfrm rot="17700000">
          <a:off x="2564916" y="362749"/>
          <a:ext cx="538670" cy="259726"/>
        </a:xfrm>
        <a:prstGeom prst="rect">
          <a:avLst/>
        </a:prstGeom>
        <a:noFill/>
        <a:ln>
          <a:noFill/>
        </a:ln>
        <a:effectLst/>
      </dgm:spPr>
    </dgm:pt>
    <dgm:pt modelId="{9FCE4DCC-49D4-4AAA-A5FC-E5AE06B94430}" type="pres">
      <dgm:prSet presAssocID="{FECF5EBE-BE11-4FC1-B952-1CA798F6B8A4}" presName="desBackupRightNorm" presStyleCnt="0"/>
      <dgm:spPr/>
    </dgm:pt>
    <dgm:pt modelId="{0DDFCB50-8324-48EF-AE17-6ABC85BF6464}" type="pres">
      <dgm:prSet presAssocID="{4C713242-D1C1-49B9-8538-4F3960D8DD14}" presName="desSpace" presStyleCnt="0"/>
      <dgm:spPr/>
    </dgm:pt>
    <dgm:pt modelId="{2541EE9A-4CEE-41FE-9B9E-26EB6DA3C0B3}" type="pres">
      <dgm:prSet presAssocID="{33220694-6300-4EF7-9BC5-A9EEE45F3A7E}" presName="desBackupLeftNorm" presStyleCnt="0"/>
      <dgm:spPr/>
    </dgm:pt>
    <dgm:pt modelId="{F15E3019-0D43-4829-B180-80CE36481EA9}" type="pres">
      <dgm:prSet presAssocID="{33220694-6300-4EF7-9BC5-A9EEE45F3A7E}" presName="desComposite" presStyleCnt="0"/>
      <dgm:spPr/>
    </dgm:pt>
    <dgm:pt modelId="{20F4CF4D-65B8-44CB-8DDB-D589AB8227C6}" type="pres">
      <dgm:prSet presAssocID="{33220694-6300-4EF7-9BC5-A9EEE45F3A7E}" presName="desCircle" presStyleLbl="node1" presStyleIdx="4" presStyleCnt="5"/>
      <dgm:spPr>
        <a:xfrm>
          <a:off x="2833329" y="724359"/>
          <a:ext cx="260012" cy="260012"/>
        </a:xfrm>
        <a:prstGeom prst="ellipse">
          <a:avLst/>
        </a:prstGeom>
        <a:gradFill rotWithShape="0">
          <a:gsLst>
            <a:gs pos="0">
              <a:srgbClr val="B1A089">
                <a:hueOff val="0"/>
                <a:satOff val="0"/>
                <a:lumOff val="0"/>
                <a:alphaOff val="0"/>
                <a:satMod val="103000"/>
                <a:lumMod val="118000"/>
              </a:srgbClr>
            </a:gs>
            <a:gs pos="50000">
              <a:srgbClr val="B1A089">
                <a:hueOff val="0"/>
                <a:satOff val="0"/>
                <a:lumOff val="0"/>
                <a:alphaOff val="0"/>
                <a:satMod val="89000"/>
                <a:lumMod val="91000"/>
              </a:srgbClr>
            </a:gs>
            <a:gs pos="100000">
              <a:srgbClr val="B1A089">
                <a:hueOff val="0"/>
                <a:satOff val="0"/>
                <a:lumOff val="0"/>
                <a:alphaOff val="0"/>
                <a:lumMod val="69000"/>
              </a:srgbClr>
            </a:gs>
          </a:gsLst>
          <a:lin ang="5400000" scaled="0"/>
        </a:gradFill>
        <a:ln>
          <a:noFill/>
        </a:ln>
        <a:effectLst/>
      </dgm:spPr>
    </dgm:pt>
    <dgm:pt modelId="{2178217C-F636-45E5-9E9E-8B9295ACDCAD}" type="pres">
      <dgm:prSet presAssocID="{33220694-6300-4EF7-9BC5-A9EEE45F3A7E}" presName="chTx" presStyleLbl="revTx" presStyleIdx="10" presStyleCnt="12"/>
      <dgm:spPr/>
    </dgm:pt>
    <dgm:pt modelId="{CEAF5D81-0EC8-4320-835A-F72F582D9058}" type="pres">
      <dgm:prSet presAssocID="{33220694-6300-4EF7-9BC5-A9EEE45F3A7E}" presName="desTx" presStyleLbl="revTx" presStyleIdx="11" presStyleCnt="12">
        <dgm:presLayoutVars>
          <dgm:bulletEnabled val="1"/>
        </dgm:presLayoutVars>
      </dgm:prSet>
      <dgm:spPr>
        <a:xfrm rot="17700000">
          <a:off x="2862620" y="362749"/>
          <a:ext cx="538670" cy="259726"/>
        </a:xfrm>
        <a:prstGeom prst="rect">
          <a:avLst/>
        </a:prstGeom>
        <a:noFill/>
        <a:ln>
          <a:noFill/>
        </a:ln>
        <a:effectLst/>
      </dgm:spPr>
    </dgm:pt>
    <dgm:pt modelId="{92AEF506-5FF9-47B5-8C43-6CD597C9A805}" type="pres">
      <dgm:prSet presAssocID="{33220694-6300-4EF7-9BC5-A9EEE45F3A7E}" presName="desBackupRightNorm" presStyleCnt="0"/>
      <dgm:spPr/>
    </dgm:pt>
    <dgm:pt modelId="{D3DF74DF-18DB-4681-AB59-5C1D7422CFBB}" type="pres">
      <dgm:prSet presAssocID="{E6024964-086A-4B73-B7D0-BDF6BC4B911D}" presName="desSpace" presStyleCnt="0"/>
      <dgm:spPr/>
    </dgm:pt>
  </dgm:ptLst>
  <dgm:cxnLst>
    <dgm:cxn modelId="{CB04E600-256B-406C-9079-988715C53E4B}" srcId="{18E2FD4F-E4D2-4DAC-9C2A-20759CB4EAF4}" destId="{FECF5EBE-BE11-4FC1-B952-1CA798F6B8A4}" srcOrd="1" destOrd="0" parTransId="{0CDABBBB-B7A5-4C9C-8F19-873969CEF9AA}" sibTransId="{4C713242-D1C1-49B9-8538-4F3960D8DD14}"/>
    <dgm:cxn modelId="{5F8C2E16-6447-4B74-8AD4-0B80FF518DF4}" type="presOf" srcId="{18E2FD4F-E4D2-4DAC-9C2A-20759CB4EAF4}" destId="{815291A0-0961-4A6E-BC6B-A728390C75E2}" srcOrd="0" destOrd="0" presId="urn:microsoft.com/office/officeart/2008/layout/CircleAccentTimeline"/>
    <dgm:cxn modelId="{2D906431-A731-4F1C-9C8A-B2FE9732DA0D}" srcId="{E4EAE2BA-E6E9-47BE-90DA-7CC8F543793A}" destId="{18E2FD4F-E4D2-4DAC-9C2A-20759CB4EAF4}" srcOrd="1" destOrd="0" parTransId="{20C8BB68-1930-4891-B26D-9E357B7151A9}" sibTransId="{AA4F6FC3-0462-40F6-9AA8-8BD7F479B9D9}"/>
    <dgm:cxn modelId="{73A2B43E-1FD8-4EB1-921A-4627950C9088}" srcId="{18E2FD4F-E4D2-4DAC-9C2A-20759CB4EAF4}" destId="{C81AC145-5251-418C-A6B2-04716027B2DB}" srcOrd="0" destOrd="0" parTransId="{B8E40BEE-BB0D-4B15-99D0-0BCBFE5C5BB9}" sibTransId="{4D0AA748-D9EF-43DE-8B66-E9CB0C0082CE}"/>
    <dgm:cxn modelId="{3DFEE76B-CAF6-4551-A0B1-1CD93B9F71A0}" type="presOf" srcId="{07655131-A0D4-4CBC-91B7-53E12133C7CB}" destId="{C4656B26-323F-49E3-842B-93E1D9AC1EF6}" srcOrd="0" destOrd="0" presId="urn:microsoft.com/office/officeart/2008/layout/CircleAccentTimeline"/>
    <dgm:cxn modelId="{A919EF7F-E8B9-4964-B37A-43F218B59493}" type="presOf" srcId="{28E50F4E-A211-4387-B97C-8204D2D63C7E}" destId="{66FE321E-6221-430D-95E7-19DBF56E205F}" srcOrd="0" destOrd="0" presId="urn:microsoft.com/office/officeart/2008/layout/CircleAccentTimeline"/>
    <dgm:cxn modelId="{0F5B2CB2-6ED9-405B-8D93-35BD67E8D526}" type="presOf" srcId="{C81AC145-5251-418C-A6B2-04716027B2DB}" destId="{7FC437D0-E70E-4F5E-B03D-688EE09283B4}" srcOrd="0" destOrd="0" presId="urn:microsoft.com/office/officeart/2008/layout/CircleAccentTimeline"/>
    <dgm:cxn modelId="{98F841BA-6865-430D-BD66-2568432A29EB}" type="presOf" srcId="{33220694-6300-4EF7-9BC5-A9EEE45F3A7E}" destId="{2178217C-F636-45E5-9E9E-8B9295ACDCAD}" srcOrd="0" destOrd="0" presId="urn:microsoft.com/office/officeart/2008/layout/CircleAccentTimeline"/>
    <dgm:cxn modelId="{2DACC6C1-1407-4A72-808A-566890C1A8E4}" type="presOf" srcId="{E4EAE2BA-E6E9-47BE-90DA-7CC8F543793A}" destId="{C666E99A-EA2A-4513-B163-536A725EC1D4}" srcOrd="0" destOrd="0" presId="urn:microsoft.com/office/officeart/2008/layout/CircleAccentTimeline"/>
    <dgm:cxn modelId="{A9386ACE-D498-4739-A5BA-3F8A4B2B92E5}" type="presOf" srcId="{FECF5EBE-BE11-4FC1-B952-1CA798F6B8A4}" destId="{D4AB5B2F-397D-4314-9F4A-F637D95911A8}" srcOrd="0" destOrd="0" presId="urn:microsoft.com/office/officeart/2008/layout/CircleAccentTimeline"/>
    <dgm:cxn modelId="{037D1ED7-9660-475E-907C-F4AD249CA9F1}" srcId="{28E50F4E-A211-4387-B97C-8204D2D63C7E}" destId="{4197E540-D10F-4BDA-84C9-B2027B240EEB}" srcOrd="0" destOrd="0" parTransId="{78BB0D03-C1B0-4614-BB63-23D6CFFED62B}" sibTransId="{6EE9F422-00AE-4222-BD4F-062656D802FD}"/>
    <dgm:cxn modelId="{6A3348E8-73E5-4D7D-98CA-AA112E0DDA27}" srcId="{18E2FD4F-E4D2-4DAC-9C2A-20759CB4EAF4}" destId="{33220694-6300-4EF7-9BC5-A9EEE45F3A7E}" srcOrd="2" destOrd="0" parTransId="{C1F28721-6848-414D-A06A-9A8D7DA5A7F4}" sibTransId="{E6024964-086A-4B73-B7D0-BDF6BC4B911D}"/>
    <dgm:cxn modelId="{D5AB76F1-76DD-4EBB-8F72-089EE4BE2350}" srcId="{28E50F4E-A211-4387-B97C-8204D2D63C7E}" destId="{07655131-A0D4-4CBC-91B7-53E12133C7CB}" srcOrd="1" destOrd="0" parTransId="{5F9C0833-F0C5-4B9A-9D17-02F648D2BE75}" sibTransId="{4CCE7739-0D2C-49E8-84B5-53D8AD17AC53}"/>
    <dgm:cxn modelId="{4308B2F9-72CD-494E-8128-123C9849E920}" type="presOf" srcId="{4197E540-D10F-4BDA-84C9-B2027B240EEB}" destId="{D80838CA-4B5F-4759-A83E-18025D22CD8E}" srcOrd="0" destOrd="0" presId="urn:microsoft.com/office/officeart/2008/layout/CircleAccentTimeline"/>
    <dgm:cxn modelId="{22B998FB-6DA3-44DE-8039-70A44451540E}" srcId="{E4EAE2BA-E6E9-47BE-90DA-7CC8F543793A}" destId="{28E50F4E-A211-4387-B97C-8204D2D63C7E}" srcOrd="0" destOrd="0" parTransId="{3ECDEA85-0997-4DE7-BDA1-9D27574A1BE6}" sibTransId="{7E88C0FE-9E9F-45D8-9EB3-4AB6E6B956AA}"/>
    <dgm:cxn modelId="{674B8269-31F4-4CDE-9EF5-ADCD21A6B833}" type="presParOf" srcId="{C666E99A-EA2A-4513-B163-536A725EC1D4}" destId="{E2E3C590-7FC4-4000-9B21-30C11C32C517}" srcOrd="0" destOrd="0" presId="urn:microsoft.com/office/officeart/2008/layout/CircleAccentTimeline"/>
    <dgm:cxn modelId="{03AA0787-3172-43E9-A999-FC7F7968F0AF}" type="presParOf" srcId="{E2E3C590-7FC4-4000-9B21-30C11C32C517}" destId="{28017CDB-A29D-4E6F-AB4C-798EBE6DA64D}" srcOrd="0" destOrd="0" presId="urn:microsoft.com/office/officeart/2008/layout/CircleAccentTimeline"/>
    <dgm:cxn modelId="{F7ECBB2F-82E8-4473-A333-E47EB6FF67BA}" type="presParOf" srcId="{E2E3C590-7FC4-4000-9B21-30C11C32C517}" destId="{66FE321E-6221-430D-95E7-19DBF56E205F}" srcOrd="1" destOrd="0" presId="urn:microsoft.com/office/officeart/2008/layout/CircleAccentTimeline"/>
    <dgm:cxn modelId="{4D9073B5-A48F-4FC1-BDE6-7955EDB57069}" type="presParOf" srcId="{E2E3C590-7FC4-4000-9B21-30C11C32C517}" destId="{1BA0E56F-434D-4EE4-89C5-185FC0CE6AAD}" srcOrd="2" destOrd="0" presId="urn:microsoft.com/office/officeart/2008/layout/CircleAccentTimeline"/>
    <dgm:cxn modelId="{09B377D4-9CF6-4757-ADB3-1B46BA4E9103}" type="presParOf" srcId="{C666E99A-EA2A-4513-B163-536A725EC1D4}" destId="{EAEC0C39-E95A-4854-99AC-F1FAA31657FA}" srcOrd="1" destOrd="0" presId="urn:microsoft.com/office/officeart/2008/layout/CircleAccentTimeline"/>
    <dgm:cxn modelId="{CD9D4DD3-E6AB-433A-B100-615C973522A1}" type="presParOf" srcId="{C666E99A-EA2A-4513-B163-536A725EC1D4}" destId="{5744958A-2933-4B47-B6EB-7D7C8BFCEF84}" srcOrd="2" destOrd="0" presId="urn:microsoft.com/office/officeart/2008/layout/CircleAccentTimeline"/>
    <dgm:cxn modelId="{71F9EB90-B331-4AAB-A970-82DFB8D0C4A2}" type="presParOf" srcId="{C666E99A-EA2A-4513-B163-536A725EC1D4}" destId="{CCD12751-D9E3-4387-BBF9-8F2AF6D49D1B}" srcOrd="3" destOrd="0" presId="urn:microsoft.com/office/officeart/2008/layout/CircleAccentTimeline"/>
    <dgm:cxn modelId="{EB70030D-4E42-44E8-910C-3B3EAEF9BA11}" type="presParOf" srcId="{C666E99A-EA2A-4513-B163-536A725EC1D4}" destId="{B394CEEB-24B6-4BA8-A206-1534BEDAD694}" srcOrd="4" destOrd="0" presId="urn:microsoft.com/office/officeart/2008/layout/CircleAccentTimeline"/>
    <dgm:cxn modelId="{B23DBD52-EF70-43E2-8EC8-BAEF8C0D2ACC}" type="presParOf" srcId="{B394CEEB-24B6-4BA8-A206-1534BEDAD694}" destId="{51C5ACA6-33FD-4668-B3B1-157C98F240BE}" srcOrd="0" destOrd="0" presId="urn:microsoft.com/office/officeart/2008/layout/CircleAccentTimeline"/>
    <dgm:cxn modelId="{7D0AD051-CF5E-47FF-BC2B-8C7E2A159689}" type="presParOf" srcId="{B394CEEB-24B6-4BA8-A206-1534BEDAD694}" destId="{D80838CA-4B5F-4759-A83E-18025D22CD8E}" srcOrd="1" destOrd="0" presId="urn:microsoft.com/office/officeart/2008/layout/CircleAccentTimeline"/>
    <dgm:cxn modelId="{DCF983FE-3111-4330-BB3E-8A9003DCE624}" type="presParOf" srcId="{B394CEEB-24B6-4BA8-A206-1534BEDAD694}" destId="{47163255-F5AC-461E-9A86-3B86DCAB719C}" srcOrd="2" destOrd="0" presId="urn:microsoft.com/office/officeart/2008/layout/CircleAccentTimeline"/>
    <dgm:cxn modelId="{98E9B298-F1CF-46D0-B390-1F94CF26265F}" type="presParOf" srcId="{C666E99A-EA2A-4513-B163-536A725EC1D4}" destId="{88A42219-4A4E-4479-8CC6-055AA19695B3}" srcOrd="5" destOrd="0" presId="urn:microsoft.com/office/officeart/2008/layout/CircleAccentTimeline"/>
    <dgm:cxn modelId="{72745B19-FBC8-466E-BC58-252AD870733A}" type="presParOf" srcId="{C666E99A-EA2A-4513-B163-536A725EC1D4}" destId="{B7BAD771-7165-4F0A-8CDC-9C674DDAC5A6}" srcOrd="6" destOrd="0" presId="urn:microsoft.com/office/officeart/2008/layout/CircleAccentTimeline"/>
    <dgm:cxn modelId="{25D672BE-AF36-4BF4-88E7-239D1494DF23}" type="presParOf" srcId="{C666E99A-EA2A-4513-B163-536A725EC1D4}" destId="{DB5C8DB9-421C-4475-9554-BF09ED182F07}" srcOrd="7" destOrd="0" presId="urn:microsoft.com/office/officeart/2008/layout/CircleAccentTimeline"/>
    <dgm:cxn modelId="{4C55E791-8C19-4248-9278-202E633AD3CA}" type="presParOf" srcId="{C666E99A-EA2A-4513-B163-536A725EC1D4}" destId="{A12DE314-648D-4641-9891-BA6739485BD1}" srcOrd="8" destOrd="0" presId="urn:microsoft.com/office/officeart/2008/layout/CircleAccentTimeline"/>
    <dgm:cxn modelId="{AD52C740-6461-41AB-A00B-090D53FA59B0}" type="presParOf" srcId="{A12DE314-648D-4641-9891-BA6739485BD1}" destId="{C9C19A9C-B03C-4847-B320-ADA34106EBC9}" srcOrd="0" destOrd="0" presId="urn:microsoft.com/office/officeart/2008/layout/CircleAccentTimeline"/>
    <dgm:cxn modelId="{CDA3E464-60F8-469F-9A84-3110CF69184D}" type="presParOf" srcId="{A12DE314-648D-4641-9891-BA6739485BD1}" destId="{C4656B26-323F-49E3-842B-93E1D9AC1EF6}" srcOrd="1" destOrd="0" presId="urn:microsoft.com/office/officeart/2008/layout/CircleAccentTimeline"/>
    <dgm:cxn modelId="{5B846388-3DF5-40CD-98A2-05675E6533EA}" type="presParOf" srcId="{A12DE314-648D-4641-9891-BA6739485BD1}" destId="{AF16E86C-14CC-41E9-A717-7A81E5744A07}" srcOrd="2" destOrd="0" presId="urn:microsoft.com/office/officeart/2008/layout/CircleAccentTimeline"/>
    <dgm:cxn modelId="{865A85BF-05CF-4160-B265-D806840FC623}" type="presParOf" srcId="{C666E99A-EA2A-4513-B163-536A725EC1D4}" destId="{B0B02FFE-ED00-4F67-A378-25ECF0768F70}" srcOrd="9" destOrd="0" presId="urn:microsoft.com/office/officeart/2008/layout/CircleAccentTimeline"/>
    <dgm:cxn modelId="{059241B0-C907-4F55-A97E-ACC3A83E3FAF}" type="presParOf" srcId="{C666E99A-EA2A-4513-B163-536A725EC1D4}" destId="{6912B275-5390-4B80-BB24-070878E99D6B}" srcOrd="10" destOrd="0" presId="urn:microsoft.com/office/officeart/2008/layout/CircleAccentTimeline"/>
    <dgm:cxn modelId="{AC814369-A47E-4932-9A77-DDD661B10F85}" type="presParOf" srcId="{C666E99A-EA2A-4513-B163-536A725EC1D4}" destId="{E33E34BE-8BCA-4C26-B362-1D39D088BC72}" srcOrd="11" destOrd="0" presId="urn:microsoft.com/office/officeart/2008/layout/CircleAccentTimeline"/>
    <dgm:cxn modelId="{F338450E-B7F6-4D0B-8225-83F125AD5E2B}" type="presParOf" srcId="{E33E34BE-8BCA-4C26-B362-1D39D088BC72}" destId="{9C82733F-FF6B-439C-9E9E-770805990F69}" srcOrd="0" destOrd="0" presId="urn:microsoft.com/office/officeart/2008/layout/CircleAccentTimeline"/>
    <dgm:cxn modelId="{5FDBC311-A5B1-4713-BB4A-72212998B538}" type="presParOf" srcId="{E33E34BE-8BCA-4C26-B362-1D39D088BC72}" destId="{815291A0-0961-4A6E-BC6B-A728390C75E2}" srcOrd="1" destOrd="0" presId="urn:microsoft.com/office/officeart/2008/layout/CircleAccentTimeline"/>
    <dgm:cxn modelId="{11839A1C-8346-4FB1-B2F8-45597B98AA1D}" type="presParOf" srcId="{E33E34BE-8BCA-4C26-B362-1D39D088BC72}" destId="{2611B201-56A0-4B00-8CB3-2CD0107351B9}" srcOrd="2" destOrd="0" presId="urn:microsoft.com/office/officeart/2008/layout/CircleAccentTimeline"/>
    <dgm:cxn modelId="{7921F20F-376C-4A75-AF4B-9E52B491D03C}" type="presParOf" srcId="{C666E99A-EA2A-4513-B163-536A725EC1D4}" destId="{66019262-7A8E-492A-BA76-AF55EC5A704F}" srcOrd="12" destOrd="0" presId="urn:microsoft.com/office/officeart/2008/layout/CircleAccentTimeline"/>
    <dgm:cxn modelId="{8FAD9FB3-DBA1-41F9-B0E1-0E333BED28A6}" type="presParOf" srcId="{C666E99A-EA2A-4513-B163-536A725EC1D4}" destId="{08AD2D33-021F-4EE0-A78A-F36F8F8FCF82}" srcOrd="13" destOrd="0" presId="urn:microsoft.com/office/officeart/2008/layout/CircleAccentTimeline"/>
    <dgm:cxn modelId="{47F7CFA1-D32F-45A5-A8D1-DE43F01F5AF6}" type="presParOf" srcId="{C666E99A-EA2A-4513-B163-536A725EC1D4}" destId="{26B568AA-DBAF-4A80-94EB-60AEBC40609F}" srcOrd="14" destOrd="0" presId="urn:microsoft.com/office/officeart/2008/layout/CircleAccentTimeline"/>
    <dgm:cxn modelId="{48265991-55EB-410F-AFC5-C841387BBEEA}" type="presParOf" srcId="{C666E99A-EA2A-4513-B163-536A725EC1D4}" destId="{5D4E0DDB-1771-4E6C-A100-DDE77B2C6052}" srcOrd="15" destOrd="0" presId="urn:microsoft.com/office/officeart/2008/layout/CircleAccentTimeline"/>
    <dgm:cxn modelId="{DB3F4BFC-71CC-46E2-865A-608D741D7B9A}" type="presParOf" srcId="{5D4E0DDB-1771-4E6C-A100-DDE77B2C6052}" destId="{63D31A81-7DD4-4E5C-9BA2-DD66FD181AC1}" srcOrd="0" destOrd="0" presId="urn:microsoft.com/office/officeart/2008/layout/CircleAccentTimeline"/>
    <dgm:cxn modelId="{5A3596EB-73CE-47BE-9BE9-5772C8A82247}" type="presParOf" srcId="{5D4E0DDB-1771-4E6C-A100-DDE77B2C6052}" destId="{7FC437D0-E70E-4F5E-B03D-688EE09283B4}" srcOrd="1" destOrd="0" presId="urn:microsoft.com/office/officeart/2008/layout/CircleAccentTimeline"/>
    <dgm:cxn modelId="{2CB72071-9F52-449D-A345-C66B0758BDE4}" type="presParOf" srcId="{5D4E0DDB-1771-4E6C-A100-DDE77B2C6052}" destId="{59C2623E-A939-4307-B9F2-78F73F8791AF}" srcOrd="2" destOrd="0" presId="urn:microsoft.com/office/officeart/2008/layout/CircleAccentTimeline"/>
    <dgm:cxn modelId="{14A65985-79B9-43E2-A12B-C4CCEDB1B383}" type="presParOf" srcId="{C666E99A-EA2A-4513-B163-536A725EC1D4}" destId="{C1654782-5A77-4C83-9AAC-29B906A4C114}" srcOrd="16" destOrd="0" presId="urn:microsoft.com/office/officeart/2008/layout/CircleAccentTimeline"/>
    <dgm:cxn modelId="{1E51A14C-D3B5-48E6-8FAC-AE08D97E527D}" type="presParOf" srcId="{C666E99A-EA2A-4513-B163-536A725EC1D4}" destId="{FD7C4C2B-7726-4C84-B3A4-46C0F1A1C323}" srcOrd="17" destOrd="0" presId="urn:microsoft.com/office/officeart/2008/layout/CircleAccentTimeline"/>
    <dgm:cxn modelId="{7BE54D96-F57F-49DF-B786-C2A59A002FFB}" type="presParOf" srcId="{C666E99A-EA2A-4513-B163-536A725EC1D4}" destId="{3F7FB73B-DCB2-4411-BFBA-D72ABCF1B180}" srcOrd="18" destOrd="0" presId="urn:microsoft.com/office/officeart/2008/layout/CircleAccentTimeline"/>
    <dgm:cxn modelId="{27863B5F-1416-4999-9939-1CE7095AD974}" type="presParOf" srcId="{C666E99A-EA2A-4513-B163-536A725EC1D4}" destId="{AD8E34AD-4A83-4BAB-9DC0-A5189FA09076}" srcOrd="19" destOrd="0" presId="urn:microsoft.com/office/officeart/2008/layout/CircleAccentTimeline"/>
    <dgm:cxn modelId="{D2042991-7FE8-4FDF-8461-45ED4741B44A}" type="presParOf" srcId="{AD8E34AD-4A83-4BAB-9DC0-A5189FA09076}" destId="{BC0D0D03-D50E-4660-87A9-1B0636F15607}" srcOrd="0" destOrd="0" presId="urn:microsoft.com/office/officeart/2008/layout/CircleAccentTimeline"/>
    <dgm:cxn modelId="{3DDDD587-916E-4963-A4A4-B4A6E61F02A2}" type="presParOf" srcId="{AD8E34AD-4A83-4BAB-9DC0-A5189FA09076}" destId="{D4AB5B2F-397D-4314-9F4A-F637D95911A8}" srcOrd="1" destOrd="0" presId="urn:microsoft.com/office/officeart/2008/layout/CircleAccentTimeline"/>
    <dgm:cxn modelId="{7C3256FC-2901-4D8C-8460-9884A5163B05}" type="presParOf" srcId="{AD8E34AD-4A83-4BAB-9DC0-A5189FA09076}" destId="{00379B66-385A-4BA8-9D3B-217CC621E17D}" srcOrd="2" destOrd="0" presId="urn:microsoft.com/office/officeart/2008/layout/CircleAccentTimeline"/>
    <dgm:cxn modelId="{2A63A4CC-34B2-4676-A9DD-CF5E030A562A}" type="presParOf" srcId="{C666E99A-EA2A-4513-B163-536A725EC1D4}" destId="{9FCE4DCC-49D4-4AAA-A5FC-E5AE06B94430}" srcOrd="20" destOrd="0" presId="urn:microsoft.com/office/officeart/2008/layout/CircleAccentTimeline"/>
    <dgm:cxn modelId="{3BDC5EEB-2C47-415D-A4BE-BA4C7CBCDD8D}" type="presParOf" srcId="{C666E99A-EA2A-4513-B163-536A725EC1D4}" destId="{0DDFCB50-8324-48EF-AE17-6ABC85BF6464}" srcOrd="21" destOrd="0" presId="urn:microsoft.com/office/officeart/2008/layout/CircleAccentTimeline"/>
    <dgm:cxn modelId="{91D78936-9880-47F3-83C3-E3325EAA0D75}" type="presParOf" srcId="{C666E99A-EA2A-4513-B163-536A725EC1D4}" destId="{2541EE9A-4CEE-41FE-9B9E-26EB6DA3C0B3}" srcOrd="22" destOrd="0" presId="urn:microsoft.com/office/officeart/2008/layout/CircleAccentTimeline"/>
    <dgm:cxn modelId="{72C49B31-D441-4F64-A357-F4A3573421A7}" type="presParOf" srcId="{C666E99A-EA2A-4513-B163-536A725EC1D4}" destId="{F15E3019-0D43-4829-B180-80CE36481EA9}" srcOrd="23" destOrd="0" presId="urn:microsoft.com/office/officeart/2008/layout/CircleAccentTimeline"/>
    <dgm:cxn modelId="{B629FA54-BD98-48D7-A0B6-6BAB2544978E}" type="presParOf" srcId="{F15E3019-0D43-4829-B180-80CE36481EA9}" destId="{20F4CF4D-65B8-44CB-8DDB-D589AB8227C6}" srcOrd="0" destOrd="0" presId="urn:microsoft.com/office/officeart/2008/layout/CircleAccentTimeline"/>
    <dgm:cxn modelId="{873B123C-03F8-4A0F-983B-64896BDA515E}" type="presParOf" srcId="{F15E3019-0D43-4829-B180-80CE36481EA9}" destId="{2178217C-F636-45E5-9E9E-8B9295ACDCAD}" srcOrd="1" destOrd="0" presId="urn:microsoft.com/office/officeart/2008/layout/CircleAccentTimeline"/>
    <dgm:cxn modelId="{69853838-2E65-46D4-A508-B14BEA3ED1A8}" type="presParOf" srcId="{F15E3019-0D43-4829-B180-80CE36481EA9}" destId="{CEAF5D81-0EC8-4320-835A-F72F582D9058}" srcOrd="2" destOrd="0" presId="urn:microsoft.com/office/officeart/2008/layout/CircleAccentTimeline"/>
    <dgm:cxn modelId="{6F4060E5-1D41-4DF2-9CAB-D753EBEF4863}" type="presParOf" srcId="{C666E99A-EA2A-4513-B163-536A725EC1D4}" destId="{92AEF506-5FF9-47B5-8C43-6CD597C9A805}" srcOrd="24" destOrd="0" presId="urn:microsoft.com/office/officeart/2008/layout/CircleAccentTimeline"/>
    <dgm:cxn modelId="{673C2E0A-D6D7-4A36-8F56-0A8035A2606D}" type="presParOf" srcId="{C666E99A-EA2A-4513-B163-536A725EC1D4}" destId="{D3DF74DF-18DB-4681-AB59-5C1D7422CFBB}" srcOrd="25" destOrd="0" presId="urn:microsoft.com/office/officeart/2008/layout/CircleAccentTimelin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4EAE2BA-E6E9-47BE-90DA-7CC8F543793A}" type="doc">
      <dgm:prSet loTypeId="urn:microsoft.com/office/officeart/2008/layout/CircleAccentTimeline" loCatId="process" qsTypeId="urn:microsoft.com/office/officeart/2005/8/quickstyle/simple4" qsCatId="simple" csTypeId="urn:microsoft.com/office/officeart/2005/8/colors/colorful1" csCatId="colorful" phldr="1"/>
      <dgm:spPr/>
      <dgm:t>
        <a:bodyPr/>
        <a:lstStyle/>
        <a:p>
          <a:endParaRPr lang="en-US"/>
        </a:p>
      </dgm:t>
    </dgm:pt>
    <dgm:pt modelId="{4197E540-D10F-4BDA-84C9-B2027B240EEB}">
      <dgm:prSet phldrT="[Text]"/>
      <dgm:spPr>
        <a:xfrm rot="17700000">
          <a:off x="216579" y="1019443"/>
          <a:ext cx="502431" cy="242253"/>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Core holes</a:t>
          </a:r>
        </a:p>
      </dgm:t>
    </dgm:pt>
    <dgm:pt modelId="{78BB0D03-C1B0-4614-BB63-23D6CFFED62B}" type="parTrans" cxnId="{037D1ED7-9660-475E-907C-F4AD249CA9F1}">
      <dgm:prSet/>
      <dgm:spPr/>
      <dgm:t>
        <a:bodyPr/>
        <a:lstStyle/>
        <a:p>
          <a:endParaRPr lang="en-US"/>
        </a:p>
      </dgm:t>
    </dgm:pt>
    <dgm:pt modelId="{6EE9F422-00AE-4222-BD4F-062656D802FD}" type="sibTrans" cxnId="{037D1ED7-9660-475E-907C-F4AD249CA9F1}">
      <dgm:prSet/>
      <dgm:spPr/>
      <dgm:t>
        <a:bodyPr/>
        <a:lstStyle/>
        <a:p>
          <a:endParaRPr lang="en-US"/>
        </a:p>
      </dgm:t>
    </dgm:pt>
    <dgm:pt modelId="{01A2C176-D2DA-42FA-934A-F2DFF82084A5}">
      <dgm:prSet phldrT="[Text]"/>
      <dgm:spPr>
        <a:xfrm rot="17700000">
          <a:off x="1552062" y="1019443"/>
          <a:ext cx="502431" cy="242253"/>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Cladding*</a:t>
          </a:r>
        </a:p>
      </dgm:t>
    </dgm:pt>
    <dgm:pt modelId="{511130E9-1932-4B7F-B678-B3AE8597676D}" type="parTrans" cxnId="{7BD6B3ED-39FC-4D87-A2B5-18F7C6CAF70F}">
      <dgm:prSet/>
      <dgm:spPr/>
      <dgm:t>
        <a:bodyPr/>
        <a:lstStyle/>
        <a:p>
          <a:endParaRPr lang="en-US"/>
        </a:p>
      </dgm:t>
    </dgm:pt>
    <dgm:pt modelId="{3694A033-E262-44EA-A174-35C1C7F42C90}" type="sibTrans" cxnId="{7BD6B3ED-39FC-4D87-A2B5-18F7C6CAF70F}">
      <dgm:prSet/>
      <dgm:spPr/>
      <dgm:t>
        <a:bodyPr/>
        <a:lstStyle/>
        <a:p>
          <a:endParaRPr lang="en-US"/>
        </a:p>
      </dgm:t>
    </dgm:pt>
    <dgm:pt modelId="{5F35C309-41F2-4CB3-BBB6-C379C05FD426}">
      <dgm:prSet phldrT="[Text]"/>
      <dgm:spPr>
        <a:xfrm rot="17700000">
          <a:off x="1274386" y="1019443"/>
          <a:ext cx="502431" cy="242253"/>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Frame</a:t>
          </a:r>
        </a:p>
      </dgm:t>
    </dgm:pt>
    <dgm:pt modelId="{8AD064CC-A777-49C0-869E-0F4F7CCF14BA}" type="parTrans" cxnId="{3BD93514-098A-4A14-956F-E9574807B598}">
      <dgm:prSet/>
      <dgm:spPr/>
      <dgm:t>
        <a:bodyPr/>
        <a:lstStyle/>
        <a:p>
          <a:endParaRPr lang="en-US"/>
        </a:p>
      </dgm:t>
    </dgm:pt>
    <dgm:pt modelId="{FF6B081E-CE6E-4A33-B7E7-6009240C962C}" type="sibTrans" cxnId="{3BD93514-098A-4A14-956F-E9574807B598}">
      <dgm:prSet/>
      <dgm:spPr/>
      <dgm:t>
        <a:bodyPr/>
        <a:lstStyle/>
        <a:p>
          <a:endParaRPr lang="en-US"/>
        </a:p>
      </dgm:t>
    </dgm:pt>
    <dgm:pt modelId="{2A7D8280-778C-46E5-B9CF-C16360D9EF0A}">
      <dgm:prSet phldrT="[Text]"/>
      <dgm:spPr>
        <a:xfrm rot="17700000">
          <a:off x="166020" y="188656"/>
          <a:ext cx="580813" cy="279907"/>
        </a:xfrm>
        <a:prstGeom prst="rect">
          <a:avLst/>
        </a:prstGeom>
        <a:noFill/>
        <a:ln>
          <a:noFill/>
        </a:ln>
        <a:effectLst/>
      </dgm:spPr>
      <dgm:t>
        <a:bodyPr/>
        <a:lstStyle/>
        <a:p>
          <a:endParaRPr lang="en-US" dirty="0">
            <a:solidFill>
              <a:srgbClr val="7F7F7F">
                <a:hueOff val="0"/>
                <a:satOff val="0"/>
                <a:lumOff val="0"/>
                <a:alphaOff val="0"/>
              </a:srgbClr>
            </a:solidFill>
            <a:latin typeface="Calibri"/>
            <a:ea typeface="+mn-ea"/>
            <a:cs typeface="+mn-cs"/>
          </a:endParaRPr>
        </a:p>
      </dgm:t>
    </dgm:pt>
    <dgm:pt modelId="{E9989510-0E9B-4C41-8C03-36333ED85E3E}" type="parTrans" cxnId="{2216298F-830B-4E76-89FA-99CB6521BE8E}">
      <dgm:prSet/>
      <dgm:spPr/>
      <dgm:t>
        <a:bodyPr/>
        <a:lstStyle/>
        <a:p>
          <a:endParaRPr lang="en-US"/>
        </a:p>
      </dgm:t>
    </dgm:pt>
    <dgm:pt modelId="{A2F781BC-C397-4428-85A6-F26115C64C8D}" type="sibTrans" cxnId="{2216298F-830B-4E76-89FA-99CB6521BE8E}">
      <dgm:prSet/>
      <dgm:spPr/>
      <dgm:t>
        <a:bodyPr/>
        <a:lstStyle/>
        <a:p>
          <a:endParaRPr lang="en-US"/>
        </a:p>
      </dgm:t>
    </dgm:pt>
    <dgm:pt modelId="{F9AFB368-B09F-4805-9CB3-417E711AB4F1}">
      <dgm:prSet phldrT="[Text]"/>
      <dgm:spPr>
        <a:xfrm rot="17700000">
          <a:off x="2836988" y="188656"/>
          <a:ext cx="580813" cy="279907"/>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Completed Tower</a:t>
          </a:r>
        </a:p>
      </dgm:t>
    </dgm:pt>
    <dgm:pt modelId="{08829F17-97AC-4A28-B875-1076667CC214}" type="parTrans" cxnId="{2D31FF30-0028-4BDE-8912-59EABC43B7CF}">
      <dgm:prSet/>
      <dgm:spPr/>
      <dgm:t>
        <a:bodyPr/>
        <a:lstStyle/>
        <a:p>
          <a:endParaRPr lang="en-US"/>
        </a:p>
      </dgm:t>
    </dgm:pt>
    <dgm:pt modelId="{54349D30-9E3B-451C-8902-BBA6C9311221}" type="sibTrans" cxnId="{2D31FF30-0028-4BDE-8912-59EABC43B7CF}">
      <dgm:prSet/>
      <dgm:spPr/>
      <dgm:t>
        <a:bodyPr/>
        <a:lstStyle/>
        <a:p>
          <a:endParaRPr lang="en-US"/>
        </a:p>
      </dgm:t>
    </dgm:pt>
    <dgm:pt modelId="{ED166C7D-9F95-4D53-ACB4-4AEEF5666DC8}">
      <dgm:prSet phldrT="[Text]"/>
      <dgm:spPr>
        <a:xfrm rot="17700000">
          <a:off x="494254" y="1019443"/>
          <a:ext cx="502431" cy="242253"/>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Wall fixings</a:t>
          </a:r>
        </a:p>
      </dgm:t>
    </dgm:pt>
    <dgm:pt modelId="{0B58DB07-403E-4743-ADB0-671E0B2DF3D0}" type="parTrans" cxnId="{5BA9FAEB-7A2B-48D3-B3D3-D34E85F4C101}">
      <dgm:prSet/>
      <dgm:spPr/>
      <dgm:t>
        <a:bodyPr/>
        <a:lstStyle/>
        <a:p>
          <a:endParaRPr lang="en-US"/>
        </a:p>
      </dgm:t>
    </dgm:pt>
    <dgm:pt modelId="{724C35EF-3281-4FC8-9106-BBF72ABEA850}" type="sibTrans" cxnId="{5BA9FAEB-7A2B-48D3-B3D3-D34E85F4C101}">
      <dgm:prSet/>
      <dgm:spPr/>
      <dgm:t>
        <a:bodyPr/>
        <a:lstStyle/>
        <a:p>
          <a:endParaRPr lang="en-US"/>
        </a:p>
      </dgm:t>
    </dgm:pt>
    <dgm:pt modelId="{E0146D6B-4777-4D54-BACC-BF7BD7ED5309}">
      <dgm:prSet phldrT="[Text]"/>
      <dgm:spPr>
        <a:xfrm rot="17700000">
          <a:off x="1223828" y="188656"/>
          <a:ext cx="580813" cy="279907"/>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Prepared stairwell</a:t>
          </a:r>
        </a:p>
      </dgm:t>
    </dgm:pt>
    <dgm:pt modelId="{E3397DCC-6529-4ED1-9B16-2319A363C1F7}" type="parTrans" cxnId="{66B3F924-598E-4667-98B3-C27927A8624B}">
      <dgm:prSet/>
      <dgm:spPr/>
      <dgm:t>
        <a:bodyPr/>
        <a:lstStyle/>
        <a:p>
          <a:endParaRPr lang="en-US"/>
        </a:p>
      </dgm:t>
    </dgm:pt>
    <dgm:pt modelId="{B4F749CB-4B09-4404-9D92-EF1D3661B866}" type="sibTrans" cxnId="{66B3F924-598E-4667-98B3-C27927A8624B}">
      <dgm:prSet/>
      <dgm:spPr/>
      <dgm:t>
        <a:bodyPr/>
        <a:lstStyle/>
        <a:p>
          <a:endParaRPr lang="en-US"/>
        </a:p>
      </dgm:t>
    </dgm:pt>
    <dgm:pt modelId="{28DE50A8-DEEB-4D4B-8C19-C0C34689A0AE}">
      <dgm:prSet phldrT="[Text]"/>
      <dgm:spPr>
        <a:xfrm rot="17700000">
          <a:off x="1829738" y="1019443"/>
          <a:ext cx="502431" cy="242253"/>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Cabling*</a:t>
          </a:r>
        </a:p>
      </dgm:t>
    </dgm:pt>
    <dgm:pt modelId="{BC2548E0-C27C-4BB9-8B0C-4A4734E2CB1C}" type="parTrans" cxnId="{03A5E7D2-D99A-4097-BB62-DA4EAE918674}">
      <dgm:prSet/>
      <dgm:spPr/>
      <dgm:t>
        <a:bodyPr/>
        <a:lstStyle/>
        <a:p>
          <a:endParaRPr lang="en-US"/>
        </a:p>
      </dgm:t>
    </dgm:pt>
    <dgm:pt modelId="{45FEB8C1-8B5E-4908-A1C8-E3F5857DD0BF}" type="sibTrans" cxnId="{03A5E7D2-D99A-4097-BB62-DA4EAE918674}">
      <dgm:prSet/>
      <dgm:spPr/>
      <dgm:t>
        <a:bodyPr/>
        <a:lstStyle/>
        <a:p>
          <a:endParaRPr lang="en-US"/>
        </a:p>
      </dgm:t>
    </dgm:pt>
    <dgm:pt modelId="{131229E5-A1E0-452B-BB0A-45B11DACBD15}">
      <dgm:prSet phldrT="[Text]"/>
      <dgm:spPr>
        <a:xfrm rot="17700000">
          <a:off x="2107414" y="1019443"/>
          <a:ext cx="502431" cy="242253"/>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Conduits*</a:t>
          </a:r>
        </a:p>
      </dgm:t>
    </dgm:pt>
    <dgm:pt modelId="{57537BFF-8F7B-446C-BCF0-738CEA29EE2B}" type="parTrans" cxnId="{91139690-8075-4A95-9F49-57F023B543B0}">
      <dgm:prSet/>
      <dgm:spPr/>
      <dgm:t>
        <a:bodyPr/>
        <a:lstStyle/>
        <a:p>
          <a:endParaRPr lang="en-US"/>
        </a:p>
      </dgm:t>
    </dgm:pt>
    <dgm:pt modelId="{936B492B-6B4C-4B13-AF24-2A016D74F1E8}" type="sibTrans" cxnId="{91139690-8075-4A95-9F49-57F023B543B0}">
      <dgm:prSet/>
      <dgm:spPr/>
      <dgm:t>
        <a:bodyPr/>
        <a:lstStyle/>
        <a:p>
          <a:endParaRPr lang="en-US"/>
        </a:p>
      </dgm:t>
    </dgm:pt>
    <dgm:pt modelId="{C666E99A-EA2A-4513-B163-536A725EC1D4}" type="pres">
      <dgm:prSet presAssocID="{E4EAE2BA-E6E9-47BE-90DA-7CC8F543793A}" presName="Name0" presStyleCnt="0">
        <dgm:presLayoutVars>
          <dgm:dir/>
        </dgm:presLayoutVars>
      </dgm:prSet>
      <dgm:spPr/>
    </dgm:pt>
    <dgm:pt modelId="{9CC95DB0-8F37-4164-9261-83EC1DD5AEAA}" type="pres">
      <dgm:prSet presAssocID="{2A7D8280-778C-46E5-B9CF-C16360D9EF0A}" presName="parComposite" presStyleCnt="0"/>
      <dgm:spPr/>
    </dgm:pt>
    <dgm:pt modelId="{C2AFBAF6-70FA-4A5E-86BA-164D330A8104}" type="pres">
      <dgm:prSet presAssocID="{2A7D8280-778C-46E5-B9CF-C16360D9EF0A}" presName="parBigCircle" presStyleLbl="node0" presStyleIdx="0" presStyleCnt="3"/>
      <dgm:spPr>
        <a:xfrm>
          <a:off x="1391" y="569541"/>
          <a:ext cx="467226" cy="467226"/>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gm:spPr>
    </dgm:pt>
    <dgm:pt modelId="{C7FA604F-7450-4AE0-81F5-1771704902A6}" type="pres">
      <dgm:prSet presAssocID="{2A7D8280-778C-46E5-B9CF-C16360D9EF0A}" presName="parTx" presStyleLbl="revTx" presStyleIdx="0" presStyleCnt="15"/>
      <dgm:spPr/>
    </dgm:pt>
    <dgm:pt modelId="{F6FECC43-401C-4159-BC7D-8136D54FEC50}" type="pres">
      <dgm:prSet presAssocID="{2A7D8280-778C-46E5-B9CF-C16360D9EF0A}" presName="bSpace" presStyleCnt="0"/>
      <dgm:spPr/>
    </dgm:pt>
    <dgm:pt modelId="{F5325733-CE67-400D-8010-FE3FA1E2A3C4}" type="pres">
      <dgm:prSet presAssocID="{2A7D8280-778C-46E5-B9CF-C16360D9EF0A}" presName="parBackupNorm" presStyleCnt="0"/>
      <dgm:spPr/>
    </dgm:pt>
    <dgm:pt modelId="{3EB9BAD6-D5E7-45A8-A2FA-05F32052729A}" type="pres">
      <dgm:prSet presAssocID="{A2F781BC-C397-4428-85A6-F26115C64C8D}" presName="parSpace" presStyleCnt="0"/>
      <dgm:spPr/>
    </dgm:pt>
    <dgm:pt modelId="{CCD12751-D9E3-4387-BBF9-8F2AF6D49D1B}" type="pres">
      <dgm:prSet presAssocID="{4197E540-D10F-4BDA-84C9-B2027B240EEB}" presName="desBackupLeftNorm" presStyleCnt="0"/>
      <dgm:spPr/>
    </dgm:pt>
    <dgm:pt modelId="{B394CEEB-24B6-4BA8-A206-1534BEDAD694}" type="pres">
      <dgm:prSet presAssocID="{4197E540-D10F-4BDA-84C9-B2027B240EEB}" presName="desComposite" presStyleCnt="0"/>
      <dgm:spPr/>
    </dgm:pt>
    <dgm:pt modelId="{51C5ACA6-33FD-4668-B3B1-157C98F240BE}" type="pres">
      <dgm:prSet presAssocID="{4197E540-D10F-4BDA-84C9-B2027B240EEB}" presName="desCircle" presStyleLbl="node1" presStyleIdx="0" presStyleCnt="6"/>
      <dgm:spPr>
        <a:xfrm>
          <a:off x="503810" y="681894"/>
          <a:ext cx="242519" cy="242519"/>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gm:spPr>
    </dgm:pt>
    <dgm:pt modelId="{D80838CA-4B5F-4759-A83E-18025D22CD8E}" type="pres">
      <dgm:prSet presAssocID="{4197E540-D10F-4BDA-84C9-B2027B240EEB}" presName="chTx" presStyleLbl="revTx" presStyleIdx="1" presStyleCnt="15"/>
      <dgm:spPr>
        <a:prstGeom prst="rect">
          <a:avLst/>
        </a:prstGeom>
      </dgm:spPr>
    </dgm:pt>
    <dgm:pt modelId="{47163255-F5AC-461E-9A86-3B86DCAB719C}" type="pres">
      <dgm:prSet presAssocID="{4197E540-D10F-4BDA-84C9-B2027B240EEB}" presName="desTx" presStyleLbl="revTx" presStyleIdx="2" presStyleCnt="15">
        <dgm:presLayoutVars>
          <dgm:bulletEnabled val="1"/>
        </dgm:presLayoutVars>
      </dgm:prSet>
      <dgm:spPr>
        <a:xfrm rot="17700000">
          <a:off x="531130" y="344611"/>
          <a:ext cx="502431" cy="242253"/>
        </a:xfrm>
        <a:prstGeom prst="rect">
          <a:avLst/>
        </a:prstGeom>
        <a:noFill/>
        <a:ln>
          <a:noFill/>
        </a:ln>
        <a:effectLst/>
      </dgm:spPr>
    </dgm:pt>
    <dgm:pt modelId="{88A42219-4A4E-4479-8CC6-055AA19695B3}" type="pres">
      <dgm:prSet presAssocID="{4197E540-D10F-4BDA-84C9-B2027B240EEB}" presName="desBackupRightNorm" presStyleCnt="0"/>
      <dgm:spPr/>
    </dgm:pt>
    <dgm:pt modelId="{B7BAD771-7165-4F0A-8CDC-9C674DDAC5A6}" type="pres">
      <dgm:prSet presAssocID="{6EE9F422-00AE-4222-BD4F-062656D802FD}" presName="desSpace" presStyleCnt="0"/>
      <dgm:spPr/>
    </dgm:pt>
    <dgm:pt modelId="{5D3D6B83-A948-450A-B624-87E978932F97}" type="pres">
      <dgm:prSet presAssocID="{ED166C7D-9F95-4D53-ACB4-4AEEF5666DC8}" presName="desBackupLeftNorm" presStyleCnt="0"/>
      <dgm:spPr/>
    </dgm:pt>
    <dgm:pt modelId="{88A50B77-3387-46E0-AF16-27A8483076D9}" type="pres">
      <dgm:prSet presAssocID="{ED166C7D-9F95-4D53-ACB4-4AEEF5666DC8}" presName="desComposite" presStyleCnt="0"/>
      <dgm:spPr/>
    </dgm:pt>
    <dgm:pt modelId="{2B2B36A1-A83A-4FB9-ABC7-1AE6755F80B3}" type="pres">
      <dgm:prSet presAssocID="{ED166C7D-9F95-4D53-ACB4-4AEEF5666DC8}" presName="desCircle" presStyleLbl="node1" presStyleIdx="1" presStyleCnt="6"/>
      <dgm:spPr>
        <a:xfrm>
          <a:off x="781486" y="681894"/>
          <a:ext cx="242519" cy="242519"/>
        </a:xfrm>
        <a:prstGeom prst="ellipse">
          <a:avLst/>
        </a:prstGeom>
        <a:gradFill rotWithShape="0">
          <a:gsLst>
            <a:gs pos="0">
              <a:srgbClr val="D2CB6C">
                <a:hueOff val="0"/>
                <a:satOff val="0"/>
                <a:lumOff val="0"/>
                <a:alphaOff val="0"/>
                <a:satMod val="103000"/>
                <a:lumMod val="118000"/>
              </a:srgbClr>
            </a:gs>
            <a:gs pos="50000">
              <a:srgbClr val="D2CB6C">
                <a:hueOff val="0"/>
                <a:satOff val="0"/>
                <a:lumOff val="0"/>
                <a:alphaOff val="0"/>
                <a:satMod val="89000"/>
                <a:lumMod val="91000"/>
              </a:srgbClr>
            </a:gs>
            <a:gs pos="100000">
              <a:srgbClr val="D2CB6C">
                <a:hueOff val="0"/>
                <a:satOff val="0"/>
                <a:lumOff val="0"/>
                <a:alphaOff val="0"/>
                <a:lumMod val="69000"/>
              </a:srgbClr>
            </a:gs>
          </a:gsLst>
          <a:lin ang="5400000" scaled="0"/>
        </a:gradFill>
        <a:ln>
          <a:noFill/>
        </a:ln>
        <a:effectLst/>
      </dgm:spPr>
    </dgm:pt>
    <dgm:pt modelId="{94EE60C1-4C7A-4BCC-98E6-07607AA7FDD0}" type="pres">
      <dgm:prSet presAssocID="{ED166C7D-9F95-4D53-ACB4-4AEEF5666DC8}" presName="chTx" presStyleLbl="revTx" presStyleIdx="3" presStyleCnt="15"/>
      <dgm:spPr/>
    </dgm:pt>
    <dgm:pt modelId="{B7B53778-308B-4B3B-B711-5C0D407A7680}" type="pres">
      <dgm:prSet presAssocID="{ED166C7D-9F95-4D53-ACB4-4AEEF5666DC8}" presName="desTx" presStyleLbl="revTx" presStyleIdx="4" presStyleCnt="15">
        <dgm:presLayoutVars>
          <dgm:bulletEnabled val="1"/>
        </dgm:presLayoutVars>
      </dgm:prSet>
      <dgm:spPr>
        <a:xfrm rot="17700000">
          <a:off x="808806" y="344611"/>
          <a:ext cx="502431" cy="242253"/>
        </a:xfrm>
        <a:prstGeom prst="rect">
          <a:avLst/>
        </a:prstGeom>
        <a:noFill/>
        <a:ln>
          <a:noFill/>
        </a:ln>
        <a:effectLst/>
      </dgm:spPr>
    </dgm:pt>
    <dgm:pt modelId="{788B35F8-502E-407C-9922-B6CF9F702A5C}" type="pres">
      <dgm:prSet presAssocID="{ED166C7D-9F95-4D53-ACB4-4AEEF5666DC8}" presName="desBackupRightNorm" presStyleCnt="0"/>
      <dgm:spPr/>
    </dgm:pt>
    <dgm:pt modelId="{C4C91ACC-DF09-4AF1-A9AA-EB5308868895}" type="pres">
      <dgm:prSet presAssocID="{724C35EF-3281-4FC8-9106-BBF72ABEA850}" presName="desSpace" presStyleCnt="0"/>
      <dgm:spPr/>
    </dgm:pt>
    <dgm:pt modelId="{28BAAB38-51F9-4990-943A-3DFD5A617977}" type="pres">
      <dgm:prSet presAssocID="{E0146D6B-4777-4D54-BACC-BF7BD7ED5309}" presName="parComposite" presStyleCnt="0"/>
      <dgm:spPr/>
    </dgm:pt>
    <dgm:pt modelId="{012DCE08-F700-44AD-A7CB-084139EC908F}" type="pres">
      <dgm:prSet presAssocID="{E0146D6B-4777-4D54-BACC-BF7BD7ED5309}" presName="parBigCircle" presStyleLbl="node0" presStyleIdx="1" presStyleCnt="3"/>
      <dgm:spPr>
        <a:xfrm>
          <a:off x="1059199" y="569541"/>
          <a:ext cx="467226" cy="467226"/>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gm:spPr>
    </dgm:pt>
    <dgm:pt modelId="{E0E9560A-A32A-418E-8DAA-451414A5422A}" type="pres">
      <dgm:prSet presAssocID="{E0146D6B-4777-4D54-BACC-BF7BD7ED5309}" presName="parTx" presStyleLbl="revTx" presStyleIdx="5" presStyleCnt="15"/>
      <dgm:spPr/>
    </dgm:pt>
    <dgm:pt modelId="{058BD0A6-C0DA-4E0E-B5B5-611D3F8A1DD2}" type="pres">
      <dgm:prSet presAssocID="{E0146D6B-4777-4D54-BACC-BF7BD7ED5309}" presName="bSpace" presStyleCnt="0"/>
      <dgm:spPr/>
    </dgm:pt>
    <dgm:pt modelId="{A3A968A6-41D6-42B0-ACB6-06EC40548723}" type="pres">
      <dgm:prSet presAssocID="{E0146D6B-4777-4D54-BACC-BF7BD7ED5309}" presName="parBackupNorm" presStyleCnt="0"/>
      <dgm:spPr/>
    </dgm:pt>
    <dgm:pt modelId="{51F6CC51-5432-4A1F-9F78-84E7E203D787}" type="pres">
      <dgm:prSet presAssocID="{B4F749CB-4B09-4404-9D92-EF1D3661B866}" presName="parSpace" presStyleCnt="0"/>
      <dgm:spPr/>
    </dgm:pt>
    <dgm:pt modelId="{ADFB1FFC-CAB2-4F1E-9118-35D111E7E1A4}" type="pres">
      <dgm:prSet presAssocID="{5F35C309-41F2-4CB3-BBB6-C379C05FD426}" presName="desBackupLeftNorm" presStyleCnt="0"/>
      <dgm:spPr/>
    </dgm:pt>
    <dgm:pt modelId="{57071178-720A-40C7-8A87-FCAE5020A164}" type="pres">
      <dgm:prSet presAssocID="{5F35C309-41F2-4CB3-BBB6-C379C05FD426}" presName="desComposite" presStyleCnt="0"/>
      <dgm:spPr/>
    </dgm:pt>
    <dgm:pt modelId="{95F8A095-421D-4223-9A5D-482AA509D965}" type="pres">
      <dgm:prSet presAssocID="{5F35C309-41F2-4CB3-BBB6-C379C05FD426}" presName="desCircle" presStyleLbl="node1" presStyleIdx="2" presStyleCnt="6"/>
      <dgm:spPr>
        <a:xfrm>
          <a:off x="1561618" y="681894"/>
          <a:ext cx="242519" cy="242519"/>
        </a:xfrm>
        <a:prstGeom prst="ellipse">
          <a:avLst/>
        </a:prstGeom>
        <a:gradFill rotWithShape="0">
          <a:gsLst>
            <a:gs pos="0">
              <a:srgbClr val="95A39D">
                <a:hueOff val="0"/>
                <a:satOff val="0"/>
                <a:lumOff val="0"/>
                <a:alphaOff val="0"/>
                <a:satMod val="103000"/>
                <a:lumMod val="118000"/>
              </a:srgbClr>
            </a:gs>
            <a:gs pos="50000">
              <a:srgbClr val="95A39D">
                <a:hueOff val="0"/>
                <a:satOff val="0"/>
                <a:lumOff val="0"/>
                <a:alphaOff val="0"/>
                <a:satMod val="89000"/>
                <a:lumMod val="91000"/>
              </a:srgbClr>
            </a:gs>
            <a:gs pos="100000">
              <a:srgbClr val="95A39D">
                <a:hueOff val="0"/>
                <a:satOff val="0"/>
                <a:lumOff val="0"/>
                <a:alphaOff val="0"/>
                <a:lumMod val="69000"/>
              </a:srgbClr>
            </a:gs>
          </a:gsLst>
          <a:lin ang="5400000" scaled="0"/>
        </a:gradFill>
        <a:ln>
          <a:noFill/>
        </a:ln>
        <a:effectLst/>
      </dgm:spPr>
    </dgm:pt>
    <dgm:pt modelId="{01DAE67C-C198-44EC-A6F1-6C082E0915AF}" type="pres">
      <dgm:prSet presAssocID="{5F35C309-41F2-4CB3-BBB6-C379C05FD426}" presName="chTx" presStyleLbl="revTx" presStyleIdx="6" presStyleCnt="15"/>
      <dgm:spPr/>
    </dgm:pt>
    <dgm:pt modelId="{7668D29D-7255-4C91-884D-66465DF464AD}" type="pres">
      <dgm:prSet presAssocID="{5F35C309-41F2-4CB3-BBB6-C379C05FD426}" presName="desTx" presStyleLbl="revTx" presStyleIdx="7" presStyleCnt="15">
        <dgm:presLayoutVars>
          <dgm:bulletEnabled val="1"/>
        </dgm:presLayoutVars>
      </dgm:prSet>
      <dgm:spPr>
        <a:xfrm rot="17700000">
          <a:off x="1588938" y="344611"/>
          <a:ext cx="502431" cy="242253"/>
        </a:xfrm>
        <a:prstGeom prst="rect">
          <a:avLst/>
        </a:prstGeom>
        <a:noFill/>
        <a:ln>
          <a:noFill/>
        </a:ln>
        <a:effectLst/>
      </dgm:spPr>
    </dgm:pt>
    <dgm:pt modelId="{6B01857F-83CD-49EF-939C-EEA800D30BC0}" type="pres">
      <dgm:prSet presAssocID="{5F35C309-41F2-4CB3-BBB6-C379C05FD426}" presName="desBackupRightNorm" presStyleCnt="0"/>
      <dgm:spPr/>
    </dgm:pt>
    <dgm:pt modelId="{F1EF5CB8-DF65-4FC1-9072-7346D54E25D4}" type="pres">
      <dgm:prSet presAssocID="{FF6B081E-CE6E-4A33-B7E7-6009240C962C}" presName="desSpace" presStyleCnt="0"/>
      <dgm:spPr/>
    </dgm:pt>
    <dgm:pt modelId="{FEDCDF86-3619-426E-9C5A-2EA4CFA15C35}" type="pres">
      <dgm:prSet presAssocID="{01A2C176-D2DA-42FA-934A-F2DFF82084A5}" presName="desBackupLeftNorm" presStyleCnt="0"/>
      <dgm:spPr/>
    </dgm:pt>
    <dgm:pt modelId="{2E5F75AF-F939-468A-A3AC-150F9909F1F3}" type="pres">
      <dgm:prSet presAssocID="{01A2C176-D2DA-42FA-934A-F2DFF82084A5}" presName="desComposite" presStyleCnt="0"/>
      <dgm:spPr/>
    </dgm:pt>
    <dgm:pt modelId="{A3CA15BF-DB4E-4336-9D71-061C13608DDD}" type="pres">
      <dgm:prSet presAssocID="{01A2C176-D2DA-42FA-934A-F2DFF82084A5}" presName="desCircle" presStyleLbl="node1" presStyleIdx="3" presStyleCnt="6"/>
      <dgm:spPr>
        <a:xfrm>
          <a:off x="1839294" y="681894"/>
          <a:ext cx="242519" cy="242519"/>
        </a:xfrm>
        <a:prstGeom prst="ellipse">
          <a:avLst/>
        </a:prstGeom>
        <a:gradFill rotWithShape="0">
          <a:gsLst>
            <a:gs pos="0">
              <a:srgbClr val="C89F5D">
                <a:hueOff val="0"/>
                <a:satOff val="0"/>
                <a:lumOff val="0"/>
                <a:alphaOff val="0"/>
                <a:satMod val="103000"/>
                <a:lumMod val="118000"/>
              </a:srgbClr>
            </a:gs>
            <a:gs pos="50000">
              <a:srgbClr val="C89F5D">
                <a:hueOff val="0"/>
                <a:satOff val="0"/>
                <a:lumOff val="0"/>
                <a:alphaOff val="0"/>
                <a:satMod val="89000"/>
                <a:lumMod val="91000"/>
              </a:srgbClr>
            </a:gs>
            <a:gs pos="100000">
              <a:srgbClr val="C89F5D">
                <a:hueOff val="0"/>
                <a:satOff val="0"/>
                <a:lumOff val="0"/>
                <a:alphaOff val="0"/>
                <a:lumMod val="69000"/>
              </a:srgbClr>
            </a:gs>
          </a:gsLst>
          <a:lin ang="5400000" scaled="0"/>
        </a:gradFill>
        <a:ln>
          <a:noFill/>
        </a:ln>
        <a:effectLst/>
      </dgm:spPr>
    </dgm:pt>
    <dgm:pt modelId="{36B9979A-8367-49AE-8623-8855185A800E}" type="pres">
      <dgm:prSet presAssocID="{01A2C176-D2DA-42FA-934A-F2DFF82084A5}" presName="chTx" presStyleLbl="revTx" presStyleIdx="8" presStyleCnt="15"/>
      <dgm:spPr/>
    </dgm:pt>
    <dgm:pt modelId="{B57ABC44-5900-4D95-9300-F462E55D0B8D}" type="pres">
      <dgm:prSet presAssocID="{01A2C176-D2DA-42FA-934A-F2DFF82084A5}" presName="desTx" presStyleLbl="revTx" presStyleIdx="9" presStyleCnt="15">
        <dgm:presLayoutVars>
          <dgm:bulletEnabled val="1"/>
        </dgm:presLayoutVars>
      </dgm:prSet>
      <dgm:spPr>
        <a:xfrm rot="17700000">
          <a:off x="1866614" y="344611"/>
          <a:ext cx="502431" cy="242253"/>
        </a:xfrm>
        <a:prstGeom prst="rect">
          <a:avLst/>
        </a:prstGeom>
        <a:noFill/>
        <a:ln>
          <a:noFill/>
        </a:ln>
        <a:effectLst/>
      </dgm:spPr>
    </dgm:pt>
    <dgm:pt modelId="{1999F427-3CFF-4034-8B2E-DA8D955AB112}" type="pres">
      <dgm:prSet presAssocID="{01A2C176-D2DA-42FA-934A-F2DFF82084A5}" presName="desBackupRightNorm" presStyleCnt="0"/>
      <dgm:spPr/>
    </dgm:pt>
    <dgm:pt modelId="{65DC77A4-BE57-4C8B-9D83-F860CD559DED}" type="pres">
      <dgm:prSet presAssocID="{3694A033-E262-44EA-A174-35C1C7F42C90}" presName="desSpace" presStyleCnt="0"/>
      <dgm:spPr/>
    </dgm:pt>
    <dgm:pt modelId="{29166493-405A-47FF-9F0B-1819DF234AA0}" type="pres">
      <dgm:prSet presAssocID="{28DE50A8-DEEB-4D4B-8C19-C0C34689A0AE}" presName="desBackupLeftNorm" presStyleCnt="0"/>
      <dgm:spPr/>
    </dgm:pt>
    <dgm:pt modelId="{53C568DE-9D85-45FF-A47A-B8F25278BB00}" type="pres">
      <dgm:prSet presAssocID="{28DE50A8-DEEB-4D4B-8C19-C0C34689A0AE}" presName="desComposite" presStyleCnt="0"/>
      <dgm:spPr/>
    </dgm:pt>
    <dgm:pt modelId="{1FF96BF3-C0E7-4BB7-91D0-F3CD34239881}" type="pres">
      <dgm:prSet presAssocID="{28DE50A8-DEEB-4D4B-8C19-C0C34689A0AE}" presName="desCircle" presStyleLbl="node1" presStyleIdx="4" presStyleCnt="6" custLinFactNeighborX="16634" custLinFactNeighborY="5602"/>
      <dgm:spPr>
        <a:xfrm>
          <a:off x="2157310" y="695480"/>
          <a:ext cx="242519" cy="242519"/>
        </a:xfrm>
        <a:prstGeom prst="ellipse">
          <a:avLst/>
        </a:prstGeom>
        <a:gradFill rotWithShape="0">
          <a:gsLst>
            <a:gs pos="0">
              <a:srgbClr val="B1A089">
                <a:hueOff val="0"/>
                <a:satOff val="0"/>
                <a:lumOff val="0"/>
                <a:alphaOff val="0"/>
                <a:satMod val="103000"/>
                <a:lumMod val="118000"/>
              </a:srgbClr>
            </a:gs>
            <a:gs pos="50000">
              <a:srgbClr val="B1A089">
                <a:hueOff val="0"/>
                <a:satOff val="0"/>
                <a:lumOff val="0"/>
                <a:alphaOff val="0"/>
                <a:satMod val="89000"/>
                <a:lumMod val="91000"/>
              </a:srgbClr>
            </a:gs>
            <a:gs pos="100000">
              <a:srgbClr val="B1A089">
                <a:hueOff val="0"/>
                <a:satOff val="0"/>
                <a:lumOff val="0"/>
                <a:alphaOff val="0"/>
                <a:lumMod val="69000"/>
              </a:srgbClr>
            </a:gs>
          </a:gsLst>
          <a:lin ang="5400000" scaled="0"/>
        </a:gradFill>
        <a:ln>
          <a:noFill/>
        </a:ln>
        <a:effectLst/>
      </dgm:spPr>
    </dgm:pt>
    <dgm:pt modelId="{0E554C3F-2B16-443D-86D2-D925D40C71DF}" type="pres">
      <dgm:prSet presAssocID="{28DE50A8-DEEB-4D4B-8C19-C0C34689A0AE}" presName="chTx" presStyleLbl="revTx" presStyleIdx="10" presStyleCnt="15"/>
      <dgm:spPr/>
    </dgm:pt>
    <dgm:pt modelId="{B8CFF737-84BA-43D2-864E-4D8ABCE39AD7}" type="pres">
      <dgm:prSet presAssocID="{28DE50A8-DEEB-4D4B-8C19-C0C34689A0AE}" presName="desTx" presStyleLbl="revTx" presStyleIdx="11" presStyleCnt="15">
        <dgm:presLayoutVars>
          <dgm:bulletEnabled val="1"/>
        </dgm:presLayoutVars>
      </dgm:prSet>
      <dgm:spPr>
        <a:xfrm rot="17700000">
          <a:off x="2144290" y="344611"/>
          <a:ext cx="502431" cy="242253"/>
        </a:xfrm>
        <a:prstGeom prst="rect">
          <a:avLst/>
        </a:prstGeom>
        <a:noFill/>
        <a:ln>
          <a:noFill/>
        </a:ln>
        <a:effectLst/>
      </dgm:spPr>
    </dgm:pt>
    <dgm:pt modelId="{ED66F3B0-BE82-4B74-9221-3EC825962C05}" type="pres">
      <dgm:prSet presAssocID="{28DE50A8-DEEB-4D4B-8C19-C0C34689A0AE}" presName="desBackupRightNorm" presStyleCnt="0"/>
      <dgm:spPr/>
    </dgm:pt>
    <dgm:pt modelId="{D38AEEE0-9367-4A32-BC50-879B6FBF6C66}" type="pres">
      <dgm:prSet presAssocID="{45FEB8C1-8B5E-4908-A1C8-E3F5857DD0BF}" presName="desSpace" presStyleCnt="0"/>
      <dgm:spPr/>
    </dgm:pt>
    <dgm:pt modelId="{DAF64B87-BA6C-4E0D-98B7-EDBACA9C620C}" type="pres">
      <dgm:prSet presAssocID="{131229E5-A1E0-452B-BB0A-45B11DACBD15}" presName="desBackupLeftNorm" presStyleCnt="0"/>
      <dgm:spPr/>
    </dgm:pt>
    <dgm:pt modelId="{9450EFCE-F7E0-4A2D-ABF9-B842F8717492}" type="pres">
      <dgm:prSet presAssocID="{131229E5-A1E0-452B-BB0A-45B11DACBD15}" presName="desComposite" presStyleCnt="0"/>
      <dgm:spPr/>
    </dgm:pt>
    <dgm:pt modelId="{6F98D5C6-E2A3-4249-95F5-CCFAE2DD7E45}" type="pres">
      <dgm:prSet presAssocID="{131229E5-A1E0-452B-BB0A-45B11DACBD15}" presName="desCircle" presStyleLbl="node1" presStyleIdx="5" presStyleCnt="6"/>
      <dgm:spPr>
        <a:xfrm>
          <a:off x="2394645" y="681894"/>
          <a:ext cx="242519" cy="242519"/>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gm:spPr>
    </dgm:pt>
    <dgm:pt modelId="{269838E9-47E7-4EF7-83B0-E0EB10E4C26A}" type="pres">
      <dgm:prSet presAssocID="{131229E5-A1E0-452B-BB0A-45B11DACBD15}" presName="chTx" presStyleLbl="revTx" presStyleIdx="12" presStyleCnt="15"/>
      <dgm:spPr/>
    </dgm:pt>
    <dgm:pt modelId="{5E855F6B-D588-4F1E-81DC-1824C8E649F0}" type="pres">
      <dgm:prSet presAssocID="{131229E5-A1E0-452B-BB0A-45B11DACBD15}" presName="desTx" presStyleLbl="revTx" presStyleIdx="13" presStyleCnt="15">
        <dgm:presLayoutVars>
          <dgm:bulletEnabled val="1"/>
        </dgm:presLayoutVars>
      </dgm:prSet>
      <dgm:spPr>
        <a:xfrm rot="17700000">
          <a:off x="2421965" y="344611"/>
          <a:ext cx="502431" cy="242253"/>
        </a:xfrm>
        <a:prstGeom prst="rect">
          <a:avLst/>
        </a:prstGeom>
        <a:noFill/>
        <a:ln>
          <a:noFill/>
        </a:ln>
        <a:effectLst/>
      </dgm:spPr>
    </dgm:pt>
    <dgm:pt modelId="{483B9858-8FA3-4C40-B141-8EFB895C502D}" type="pres">
      <dgm:prSet presAssocID="{131229E5-A1E0-452B-BB0A-45B11DACBD15}" presName="desBackupRightNorm" presStyleCnt="0"/>
      <dgm:spPr/>
    </dgm:pt>
    <dgm:pt modelId="{B52D014E-A703-41FA-A544-30D2C28C8297}" type="pres">
      <dgm:prSet presAssocID="{936B492B-6B4C-4B13-AF24-2A016D74F1E8}" presName="desSpace" presStyleCnt="0"/>
      <dgm:spPr/>
    </dgm:pt>
    <dgm:pt modelId="{71DFD328-3607-462C-96E9-6C3A9302B6E0}" type="pres">
      <dgm:prSet presAssocID="{F9AFB368-B09F-4805-9CB3-417E711AB4F1}" presName="parComposite" presStyleCnt="0"/>
      <dgm:spPr/>
    </dgm:pt>
    <dgm:pt modelId="{71F61ED4-1521-4B06-824F-262FDFD9B2DB}" type="pres">
      <dgm:prSet presAssocID="{F9AFB368-B09F-4805-9CB3-417E711AB4F1}" presName="parBigCircle" presStyleLbl="node0" presStyleIdx="2" presStyleCnt="3"/>
      <dgm:spPr>
        <a:xfrm>
          <a:off x="2672358" y="569541"/>
          <a:ext cx="467226" cy="467226"/>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gm:spPr>
    </dgm:pt>
    <dgm:pt modelId="{3B9E85ED-4459-4F67-8B6F-FB06B380FB20}" type="pres">
      <dgm:prSet presAssocID="{F9AFB368-B09F-4805-9CB3-417E711AB4F1}" presName="parTx" presStyleLbl="revTx" presStyleIdx="14" presStyleCnt="15"/>
      <dgm:spPr/>
    </dgm:pt>
    <dgm:pt modelId="{79969BD1-6E94-4E4C-9602-F5C850E7541C}" type="pres">
      <dgm:prSet presAssocID="{F9AFB368-B09F-4805-9CB3-417E711AB4F1}" presName="bSpace" presStyleCnt="0"/>
      <dgm:spPr/>
    </dgm:pt>
    <dgm:pt modelId="{15079379-0A7C-4C4F-B549-8D4DD26A4CC3}" type="pres">
      <dgm:prSet presAssocID="{F9AFB368-B09F-4805-9CB3-417E711AB4F1}" presName="parBackupNorm" presStyleCnt="0"/>
      <dgm:spPr/>
    </dgm:pt>
    <dgm:pt modelId="{194D073A-BF59-4B04-9BD2-F759FAB5DBEA}" type="pres">
      <dgm:prSet presAssocID="{54349D30-9E3B-451C-8902-BBA6C9311221}" presName="parSpace" presStyleCnt="0"/>
      <dgm:spPr/>
    </dgm:pt>
  </dgm:ptLst>
  <dgm:cxnLst>
    <dgm:cxn modelId="{3BD93514-098A-4A14-956F-E9574807B598}" srcId="{E0146D6B-4777-4D54-BACC-BF7BD7ED5309}" destId="{5F35C309-41F2-4CB3-BBB6-C379C05FD426}" srcOrd="0" destOrd="0" parTransId="{8AD064CC-A777-49C0-869E-0F4F7CCF14BA}" sibTransId="{FF6B081E-CE6E-4A33-B7E7-6009240C962C}"/>
    <dgm:cxn modelId="{66B3F924-598E-4667-98B3-C27927A8624B}" srcId="{E4EAE2BA-E6E9-47BE-90DA-7CC8F543793A}" destId="{E0146D6B-4777-4D54-BACC-BF7BD7ED5309}" srcOrd="1" destOrd="0" parTransId="{E3397DCC-6529-4ED1-9B16-2319A363C1F7}" sibTransId="{B4F749CB-4B09-4404-9D92-EF1D3661B866}"/>
    <dgm:cxn modelId="{2D31FF30-0028-4BDE-8912-59EABC43B7CF}" srcId="{E4EAE2BA-E6E9-47BE-90DA-7CC8F543793A}" destId="{F9AFB368-B09F-4805-9CB3-417E711AB4F1}" srcOrd="2" destOrd="0" parTransId="{08829F17-97AC-4A28-B875-1076667CC214}" sibTransId="{54349D30-9E3B-451C-8902-BBA6C9311221}"/>
    <dgm:cxn modelId="{A3A95C60-A7D6-43B2-AF7B-E399606B770C}" type="presOf" srcId="{4197E540-D10F-4BDA-84C9-B2027B240EEB}" destId="{D80838CA-4B5F-4759-A83E-18025D22CD8E}" srcOrd="0" destOrd="0" presId="urn:microsoft.com/office/officeart/2008/layout/CircleAccentTimeline"/>
    <dgm:cxn modelId="{4236FF7F-D34D-4DC4-9232-7652210A7EBD}" type="presOf" srcId="{E0146D6B-4777-4D54-BACC-BF7BD7ED5309}" destId="{E0E9560A-A32A-418E-8DAA-451414A5422A}" srcOrd="0" destOrd="0" presId="urn:microsoft.com/office/officeart/2008/layout/CircleAccentTimeline"/>
    <dgm:cxn modelId="{66BD9282-B195-4C57-8EEF-001E80124FDC}" type="presOf" srcId="{5F35C309-41F2-4CB3-BBB6-C379C05FD426}" destId="{01DAE67C-C198-44EC-A6F1-6C082E0915AF}" srcOrd="0" destOrd="0" presId="urn:microsoft.com/office/officeart/2008/layout/CircleAccentTimeline"/>
    <dgm:cxn modelId="{3B9C8C83-C172-43CF-9FE1-BE9328AFBBFA}" type="presOf" srcId="{2A7D8280-778C-46E5-B9CF-C16360D9EF0A}" destId="{C7FA604F-7450-4AE0-81F5-1771704902A6}" srcOrd="0" destOrd="0" presId="urn:microsoft.com/office/officeart/2008/layout/CircleAccentTimeline"/>
    <dgm:cxn modelId="{2216298F-830B-4E76-89FA-99CB6521BE8E}" srcId="{E4EAE2BA-E6E9-47BE-90DA-7CC8F543793A}" destId="{2A7D8280-778C-46E5-B9CF-C16360D9EF0A}" srcOrd="0" destOrd="0" parTransId="{E9989510-0E9B-4C41-8C03-36333ED85E3E}" sibTransId="{A2F781BC-C397-4428-85A6-F26115C64C8D}"/>
    <dgm:cxn modelId="{91139690-8075-4A95-9F49-57F023B543B0}" srcId="{E0146D6B-4777-4D54-BACC-BF7BD7ED5309}" destId="{131229E5-A1E0-452B-BB0A-45B11DACBD15}" srcOrd="3" destOrd="0" parTransId="{57537BFF-8F7B-446C-BCF0-738CEA29EE2B}" sibTransId="{936B492B-6B4C-4B13-AF24-2A016D74F1E8}"/>
    <dgm:cxn modelId="{4CFC1CB8-8DFA-4FB8-84DC-D44DE1336AF8}" type="presOf" srcId="{ED166C7D-9F95-4D53-ACB4-4AEEF5666DC8}" destId="{94EE60C1-4C7A-4BCC-98E6-07607AA7FDD0}" srcOrd="0" destOrd="0" presId="urn:microsoft.com/office/officeart/2008/layout/CircleAccentTimeline"/>
    <dgm:cxn modelId="{6AF502BF-A10D-4B50-88DF-21B897CEEF19}" type="presOf" srcId="{131229E5-A1E0-452B-BB0A-45B11DACBD15}" destId="{269838E9-47E7-4EF7-83B0-E0EB10E4C26A}" srcOrd="0" destOrd="0" presId="urn:microsoft.com/office/officeart/2008/layout/CircleAccentTimeline"/>
    <dgm:cxn modelId="{E2C616C1-A108-4659-AA5A-0EB30118CF53}" type="presOf" srcId="{F9AFB368-B09F-4805-9CB3-417E711AB4F1}" destId="{3B9E85ED-4459-4F67-8B6F-FB06B380FB20}" srcOrd="0" destOrd="0" presId="urn:microsoft.com/office/officeart/2008/layout/CircleAccentTimeline"/>
    <dgm:cxn modelId="{2DACC6C1-1407-4A72-808A-566890C1A8E4}" type="presOf" srcId="{E4EAE2BA-E6E9-47BE-90DA-7CC8F543793A}" destId="{C666E99A-EA2A-4513-B163-536A725EC1D4}" srcOrd="0" destOrd="0" presId="urn:microsoft.com/office/officeart/2008/layout/CircleAccentTimeline"/>
    <dgm:cxn modelId="{03A5E7D2-D99A-4097-BB62-DA4EAE918674}" srcId="{E0146D6B-4777-4D54-BACC-BF7BD7ED5309}" destId="{28DE50A8-DEEB-4D4B-8C19-C0C34689A0AE}" srcOrd="2" destOrd="0" parTransId="{BC2548E0-C27C-4BB9-8B0C-4A4734E2CB1C}" sibTransId="{45FEB8C1-8B5E-4908-A1C8-E3F5857DD0BF}"/>
    <dgm:cxn modelId="{037D1ED7-9660-475E-907C-F4AD249CA9F1}" srcId="{2A7D8280-778C-46E5-B9CF-C16360D9EF0A}" destId="{4197E540-D10F-4BDA-84C9-B2027B240EEB}" srcOrd="0" destOrd="0" parTransId="{78BB0D03-C1B0-4614-BB63-23D6CFFED62B}" sibTransId="{6EE9F422-00AE-4222-BD4F-062656D802FD}"/>
    <dgm:cxn modelId="{BC03AFE0-9F3C-475A-91B3-A99DF45ED7D9}" type="presOf" srcId="{01A2C176-D2DA-42FA-934A-F2DFF82084A5}" destId="{36B9979A-8367-49AE-8623-8855185A800E}" srcOrd="0" destOrd="0" presId="urn:microsoft.com/office/officeart/2008/layout/CircleAccentTimeline"/>
    <dgm:cxn modelId="{5BA9FAEB-7A2B-48D3-B3D3-D34E85F4C101}" srcId="{2A7D8280-778C-46E5-B9CF-C16360D9EF0A}" destId="{ED166C7D-9F95-4D53-ACB4-4AEEF5666DC8}" srcOrd="1" destOrd="0" parTransId="{0B58DB07-403E-4743-ADB0-671E0B2DF3D0}" sibTransId="{724C35EF-3281-4FC8-9106-BBF72ABEA850}"/>
    <dgm:cxn modelId="{7BD6B3ED-39FC-4D87-A2B5-18F7C6CAF70F}" srcId="{E0146D6B-4777-4D54-BACC-BF7BD7ED5309}" destId="{01A2C176-D2DA-42FA-934A-F2DFF82084A5}" srcOrd="1" destOrd="0" parTransId="{511130E9-1932-4B7F-B678-B3AE8597676D}" sibTransId="{3694A033-E262-44EA-A174-35C1C7F42C90}"/>
    <dgm:cxn modelId="{1CE80DF2-BF1D-44A1-B816-86C3044ED42D}" type="presOf" srcId="{28DE50A8-DEEB-4D4B-8C19-C0C34689A0AE}" destId="{0E554C3F-2B16-443D-86D2-D925D40C71DF}" srcOrd="0" destOrd="0" presId="urn:microsoft.com/office/officeart/2008/layout/CircleAccentTimeline"/>
    <dgm:cxn modelId="{3E38F92B-CF3E-4F91-96FA-C6C4DAD9D1CF}" type="presParOf" srcId="{C666E99A-EA2A-4513-B163-536A725EC1D4}" destId="{9CC95DB0-8F37-4164-9261-83EC1DD5AEAA}" srcOrd="0" destOrd="0" presId="urn:microsoft.com/office/officeart/2008/layout/CircleAccentTimeline"/>
    <dgm:cxn modelId="{BA991738-7A42-42F9-B087-218DE3AF63CF}" type="presParOf" srcId="{9CC95DB0-8F37-4164-9261-83EC1DD5AEAA}" destId="{C2AFBAF6-70FA-4A5E-86BA-164D330A8104}" srcOrd="0" destOrd="0" presId="urn:microsoft.com/office/officeart/2008/layout/CircleAccentTimeline"/>
    <dgm:cxn modelId="{1A1DBD29-2804-4136-86D2-418002545A33}" type="presParOf" srcId="{9CC95DB0-8F37-4164-9261-83EC1DD5AEAA}" destId="{C7FA604F-7450-4AE0-81F5-1771704902A6}" srcOrd="1" destOrd="0" presId="urn:microsoft.com/office/officeart/2008/layout/CircleAccentTimeline"/>
    <dgm:cxn modelId="{46925B50-2D9E-40F1-AD71-0F9408E23E22}" type="presParOf" srcId="{9CC95DB0-8F37-4164-9261-83EC1DD5AEAA}" destId="{F6FECC43-401C-4159-BC7D-8136D54FEC50}" srcOrd="2" destOrd="0" presId="urn:microsoft.com/office/officeart/2008/layout/CircleAccentTimeline"/>
    <dgm:cxn modelId="{6D5EEEF6-64DB-4661-A952-961FDAAA3628}" type="presParOf" srcId="{C666E99A-EA2A-4513-B163-536A725EC1D4}" destId="{F5325733-CE67-400D-8010-FE3FA1E2A3C4}" srcOrd="1" destOrd="0" presId="urn:microsoft.com/office/officeart/2008/layout/CircleAccentTimeline"/>
    <dgm:cxn modelId="{8DD2DD2C-C2EA-4DE7-A77E-AE9B17C0EC6D}" type="presParOf" srcId="{C666E99A-EA2A-4513-B163-536A725EC1D4}" destId="{3EB9BAD6-D5E7-45A8-A2FA-05F32052729A}" srcOrd="2" destOrd="0" presId="urn:microsoft.com/office/officeart/2008/layout/CircleAccentTimeline"/>
    <dgm:cxn modelId="{B2903619-15C2-4073-B2C9-58C8FBC17B3A}" type="presParOf" srcId="{C666E99A-EA2A-4513-B163-536A725EC1D4}" destId="{CCD12751-D9E3-4387-BBF9-8F2AF6D49D1B}" srcOrd="3" destOrd="0" presId="urn:microsoft.com/office/officeart/2008/layout/CircleAccentTimeline"/>
    <dgm:cxn modelId="{4D9C3846-170A-4C21-99FE-8393E775A3B8}" type="presParOf" srcId="{C666E99A-EA2A-4513-B163-536A725EC1D4}" destId="{B394CEEB-24B6-4BA8-A206-1534BEDAD694}" srcOrd="4" destOrd="0" presId="urn:microsoft.com/office/officeart/2008/layout/CircleAccentTimeline"/>
    <dgm:cxn modelId="{D39845DC-26A7-4DCE-A0AE-DAB1D05F04B4}" type="presParOf" srcId="{B394CEEB-24B6-4BA8-A206-1534BEDAD694}" destId="{51C5ACA6-33FD-4668-B3B1-157C98F240BE}" srcOrd="0" destOrd="0" presId="urn:microsoft.com/office/officeart/2008/layout/CircleAccentTimeline"/>
    <dgm:cxn modelId="{7C48A137-AFDC-4BE8-9B3E-73CAAE1C17C8}" type="presParOf" srcId="{B394CEEB-24B6-4BA8-A206-1534BEDAD694}" destId="{D80838CA-4B5F-4759-A83E-18025D22CD8E}" srcOrd="1" destOrd="0" presId="urn:microsoft.com/office/officeart/2008/layout/CircleAccentTimeline"/>
    <dgm:cxn modelId="{29FB0F4A-F1BD-4060-B851-391447406D98}" type="presParOf" srcId="{B394CEEB-24B6-4BA8-A206-1534BEDAD694}" destId="{47163255-F5AC-461E-9A86-3B86DCAB719C}" srcOrd="2" destOrd="0" presId="urn:microsoft.com/office/officeart/2008/layout/CircleAccentTimeline"/>
    <dgm:cxn modelId="{0504BB44-15F1-4626-A85F-3BB0F8549C9A}" type="presParOf" srcId="{C666E99A-EA2A-4513-B163-536A725EC1D4}" destId="{88A42219-4A4E-4479-8CC6-055AA19695B3}" srcOrd="5" destOrd="0" presId="urn:microsoft.com/office/officeart/2008/layout/CircleAccentTimeline"/>
    <dgm:cxn modelId="{A0DC1E68-6904-425B-9B56-AC16D3CEA336}" type="presParOf" srcId="{C666E99A-EA2A-4513-B163-536A725EC1D4}" destId="{B7BAD771-7165-4F0A-8CDC-9C674DDAC5A6}" srcOrd="6" destOrd="0" presId="urn:microsoft.com/office/officeart/2008/layout/CircleAccentTimeline"/>
    <dgm:cxn modelId="{42E8CD6E-C90F-4DFB-8DBA-261D5C70E179}" type="presParOf" srcId="{C666E99A-EA2A-4513-B163-536A725EC1D4}" destId="{5D3D6B83-A948-450A-B624-87E978932F97}" srcOrd="7" destOrd="0" presId="urn:microsoft.com/office/officeart/2008/layout/CircleAccentTimeline"/>
    <dgm:cxn modelId="{D43F6069-07DF-4135-AC11-34B8B630FEC8}" type="presParOf" srcId="{C666E99A-EA2A-4513-B163-536A725EC1D4}" destId="{88A50B77-3387-46E0-AF16-27A8483076D9}" srcOrd="8" destOrd="0" presId="urn:microsoft.com/office/officeart/2008/layout/CircleAccentTimeline"/>
    <dgm:cxn modelId="{32639BB2-862B-45AE-899C-9089E4531828}" type="presParOf" srcId="{88A50B77-3387-46E0-AF16-27A8483076D9}" destId="{2B2B36A1-A83A-4FB9-ABC7-1AE6755F80B3}" srcOrd="0" destOrd="0" presId="urn:microsoft.com/office/officeart/2008/layout/CircleAccentTimeline"/>
    <dgm:cxn modelId="{49624383-B4B5-4F9D-B47A-3FC5CEEEF96D}" type="presParOf" srcId="{88A50B77-3387-46E0-AF16-27A8483076D9}" destId="{94EE60C1-4C7A-4BCC-98E6-07607AA7FDD0}" srcOrd="1" destOrd="0" presId="urn:microsoft.com/office/officeart/2008/layout/CircleAccentTimeline"/>
    <dgm:cxn modelId="{D01918D9-644E-401E-B7F4-D8F5BDD6A091}" type="presParOf" srcId="{88A50B77-3387-46E0-AF16-27A8483076D9}" destId="{B7B53778-308B-4B3B-B711-5C0D407A7680}" srcOrd="2" destOrd="0" presId="urn:microsoft.com/office/officeart/2008/layout/CircleAccentTimeline"/>
    <dgm:cxn modelId="{210CABE9-4057-4039-9EF8-609B252FF091}" type="presParOf" srcId="{C666E99A-EA2A-4513-B163-536A725EC1D4}" destId="{788B35F8-502E-407C-9922-B6CF9F702A5C}" srcOrd="9" destOrd="0" presId="urn:microsoft.com/office/officeart/2008/layout/CircleAccentTimeline"/>
    <dgm:cxn modelId="{5B704613-050E-4900-848D-CDCB6B299440}" type="presParOf" srcId="{C666E99A-EA2A-4513-B163-536A725EC1D4}" destId="{C4C91ACC-DF09-4AF1-A9AA-EB5308868895}" srcOrd="10" destOrd="0" presId="urn:microsoft.com/office/officeart/2008/layout/CircleAccentTimeline"/>
    <dgm:cxn modelId="{E1BF57CB-4933-43FD-B244-A914E288ADE4}" type="presParOf" srcId="{C666E99A-EA2A-4513-B163-536A725EC1D4}" destId="{28BAAB38-51F9-4990-943A-3DFD5A617977}" srcOrd="11" destOrd="0" presId="urn:microsoft.com/office/officeart/2008/layout/CircleAccentTimeline"/>
    <dgm:cxn modelId="{9A1E902C-1428-4D8F-B7D3-629B2008565D}" type="presParOf" srcId="{28BAAB38-51F9-4990-943A-3DFD5A617977}" destId="{012DCE08-F700-44AD-A7CB-084139EC908F}" srcOrd="0" destOrd="0" presId="urn:microsoft.com/office/officeart/2008/layout/CircleAccentTimeline"/>
    <dgm:cxn modelId="{FCA7D376-5933-4760-A74F-BD14125DBB04}" type="presParOf" srcId="{28BAAB38-51F9-4990-943A-3DFD5A617977}" destId="{E0E9560A-A32A-418E-8DAA-451414A5422A}" srcOrd="1" destOrd="0" presId="urn:microsoft.com/office/officeart/2008/layout/CircleAccentTimeline"/>
    <dgm:cxn modelId="{DDF1DC10-6989-408F-B3AD-43DBE11A7C21}" type="presParOf" srcId="{28BAAB38-51F9-4990-943A-3DFD5A617977}" destId="{058BD0A6-C0DA-4E0E-B5B5-611D3F8A1DD2}" srcOrd="2" destOrd="0" presId="urn:microsoft.com/office/officeart/2008/layout/CircleAccentTimeline"/>
    <dgm:cxn modelId="{DA088ED9-A3C9-4DDD-9D00-B9A30909C6D8}" type="presParOf" srcId="{C666E99A-EA2A-4513-B163-536A725EC1D4}" destId="{A3A968A6-41D6-42B0-ACB6-06EC40548723}" srcOrd="12" destOrd="0" presId="urn:microsoft.com/office/officeart/2008/layout/CircleAccentTimeline"/>
    <dgm:cxn modelId="{8C63511B-4617-432D-BEA2-5F02AEA887F3}" type="presParOf" srcId="{C666E99A-EA2A-4513-B163-536A725EC1D4}" destId="{51F6CC51-5432-4A1F-9F78-84E7E203D787}" srcOrd="13" destOrd="0" presId="urn:microsoft.com/office/officeart/2008/layout/CircleAccentTimeline"/>
    <dgm:cxn modelId="{054CE9B1-BE01-409C-84D7-4B66628EE914}" type="presParOf" srcId="{C666E99A-EA2A-4513-B163-536A725EC1D4}" destId="{ADFB1FFC-CAB2-4F1E-9118-35D111E7E1A4}" srcOrd="14" destOrd="0" presId="urn:microsoft.com/office/officeart/2008/layout/CircleAccentTimeline"/>
    <dgm:cxn modelId="{8BA4F518-6382-4E80-AC37-8D603B8DEAC9}" type="presParOf" srcId="{C666E99A-EA2A-4513-B163-536A725EC1D4}" destId="{57071178-720A-40C7-8A87-FCAE5020A164}" srcOrd="15" destOrd="0" presId="urn:microsoft.com/office/officeart/2008/layout/CircleAccentTimeline"/>
    <dgm:cxn modelId="{DA684673-A59B-4E3B-99A3-7BA4C2D994A3}" type="presParOf" srcId="{57071178-720A-40C7-8A87-FCAE5020A164}" destId="{95F8A095-421D-4223-9A5D-482AA509D965}" srcOrd="0" destOrd="0" presId="urn:microsoft.com/office/officeart/2008/layout/CircleAccentTimeline"/>
    <dgm:cxn modelId="{AA149EAF-AB14-4021-B4F5-C043C911E6A6}" type="presParOf" srcId="{57071178-720A-40C7-8A87-FCAE5020A164}" destId="{01DAE67C-C198-44EC-A6F1-6C082E0915AF}" srcOrd="1" destOrd="0" presId="urn:microsoft.com/office/officeart/2008/layout/CircleAccentTimeline"/>
    <dgm:cxn modelId="{BD44ABC4-B97A-480D-AA19-8EE27BDE1741}" type="presParOf" srcId="{57071178-720A-40C7-8A87-FCAE5020A164}" destId="{7668D29D-7255-4C91-884D-66465DF464AD}" srcOrd="2" destOrd="0" presId="urn:microsoft.com/office/officeart/2008/layout/CircleAccentTimeline"/>
    <dgm:cxn modelId="{3C876436-1299-46C5-86B0-2D76E461038B}" type="presParOf" srcId="{C666E99A-EA2A-4513-B163-536A725EC1D4}" destId="{6B01857F-83CD-49EF-939C-EEA800D30BC0}" srcOrd="16" destOrd="0" presId="urn:microsoft.com/office/officeart/2008/layout/CircleAccentTimeline"/>
    <dgm:cxn modelId="{1360A330-A927-4349-A394-DF390D70A4EF}" type="presParOf" srcId="{C666E99A-EA2A-4513-B163-536A725EC1D4}" destId="{F1EF5CB8-DF65-4FC1-9072-7346D54E25D4}" srcOrd="17" destOrd="0" presId="urn:microsoft.com/office/officeart/2008/layout/CircleAccentTimeline"/>
    <dgm:cxn modelId="{543E754D-B3B1-4EA4-A819-2EBC1AC80411}" type="presParOf" srcId="{C666E99A-EA2A-4513-B163-536A725EC1D4}" destId="{FEDCDF86-3619-426E-9C5A-2EA4CFA15C35}" srcOrd="18" destOrd="0" presId="urn:microsoft.com/office/officeart/2008/layout/CircleAccentTimeline"/>
    <dgm:cxn modelId="{97E67F9C-28A5-49CB-BAA1-1F10E1901C49}" type="presParOf" srcId="{C666E99A-EA2A-4513-B163-536A725EC1D4}" destId="{2E5F75AF-F939-468A-A3AC-150F9909F1F3}" srcOrd="19" destOrd="0" presId="urn:microsoft.com/office/officeart/2008/layout/CircleAccentTimeline"/>
    <dgm:cxn modelId="{D2BBF78E-BAD2-4C47-999F-9F0D36EEE968}" type="presParOf" srcId="{2E5F75AF-F939-468A-A3AC-150F9909F1F3}" destId="{A3CA15BF-DB4E-4336-9D71-061C13608DDD}" srcOrd="0" destOrd="0" presId="urn:microsoft.com/office/officeart/2008/layout/CircleAccentTimeline"/>
    <dgm:cxn modelId="{8757BBD1-027A-4863-8655-74980929ED36}" type="presParOf" srcId="{2E5F75AF-F939-468A-A3AC-150F9909F1F3}" destId="{36B9979A-8367-49AE-8623-8855185A800E}" srcOrd="1" destOrd="0" presId="urn:microsoft.com/office/officeart/2008/layout/CircleAccentTimeline"/>
    <dgm:cxn modelId="{759EA32D-C8EF-44FB-9C91-726A66FA5D4A}" type="presParOf" srcId="{2E5F75AF-F939-468A-A3AC-150F9909F1F3}" destId="{B57ABC44-5900-4D95-9300-F462E55D0B8D}" srcOrd="2" destOrd="0" presId="urn:microsoft.com/office/officeart/2008/layout/CircleAccentTimeline"/>
    <dgm:cxn modelId="{90F0D9BD-4A85-4B82-A07C-B9002310CB7B}" type="presParOf" srcId="{C666E99A-EA2A-4513-B163-536A725EC1D4}" destId="{1999F427-3CFF-4034-8B2E-DA8D955AB112}" srcOrd="20" destOrd="0" presId="urn:microsoft.com/office/officeart/2008/layout/CircleAccentTimeline"/>
    <dgm:cxn modelId="{3118CD8D-D162-4915-A119-B9A756690087}" type="presParOf" srcId="{C666E99A-EA2A-4513-B163-536A725EC1D4}" destId="{65DC77A4-BE57-4C8B-9D83-F860CD559DED}" srcOrd="21" destOrd="0" presId="urn:microsoft.com/office/officeart/2008/layout/CircleAccentTimeline"/>
    <dgm:cxn modelId="{E56329DC-CC4E-4707-9A36-B61DA4311411}" type="presParOf" srcId="{C666E99A-EA2A-4513-B163-536A725EC1D4}" destId="{29166493-405A-47FF-9F0B-1819DF234AA0}" srcOrd="22" destOrd="0" presId="urn:microsoft.com/office/officeart/2008/layout/CircleAccentTimeline"/>
    <dgm:cxn modelId="{BA07B18F-E890-4B51-A9AD-A2CDF749633C}" type="presParOf" srcId="{C666E99A-EA2A-4513-B163-536A725EC1D4}" destId="{53C568DE-9D85-45FF-A47A-B8F25278BB00}" srcOrd="23" destOrd="0" presId="urn:microsoft.com/office/officeart/2008/layout/CircleAccentTimeline"/>
    <dgm:cxn modelId="{85EEBEAA-34AC-443C-A275-A231E8BCD142}" type="presParOf" srcId="{53C568DE-9D85-45FF-A47A-B8F25278BB00}" destId="{1FF96BF3-C0E7-4BB7-91D0-F3CD34239881}" srcOrd="0" destOrd="0" presId="urn:microsoft.com/office/officeart/2008/layout/CircleAccentTimeline"/>
    <dgm:cxn modelId="{6022BD64-E6B0-4459-814F-11715979C346}" type="presParOf" srcId="{53C568DE-9D85-45FF-A47A-B8F25278BB00}" destId="{0E554C3F-2B16-443D-86D2-D925D40C71DF}" srcOrd="1" destOrd="0" presId="urn:microsoft.com/office/officeart/2008/layout/CircleAccentTimeline"/>
    <dgm:cxn modelId="{856770F0-81C3-4A46-8A11-16F9D68816BE}" type="presParOf" srcId="{53C568DE-9D85-45FF-A47A-B8F25278BB00}" destId="{B8CFF737-84BA-43D2-864E-4D8ABCE39AD7}" srcOrd="2" destOrd="0" presId="urn:microsoft.com/office/officeart/2008/layout/CircleAccentTimeline"/>
    <dgm:cxn modelId="{1AD531FE-1094-4176-9DB7-A4DB2A4D9025}" type="presParOf" srcId="{C666E99A-EA2A-4513-B163-536A725EC1D4}" destId="{ED66F3B0-BE82-4B74-9221-3EC825962C05}" srcOrd="24" destOrd="0" presId="urn:microsoft.com/office/officeart/2008/layout/CircleAccentTimeline"/>
    <dgm:cxn modelId="{5638C960-4373-4D9C-92C4-EAC61D26FDAE}" type="presParOf" srcId="{C666E99A-EA2A-4513-B163-536A725EC1D4}" destId="{D38AEEE0-9367-4A32-BC50-879B6FBF6C66}" srcOrd="25" destOrd="0" presId="urn:microsoft.com/office/officeart/2008/layout/CircleAccentTimeline"/>
    <dgm:cxn modelId="{34B5AAF0-3396-4A95-90C2-F33A8C3C3F57}" type="presParOf" srcId="{C666E99A-EA2A-4513-B163-536A725EC1D4}" destId="{DAF64B87-BA6C-4E0D-98B7-EDBACA9C620C}" srcOrd="26" destOrd="0" presId="urn:microsoft.com/office/officeart/2008/layout/CircleAccentTimeline"/>
    <dgm:cxn modelId="{CCDB3786-C99A-4D64-9BDA-B8744A0A2D77}" type="presParOf" srcId="{C666E99A-EA2A-4513-B163-536A725EC1D4}" destId="{9450EFCE-F7E0-4A2D-ABF9-B842F8717492}" srcOrd="27" destOrd="0" presId="urn:microsoft.com/office/officeart/2008/layout/CircleAccentTimeline"/>
    <dgm:cxn modelId="{CC25B4B1-3D55-41A1-8B2F-2046EC45459F}" type="presParOf" srcId="{9450EFCE-F7E0-4A2D-ABF9-B842F8717492}" destId="{6F98D5C6-E2A3-4249-95F5-CCFAE2DD7E45}" srcOrd="0" destOrd="0" presId="urn:microsoft.com/office/officeart/2008/layout/CircleAccentTimeline"/>
    <dgm:cxn modelId="{8F9DAC8F-2D13-4ADF-A469-F9D6929134EF}" type="presParOf" srcId="{9450EFCE-F7E0-4A2D-ABF9-B842F8717492}" destId="{269838E9-47E7-4EF7-83B0-E0EB10E4C26A}" srcOrd="1" destOrd="0" presId="urn:microsoft.com/office/officeart/2008/layout/CircleAccentTimeline"/>
    <dgm:cxn modelId="{35ACAA47-17D7-42B8-AD45-13DA90443625}" type="presParOf" srcId="{9450EFCE-F7E0-4A2D-ABF9-B842F8717492}" destId="{5E855F6B-D588-4F1E-81DC-1824C8E649F0}" srcOrd="2" destOrd="0" presId="urn:microsoft.com/office/officeart/2008/layout/CircleAccentTimeline"/>
    <dgm:cxn modelId="{D31F8F91-886F-4D73-A179-7EEDA17A2EA1}" type="presParOf" srcId="{C666E99A-EA2A-4513-B163-536A725EC1D4}" destId="{483B9858-8FA3-4C40-B141-8EFB895C502D}" srcOrd="28" destOrd="0" presId="urn:microsoft.com/office/officeart/2008/layout/CircleAccentTimeline"/>
    <dgm:cxn modelId="{262D9107-2848-4BB1-89A7-F80E406129D3}" type="presParOf" srcId="{C666E99A-EA2A-4513-B163-536A725EC1D4}" destId="{B52D014E-A703-41FA-A544-30D2C28C8297}" srcOrd="29" destOrd="0" presId="urn:microsoft.com/office/officeart/2008/layout/CircleAccentTimeline"/>
    <dgm:cxn modelId="{E162535B-30FE-420D-8798-DD6DBE6D961A}" type="presParOf" srcId="{C666E99A-EA2A-4513-B163-536A725EC1D4}" destId="{71DFD328-3607-462C-96E9-6C3A9302B6E0}" srcOrd="30" destOrd="0" presId="urn:microsoft.com/office/officeart/2008/layout/CircleAccentTimeline"/>
    <dgm:cxn modelId="{F8EE597B-0FD0-48A0-81C3-57CC01246109}" type="presParOf" srcId="{71DFD328-3607-462C-96E9-6C3A9302B6E0}" destId="{71F61ED4-1521-4B06-824F-262FDFD9B2DB}" srcOrd="0" destOrd="0" presId="urn:microsoft.com/office/officeart/2008/layout/CircleAccentTimeline"/>
    <dgm:cxn modelId="{90688A64-924A-4229-BC51-715A4CE0B92C}" type="presParOf" srcId="{71DFD328-3607-462C-96E9-6C3A9302B6E0}" destId="{3B9E85ED-4459-4F67-8B6F-FB06B380FB20}" srcOrd="1" destOrd="0" presId="urn:microsoft.com/office/officeart/2008/layout/CircleAccentTimeline"/>
    <dgm:cxn modelId="{E5C7E0E2-D234-4BD6-BD32-5674A2D96985}" type="presParOf" srcId="{71DFD328-3607-462C-96E9-6C3A9302B6E0}" destId="{79969BD1-6E94-4E4C-9602-F5C850E7541C}" srcOrd="2" destOrd="0" presId="urn:microsoft.com/office/officeart/2008/layout/CircleAccentTimeline"/>
    <dgm:cxn modelId="{770C1912-F7A8-4D48-AF97-2C59587DDEEC}" type="presParOf" srcId="{C666E99A-EA2A-4513-B163-536A725EC1D4}" destId="{15079379-0A7C-4C4F-B549-8D4DD26A4CC3}" srcOrd="31" destOrd="0" presId="urn:microsoft.com/office/officeart/2008/layout/CircleAccentTimeline"/>
    <dgm:cxn modelId="{D6AC6594-DCA9-4A81-B389-6EF260EB8B35}" type="presParOf" srcId="{C666E99A-EA2A-4513-B163-536A725EC1D4}" destId="{194D073A-BF59-4B04-9BD2-F759FAB5DBEA}" srcOrd="32" destOrd="0" presId="urn:microsoft.com/office/officeart/2008/layout/CircleAccentTimeline"/>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EAE2BA-E6E9-47BE-90DA-7CC8F543793A}" type="doc">
      <dgm:prSet loTypeId="urn:microsoft.com/office/officeart/2008/layout/CircleAccentTimeline" loCatId="process" qsTypeId="urn:microsoft.com/office/officeart/2005/8/quickstyle/simple4" qsCatId="simple" csTypeId="urn:microsoft.com/office/officeart/2005/8/colors/colorful1" csCatId="colorful" phldr="1"/>
      <dgm:spPr/>
      <dgm:t>
        <a:bodyPr/>
        <a:lstStyle/>
        <a:p>
          <a:endParaRPr lang="en-US"/>
        </a:p>
      </dgm:t>
    </dgm:pt>
    <dgm:pt modelId="{28E50F4E-A211-4387-B97C-8204D2D63C7E}">
      <dgm:prSet phldrT="[Text]"/>
      <dgm:spPr>
        <a:xfrm rot="17700000">
          <a:off x="793580" y="206674"/>
          <a:ext cx="658141" cy="317173"/>
        </a:xfrm>
        <a:prstGeom prst="rect">
          <a:avLst/>
        </a:prstGeom>
        <a:noFill/>
        <a:ln>
          <a:noFill/>
        </a:ln>
        <a:effectLst/>
      </dgm:spPr>
      <dgm:t>
        <a:bodyPr/>
        <a:lstStyle/>
        <a:p>
          <a:endParaRPr lang="en-US" dirty="0">
            <a:solidFill>
              <a:srgbClr val="7F7F7F">
                <a:hueOff val="0"/>
                <a:satOff val="0"/>
                <a:lumOff val="0"/>
                <a:alphaOff val="0"/>
              </a:srgbClr>
            </a:solidFill>
            <a:latin typeface="Calibri"/>
            <a:ea typeface="+mn-ea"/>
            <a:cs typeface="+mn-cs"/>
          </a:endParaRPr>
        </a:p>
      </dgm:t>
    </dgm:pt>
    <dgm:pt modelId="{3ECDEA85-0997-4DE7-BDA1-9D27574A1BE6}" type="parTrans" cxnId="{22B998FB-6DA3-44DE-8039-70A44451540E}">
      <dgm:prSet/>
      <dgm:spPr/>
      <dgm:t>
        <a:bodyPr/>
        <a:lstStyle/>
        <a:p>
          <a:endParaRPr lang="en-US"/>
        </a:p>
      </dgm:t>
    </dgm:pt>
    <dgm:pt modelId="{7E88C0FE-9E9F-45D8-9EB3-4AB6E6B956AA}" type="sibTrans" cxnId="{22B998FB-6DA3-44DE-8039-70A44451540E}">
      <dgm:prSet/>
      <dgm:spPr/>
      <dgm:t>
        <a:bodyPr/>
        <a:lstStyle/>
        <a:p>
          <a:endParaRPr lang="en-US"/>
        </a:p>
      </dgm:t>
    </dgm:pt>
    <dgm:pt modelId="{18E2FD4F-E4D2-4DAC-9C2A-20759CB4EAF4}">
      <dgm:prSet phldrT="[Text]"/>
      <dgm:spPr>
        <a:xfrm rot="17700000">
          <a:off x="2876217" y="206674"/>
          <a:ext cx="658141" cy="317173"/>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Expandable control system </a:t>
          </a:r>
        </a:p>
      </dgm:t>
    </dgm:pt>
    <dgm:pt modelId="{20C8BB68-1930-4891-B26D-9E357B7151A9}" type="parTrans" cxnId="{2D906431-A731-4F1C-9C8A-B2FE9732DA0D}">
      <dgm:prSet/>
      <dgm:spPr/>
      <dgm:t>
        <a:bodyPr/>
        <a:lstStyle/>
        <a:p>
          <a:endParaRPr lang="en-US"/>
        </a:p>
      </dgm:t>
    </dgm:pt>
    <dgm:pt modelId="{AA4F6FC3-0462-40F6-9AA8-8BD7F479B9D9}" type="sibTrans" cxnId="{2D906431-A731-4F1C-9C8A-B2FE9732DA0D}">
      <dgm:prSet/>
      <dgm:spPr/>
      <dgm:t>
        <a:bodyPr/>
        <a:lstStyle/>
        <a:p>
          <a:endParaRPr lang="en-US"/>
        </a:p>
      </dgm:t>
    </dgm:pt>
    <dgm:pt modelId="{58CD68BC-64E5-4B06-9B7D-C51D1DCBF33F}">
      <dgm:prSet phldrT="[Text]"/>
      <dgm:spPr>
        <a:xfrm rot="17700000">
          <a:off x="2049510" y="1148069"/>
          <a:ext cx="569323" cy="274506"/>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Expt. control programming </a:t>
          </a:r>
        </a:p>
      </dgm:t>
    </dgm:pt>
    <dgm:pt modelId="{A37F553C-D8B7-4547-BCE5-C1275AD3DA38}" type="parTrans" cxnId="{53F479DB-36B5-473F-AF7C-270025A60726}">
      <dgm:prSet/>
      <dgm:spPr/>
      <dgm:t>
        <a:bodyPr/>
        <a:lstStyle/>
        <a:p>
          <a:endParaRPr lang="en-US"/>
        </a:p>
      </dgm:t>
    </dgm:pt>
    <dgm:pt modelId="{3C52FA18-5404-480D-8574-C36EA3830E9B}" type="sibTrans" cxnId="{53F479DB-36B5-473F-AF7C-270025A60726}">
      <dgm:prSet/>
      <dgm:spPr/>
      <dgm:t>
        <a:bodyPr/>
        <a:lstStyle/>
        <a:p>
          <a:endParaRPr lang="en-US"/>
        </a:p>
      </dgm:t>
    </dgm:pt>
    <dgm:pt modelId="{C5EF3E12-6C2A-4325-AA05-AFA8F9DB0E20}">
      <dgm:prSet phldrT="[Text]"/>
      <dgm:spPr>
        <a:xfrm rot="17700000">
          <a:off x="1992221" y="206674"/>
          <a:ext cx="658141" cy="317173"/>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Functional control system</a:t>
          </a:r>
        </a:p>
      </dgm:t>
    </dgm:pt>
    <dgm:pt modelId="{F1D234DF-9CD8-4E9D-A181-769A6B9EE444}" type="parTrans" cxnId="{C09B839D-8421-4ECE-BBD6-1F5DA10345F0}">
      <dgm:prSet/>
      <dgm:spPr/>
      <dgm:t>
        <a:bodyPr/>
        <a:lstStyle/>
        <a:p>
          <a:endParaRPr lang="en-US"/>
        </a:p>
      </dgm:t>
    </dgm:pt>
    <dgm:pt modelId="{851622D4-DF3D-4F63-A65C-E4C8CC2D5C57}" type="sibTrans" cxnId="{C09B839D-8421-4ECE-BBD6-1F5DA10345F0}">
      <dgm:prSet/>
      <dgm:spPr/>
      <dgm:t>
        <a:bodyPr/>
        <a:lstStyle/>
        <a:p>
          <a:endParaRPr lang="en-US"/>
        </a:p>
      </dgm:t>
    </dgm:pt>
    <dgm:pt modelId="{07655131-A0D4-4CBC-91B7-53E12133C7CB}">
      <dgm:prSet phldrT="[Text]"/>
      <dgm:spPr>
        <a:xfrm rot="17700000">
          <a:off x="850869" y="1148069"/>
          <a:ext cx="569323" cy="274506"/>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Test ARTIQ modules</a:t>
          </a:r>
        </a:p>
      </dgm:t>
    </dgm:pt>
    <dgm:pt modelId="{5F9C0833-F0C5-4B9A-9D17-02F648D2BE75}" type="parTrans" cxnId="{D5AB76F1-76DD-4EBB-8F72-089EE4BE2350}">
      <dgm:prSet/>
      <dgm:spPr/>
      <dgm:t>
        <a:bodyPr/>
        <a:lstStyle/>
        <a:p>
          <a:endParaRPr lang="en-US"/>
        </a:p>
      </dgm:t>
    </dgm:pt>
    <dgm:pt modelId="{4CCE7739-0D2C-49E8-84B5-53D8AD17AC53}" type="sibTrans" cxnId="{D5AB76F1-76DD-4EBB-8F72-089EE4BE2350}">
      <dgm:prSet/>
      <dgm:spPr/>
      <dgm:t>
        <a:bodyPr/>
        <a:lstStyle/>
        <a:p>
          <a:endParaRPr lang="en-US"/>
        </a:p>
      </dgm:t>
    </dgm:pt>
    <dgm:pt modelId="{A3316D55-E7C8-4F09-BC67-BBF5A505BC44}">
      <dgm:prSet phldrT="[Text]"/>
      <dgm:spPr>
        <a:xfrm rot="17700000">
          <a:off x="1165514" y="1148069"/>
          <a:ext cx="569323" cy="274506"/>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Specify new modules</a:t>
          </a:r>
        </a:p>
      </dgm:t>
    </dgm:pt>
    <dgm:pt modelId="{EA4D8156-084E-4D85-A353-C5437743D8D9}" type="parTrans" cxnId="{342371B6-74A7-4E94-9D2E-6EE07D04C652}">
      <dgm:prSet/>
      <dgm:spPr/>
      <dgm:t>
        <a:bodyPr/>
        <a:lstStyle/>
        <a:p>
          <a:endParaRPr lang="en-US"/>
        </a:p>
      </dgm:t>
    </dgm:pt>
    <dgm:pt modelId="{01F94924-FCB3-45A2-8CE6-CC41C53F4E00}" type="sibTrans" cxnId="{342371B6-74A7-4E94-9D2E-6EE07D04C652}">
      <dgm:prSet/>
      <dgm:spPr/>
      <dgm:t>
        <a:bodyPr/>
        <a:lstStyle/>
        <a:p>
          <a:endParaRPr lang="en-US"/>
        </a:p>
      </dgm:t>
    </dgm:pt>
    <dgm:pt modelId="{C666E99A-EA2A-4513-B163-536A725EC1D4}" type="pres">
      <dgm:prSet presAssocID="{E4EAE2BA-E6E9-47BE-90DA-7CC8F543793A}" presName="Name0" presStyleCnt="0">
        <dgm:presLayoutVars>
          <dgm:dir/>
        </dgm:presLayoutVars>
      </dgm:prSet>
      <dgm:spPr/>
    </dgm:pt>
    <dgm:pt modelId="{E2E3C590-7FC4-4000-9B21-30C11C32C517}" type="pres">
      <dgm:prSet presAssocID="{28E50F4E-A211-4387-B97C-8204D2D63C7E}" presName="parComposite" presStyleCnt="0"/>
      <dgm:spPr/>
    </dgm:pt>
    <dgm:pt modelId="{28017CDB-A29D-4E6F-AB4C-798EBE6DA64D}" type="pres">
      <dgm:prSet presAssocID="{28E50F4E-A211-4387-B97C-8204D2D63C7E}" presName="parBigCircle" presStyleLbl="node0" presStyleIdx="0" presStyleCnt="3"/>
      <dgm:spPr>
        <a:xfrm>
          <a:off x="607032" y="638268"/>
          <a:ext cx="529431" cy="529431"/>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gm:spPr>
    </dgm:pt>
    <dgm:pt modelId="{66FE321E-6221-430D-95E7-19DBF56E205F}" type="pres">
      <dgm:prSet presAssocID="{28E50F4E-A211-4387-B97C-8204D2D63C7E}" presName="parTx" presStyleLbl="revTx" presStyleIdx="0" presStyleCnt="9"/>
      <dgm:spPr>
        <a:prstGeom prst="rect">
          <a:avLst/>
        </a:prstGeom>
      </dgm:spPr>
    </dgm:pt>
    <dgm:pt modelId="{1BA0E56F-434D-4EE4-89C5-185FC0CE6AAD}" type="pres">
      <dgm:prSet presAssocID="{28E50F4E-A211-4387-B97C-8204D2D63C7E}" presName="bSpace" presStyleCnt="0"/>
      <dgm:spPr/>
    </dgm:pt>
    <dgm:pt modelId="{EAEC0C39-E95A-4854-99AC-F1FAA31657FA}" type="pres">
      <dgm:prSet presAssocID="{28E50F4E-A211-4387-B97C-8204D2D63C7E}" presName="parBackupNorm" presStyleCnt="0"/>
      <dgm:spPr/>
    </dgm:pt>
    <dgm:pt modelId="{5744958A-2933-4B47-B6EB-7D7C8BFCEF84}" type="pres">
      <dgm:prSet presAssocID="{7E88C0FE-9E9F-45D8-9EB3-4AB6E6B956AA}" presName="parSpace" presStyleCnt="0"/>
      <dgm:spPr/>
    </dgm:pt>
    <dgm:pt modelId="{DB5C8DB9-421C-4475-9554-BF09ED182F07}" type="pres">
      <dgm:prSet presAssocID="{07655131-A0D4-4CBC-91B7-53E12133C7CB}" presName="desBackupLeftNorm" presStyleCnt="0"/>
      <dgm:spPr/>
    </dgm:pt>
    <dgm:pt modelId="{A12DE314-648D-4641-9891-BA6739485BD1}" type="pres">
      <dgm:prSet presAssocID="{07655131-A0D4-4CBC-91B7-53E12133C7CB}" presName="desComposite" presStyleCnt="0"/>
      <dgm:spPr/>
    </dgm:pt>
    <dgm:pt modelId="{C9C19A9C-B03C-4847-B320-ADA34106EBC9}" type="pres">
      <dgm:prSet presAssocID="{07655131-A0D4-4CBC-91B7-53E12133C7CB}" presName="desCircle" presStyleLbl="node1" presStyleIdx="0" presStyleCnt="3"/>
      <dgm:spPr>
        <a:xfrm>
          <a:off x="1176342" y="765580"/>
          <a:ext cx="274808" cy="274808"/>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gm:spPr>
    </dgm:pt>
    <dgm:pt modelId="{C4656B26-323F-49E3-842B-93E1D9AC1EF6}" type="pres">
      <dgm:prSet presAssocID="{07655131-A0D4-4CBC-91B7-53E12133C7CB}" presName="chTx" presStyleLbl="revTx" presStyleIdx="1" presStyleCnt="9"/>
      <dgm:spPr/>
    </dgm:pt>
    <dgm:pt modelId="{AF16E86C-14CC-41E9-A717-7A81E5744A07}" type="pres">
      <dgm:prSet presAssocID="{07655131-A0D4-4CBC-91B7-53E12133C7CB}" presName="desTx" presStyleLbl="revTx" presStyleIdx="2" presStyleCnt="9">
        <dgm:presLayoutVars>
          <dgm:bulletEnabled val="1"/>
        </dgm:presLayoutVars>
      </dgm:prSet>
      <dgm:spPr>
        <a:xfrm rot="17700000">
          <a:off x="1207299" y="383392"/>
          <a:ext cx="569323" cy="274506"/>
        </a:xfrm>
        <a:prstGeom prst="rect">
          <a:avLst/>
        </a:prstGeom>
        <a:noFill/>
        <a:ln>
          <a:noFill/>
        </a:ln>
        <a:effectLst/>
      </dgm:spPr>
    </dgm:pt>
    <dgm:pt modelId="{B0B02FFE-ED00-4F67-A378-25ECF0768F70}" type="pres">
      <dgm:prSet presAssocID="{07655131-A0D4-4CBC-91B7-53E12133C7CB}" presName="desBackupRightNorm" presStyleCnt="0"/>
      <dgm:spPr/>
    </dgm:pt>
    <dgm:pt modelId="{6912B275-5390-4B80-BB24-070878E99D6B}" type="pres">
      <dgm:prSet presAssocID="{4CCE7739-0D2C-49E8-84B5-53D8AD17AC53}" presName="desSpace" presStyleCnt="0"/>
      <dgm:spPr/>
    </dgm:pt>
    <dgm:pt modelId="{1C597603-C1AE-407B-819E-ABEDC60EE6D6}" type="pres">
      <dgm:prSet presAssocID="{A3316D55-E7C8-4F09-BC67-BBF5A505BC44}" presName="desBackupLeftNorm" presStyleCnt="0"/>
      <dgm:spPr/>
    </dgm:pt>
    <dgm:pt modelId="{710CF928-B154-4B37-9D24-37A093CFD33F}" type="pres">
      <dgm:prSet presAssocID="{A3316D55-E7C8-4F09-BC67-BBF5A505BC44}" presName="desComposite" presStyleCnt="0"/>
      <dgm:spPr/>
    </dgm:pt>
    <dgm:pt modelId="{2CAA0CCC-E84A-4060-9DAE-272FC8488097}" type="pres">
      <dgm:prSet presAssocID="{A3316D55-E7C8-4F09-BC67-BBF5A505BC44}" presName="desCircle" presStyleLbl="node1" presStyleIdx="1" presStyleCnt="3"/>
      <dgm:spPr>
        <a:xfrm>
          <a:off x="1490986" y="765580"/>
          <a:ext cx="274808" cy="274808"/>
        </a:xfrm>
        <a:prstGeom prst="ellipse">
          <a:avLst/>
        </a:prstGeom>
        <a:gradFill rotWithShape="0">
          <a:gsLst>
            <a:gs pos="0">
              <a:srgbClr val="D2CB6C">
                <a:hueOff val="0"/>
                <a:satOff val="0"/>
                <a:lumOff val="0"/>
                <a:alphaOff val="0"/>
                <a:satMod val="103000"/>
                <a:lumMod val="118000"/>
              </a:srgbClr>
            </a:gs>
            <a:gs pos="50000">
              <a:srgbClr val="D2CB6C">
                <a:hueOff val="0"/>
                <a:satOff val="0"/>
                <a:lumOff val="0"/>
                <a:alphaOff val="0"/>
                <a:satMod val="89000"/>
                <a:lumMod val="91000"/>
              </a:srgbClr>
            </a:gs>
            <a:gs pos="100000">
              <a:srgbClr val="D2CB6C">
                <a:hueOff val="0"/>
                <a:satOff val="0"/>
                <a:lumOff val="0"/>
                <a:alphaOff val="0"/>
                <a:lumMod val="69000"/>
              </a:srgbClr>
            </a:gs>
          </a:gsLst>
          <a:lin ang="5400000" scaled="0"/>
        </a:gradFill>
        <a:ln>
          <a:noFill/>
        </a:ln>
        <a:effectLst/>
      </dgm:spPr>
    </dgm:pt>
    <dgm:pt modelId="{4B9FC7B4-CAEC-4746-A6D8-A351CFCA51A0}" type="pres">
      <dgm:prSet presAssocID="{A3316D55-E7C8-4F09-BC67-BBF5A505BC44}" presName="chTx" presStyleLbl="revTx" presStyleIdx="3" presStyleCnt="9"/>
      <dgm:spPr/>
    </dgm:pt>
    <dgm:pt modelId="{E20F6E40-AE9F-4788-A1A9-590A297BDA54}" type="pres">
      <dgm:prSet presAssocID="{A3316D55-E7C8-4F09-BC67-BBF5A505BC44}" presName="desTx" presStyleLbl="revTx" presStyleIdx="4" presStyleCnt="9">
        <dgm:presLayoutVars>
          <dgm:bulletEnabled val="1"/>
        </dgm:presLayoutVars>
      </dgm:prSet>
      <dgm:spPr>
        <a:xfrm rot="17700000">
          <a:off x="1521944" y="383392"/>
          <a:ext cx="569323" cy="274506"/>
        </a:xfrm>
        <a:prstGeom prst="rect">
          <a:avLst/>
        </a:prstGeom>
        <a:noFill/>
        <a:ln>
          <a:noFill/>
        </a:ln>
        <a:effectLst/>
      </dgm:spPr>
    </dgm:pt>
    <dgm:pt modelId="{A3A4FA7D-0160-42C3-8595-A2AA4D308493}" type="pres">
      <dgm:prSet presAssocID="{A3316D55-E7C8-4F09-BC67-BBF5A505BC44}" presName="desBackupRightNorm" presStyleCnt="0"/>
      <dgm:spPr/>
    </dgm:pt>
    <dgm:pt modelId="{673C3FD2-612C-4678-BF08-69CA995D4A49}" type="pres">
      <dgm:prSet presAssocID="{01F94924-FCB3-45A2-8CE6-CC41C53F4E00}" presName="desSpace" presStyleCnt="0"/>
      <dgm:spPr/>
    </dgm:pt>
    <dgm:pt modelId="{A737E53B-3EBD-4F31-BE8F-213AEA26920B}" type="pres">
      <dgm:prSet presAssocID="{C5EF3E12-6C2A-4325-AA05-AFA8F9DB0E20}" presName="parComposite" presStyleCnt="0"/>
      <dgm:spPr/>
    </dgm:pt>
    <dgm:pt modelId="{AE3612BB-F33E-42AB-9A25-F0294B1633E3}" type="pres">
      <dgm:prSet presAssocID="{C5EF3E12-6C2A-4325-AA05-AFA8F9DB0E20}" presName="parBigCircle" presStyleLbl="node0" presStyleIdx="1" presStyleCnt="3"/>
      <dgm:spPr>
        <a:xfrm>
          <a:off x="1805673" y="638268"/>
          <a:ext cx="529431" cy="529431"/>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gm:spPr>
    </dgm:pt>
    <dgm:pt modelId="{3435CB3C-1332-4A4B-8351-7AFC976322BA}" type="pres">
      <dgm:prSet presAssocID="{C5EF3E12-6C2A-4325-AA05-AFA8F9DB0E20}" presName="parTx" presStyleLbl="revTx" presStyleIdx="5" presStyleCnt="9"/>
      <dgm:spPr/>
    </dgm:pt>
    <dgm:pt modelId="{4719963D-E5A7-478F-9275-6273BD4185E5}" type="pres">
      <dgm:prSet presAssocID="{C5EF3E12-6C2A-4325-AA05-AFA8F9DB0E20}" presName="bSpace" presStyleCnt="0"/>
      <dgm:spPr/>
    </dgm:pt>
    <dgm:pt modelId="{60376D40-3B51-4D30-99D2-561501878AAA}" type="pres">
      <dgm:prSet presAssocID="{C5EF3E12-6C2A-4325-AA05-AFA8F9DB0E20}" presName="parBackupNorm" presStyleCnt="0"/>
      <dgm:spPr/>
    </dgm:pt>
    <dgm:pt modelId="{F0E15A79-2108-4D63-B669-07922A25E9D6}" type="pres">
      <dgm:prSet presAssocID="{851622D4-DF3D-4F63-A65C-E4C8CC2D5C57}" presName="parSpace" presStyleCnt="0"/>
      <dgm:spPr/>
    </dgm:pt>
    <dgm:pt modelId="{76AF4789-091D-4274-B5AC-A3B5DE6C9E58}" type="pres">
      <dgm:prSet presAssocID="{58CD68BC-64E5-4B06-9B7D-C51D1DCBF33F}" presName="desBackupLeftNorm" presStyleCnt="0"/>
      <dgm:spPr/>
    </dgm:pt>
    <dgm:pt modelId="{9D72038F-E513-4595-89FF-3AFEA2B45F26}" type="pres">
      <dgm:prSet presAssocID="{58CD68BC-64E5-4B06-9B7D-C51D1DCBF33F}" presName="desComposite" presStyleCnt="0"/>
      <dgm:spPr/>
    </dgm:pt>
    <dgm:pt modelId="{DEA66F29-AA7B-4701-8167-4CC1F8C4DDB8}" type="pres">
      <dgm:prSet presAssocID="{58CD68BC-64E5-4B06-9B7D-C51D1DCBF33F}" presName="desCircle" presStyleLbl="node1" presStyleIdx="2" presStyleCnt="3"/>
      <dgm:spPr>
        <a:xfrm>
          <a:off x="2374983" y="765580"/>
          <a:ext cx="274808" cy="274808"/>
        </a:xfrm>
        <a:prstGeom prst="ellipse">
          <a:avLst/>
        </a:prstGeom>
        <a:gradFill rotWithShape="0">
          <a:gsLst>
            <a:gs pos="0">
              <a:srgbClr val="95A39D">
                <a:hueOff val="0"/>
                <a:satOff val="0"/>
                <a:lumOff val="0"/>
                <a:alphaOff val="0"/>
                <a:satMod val="103000"/>
                <a:lumMod val="118000"/>
              </a:srgbClr>
            </a:gs>
            <a:gs pos="50000">
              <a:srgbClr val="95A39D">
                <a:hueOff val="0"/>
                <a:satOff val="0"/>
                <a:lumOff val="0"/>
                <a:alphaOff val="0"/>
                <a:satMod val="89000"/>
                <a:lumMod val="91000"/>
              </a:srgbClr>
            </a:gs>
            <a:gs pos="100000">
              <a:srgbClr val="95A39D">
                <a:hueOff val="0"/>
                <a:satOff val="0"/>
                <a:lumOff val="0"/>
                <a:alphaOff val="0"/>
                <a:lumMod val="69000"/>
              </a:srgbClr>
            </a:gs>
          </a:gsLst>
          <a:lin ang="5400000" scaled="0"/>
        </a:gradFill>
        <a:ln>
          <a:noFill/>
        </a:ln>
        <a:effectLst/>
      </dgm:spPr>
    </dgm:pt>
    <dgm:pt modelId="{C8268A96-08FE-4946-8AAF-E332CF40299A}" type="pres">
      <dgm:prSet presAssocID="{58CD68BC-64E5-4B06-9B7D-C51D1DCBF33F}" presName="chTx" presStyleLbl="revTx" presStyleIdx="6" presStyleCnt="9"/>
      <dgm:spPr/>
    </dgm:pt>
    <dgm:pt modelId="{5721F4C4-F862-4CE3-BD06-AB380B8E206E}" type="pres">
      <dgm:prSet presAssocID="{58CD68BC-64E5-4B06-9B7D-C51D1DCBF33F}" presName="desTx" presStyleLbl="revTx" presStyleIdx="7" presStyleCnt="9">
        <dgm:presLayoutVars>
          <dgm:bulletEnabled val="1"/>
        </dgm:presLayoutVars>
      </dgm:prSet>
      <dgm:spPr>
        <a:xfrm rot="17700000">
          <a:off x="2405940" y="383392"/>
          <a:ext cx="569323" cy="274506"/>
        </a:xfrm>
        <a:prstGeom prst="rect">
          <a:avLst/>
        </a:prstGeom>
        <a:noFill/>
        <a:ln>
          <a:noFill/>
        </a:ln>
        <a:effectLst/>
      </dgm:spPr>
    </dgm:pt>
    <dgm:pt modelId="{D13602D5-B4F6-4D5C-A04C-03BABE6EB204}" type="pres">
      <dgm:prSet presAssocID="{58CD68BC-64E5-4B06-9B7D-C51D1DCBF33F}" presName="desBackupRightNorm" presStyleCnt="0"/>
      <dgm:spPr/>
    </dgm:pt>
    <dgm:pt modelId="{7A82441A-4372-4980-8B6B-6DA8F232EF53}" type="pres">
      <dgm:prSet presAssocID="{3C52FA18-5404-480D-8574-C36EA3830E9B}" presName="desSpace" presStyleCnt="0"/>
      <dgm:spPr/>
    </dgm:pt>
    <dgm:pt modelId="{E33E34BE-8BCA-4C26-B362-1D39D088BC72}" type="pres">
      <dgm:prSet presAssocID="{18E2FD4F-E4D2-4DAC-9C2A-20759CB4EAF4}" presName="parComposite" presStyleCnt="0"/>
      <dgm:spPr/>
    </dgm:pt>
    <dgm:pt modelId="{9C82733F-FF6B-439C-9E9E-770805990F69}" type="pres">
      <dgm:prSet presAssocID="{18E2FD4F-E4D2-4DAC-9C2A-20759CB4EAF4}" presName="parBigCircle" presStyleLbl="node0" presStyleIdx="2" presStyleCnt="3"/>
      <dgm:spPr>
        <a:xfrm>
          <a:off x="2689670" y="638268"/>
          <a:ext cx="529431" cy="529431"/>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gm:spPr>
    </dgm:pt>
    <dgm:pt modelId="{815291A0-0961-4A6E-BC6B-A728390C75E2}" type="pres">
      <dgm:prSet presAssocID="{18E2FD4F-E4D2-4DAC-9C2A-20759CB4EAF4}" presName="parTx" presStyleLbl="revTx" presStyleIdx="8" presStyleCnt="9"/>
      <dgm:spPr/>
    </dgm:pt>
    <dgm:pt modelId="{2611B201-56A0-4B00-8CB3-2CD0107351B9}" type="pres">
      <dgm:prSet presAssocID="{18E2FD4F-E4D2-4DAC-9C2A-20759CB4EAF4}" presName="bSpace" presStyleCnt="0"/>
      <dgm:spPr/>
    </dgm:pt>
    <dgm:pt modelId="{66019262-7A8E-492A-BA76-AF55EC5A704F}" type="pres">
      <dgm:prSet presAssocID="{18E2FD4F-E4D2-4DAC-9C2A-20759CB4EAF4}" presName="parBackupNorm" presStyleCnt="0"/>
      <dgm:spPr/>
    </dgm:pt>
    <dgm:pt modelId="{08AD2D33-021F-4EE0-A78A-F36F8F8FCF82}" type="pres">
      <dgm:prSet presAssocID="{AA4F6FC3-0462-40F6-9AA8-8BD7F479B9D9}" presName="parSpace" presStyleCnt="0"/>
      <dgm:spPr/>
    </dgm:pt>
  </dgm:ptLst>
  <dgm:cxnLst>
    <dgm:cxn modelId="{5F8C2E16-6447-4B74-8AD4-0B80FF518DF4}" type="presOf" srcId="{18E2FD4F-E4D2-4DAC-9C2A-20759CB4EAF4}" destId="{815291A0-0961-4A6E-BC6B-A728390C75E2}" srcOrd="0" destOrd="0" presId="urn:microsoft.com/office/officeart/2008/layout/CircleAccentTimeline"/>
    <dgm:cxn modelId="{4B4F5122-1F02-4E88-9D74-1C8B80EF5BBA}" type="presOf" srcId="{58CD68BC-64E5-4B06-9B7D-C51D1DCBF33F}" destId="{C8268A96-08FE-4946-8AAF-E332CF40299A}" srcOrd="0" destOrd="0" presId="urn:microsoft.com/office/officeart/2008/layout/CircleAccentTimeline"/>
    <dgm:cxn modelId="{2D906431-A731-4F1C-9C8A-B2FE9732DA0D}" srcId="{E4EAE2BA-E6E9-47BE-90DA-7CC8F543793A}" destId="{18E2FD4F-E4D2-4DAC-9C2A-20759CB4EAF4}" srcOrd="2" destOrd="0" parTransId="{20C8BB68-1930-4891-B26D-9E357B7151A9}" sibTransId="{AA4F6FC3-0462-40F6-9AA8-8BD7F479B9D9}"/>
    <dgm:cxn modelId="{3DFEE76B-CAF6-4551-A0B1-1CD93B9F71A0}" type="presOf" srcId="{07655131-A0D4-4CBC-91B7-53E12133C7CB}" destId="{C4656B26-323F-49E3-842B-93E1D9AC1EF6}" srcOrd="0" destOrd="0" presId="urn:microsoft.com/office/officeart/2008/layout/CircleAccentTimeline"/>
    <dgm:cxn modelId="{A919EF7F-E8B9-4964-B37A-43F218B59493}" type="presOf" srcId="{28E50F4E-A211-4387-B97C-8204D2D63C7E}" destId="{66FE321E-6221-430D-95E7-19DBF56E205F}" srcOrd="0" destOrd="0" presId="urn:microsoft.com/office/officeart/2008/layout/CircleAccentTimeline"/>
    <dgm:cxn modelId="{C09B839D-8421-4ECE-BBD6-1F5DA10345F0}" srcId="{E4EAE2BA-E6E9-47BE-90DA-7CC8F543793A}" destId="{C5EF3E12-6C2A-4325-AA05-AFA8F9DB0E20}" srcOrd="1" destOrd="0" parTransId="{F1D234DF-9CD8-4E9D-A181-769A6B9EE444}" sibTransId="{851622D4-DF3D-4F63-A65C-E4C8CC2D5C57}"/>
    <dgm:cxn modelId="{037C70A2-DF79-4A1D-ABBD-1DC037F11B7A}" type="presOf" srcId="{C5EF3E12-6C2A-4325-AA05-AFA8F9DB0E20}" destId="{3435CB3C-1332-4A4B-8351-7AFC976322BA}" srcOrd="0" destOrd="0" presId="urn:microsoft.com/office/officeart/2008/layout/CircleAccentTimeline"/>
    <dgm:cxn modelId="{004725AA-A2EE-4E5C-8924-3935BF37EAF8}" type="presOf" srcId="{A3316D55-E7C8-4F09-BC67-BBF5A505BC44}" destId="{4B9FC7B4-CAEC-4746-A6D8-A351CFCA51A0}" srcOrd="0" destOrd="0" presId="urn:microsoft.com/office/officeart/2008/layout/CircleAccentTimeline"/>
    <dgm:cxn modelId="{342371B6-74A7-4E94-9D2E-6EE07D04C652}" srcId="{28E50F4E-A211-4387-B97C-8204D2D63C7E}" destId="{A3316D55-E7C8-4F09-BC67-BBF5A505BC44}" srcOrd="1" destOrd="0" parTransId="{EA4D8156-084E-4D85-A353-C5437743D8D9}" sibTransId="{01F94924-FCB3-45A2-8CE6-CC41C53F4E00}"/>
    <dgm:cxn modelId="{2DACC6C1-1407-4A72-808A-566890C1A8E4}" type="presOf" srcId="{E4EAE2BA-E6E9-47BE-90DA-7CC8F543793A}" destId="{C666E99A-EA2A-4513-B163-536A725EC1D4}" srcOrd="0" destOrd="0" presId="urn:microsoft.com/office/officeart/2008/layout/CircleAccentTimeline"/>
    <dgm:cxn modelId="{53F479DB-36B5-473F-AF7C-270025A60726}" srcId="{C5EF3E12-6C2A-4325-AA05-AFA8F9DB0E20}" destId="{58CD68BC-64E5-4B06-9B7D-C51D1DCBF33F}" srcOrd="0" destOrd="0" parTransId="{A37F553C-D8B7-4547-BCE5-C1275AD3DA38}" sibTransId="{3C52FA18-5404-480D-8574-C36EA3830E9B}"/>
    <dgm:cxn modelId="{D5AB76F1-76DD-4EBB-8F72-089EE4BE2350}" srcId="{28E50F4E-A211-4387-B97C-8204D2D63C7E}" destId="{07655131-A0D4-4CBC-91B7-53E12133C7CB}" srcOrd="0" destOrd="0" parTransId="{5F9C0833-F0C5-4B9A-9D17-02F648D2BE75}" sibTransId="{4CCE7739-0D2C-49E8-84B5-53D8AD17AC53}"/>
    <dgm:cxn modelId="{22B998FB-6DA3-44DE-8039-70A44451540E}" srcId="{E4EAE2BA-E6E9-47BE-90DA-7CC8F543793A}" destId="{28E50F4E-A211-4387-B97C-8204D2D63C7E}" srcOrd="0" destOrd="0" parTransId="{3ECDEA85-0997-4DE7-BDA1-9D27574A1BE6}" sibTransId="{7E88C0FE-9E9F-45D8-9EB3-4AB6E6B956AA}"/>
    <dgm:cxn modelId="{674B8269-31F4-4CDE-9EF5-ADCD21A6B833}" type="presParOf" srcId="{C666E99A-EA2A-4513-B163-536A725EC1D4}" destId="{E2E3C590-7FC4-4000-9B21-30C11C32C517}" srcOrd="0" destOrd="0" presId="urn:microsoft.com/office/officeart/2008/layout/CircleAccentTimeline"/>
    <dgm:cxn modelId="{03AA0787-3172-43E9-A999-FC7F7968F0AF}" type="presParOf" srcId="{E2E3C590-7FC4-4000-9B21-30C11C32C517}" destId="{28017CDB-A29D-4E6F-AB4C-798EBE6DA64D}" srcOrd="0" destOrd="0" presId="urn:microsoft.com/office/officeart/2008/layout/CircleAccentTimeline"/>
    <dgm:cxn modelId="{F7ECBB2F-82E8-4473-A333-E47EB6FF67BA}" type="presParOf" srcId="{E2E3C590-7FC4-4000-9B21-30C11C32C517}" destId="{66FE321E-6221-430D-95E7-19DBF56E205F}" srcOrd="1" destOrd="0" presId="urn:microsoft.com/office/officeart/2008/layout/CircleAccentTimeline"/>
    <dgm:cxn modelId="{4D9073B5-A48F-4FC1-BDE6-7955EDB57069}" type="presParOf" srcId="{E2E3C590-7FC4-4000-9B21-30C11C32C517}" destId="{1BA0E56F-434D-4EE4-89C5-185FC0CE6AAD}" srcOrd="2" destOrd="0" presId="urn:microsoft.com/office/officeart/2008/layout/CircleAccentTimeline"/>
    <dgm:cxn modelId="{09B377D4-9CF6-4757-ADB3-1B46BA4E9103}" type="presParOf" srcId="{C666E99A-EA2A-4513-B163-536A725EC1D4}" destId="{EAEC0C39-E95A-4854-99AC-F1FAA31657FA}" srcOrd="1" destOrd="0" presId="urn:microsoft.com/office/officeart/2008/layout/CircleAccentTimeline"/>
    <dgm:cxn modelId="{CD9D4DD3-E6AB-433A-B100-615C973522A1}" type="presParOf" srcId="{C666E99A-EA2A-4513-B163-536A725EC1D4}" destId="{5744958A-2933-4B47-B6EB-7D7C8BFCEF84}" srcOrd="2" destOrd="0" presId="urn:microsoft.com/office/officeart/2008/layout/CircleAccentTimeline"/>
    <dgm:cxn modelId="{25D672BE-AF36-4BF4-88E7-239D1494DF23}" type="presParOf" srcId="{C666E99A-EA2A-4513-B163-536A725EC1D4}" destId="{DB5C8DB9-421C-4475-9554-BF09ED182F07}" srcOrd="3" destOrd="0" presId="urn:microsoft.com/office/officeart/2008/layout/CircleAccentTimeline"/>
    <dgm:cxn modelId="{4C55E791-8C19-4248-9278-202E633AD3CA}" type="presParOf" srcId="{C666E99A-EA2A-4513-B163-536A725EC1D4}" destId="{A12DE314-648D-4641-9891-BA6739485BD1}" srcOrd="4" destOrd="0" presId="urn:microsoft.com/office/officeart/2008/layout/CircleAccentTimeline"/>
    <dgm:cxn modelId="{AD52C740-6461-41AB-A00B-090D53FA59B0}" type="presParOf" srcId="{A12DE314-648D-4641-9891-BA6739485BD1}" destId="{C9C19A9C-B03C-4847-B320-ADA34106EBC9}" srcOrd="0" destOrd="0" presId="urn:microsoft.com/office/officeart/2008/layout/CircleAccentTimeline"/>
    <dgm:cxn modelId="{CDA3E464-60F8-469F-9A84-3110CF69184D}" type="presParOf" srcId="{A12DE314-648D-4641-9891-BA6739485BD1}" destId="{C4656B26-323F-49E3-842B-93E1D9AC1EF6}" srcOrd="1" destOrd="0" presId="urn:microsoft.com/office/officeart/2008/layout/CircleAccentTimeline"/>
    <dgm:cxn modelId="{5B846388-3DF5-40CD-98A2-05675E6533EA}" type="presParOf" srcId="{A12DE314-648D-4641-9891-BA6739485BD1}" destId="{AF16E86C-14CC-41E9-A717-7A81E5744A07}" srcOrd="2" destOrd="0" presId="urn:microsoft.com/office/officeart/2008/layout/CircleAccentTimeline"/>
    <dgm:cxn modelId="{865A85BF-05CF-4160-B265-D806840FC623}" type="presParOf" srcId="{C666E99A-EA2A-4513-B163-536A725EC1D4}" destId="{B0B02FFE-ED00-4F67-A378-25ECF0768F70}" srcOrd="5" destOrd="0" presId="urn:microsoft.com/office/officeart/2008/layout/CircleAccentTimeline"/>
    <dgm:cxn modelId="{059241B0-C907-4F55-A97E-ACC3A83E3FAF}" type="presParOf" srcId="{C666E99A-EA2A-4513-B163-536A725EC1D4}" destId="{6912B275-5390-4B80-BB24-070878E99D6B}" srcOrd="6" destOrd="0" presId="urn:microsoft.com/office/officeart/2008/layout/CircleAccentTimeline"/>
    <dgm:cxn modelId="{7BB26765-3529-4FE8-A519-B7E3652B2F28}" type="presParOf" srcId="{C666E99A-EA2A-4513-B163-536A725EC1D4}" destId="{1C597603-C1AE-407B-819E-ABEDC60EE6D6}" srcOrd="7" destOrd="0" presId="urn:microsoft.com/office/officeart/2008/layout/CircleAccentTimeline"/>
    <dgm:cxn modelId="{FB0ADA9F-0C6A-49BE-93BF-D4E02D4F577F}" type="presParOf" srcId="{C666E99A-EA2A-4513-B163-536A725EC1D4}" destId="{710CF928-B154-4B37-9D24-37A093CFD33F}" srcOrd="8" destOrd="0" presId="urn:microsoft.com/office/officeart/2008/layout/CircleAccentTimeline"/>
    <dgm:cxn modelId="{209353A5-9F64-41EA-A96B-44DDDDB9BD12}" type="presParOf" srcId="{710CF928-B154-4B37-9D24-37A093CFD33F}" destId="{2CAA0CCC-E84A-4060-9DAE-272FC8488097}" srcOrd="0" destOrd="0" presId="urn:microsoft.com/office/officeart/2008/layout/CircleAccentTimeline"/>
    <dgm:cxn modelId="{77883167-E12B-4827-B2AE-07EBE12A7CD5}" type="presParOf" srcId="{710CF928-B154-4B37-9D24-37A093CFD33F}" destId="{4B9FC7B4-CAEC-4746-A6D8-A351CFCA51A0}" srcOrd="1" destOrd="0" presId="urn:microsoft.com/office/officeart/2008/layout/CircleAccentTimeline"/>
    <dgm:cxn modelId="{A0E0D717-0358-4913-951F-9B61EBD37681}" type="presParOf" srcId="{710CF928-B154-4B37-9D24-37A093CFD33F}" destId="{E20F6E40-AE9F-4788-A1A9-590A297BDA54}" srcOrd="2" destOrd="0" presId="urn:microsoft.com/office/officeart/2008/layout/CircleAccentTimeline"/>
    <dgm:cxn modelId="{72CD7B72-71C9-4ADA-8947-86C8AD61F6BA}" type="presParOf" srcId="{C666E99A-EA2A-4513-B163-536A725EC1D4}" destId="{A3A4FA7D-0160-42C3-8595-A2AA4D308493}" srcOrd="9" destOrd="0" presId="urn:microsoft.com/office/officeart/2008/layout/CircleAccentTimeline"/>
    <dgm:cxn modelId="{AB86B49D-F94C-4749-91B0-7052FBCDCC74}" type="presParOf" srcId="{C666E99A-EA2A-4513-B163-536A725EC1D4}" destId="{673C3FD2-612C-4678-BF08-69CA995D4A49}" srcOrd="10" destOrd="0" presId="urn:microsoft.com/office/officeart/2008/layout/CircleAccentTimeline"/>
    <dgm:cxn modelId="{8DEB1F75-7435-4BD4-8602-DC5EAE0474F0}" type="presParOf" srcId="{C666E99A-EA2A-4513-B163-536A725EC1D4}" destId="{A737E53B-3EBD-4F31-BE8F-213AEA26920B}" srcOrd="11" destOrd="0" presId="urn:microsoft.com/office/officeart/2008/layout/CircleAccentTimeline"/>
    <dgm:cxn modelId="{ED52317D-D84F-4CBE-BD83-EA5BE4A68B7E}" type="presParOf" srcId="{A737E53B-3EBD-4F31-BE8F-213AEA26920B}" destId="{AE3612BB-F33E-42AB-9A25-F0294B1633E3}" srcOrd="0" destOrd="0" presId="urn:microsoft.com/office/officeart/2008/layout/CircleAccentTimeline"/>
    <dgm:cxn modelId="{7BBA8A98-D14E-4A6A-ABDB-607580929161}" type="presParOf" srcId="{A737E53B-3EBD-4F31-BE8F-213AEA26920B}" destId="{3435CB3C-1332-4A4B-8351-7AFC976322BA}" srcOrd="1" destOrd="0" presId="urn:microsoft.com/office/officeart/2008/layout/CircleAccentTimeline"/>
    <dgm:cxn modelId="{A5DE670C-7FAC-4D1B-881B-22B6C0931538}" type="presParOf" srcId="{A737E53B-3EBD-4F31-BE8F-213AEA26920B}" destId="{4719963D-E5A7-478F-9275-6273BD4185E5}" srcOrd="2" destOrd="0" presId="urn:microsoft.com/office/officeart/2008/layout/CircleAccentTimeline"/>
    <dgm:cxn modelId="{AE10F806-F919-48F4-8844-341B7535D6A2}" type="presParOf" srcId="{C666E99A-EA2A-4513-B163-536A725EC1D4}" destId="{60376D40-3B51-4D30-99D2-561501878AAA}" srcOrd="12" destOrd="0" presId="urn:microsoft.com/office/officeart/2008/layout/CircleAccentTimeline"/>
    <dgm:cxn modelId="{58E7F6A0-518D-42C5-B8D1-474FB05805D8}" type="presParOf" srcId="{C666E99A-EA2A-4513-B163-536A725EC1D4}" destId="{F0E15A79-2108-4D63-B669-07922A25E9D6}" srcOrd="13" destOrd="0" presId="urn:microsoft.com/office/officeart/2008/layout/CircleAccentTimeline"/>
    <dgm:cxn modelId="{609B5DC4-2C7A-467A-900F-D2EF1BB02557}" type="presParOf" srcId="{C666E99A-EA2A-4513-B163-536A725EC1D4}" destId="{76AF4789-091D-4274-B5AC-A3B5DE6C9E58}" srcOrd="14" destOrd="0" presId="urn:microsoft.com/office/officeart/2008/layout/CircleAccentTimeline"/>
    <dgm:cxn modelId="{ABB36929-A84A-4EDB-AAB3-8090D3234A7F}" type="presParOf" srcId="{C666E99A-EA2A-4513-B163-536A725EC1D4}" destId="{9D72038F-E513-4595-89FF-3AFEA2B45F26}" srcOrd="15" destOrd="0" presId="urn:microsoft.com/office/officeart/2008/layout/CircleAccentTimeline"/>
    <dgm:cxn modelId="{81503D33-4EF5-40F2-A186-5207B62633DD}" type="presParOf" srcId="{9D72038F-E513-4595-89FF-3AFEA2B45F26}" destId="{DEA66F29-AA7B-4701-8167-4CC1F8C4DDB8}" srcOrd="0" destOrd="0" presId="urn:microsoft.com/office/officeart/2008/layout/CircleAccentTimeline"/>
    <dgm:cxn modelId="{E0F0EE1D-C2FC-4137-A5CB-73B05E5FBB64}" type="presParOf" srcId="{9D72038F-E513-4595-89FF-3AFEA2B45F26}" destId="{C8268A96-08FE-4946-8AAF-E332CF40299A}" srcOrd="1" destOrd="0" presId="urn:microsoft.com/office/officeart/2008/layout/CircleAccentTimeline"/>
    <dgm:cxn modelId="{739790B3-FCAD-427D-935F-84B189897973}" type="presParOf" srcId="{9D72038F-E513-4595-89FF-3AFEA2B45F26}" destId="{5721F4C4-F862-4CE3-BD06-AB380B8E206E}" srcOrd="2" destOrd="0" presId="urn:microsoft.com/office/officeart/2008/layout/CircleAccentTimeline"/>
    <dgm:cxn modelId="{3F4387D8-5E62-4D11-ABE5-5C69F776F9E9}" type="presParOf" srcId="{C666E99A-EA2A-4513-B163-536A725EC1D4}" destId="{D13602D5-B4F6-4D5C-A04C-03BABE6EB204}" srcOrd="16" destOrd="0" presId="urn:microsoft.com/office/officeart/2008/layout/CircleAccentTimeline"/>
    <dgm:cxn modelId="{A8BA675C-524C-4DF4-87C3-A7DDA3F064C9}" type="presParOf" srcId="{C666E99A-EA2A-4513-B163-536A725EC1D4}" destId="{7A82441A-4372-4980-8B6B-6DA8F232EF53}" srcOrd="17" destOrd="0" presId="urn:microsoft.com/office/officeart/2008/layout/CircleAccentTimeline"/>
    <dgm:cxn modelId="{AC814369-A47E-4932-9A77-DDD661B10F85}" type="presParOf" srcId="{C666E99A-EA2A-4513-B163-536A725EC1D4}" destId="{E33E34BE-8BCA-4C26-B362-1D39D088BC72}" srcOrd="18" destOrd="0" presId="urn:microsoft.com/office/officeart/2008/layout/CircleAccentTimeline"/>
    <dgm:cxn modelId="{F338450E-B7F6-4D0B-8225-83F125AD5E2B}" type="presParOf" srcId="{E33E34BE-8BCA-4C26-B362-1D39D088BC72}" destId="{9C82733F-FF6B-439C-9E9E-770805990F69}" srcOrd="0" destOrd="0" presId="urn:microsoft.com/office/officeart/2008/layout/CircleAccentTimeline"/>
    <dgm:cxn modelId="{5FDBC311-A5B1-4713-BB4A-72212998B538}" type="presParOf" srcId="{E33E34BE-8BCA-4C26-B362-1D39D088BC72}" destId="{815291A0-0961-4A6E-BC6B-A728390C75E2}" srcOrd="1" destOrd="0" presId="urn:microsoft.com/office/officeart/2008/layout/CircleAccentTimeline"/>
    <dgm:cxn modelId="{11839A1C-8346-4FB1-B2F8-45597B98AA1D}" type="presParOf" srcId="{E33E34BE-8BCA-4C26-B362-1D39D088BC72}" destId="{2611B201-56A0-4B00-8CB3-2CD0107351B9}" srcOrd="2" destOrd="0" presId="urn:microsoft.com/office/officeart/2008/layout/CircleAccentTimeline"/>
    <dgm:cxn modelId="{7921F20F-376C-4A75-AF4B-9E52B491D03C}" type="presParOf" srcId="{C666E99A-EA2A-4513-B163-536A725EC1D4}" destId="{66019262-7A8E-492A-BA76-AF55EC5A704F}" srcOrd="19" destOrd="0" presId="urn:microsoft.com/office/officeart/2008/layout/CircleAccentTimeline"/>
    <dgm:cxn modelId="{8FAD9FB3-DBA1-41F9-B0E1-0E333BED28A6}" type="presParOf" srcId="{C666E99A-EA2A-4513-B163-536A725EC1D4}" destId="{08AD2D33-021F-4EE0-A78A-F36F8F8FCF82}" srcOrd="20" destOrd="0" presId="urn:microsoft.com/office/officeart/2008/layout/CircleAccentTimeline"/>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4EAE2BA-E6E9-47BE-90DA-7CC8F543793A}" type="doc">
      <dgm:prSet loTypeId="urn:microsoft.com/office/officeart/2008/layout/CircleAccentTimeline" loCatId="process" qsTypeId="urn:microsoft.com/office/officeart/2005/8/quickstyle/simple4" qsCatId="simple" csTypeId="urn:microsoft.com/office/officeart/2005/8/colors/colorful1" csCatId="colorful" phldr="1"/>
      <dgm:spPr/>
      <dgm:t>
        <a:bodyPr/>
        <a:lstStyle/>
        <a:p>
          <a:endParaRPr lang="en-US"/>
        </a:p>
      </dgm:t>
    </dgm:pt>
    <dgm:pt modelId="{4197E540-D10F-4BDA-84C9-B2027B240EEB}">
      <dgm:prSet phldrT="[Text]"/>
      <dgm:spPr>
        <a:xfrm rot="17700000">
          <a:off x="316908" y="1022162"/>
          <a:ext cx="506886" cy="244401"/>
        </a:xfrm>
        <a:prstGeom prst="rect">
          <a:avLst/>
        </a:prstGeom>
        <a:noFill/>
        <a:ln>
          <a:noFill/>
        </a:ln>
        <a:effectLst/>
      </dgm:spPr>
      <dgm:t>
        <a:bodyPr/>
        <a:lstStyle/>
        <a:p>
          <a:r>
            <a:rPr lang="en-US" dirty="0" err="1">
              <a:solidFill>
                <a:srgbClr val="7F7F7F">
                  <a:hueOff val="0"/>
                  <a:satOff val="0"/>
                  <a:lumOff val="0"/>
                  <a:alphaOff val="0"/>
                </a:srgbClr>
              </a:solidFill>
              <a:latin typeface="Calibri"/>
              <a:ea typeface="+mn-ea"/>
              <a:cs typeface="+mn-cs"/>
            </a:rPr>
            <a:t>Sr</a:t>
          </a:r>
          <a:r>
            <a:rPr lang="en-US" dirty="0">
              <a:solidFill>
                <a:srgbClr val="7F7F7F">
                  <a:hueOff val="0"/>
                  <a:satOff val="0"/>
                  <a:lumOff val="0"/>
                  <a:alphaOff val="0"/>
                </a:srgbClr>
              </a:solidFill>
              <a:latin typeface="Calibri"/>
              <a:ea typeface="+mn-ea"/>
              <a:cs typeface="+mn-cs"/>
            </a:rPr>
            <a:t> oven</a:t>
          </a:r>
        </a:p>
      </dgm:t>
    </dgm:pt>
    <dgm:pt modelId="{78BB0D03-C1B0-4614-BB63-23D6CFFED62B}" type="parTrans" cxnId="{037D1ED7-9660-475E-907C-F4AD249CA9F1}">
      <dgm:prSet/>
      <dgm:spPr/>
      <dgm:t>
        <a:bodyPr/>
        <a:lstStyle/>
        <a:p>
          <a:endParaRPr lang="en-US"/>
        </a:p>
      </dgm:t>
    </dgm:pt>
    <dgm:pt modelId="{6EE9F422-00AE-4222-BD4F-062656D802FD}" type="sibTrans" cxnId="{037D1ED7-9660-475E-907C-F4AD249CA9F1}">
      <dgm:prSet/>
      <dgm:spPr/>
      <dgm:t>
        <a:bodyPr/>
        <a:lstStyle/>
        <a:p>
          <a:endParaRPr lang="en-US"/>
        </a:p>
      </dgm:t>
    </dgm:pt>
    <dgm:pt modelId="{2A7D8280-778C-46E5-B9CF-C16360D9EF0A}">
      <dgm:prSet phldrT="[Text]"/>
      <dgm:spPr>
        <a:xfrm rot="17700000">
          <a:off x="265901" y="184008"/>
          <a:ext cx="585963" cy="282389"/>
        </a:xfrm>
        <a:prstGeom prst="rect">
          <a:avLst/>
        </a:prstGeom>
        <a:noFill/>
        <a:ln>
          <a:noFill/>
        </a:ln>
        <a:effectLst/>
      </dgm:spPr>
      <dgm:t>
        <a:bodyPr/>
        <a:lstStyle/>
        <a:p>
          <a:endParaRPr lang="en-US" dirty="0">
            <a:solidFill>
              <a:srgbClr val="7F7F7F">
                <a:hueOff val="0"/>
                <a:satOff val="0"/>
                <a:lumOff val="0"/>
                <a:alphaOff val="0"/>
              </a:srgbClr>
            </a:solidFill>
            <a:latin typeface="Calibri"/>
            <a:ea typeface="+mn-ea"/>
            <a:cs typeface="+mn-cs"/>
          </a:endParaRPr>
        </a:p>
      </dgm:t>
    </dgm:pt>
    <dgm:pt modelId="{E9989510-0E9B-4C41-8C03-36333ED85E3E}" type="parTrans" cxnId="{2216298F-830B-4E76-89FA-99CB6521BE8E}">
      <dgm:prSet/>
      <dgm:spPr/>
      <dgm:t>
        <a:bodyPr/>
        <a:lstStyle/>
        <a:p>
          <a:endParaRPr lang="en-US"/>
        </a:p>
      </dgm:t>
    </dgm:pt>
    <dgm:pt modelId="{A2F781BC-C397-4428-85A6-F26115C64C8D}" type="sibTrans" cxnId="{2216298F-830B-4E76-89FA-99CB6521BE8E}">
      <dgm:prSet/>
      <dgm:spPr/>
      <dgm:t>
        <a:bodyPr/>
        <a:lstStyle/>
        <a:p>
          <a:endParaRPr lang="en-US"/>
        </a:p>
      </dgm:t>
    </dgm:pt>
    <dgm:pt modelId="{ED166C7D-9F95-4D53-ACB4-4AEEF5666DC8}">
      <dgm:prSet phldrT="[Text]"/>
      <dgm:spPr>
        <a:xfrm rot="17700000">
          <a:off x="877184" y="1022162"/>
          <a:ext cx="506886" cy="244401"/>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laser cooling – 2nd stage</a:t>
          </a:r>
        </a:p>
      </dgm:t>
    </dgm:pt>
    <dgm:pt modelId="{0B58DB07-403E-4743-ADB0-671E0B2DF3D0}" type="parTrans" cxnId="{5BA9FAEB-7A2B-48D3-B3D3-D34E85F4C101}">
      <dgm:prSet/>
      <dgm:spPr/>
      <dgm:t>
        <a:bodyPr/>
        <a:lstStyle/>
        <a:p>
          <a:endParaRPr lang="en-US"/>
        </a:p>
      </dgm:t>
    </dgm:pt>
    <dgm:pt modelId="{724C35EF-3281-4FC8-9106-BBF72ABEA850}" type="sibTrans" cxnId="{5BA9FAEB-7A2B-48D3-B3D3-D34E85F4C101}">
      <dgm:prSet/>
      <dgm:spPr/>
      <dgm:t>
        <a:bodyPr/>
        <a:lstStyle/>
        <a:p>
          <a:endParaRPr lang="en-US"/>
        </a:p>
      </dgm:t>
    </dgm:pt>
    <dgm:pt modelId="{E0146D6B-4777-4D54-BACC-BF7BD7ED5309}">
      <dgm:prSet phldrT="[Text]"/>
      <dgm:spPr>
        <a:xfrm rot="17700000">
          <a:off x="1157322" y="1022162"/>
          <a:ext cx="506886" cy="244401"/>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Dipole trap</a:t>
          </a:r>
        </a:p>
      </dgm:t>
    </dgm:pt>
    <dgm:pt modelId="{E3397DCC-6529-4ED1-9B16-2319A363C1F7}" type="parTrans" cxnId="{66B3F924-598E-4667-98B3-C27927A8624B}">
      <dgm:prSet/>
      <dgm:spPr/>
      <dgm:t>
        <a:bodyPr/>
        <a:lstStyle/>
        <a:p>
          <a:endParaRPr lang="en-US"/>
        </a:p>
      </dgm:t>
    </dgm:pt>
    <dgm:pt modelId="{B4F749CB-4B09-4404-9D92-EF1D3661B866}" type="sibTrans" cxnId="{66B3F924-598E-4667-98B3-C27927A8624B}">
      <dgm:prSet/>
      <dgm:spPr/>
      <dgm:t>
        <a:bodyPr/>
        <a:lstStyle/>
        <a:p>
          <a:endParaRPr lang="en-US"/>
        </a:p>
      </dgm:t>
    </dgm:pt>
    <dgm:pt modelId="{94F4563E-F489-433E-BE09-500F9554401E}">
      <dgm:prSet phldrT="[Text]"/>
      <dgm:spPr>
        <a:xfrm rot="17700000">
          <a:off x="597046" y="1022162"/>
          <a:ext cx="506886" cy="244401"/>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laser cooling – 1</a:t>
          </a:r>
          <a:r>
            <a:rPr lang="en-US" baseline="30000" dirty="0">
              <a:solidFill>
                <a:srgbClr val="7F7F7F">
                  <a:hueOff val="0"/>
                  <a:satOff val="0"/>
                  <a:lumOff val="0"/>
                  <a:alphaOff val="0"/>
                </a:srgbClr>
              </a:solidFill>
              <a:latin typeface="Calibri"/>
              <a:ea typeface="+mn-ea"/>
              <a:cs typeface="+mn-cs"/>
            </a:rPr>
            <a:t>st</a:t>
          </a:r>
          <a:r>
            <a:rPr lang="en-US" dirty="0">
              <a:solidFill>
                <a:srgbClr val="7F7F7F">
                  <a:hueOff val="0"/>
                  <a:satOff val="0"/>
                  <a:lumOff val="0"/>
                  <a:alphaOff val="0"/>
                </a:srgbClr>
              </a:solidFill>
              <a:latin typeface="Calibri"/>
              <a:ea typeface="+mn-ea"/>
              <a:cs typeface="+mn-cs"/>
            </a:rPr>
            <a:t> stage</a:t>
          </a:r>
        </a:p>
      </dgm:t>
    </dgm:pt>
    <dgm:pt modelId="{8ACA1D79-E386-4B0F-9C88-90C2D1B7EFE2}" type="parTrans" cxnId="{56AEF670-C3C6-4E9A-9C5F-1FFF26FFFE00}">
      <dgm:prSet/>
      <dgm:spPr/>
      <dgm:t>
        <a:bodyPr/>
        <a:lstStyle/>
        <a:p>
          <a:endParaRPr lang="en-US"/>
        </a:p>
      </dgm:t>
    </dgm:pt>
    <dgm:pt modelId="{F38A9E7E-61BF-4B1D-8F4B-B15429D068C6}" type="sibTrans" cxnId="{56AEF670-C3C6-4E9A-9C5F-1FFF26FFFE00}">
      <dgm:prSet/>
      <dgm:spPr/>
      <dgm:t>
        <a:bodyPr/>
        <a:lstStyle/>
        <a:p>
          <a:endParaRPr lang="en-US"/>
        </a:p>
      </dgm:t>
    </dgm:pt>
    <dgm:pt modelId="{D396E2D0-C9D3-489C-94F0-D99F0B6C03B8}">
      <dgm:prSet phldrT="[Text]"/>
      <dgm:spPr>
        <a:xfrm rot="17700000">
          <a:off x="1717597" y="1022162"/>
          <a:ext cx="506886" cy="244401"/>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Transport – testing</a:t>
          </a:r>
        </a:p>
      </dgm:t>
    </dgm:pt>
    <dgm:pt modelId="{5610D885-CF7D-45B3-8602-CC4A7F7F0FC9}" type="parTrans" cxnId="{C2F024E3-EB17-4529-84BE-9A40DC7378B7}">
      <dgm:prSet/>
      <dgm:spPr/>
      <dgm:t>
        <a:bodyPr/>
        <a:lstStyle/>
        <a:p>
          <a:endParaRPr lang="en-US"/>
        </a:p>
      </dgm:t>
    </dgm:pt>
    <dgm:pt modelId="{C6EBC72D-0370-49A3-82E8-9A89A4626FD5}" type="sibTrans" cxnId="{C2F024E3-EB17-4529-84BE-9A40DC7378B7}">
      <dgm:prSet/>
      <dgm:spPr/>
      <dgm:t>
        <a:bodyPr/>
        <a:lstStyle/>
        <a:p>
          <a:endParaRPr lang="en-US"/>
        </a:p>
      </dgm:t>
    </dgm:pt>
    <dgm:pt modelId="{C3506255-C684-4943-9055-860026EA249C}">
      <dgm:prSet phldrT="[Text]"/>
      <dgm:spPr>
        <a:xfrm rot="17700000">
          <a:off x="1437459" y="1022162"/>
          <a:ext cx="506886" cy="244401"/>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Detection</a:t>
          </a:r>
        </a:p>
      </dgm:t>
    </dgm:pt>
    <dgm:pt modelId="{FE3AA463-51DF-4CA8-89C5-9612F0D6BC6F}" type="parTrans" cxnId="{A0945EAC-D44C-45BA-943D-DD7DEA802E43}">
      <dgm:prSet/>
      <dgm:spPr/>
      <dgm:t>
        <a:bodyPr/>
        <a:lstStyle/>
        <a:p>
          <a:endParaRPr lang="en-US"/>
        </a:p>
      </dgm:t>
    </dgm:pt>
    <dgm:pt modelId="{53A165F1-A96E-44B6-9267-3D63184A4F3B}" type="sibTrans" cxnId="{A0945EAC-D44C-45BA-943D-DD7DEA802E43}">
      <dgm:prSet/>
      <dgm:spPr/>
      <dgm:t>
        <a:bodyPr/>
        <a:lstStyle/>
        <a:p>
          <a:endParaRPr lang="en-US"/>
        </a:p>
      </dgm:t>
    </dgm:pt>
    <dgm:pt modelId="{CA1B2226-A516-4FB5-8ED7-C9847FA5AD27}">
      <dgm:prSet phldrT="[Text]"/>
      <dgm:spPr>
        <a:xfrm rot="17700000">
          <a:off x="1997735" y="1022162"/>
          <a:ext cx="506886" cy="244401"/>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Shipping to </a:t>
          </a:r>
          <a:r>
            <a:rPr lang="en-US" dirty="0" err="1">
              <a:solidFill>
                <a:srgbClr val="7F7F7F">
                  <a:hueOff val="0"/>
                  <a:satOff val="0"/>
                  <a:lumOff val="0"/>
                  <a:alphaOff val="0"/>
                </a:srgbClr>
              </a:solidFill>
              <a:latin typeface="Calibri"/>
              <a:ea typeface="+mn-ea"/>
              <a:cs typeface="+mn-cs"/>
            </a:rPr>
            <a:t>Oxf</a:t>
          </a:r>
          <a:r>
            <a:rPr lang="en-US" dirty="0">
              <a:solidFill>
                <a:srgbClr val="7F7F7F">
                  <a:hueOff val="0"/>
                  <a:satOff val="0"/>
                  <a:lumOff val="0"/>
                  <a:alphaOff val="0"/>
                </a:srgbClr>
              </a:solidFill>
              <a:latin typeface="Calibri"/>
              <a:ea typeface="+mn-ea"/>
              <a:cs typeface="+mn-cs"/>
            </a:rPr>
            <a:t>.</a:t>
          </a:r>
        </a:p>
      </dgm:t>
    </dgm:pt>
    <dgm:pt modelId="{8313D146-E190-4F7C-8DE8-700411A8595E}" type="parTrans" cxnId="{C4E159C6-C7F4-4B84-BF51-3F378057E1AA}">
      <dgm:prSet/>
      <dgm:spPr/>
      <dgm:t>
        <a:bodyPr/>
        <a:lstStyle/>
        <a:p>
          <a:endParaRPr lang="en-US"/>
        </a:p>
      </dgm:t>
    </dgm:pt>
    <dgm:pt modelId="{74154002-7566-4D9E-8D7D-6E55C7647CCC}" type="sibTrans" cxnId="{C4E159C6-C7F4-4B84-BF51-3F378057E1AA}">
      <dgm:prSet/>
      <dgm:spPr/>
      <dgm:t>
        <a:bodyPr/>
        <a:lstStyle/>
        <a:p>
          <a:endParaRPr lang="en-US"/>
        </a:p>
      </dgm:t>
    </dgm:pt>
    <dgm:pt modelId="{DC831466-BF44-48E5-B1B1-E312A81EBB0E}">
      <dgm:prSet phldrT="[Text]"/>
      <dgm:spPr>
        <a:xfrm rot="17700000">
          <a:off x="2733778" y="184008"/>
          <a:ext cx="585963" cy="282389"/>
        </a:xfrm>
        <a:prstGeom prst="rect">
          <a:avLst/>
        </a:prstGeom>
        <a:noFill/>
        <a:ln>
          <a:noFill/>
        </a:ln>
        <a:effectLst/>
      </dgm:spPr>
      <dgm:t>
        <a:bodyPr/>
        <a:lstStyle/>
        <a:p>
          <a:r>
            <a:rPr lang="en-US" dirty="0">
              <a:solidFill>
                <a:srgbClr val="7F7F7F">
                  <a:hueOff val="0"/>
                  <a:satOff val="0"/>
                  <a:lumOff val="0"/>
                  <a:alphaOff val="0"/>
                </a:srgbClr>
              </a:solidFill>
              <a:latin typeface="Calibri"/>
              <a:ea typeface="+mn-ea"/>
              <a:cs typeface="+mn-cs"/>
            </a:rPr>
            <a:t>Install </a:t>
          </a:r>
          <a:r>
            <a:rPr lang="en-US">
              <a:solidFill>
                <a:srgbClr val="7F7F7F">
                  <a:hueOff val="0"/>
                  <a:satOff val="0"/>
                  <a:lumOff val="0"/>
                  <a:alphaOff val="0"/>
                </a:srgbClr>
              </a:solidFill>
              <a:latin typeface="Calibri"/>
              <a:ea typeface="+mn-ea"/>
              <a:cs typeface="+mn-cs"/>
            </a:rPr>
            <a:t>sidearm(s)</a:t>
          </a:r>
          <a:endParaRPr lang="en-US" dirty="0">
            <a:solidFill>
              <a:srgbClr val="7F7F7F">
                <a:hueOff val="0"/>
                <a:satOff val="0"/>
                <a:lumOff val="0"/>
                <a:alphaOff val="0"/>
              </a:srgbClr>
            </a:solidFill>
            <a:latin typeface="Calibri"/>
            <a:ea typeface="+mn-ea"/>
            <a:cs typeface="+mn-cs"/>
          </a:endParaRPr>
        </a:p>
      </dgm:t>
    </dgm:pt>
    <dgm:pt modelId="{0A505BA3-2573-4DF1-B82D-522277020DE1}" type="parTrans" cxnId="{1A2EBA47-1A73-46DF-8234-DFFED3C5461B}">
      <dgm:prSet/>
      <dgm:spPr/>
      <dgm:t>
        <a:bodyPr/>
        <a:lstStyle/>
        <a:p>
          <a:endParaRPr lang="en-US"/>
        </a:p>
      </dgm:t>
    </dgm:pt>
    <dgm:pt modelId="{E6CC7325-8275-474B-8EFE-A0E5E1B5806E}" type="sibTrans" cxnId="{1A2EBA47-1A73-46DF-8234-DFFED3C5461B}">
      <dgm:prSet/>
      <dgm:spPr/>
      <dgm:t>
        <a:bodyPr/>
        <a:lstStyle/>
        <a:p>
          <a:endParaRPr lang="en-US"/>
        </a:p>
      </dgm:t>
    </dgm:pt>
    <dgm:pt modelId="{C666E99A-EA2A-4513-B163-536A725EC1D4}" type="pres">
      <dgm:prSet presAssocID="{E4EAE2BA-E6E9-47BE-90DA-7CC8F543793A}" presName="Name0" presStyleCnt="0">
        <dgm:presLayoutVars>
          <dgm:dir/>
        </dgm:presLayoutVars>
      </dgm:prSet>
      <dgm:spPr/>
    </dgm:pt>
    <dgm:pt modelId="{9CC95DB0-8F37-4164-9261-83EC1DD5AEAA}" type="pres">
      <dgm:prSet presAssocID="{2A7D8280-778C-46E5-B9CF-C16360D9EF0A}" presName="parComposite" presStyleCnt="0"/>
      <dgm:spPr/>
    </dgm:pt>
    <dgm:pt modelId="{C2AFBAF6-70FA-4A5E-86BA-164D330A8104}" type="pres">
      <dgm:prSet presAssocID="{2A7D8280-778C-46E5-B9CF-C16360D9EF0A}" presName="parBigCircle" presStyleLbl="node0" presStyleIdx="0" presStyleCnt="2"/>
      <dgm:spPr>
        <a:xfrm>
          <a:off x="99812" y="568270"/>
          <a:ext cx="471368" cy="471368"/>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gm:spPr>
    </dgm:pt>
    <dgm:pt modelId="{C7FA604F-7450-4AE0-81F5-1771704902A6}" type="pres">
      <dgm:prSet presAssocID="{2A7D8280-778C-46E5-B9CF-C16360D9EF0A}" presName="parTx" presStyleLbl="revTx" presStyleIdx="0" presStyleCnt="16"/>
      <dgm:spPr/>
    </dgm:pt>
    <dgm:pt modelId="{F6FECC43-401C-4159-BC7D-8136D54FEC50}" type="pres">
      <dgm:prSet presAssocID="{2A7D8280-778C-46E5-B9CF-C16360D9EF0A}" presName="bSpace" presStyleCnt="0"/>
      <dgm:spPr/>
    </dgm:pt>
    <dgm:pt modelId="{F5325733-CE67-400D-8010-FE3FA1E2A3C4}" type="pres">
      <dgm:prSet presAssocID="{2A7D8280-778C-46E5-B9CF-C16360D9EF0A}" presName="parBackupNorm" presStyleCnt="0"/>
      <dgm:spPr/>
    </dgm:pt>
    <dgm:pt modelId="{3EB9BAD6-D5E7-45A8-A2FA-05F32052729A}" type="pres">
      <dgm:prSet presAssocID="{A2F781BC-C397-4428-85A6-F26115C64C8D}" presName="parSpace" presStyleCnt="0"/>
      <dgm:spPr/>
    </dgm:pt>
    <dgm:pt modelId="{CCD12751-D9E3-4387-BBF9-8F2AF6D49D1B}" type="pres">
      <dgm:prSet presAssocID="{4197E540-D10F-4BDA-84C9-B2027B240EEB}" presName="desBackupLeftNorm" presStyleCnt="0"/>
      <dgm:spPr/>
    </dgm:pt>
    <dgm:pt modelId="{B394CEEB-24B6-4BA8-A206-1534BEDAD694}" type="pres">
      <dgm:prSet presAssocID="{4197E540-D10F-4BDA-84C9-B2027B240EEB}" presName="desComposite" presStyleCnt="0"/>
      <dgm:spPr/>
    </dgm:pt>
    <dgm:pt modelId="{51C5ACA6-33FD-4668-B3B1-157C98F240BE}" type="pres">
      <dgm:prSet presAssocID="{4197E540-D10F-4BDA-84C9-B2027B240EEB}" presName="desCircle" presStyleLbl="node1" presStyleIdx="0" presStyleCnt="7"/>
      <dgm:spPr>
        <a:xfrm>
          <a:off x="606686" y="681619"/>
          <a:ext cx="244670" cy="244670"/>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gm:spPr>
    </dgm:pt>
    <dgm:pt modelId="{D80838CA-4B5F-4759-A83E-18025D22CD8E}" type="pres">
      <dgm:prSet presAssocID="{4197E540-D10F-4BDA-84C9-B2027B240EEB}" presName="chTx" presStyleLbl="revTx" presStyleIdx="1" presStyleCnt="16"/>
      <dgm:spPr>
        <a:prstGeom prst="rect">
          <a:avLst/>
        </a:prstGeom>
      </dgm:spPr>
    </dgm:pt>
    <dgm:pt modelId="{47163255-F5AC-461E-9A86-3B86DCAB719C}" type="pres">
      <dgm:prSet presAssocID="{4197E540-D10F-4BDA-84C9-B2027B240EEB}" presName="desTx" presStyleLbl="revTx" presStyleIdx="2" presStyleCnt="16">
        <dgm:presLayoutVars>
          <dgm:bulletEnabled val="1"/>
        </dgm:presLayoutVars>
      </dgm:prSet>
      <dgm:spPr>
        <a:xfrm rot="17700000">
          <a:off x="634249" y="341346"/>
          <a:ext cx="506886" cy="244401"/>
        </a:xfrm>
        <a:prstGeom prst="rect">
          <a:avLst/>
        </a:prstGeom>
        <a:noFill/>
        <a:ln>
          <a:noFill/>
        </a:ln>
        <a:effectLst/>
      </dgm:spPr>
    </dgm:pt>
    <dgm:pt modelId="{88A42219-4A4E-4479-8CC6-055AA19695B3}" type="pres">
      <dgm:prSet presAssocID="{4197E540-D10F-4BDA-84C9-B2027B240EEB}" presName="desBackupRightNorm" presStyleCnt="0"/>
      <dgm:spPr/>
    </dgm:pt>
    <dgm:pt modelId="{B7BAD771-7165-4F0A-8CDC-9C674DDAC5A6}" type="pres">
      <dgm:prSet presAssocID="{6EE9F422-00AE-4222-BD4F-062656D802FD}" presName="desSpace" presStyleCnt="0"/>
      <dgm:spPr/>
    </dgm:pt>
    <dgm:pt modelId="{BD11EF40-F66B-452B-A692-71BC0A213C40}" type="pres">
      <dgm:prSet presAssocID="{94F4563E-F489-433E-BE09-500F9554401E}" presName="desBackupLeftNorm" presStyleCnt="0"/>
      <dgm:spPr/>
    </dgm:pt>
    <dgm:pt modelId="{02C75F31-DD4B-475A-A824-DE04C67A3A5D}" type="pres">
      <dgm:prSet presAssocID="{94F4563E-F489-433E-BE09-500F9554401E}" presName="desComposite" presStyleCnt="0"/>
      <dgm:spPr/>
    </dgm:pt>
    <dgm:pt modelId="{852E8502-7C37-4584-92EF-82F01E853690}" type="pres">
      <dgm:prSet presAssocID="{94F4563E-F489-433E-BE09-500F9554401E}" presName="desCircle" presStyleLbl="node1" presStyleIdx="1" presStyleCnt="7"/>
      <dgm:spPr>
        <a:xfrm>
          <a:off x="886824" y="681619"/>
          <a:ext cx="244670" cy="244670"/>
        </a:xfrm>
        <a:prstGeom prst="ellipse">
          <a:avLst/>
        </a:prstGeom>
        <a:gradFill rotWithShape="0">
          <a:gsLst>
            <a:gs pos="0">
              <a:srgbClr val="D2CB6C">
                <a:hueOff val="0"/>
                <a:satOff val="0"/>
                <a:lumOff val="0"/>
                <a:alphaOff val="0"/>
                <a:satMod val="103000"/>
                <a:lumMod val="118000"/>
              </a:srgbClr>
            </a:gs>
            <a:gs pos="50000">
              <a:srgbClr val="D2CB6C">
                <a:hueOff val="0"/>
                <a:satOff val="0"/>
                <a:lumOff val="0"/>
                <a:alphaOff val="0"/>
                <a:satMod val="89000"/>
                <a:lumMod val="91000"/>
              </a:srgbClr>
            </a:gs>
            <a:gs pos="100000">
              <a:srgbClr val="D2CB6C">
                <a:hueOff val="0"/>
                <a:satOff val="0"/>
                <a:lumOff val="0"/>
                <a:alphaOff val="0"/>
                <a:lumMod val="69000"/>
              </a:srgbClr>
            </a:gs>
          </a:gsLst>
          <a:lin ang="5400000" scaled="0"/>
        </a:gradFill>
        <a:ln>
          <a:noFill/>
        </a:ln>
        <a:effectLst/>
      </dgm:spPr>
    </dgm:pt>
    <dgm:pt modelId="{FAE419A2-7040-4F49-A79E-38D3DE738F40}" type="pres">
      <dgm:prSet presAssocID="{94F4563E-F489-433E-BE09-500F9554401E}" presName="chTx" presStyleLbl="revTx" presStyleIdx="3" presStyleCnt="16"/>
      <dgm:spPr/>
    </dgm:pt>
    <dgm:pt modelId="{B1764F9B-7575-49F7-969D-0EB638ED8D9A}" type="pres">
      <dgm:prSet presAssocID="{94F4563E-F489-433E-BE09-500F9554401E}" presName="desTx" presStyleLbl="revTx" presStyleIdx="4" presStyleCnt="16">
        <dgm:presLayoutVars>
          <dgm:bulletEnabled val="1"/>
        </dgm:presLayoutVars>
      </dgm:prSet>
      <dgm:spPr>
        <a:xfrm rot="17700000">
          <a:off x="914387" y="341346"/>
          <a:ext cx="506886" cy="244401"/>
        </a:xfrm>
        <a:prstGeom prst="rect">
          <a:avLst/>
        </a:prstGeom>
        <a:noFill/>
        <a:ln>
          <a:noFill/>
        </a:ln>
        <a:effectLst/>
      </dgm:spPr>
    </dgm:pt>
    <dgm:pt modelId="{8353A7A5-56AB-401B-B17D-65143882C654}" type="pres">
      <dgm:prSet presAssocID="{94F4563E-F489-433E-BE09-500F9554401E}" presName="desBackupRightNorm" presStyleCnt="0"/>
      <dgm:spPr/>
    </dgm:pt>
    <dgm:pt modelId="{A0D78A4E-DD0B-4401-A5D9-78ACEC3A1947}" type="pres">
      <dgm:prSet presAssocID="{F38A9E7E-61BF-4B1D-8F4B-B15429D068C6}" presName="desSpace" presStyleCnt="0"/>
      <dgm:spPr/>
    </dgm:pt>
    <dgm:pt modelId="{5D3D6B83-A948-450A-B624-87E978932F97}" type="pres">
      <dgm:prSet presAssocID="{ED166C7D-9F95-4D53-ACB4-4AEEF5666DC8}" presName="desBackupLeftNorm" presStyleCnt="0"/>
      <dgm:spPr/>
    </dgm:pt>
    <dgm:pt modelId="{88A50B77-3387-46E0-AF16-27A8483076D9}" type="pres">
      <dgm:prSet presAssocID="{ED166C7D-9F95-4D53-ACB4-4AEEF5666DC8}" presName="desComposite" presStyleCnt="0"/>
      <dgm:spPr/>
    </dgm:pt>
    <dgm:pt modelId="{2B2B36A1-A83A-4FB9-ABC7-1AE6755F80B3}" type="pres">
      <dgm:prSet presAssocID="{ED166C7D-9F95-4D53-ACB4-4AEEF5666DC8}" presName="desCircle" presStyleLbl="node1" presStyleIdx="2" presStyleCnt="7"/>
      <dgm:spPr>
        <a:xfrm>
          <a:off x="1166962" y="681619"/>
          <a:ext cx="244670" cy="244670"/>
        </a:xfrm>
        <a:prstGeom prst="ellipse">
          <a:avLst/>
        </a:prstGeom>
        <a:gradFill rotWithShape="0">
          <a:gsLst>
            <a:gs pos="0">
              <a:srgbClr val="95A39D">
                <a:hueOff val="0"/>
                <a:satOff val="0"/>
                <a:lumOff val="0"/>
                <a:alphaOff val="0"/>
                <a:satMod val="103000"/>
                <a:lumMod val="118000"/>
              </a:srgbClr>
            </a:gs>
            <a:gs pos="50000">
              <a:srgbClr val="95A39D">
                <a:hueOff val="0"/>
                <a:satOff val="0"/>
                <a:lumOff val="0"/>
                <a:alphaOff val="0"/>
                <a:satMod val="89000"/>
                <a:lumMod val="91000"/>
              </a:srgbClr>
            </a:gs>
            <a:gs pos="100000">
              <a:srgbClr val="95A39D">
                <a:hueOff val="0"/>
                <a:satOff val="0"/>
                <a:lumOff val="0"/>
                <a:alphaOff val="0"/>
                <a:lumMod val="69000"/>
              </a:srgbClr>
            </a:gs>
          </a:gsLst>
          <a:lin ang="5400000" scaled="0"/>
        </a:gradFill>
        <a:ln>
          <a:noFill/>
        </a:ln>
        <a:effectLst/>
      </dgm:spPr>
    </dgm:pt>
    <dgm:pt modelId="{94EE60C1-4C7A-4BCC-98E6-07607AA7FDD0}" type="pres">
      <dgm:prSet presAssocID="{ED166C7D-9F95-4D53-ACB4-4AEEF5666DC8}" presName="chTx" presStyleLbl="revTx" presStyleIdx="5" presStyleCnt="16"/>
      <dgm:spPr/>
    </dgm:pt>
    <dgm:pt modelId="{B7B53778-308B-4B3B-B711-5C0D407A7680}" type="pres">
      <dgm:prSet presAssocID="{ED166C7D-9F95-4D53-ACB4-4AEEF5666DC8}" presName="desTx" presStyleLbl="revTx" presStyleIdx="6" presStyleCnt="16">
        <dgm:presLayoutVars>
          <dgm:bulletEnabled val="1"/>
        </dgm:presLayoutVars>
      </dgm:prSet>
      <dgm:spPr>
        <a:xfrm rot="17700000">
          <a:off x="1194525" y="341346"/>
          <a:ext cx="506886" cy="244401"/>
        </a:xfrm>
        <a:prstGeom prst="rect">
          <a:avLst/>
        </a:prstGeom>
        <a:noFill/>
        <a:ln>
          <a:noFill/>
        </a:ln>
        <a:effectLst/>
      </dgm:spPr>
    </dgm:pt>
    <dgm:pt modelId="{788B35F8-502E-407C-9922-B6CF9F702A5C}" type="pres">
      <dgm:prSet presAssocID="{ED166C7D-9F95-4D53-ACB4-4AEEF5666DC8}" presName="desBackupRightNorm" presStyleCnt="0"/>
      <dgm:spPr/>
    </dgm:pt>
    <dgm:pt modelId="{C4C91ACC-DF09-4AF1-A9AA-EB5308868895}" type="pres">
      <dgm:prSet presAssocID="{724C35EF-3281-4FC8-9106-BBF72ABEA850}" presName="desSpace" presStyleCnt="0"/>
      <dgm:spPr/>
    </dgm:pt>
    <dgm:pt modelId="{6EBADE34-B035-4D87-BDD8-033D430DF610}" type="pres">
      <dgm:prSet presAssocID="{E0146D6B-4777-4D54-BACC-BF7BD7ED5309}" presName="desBackupLeftNorm" presStyleCnt="0"/>
      <dgm:spPr/>
    </dgm:pt>
    <dgm:pt modelId="{D7223992-FB58-466D-9FD1-8901B4F84F58}" type="pres">
      <dgm:prSet presAssocID="{E0146D6B-4777-4D54-BACC-BF7BD7ED5309}" presName="desComposite" presStyleCnt="0"/>
      <dgm:spPr/>
    </dgm:pt>
    <dgm:pt modelId="{1E93927A-3A7E-4C0C-A165-0D8F49520465}" type="pres">
      <dgm:prSet presAssocID="{E0146D6B-4777-4D54-BACC-BF7BD7ED5309}" presName="desCircle" presStyleLbl="node1" presStyleIdx="3" presStyleCnt="7"/>
      <dgm:spPr>
        <a:xfrm>
          <a:off x="1447100" y="681619"/>
          <a:ext cx="244670" cy="244670"/>
        </a:xfrm>
        <a:prstGeom prst="ellipse">
          <a:avLst/>
        </a:prstGeom>
        <a:gradFill rotWithShape="0">
          <a:gsLst>
            <a:gs pos="0">
              <a:srgbClr val="C89F5D">
                <a:hueOff val="0"/>
                <a:satOff val="0"/>
                <a:lumOff val="0"/>
                <a:alphaOff val="0"/>
                <a:satMod val="103000"/>
                <a:lumMod val="118000"/>
              </a:srgbClr>
            </a:gs>
            <a:gs pos="50000">
              <a:srgbClr val="C89F5D">
                <a:hueOff val="0"/>
                <a:satOff val="0"/>
                <a:lumOff val="0"/>
                <a:alphaOff val="0"/>
                <a:satMod val="89000"/>
                <a:lumMod val="91000"/>
              </a:srgbClr>
            </a:gs>
            <a:gs pos="100000">
              <a:srgbClr val="C89F5D">
                <a:hueOff val="0"/>
                <a:satOff val="0"/>
                <a:lumOff val="0"/>
                <a:alphaOff val="0"/>
                <a:lumMod val="69000"/>
              </a:srgbClr>
            </a:gs>
          </a:gsLst>
          <a:lin ang="5400000" scaled="0"/>
        </a:gradFill>
        <a:ln>
          <a:noFill/>
        </a:ln>
        <a:effectLst/>
      </dgm:spPr>
    </dgm:pt>
    <dgm:pt modelId="{A9BCC483-DCB2-4A59-872A-9A1682260F3B}" type="pres">
      <dgm:prSet presAssocID="{E0146D6B-4777-4D54-BACC-BF7BD7ED5309}" presName="chTx" presStyleLbl="revTx" presStyleIdx="7" presStyleCnt="16"/>
      <dgm:spPr/>
    </dgm:pt>
    <dgm:pt modelId="{15DD5120-A4F3-4B5E-A49F-D5D3AD9AB732}" type="pres">
      <dgm:prSet presAssocID="{E0146D6B-4777-4D54-BACC-BF7BD7ED5309}" presName="desTx" presStyleLbl="revTx" presStyleIdx="8" presStyleCnt="16">
        <dgm:presLayoutVars>
          <dgm:bulletEnabled val="1"/>
        </dgm:presLayoutVars>
      </dgm:prSet>
      <dgm:spPr>
        <a:xfrm rot="17700000">
          <a:off x="1474662" y="341346"/>
          <a:ext cx="506886" cy="244401"/>
        </a:xfrm>
        <a:prstGeom prst="rect">
          <a:avLst/>
        </a:prstGeom>
        <a:noFill/>
        <a:ln>
          <a:noFill/>
        </a:ln>
        <a:effectLst/>
      </dgm:spPr>
    </dgm:pt>
    <dgm:pt modelId="{19F0F542-E2E8-47C9-994E-F614B7E5FFEE}" type="pres">
      <dgm:prSet presAssocID="{E0146D6B-4777-4D54-BACC-BF7BD7ED5309}" presName="desBackupRightNorm" presStyleCnt="0"/>
      <dgm:spPr/>
    </dgm:pt>
    <dgm:pt modelId="{EF5A791D-C81E-4032-ABBF-48DBF402D87E}" type="pres">
      <dgm:prSet presAssocID="{B4F749CB-4B09-4404-9D92-EF1D3661B866}" presName="desSpace" presStyleCnt="0"/>
      <dgm:spPr/>
    </dgm:pt>
    <dgm:pt modelId="{7E603833-7FFE-4BA6-965E-91DC3759A919}" type="pres">
      <dgm:prSet presAssocID="{C3506255-C684-4943-9055-860026EA249C}" presName="desBackupLeftNorm" presStyleCnt="0"/>
      <dgm:spPr/>
    </dgm:pt>
    <dgm:pt modelId="{2329F751-73D3-4558-9B50-D580AE904710}" type="pres">
      <dgm:prSet presAssocID="{C3506255-C684-4943-9055-860026EA249C}" presName="desComposite" presStyleCnt="0"/>
      <dgm:spPr/>
    </dgm:pt>
    <dgm:pt modelId="{000AD55A-8CA7-4F20-B71F-63786627AC10}" type="pres">
      <dgm:prSet presAssocID="{C3506255-C684-4943-9055-860026EA249C}" presName="desCircle" presStyleLbl="node1" presStyleIdx="4" presStyleCnt="7"/>
      <dgm:spPr>
        <a:xfrm>
          <a:off x="1727238" y="681619"/>
          <a:ext cx="244670" cy="244670"/>
        </a:xfrm>
        <a:prstGeom prst="ellipse">
          <a:avLst/>
        </a:prstGeom>
        <a:gradFill rotWithShape="0">
          <a:gsLst>
            <a:gs pos="0">
              <a:srgbClr val="B1A089">
                <a:hueOff val="0"/>
                <a:satOff val="0"/>
                <a:lumOff val="0"/>
                <a:alphaOff val="0"/>
                <a:satMod val="103000"/>
                <a:lumMod val="118000"/>
              </a:srgbClr>
            </a:gs>
            <a:gs pos="50000">
              <a:srgbClr val="B1A089">
                <a:hueOff val="0"/>
                <a:satOff val="0"/>
                <a:lumOff val="0"/>
                <a:alphaOff val="0"/>
                <a:satMod val="89000"/>
                <a:lumMod val="91000"/>
              </a:srgbClr>
            </a:gs>
            <a:gs pos="100000">
              <a:srgbClr val="B1A089">
                <a:hueOff val="0"/>
                <a:satOff val="0"/>
                <a:lumOff val="0"/>
                <a:alphaOff val="0"/>
                <a:lumMod val="69000"/>
              </a:srgbClr>
            </a:gs>
          </a:gsLst>
          <a:lin ang="5400000" scaled="0"/>
        </a:gradFill>
        <a:ln>
          <a:noFill/>
        </a:ln>
        <a:effectLst/>
      </dgm:spPr>
    </dgm:pt>
    <dgm:pt modelId="{2C266A06-09FC-412F-B3ED-53A7844AC941}" type="pres">
      <dgm:prSet presAssocID="{C3506255-C684-4943-9055-860026EA249C}" presName="chTx" presStyleLbl="revTx" presStyleIdx="9" presStyleCnt="16"/>
      <dgm:spPr/>
    </dgm:pt>
    <dgm:pt modelId="{73309640-FEB4-4F60-85B9-3F851BF7883C}" type="pres">
      <dgm:prSet presAssocID="{C3506255-C684-4943-9055-860026EA249C}" presName="desTx" presStyleLbl="revTx" presStyleIdx="10" presStyleCnt="16">
        <dgm:presLayoutVars>
          <dgm:bulletEnabled val="1"/>
        </dgm:presLayoutVars>
      </dgm:prSet>
      <dgm:spPr>
        <a:xfrm rot="17700000">
          <a:off x="1754800" y="341346"/>
          <a:ext cx="506886" cy="244401"/>
        </a:xfrm>
        <a:prstGeom prst="rect">
          <a:avLst/>
        </a:prstGeom>
        <a:noFill/>
        <a:ln>
          <a:noFill/>
        </a:ln>
        <a:effectLst/>
      </dgm:spPr>
    </dgm:pt>
    <dgm:pt modelId="{B7D00CE1-CE7C-4028-8EC7-CF921FA2F6F7}" type="pres">
      <dgm:prSet presAssocID="{C3506255-C684-4943-9055-860026EA249C}" presName="desBackupRightNorm" presStyleCnt="0"/>
      <dgm:spPr/>
    </dgm:pt>
    <dgm:pt modelId="{64C61A63-CEEB-40B7-8F09-411B19C00C74}" type="pres">
      <dgm:prSet presAssocID="{53A165F1-A96E-44B6-9267-3D63184A4F3B}" presName="desSpace" presStyleCnt="0"/>
      <dgm:spPr/>
    </dgm:pt>
    <dgm:pt modelId="{7298B33F-C1AC-40CD-BD57-F1583D5AD0E0}" type="pres">
      <dgm:prSet presAssocID="{D396E2D0-C9D3-489C-94F0-D99F0B6C03B8}" presName="desBackupLeftNorm" presStyleCnt="0"/>
      <dgm:spPr/>
    </dgm:pt>
    <dgm:pt modelId="{60C39B82-879E-47E1-B3DC-90BA5FA1FA2B}" type="pres">
      <dgm:prSet presAssocID="{D396E2D0-C9D3-489C-94F0-D99F0B6C03B8}" presName="desComposite" presStyleCnt="0"/>
      <dgm:spPr/>
    </dgm:pt>
    <dgm:pt modelId="{1771A5BE-FA31-4D61-BEB7-73AC2C95FDEA}" type="pres">
      <dgm:prSet presAssocID="{D396E2D0-C9D3-489C-94F0-D99F0B6C03B8}" presName="desCircle" presStyleLbl="node1" presStyleIdx="5" presStyleCnt="7"/>
      <dgm:spPr>
        <a:xfrm>
          <a:off x="2007376" y="681619"/>
          <a:ext cx="244670" cy="244670"/>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gm:spPr>
    </dgm:pt>
    <dgm:pt modelId="{1E727BEE-6DF9-47D1-8003-0A353217A1CD}" type="pres">
      <dgm:prSet presAssocID="{D396E2D0-C9D3-489C-94F0-D99F0B6C03B8}" presName="chTx" presStyleLbl="revTx" presStyleIdx="11" presStyleCnt="16"/>
      <dgm:spPr/>
    </dgm:pt>
    <dgm:pt modelId="{E1554095-958C-4B36-913A-8D496F4FD774}" type="pres">
      <dgm:prSet presAssocID="{D396E2D0-C9D3-489C-94F0-D99F0B6C03B8}" presName="desTx" presStyleLbl="revTx" presStyleIdx="12" presStyleCnt="16">
        <dgm:presLayoutVars>
          <dgm:bulletEnabled val="1"/>
        </dgm:presLayoutVars>
      </dgm:prSet>
      <dgm:spPr>
        <a:xfrm rot="17700000">
          <a:off x="2034938" y="341346"/>
          <a:ext cx="506886" cy="244401"/>
        </a:xfrm>
        <a:prstGeom prst="rect">
          <a:avLst/>
        </a:prstGeom>
        <a:noFill/>
        <a:ln>
          <a:noFill/>
        </a:ln>
        <a:effectLst/>
      </dgm:spPr>
    </dgm:pt>
    <dgm:pt modelId="{A37ECB05-F4E4-47C5-8EAE-090B2ECD8011}" type="pres">
      <dgm:prSet presAssocID="{D396E2D0-C9D3-489C-94F0-D99F0B6C03B8}" presName="desBackupRightNorm" presStyleCnt="0"/>
      <dgm:spPr/>
    </dgm:pt>
    <dgm:pt modelId="{5CBB5BB2-5E69-4CFE-B4A2-D4B113AEF3F1}" type="pres">
      <dgm:prSet presAssocID="{C6EBC72D-0370-49A3-82E8-9A89A4626FD5}" presName="desSpace" presStyleCnt="0"/>
      <dgm:spPr/>
    </dgm:pt>
    <dgm:pt modelId="{F7E1639F-174A-454A-B026-B01E74FD2275}" type="pres">
      <dgm:prSet presAssocID="{CA1B2226-A516-4FB5-8ED7-C9847FA5AD27}" presName="desBackupLeftNorm" presStyleCnt="0"/>
      <dgm:spPr/>
    </dgm:pt>
    <dgm:pt modelId="{AB8BCE8B-633C-4037-94B5-F38B9AB6A583}" type="pres">
      <dgm:prSet presAssocID="{CA1B2226-A516-4FB5-8ED7-C9847FA5AD27}" presName="desComposite" presStyleCnt="0"/>
      <dgm:spPr/>
    </dgm:pt>
    <dgm:pt modelId="{2BCB5FC0-5743-4950-BEC3-209E651040A3}" type="pres">
      <dgm:prSet presAssocID="{CA1B2226-A516-4FB5-8ED7-C9847FA5AD27}" presName="desCircle" presStyleLbl="node1" presStyleIdx="6" presStyleCnt="7"/>
      <dgm:spPr>
        <a:xfrm>
          <a:off x="2287514" y="681619"/>
          <a:ext cx="244670" cy="244670"/>
        </a:xfrm>
        <a:prstGeom prst="ellipse">
          <a:avLst/>
        </a:prstGeom>
        <a:gradFill rotWithShape="0">
          <a:gsLst>
            <a:gs pos="0">
              <a:srgbClr val="D2CB6C">
                <a:hueOff val="0"/>
                <a:satOff val="0"/>
                <a:lumOff val="0"/>
                <a:alphaOff val="0"/>
                <a:satMod val="103000"/>
                <a:lumMod val="118000"/>
              </a:srgbClr>
            </a:gs>
            <a:gs pos="50000">
              <a:srgbClr val="D2CB6C">
                <a:hueOff val="0"/>
                <a:satOff val="0"/>
                <a:lumOff val="0"/>
                <a:alphaOff val="0"/>
                <a:satMod val="89000"/>
                <a:lumMod val="91000"/>
              </a:srgbClr>
            </a:gs>
            <a:gs pos="100000">
              <a:srgbClr val="D2CB6C">
                <a:hueOff val="0"/>
                <a:satOff val="0"/>
                <a:lumOff val="0"/>
                <a:alphaOff val="0"/>
                <a:lumMod val="69000"/>
              </a:srgbClr>
            </a:gs>
          </a:gsLst>
          <a:lin ang="5400000" scaled="0"/>
        </a:gradFill>
        <a:ln>
          <a:noFill/>
        </a:ln>
        <a:effectLst/>
      </dgm:spPr>
    </dgm:pt>
    <dgm:pt modelId="{2709DA23-D598-4D89-AA95-E5068241464C}" type="pres">
      <dgm:prSet presAssocID="{CA1B2226-A516-4FB5-8ED7-C9847FA5AD27}" presName="chTx" presStyleLbl="revTx" presStyleIdx="13" presStyleCnt="16"/>
      <dgm:spPr/>
    </dgm:pt>
    <dgm:pt modelId="{641FBA26-3E36-468E-8551-832CE894F183}" type="pres">
      <dgm:prSet presAssocID="{CA1B2226-A516-4FB5-8ED7-C9847FA5AD27}" presName="desTx" presStyleLbl="revTx" presStyleIdx="14" presStyleCnt="16">
        <dgm:presLayoutVars>
          <dgm:bulletEnabled val="1"/>
        </dgm:presLayoutVars>
      </dgm:prSet>
      <dgm:spPr>
        <a:xfrm rot="17700000">
          <a:off x="2315076" y="341346"/>
          <a:ext cx="506886" cy="244401"/>
        </a:xfrm>
        <a:prstGeom prst="rect">
          <a:avLst/>
        </a:prstGeom>
        <a:noFill/>
        <a:ln>
          <a:noFill/>
        </a:ln>
        <a:effectLst/>
      </dgm:spPr>
    </dgm:pt>
    <dgm:pt modelId="{C7A0993F-35DA-43FB-87AB-B05B0291CF52}" type="pres">
      <dgm:prSet presAssocID="{CA1B2226-A516-4FB5-8ED7-C9847FA5AD27}" presName="desBackupRightNorm" presStyleCnt="0"/>
      <dgm:spPr/>
    </dgm:pt>
    <dgm:pt modelId="{E9E4E72B-B76B-4C4B-B648-DE59660E52CA}" type="pres">
      <dgm:prSet presAssocID="{74154002-7566-4D9E-8D7D-6E55C7647CCC}" presName="desSpace" presStyleCnt="0"/>
      <dgm:spPr/>
    </dgm:pt>
    <dgm:pt modelId="{8F7E3044-ABF4-40D1-A68D-18FE609639A5}" type="pres">
      <dgm:prSet presAssocID="{DC831466-BF44-48E5-B1B1-E312A81EBB0E}" presName="parComposite" presStyleCnt="0"/>
      <dgm:spPr/>
    </dgm:pt>
    <dgm:pt modelId="{F7CD598D-9DCE-4ABD-ADF2-C96271E085FF}" type="pres">
      <dgm:prSet presAssocID="{DC831466-BF44-48E5-B1B1-E312A81EBB0E}" presName="parBigCircle" presStyleLbl="node0" presStyleIdx="1" presStyleCnt="2"/>
      <dgm:spPr>
        <a:xfrm>
          <a:off x="2567689" y="568270"/>
          <a:ext cx="471368" cy="471368"/>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gm:spPr>
    </dgm:pt>
    <dgm:pt modelId="{AC0A956B-356F-4EEE-8EE0-76C8FAC5D1DF}" type="pres">
      <dgm:prSet presAssocID="{DC831466-BF44-48E5-B1B1-E312A81EBB0E}" presName="parTx" presStyleLbl="revTx" presStyleIdx="15" presStyleCnt="16"/>
      <dgm:spPr/>
    </dgm:pt>
    <dgm:pt modelId="{E182CE84-F736-4A95-B36E-3907B8F1B650}" type="pres">
      <dgm:prSet presAssocID="{DC831466-BF44-48E5-B1B1-E312A81EBB0E}" presName="bSpace" presStyleCnt="0"/>
      <dgm:spPr/>
    </dgm:pt>
    <dgm:pt modelId="{32CC022D-AB98-46E7-942C-86FE7E081780}" type="pres">
      <dgm:prSet presAssocID="{DC831466-BF44-48E5-B1B1-E312A81EBB0E}" presName="parBackupNorm" presStyleCnt="0"/>
      <dgm:spPr/>
    </dgm:pt>
    <dgm:pt modelId="{E98664DB-F9AB-4547-A02B-0073D9A3289E}" type="pres">
      <dgm:prSet presAssocID="{E6CC7325-8275-474B-8EFE-A0E5E1B5806E}" presName="parSpace" presStyleCnt="0"/>
      <dgm:spPr/>
    </dgm:pt>
  </dgm:ptLst>
  <dgm:cxnLst>
    <dgm:cxn modelId="{66B3F924-598E-4667-98B3-C27927A8624B}" srcId="{2A7D8280-778C-46E5-B9CF-C16360D9EF0A}" destId="{E0146D6B-4777-4D54-BACC-BF7BD7ED5309}" srcOrd="3" destOrd="0" parTransId="{E3397DCC-6529-4ED1-9B16-2319A363C1F7}" sibTransId="{B4F749CB-4B09-4404-9D92-EF1D3661B866}"/>
    <dgm:cxn modelId="{3AB39729-3046-4A3C-BDB1-21F21295B7D0}" type="presOf" srcId="{CA1B2226-A516-4FB5-8ED7-C9847FA5AD27}" destId="{2709DA23-D598-4D89-AA95-E5068241464C}" srcOrd="0" destOrd="0" presId="urn:microsoft.com/office/officeart/2008/layout/CircleAccentTimeline"/>
    <dgm:cxn modelId="{941C3042-6B5C-45DE-AF68-C18C0A6F93E5}" type="presOf" srcId="{C3506255-C684-4943-9055-860026EA249C}" destId="{2C266A06-09FC-412F-B3ED-53A7844AC941}" srcOrd="0" destOrd="0" presId="urn:microsoft.com/office/officeart/2008/layout/CircleAccentTimeline"/>
    <dgm:cxn modelId="{1A2EBA47-1A73-46DF-8234-DFFED3C5461B}" srcId="{E4EAE2BA-E6E9-47BE-90DA-7CC8F543793A}" destId="{DC831466-BF44-48E5-B1B1-E312A81EBB0E}" srcOrd="1" destOrd="0" parTransId="{0A505BA3-2573-4DF1-B82D-522277020DE1}" sibTransId="{E6CC7325-8275-474B-8EFE-A0E5E1B5806E}"/>
    <dgm:cxn modelId="{A73B8D4E-BAE3-4F67-A7B0-A2D240B9AE4A}" type="presOf" srcId="{DC831466-BF44-48E5-B1B1-E312A81EBB0E}" destId="{AC0A956B-356F-4EEE-8EE0-76C8FAC5D1DF}" srcOrd="0" destOrd="0" presId="urn:microsoft.com/office/officeart/2008/layout/CircleAccentTimeline"/>
    <dgm:cxn modelId="{A3A95C60-A7D6-43B2-AF7B-E399606B770C}" type="presOf" srcId="{4197E540-D10F-4BDA-84C9-B2027B240EEB}" destId="{D80838CA-4B5F-4759-A83E-18025D22CD8E}" srcOrd="0" destOrd="0" presId="urn:microsoft.com/office/officeart/2008/layout/CircleAccentTimeline"/>
    <dgm:cxn modelId="{56AEF670-C3C6-4E9A-9C5F-1FFF26FFFE00}" srcId="{2A7D8280-778C-46E5-B9CF-C16360D9EF0A}" destId="{94F4563E-F489-433E-BE09-500F9554401E}" srcOrd="1" destOrd="0" parTransId="{8ACA1D79-E386-4B0F-9C88-90C2D1B7EFE2}" sibTransId="{F38A9E7E-61BF-4B1D-8F4B-B15429D068C6}"/>
    <dgm:cxn modelId="{3B9C8C83-C172-43CF-9FE1-BE9328AFBBFA}" type="presOf" srcId="{2A7D8280-778C-46E5-B9CF-C16360D9EF0A}" destId="{C7FA604F-7450-4AE0-81F5-1771704902A6}" srcOrd="0" destOrd="0" presId="urn:microsoft.com/office/officeart/2008/layout/CircleAccentTimeline"/>
    <dgm:cxn modelId="{2216298F-830B-4E76-89FA-99CB6521BE8E}" srcId="{E4EAE2BA-E6E9-47BE-90DA-7CC8F543793A}" destId="{2A7D8280-778C-46E5-B9CF-C16360D9EF0A}" srcOrd="0" destOrd="0" parTransId="{E9989510-0E9B-4C41-8C03-36333ED85E3E}" sibTransId="{A2F781BC-C397-4428-85A6-F26115C64C8D}"/>
    <dgm:cxn modelId="{CB67BE91-4706-48AE-9F11-72D25A7FF233}" type="presOf" srcId="{D396E2D0-C9D3-489C-94F0-D99F0B6C03B8}" destId="{1E727BEE-6DF9-47D1-8003-0A353217A1CD}" srcOrd="0" destOrd="0" presId="urn:microsoft.com/office/officeart/2008/layout/CircleAccentTimeline"/>
    <dgm:cxn modelId="{3D1B7FA3-FA0D-41A5-9B75-7FA436CABC6C}" type="presOf" srcId="{94F4563E-F489-433E-BE09-500F9554401E}" destId="{FAE419A2-7040-4F49-A79E-38D3DE738F40}" srcOrd="0" destOrd="0" presId="urn:microsoft.com/office/officeart/2008/layout/CircleAccentTimeline"/>
    <dgm:cxn modelId="{A0945EAC-D44C-45BA-943D-DD7DEA802E43}" srcId="{2A7D8280-778C-46E5-B9CF-C16360D9EF0A}" destId="{C3506255-C684-4943-9055-860026EA249C}" srcOrd="4" destOrd="0" parTransId="{FE3AA463-51DF-4CA8-89C5-9612F0D6BC6F}" sibTransId="{53A165F1-A96E-44B6-9267-3D63184A4F3B}"/>
    <dgm:cxn modelId="{7ACD78B0-1409-4E7D-B722-576FAA9F1F2E}" type="presOf" srcId="{E0146D6B-4777-4D54-BACC-BF7BD7ED5309}" destId="{A9BCC483-DCB2-4A59-872A-9A1682260F3B}" srcOrd="0" destOrd="0" presId="urn:microsoft.com/office/officeart/2008/layout/CircleAccentTimeline"/>
    <dgm:cxn modelId="{4CFC1CB8-8DFA-4FB8-84DC-D44DE1336AF8}" type="presOf" srcId="{ED166C7D-9F95-4D53-ACB4-4AEEF5666DC8}" destId="{94EE60C1-4C7A-4BCC-98E6-07607AA7FDD0}" srcOrd="0" destOrd="0" presId="urn:microsoft.com/office/officeart/2008/layout/CircleAccentTimeline"/>
    <dgm:cxn modelId="{2DACC6C1-1407-4A72-808A-566890C1A8E4}" type="presOf" srcId="{E4EAE2BA-E6E9-47BE-90DA-7CC8F543793A}" destId="{C666E99A-EA2A-4513-B163-536A725EC1D4}" srcOrd="0" destOrd="0" presId="urn:microsoft.com/office/officeart/2008/layout/CircleAccentTimeline"/>
    <dgm:cxn modelId="{C4E159C6-C7F4-4B84-BF51-3F378057E1AA}" srcId="{2A7D8280-778C-46E5-B9CF-C16360D9EF0A}" destId="{CA1B2226-A516-4FB5-8ED7-C9847FA5AD27}" srcOrd="6" destOrd="0" parTransId="{8313D146-E190-4F7C-8DE8-700411A8595E}" sibTransId="{74154002-7566-4D9E-8D7D-6E55C7647CCC}"/>
    <dgm:cxn modelId="{037D1ED7-9660-475E-907C-F4AD249CA9F1}" srcId="{2A7D8280-778C-46E5-B9CF-C16360D9EF0A}" destId="{4197E540-D10F-4BDA-84C9-B2027B240EEB}" srcOrd="0" destOrd="0" parTransId="{78BB0D03-C1B0-4614-BB63-23D6CFFED62B}" sibTransId="{6EE9F422-00AE-4222-BD4F-062656D802FD}"/>
    <dgm:cxn modelId="{C2F024E3-EB17-4529-84BE-9A40DC7378B7}" srcId="{2A7D8280-778C-46E5-B9CF-C16360D9EF0A}" destId="{D396E2D0-C9D3-489C-94F0-D99F0B6C03B8}" srcOrd="5" destOrd="0" parTransId="{5610D885-CF7D-45B3-8602-CC4A7F7F0FC9}" sibTransId="{C6EBC72D-0370-49A3-82E8-9A89A4626FD5}"/>
    <dgm:cxn modelId="{5BA9FAEB-7A2B-48D3-B3D3-D34E85F4C101}" srcId="{2A7D8280-778C-46E5-B9CF-C16360D9EF0A}" destId="{ED166C7D-9F95-4D53-ACB4-4AEEF5666DC8}" srcOrd="2" destOrd="0" parTransId="{0B58DB07-403E-4743-ADB0-671E0B2DF3D0}" sibTransId="{724C35EF-3281-4FC8-9106-BBF72ABEA850}"/>
    <dgm:cxn modelId="{3E38F92B-CF3E-4F91-96FA-C6C4DAD9D1CF}" type="presParOf" srcId="{C666E99A-EA2A-4513-B163-536A725EC1D4}" destId="{9CC95DB0-8F37-4164-9261-83EC1DD5AEAA}" srcOrd="0" destOrd="0" presId="urn:microsoft.com/office/officeart/2008/layout/CircleAccentTimeline"/>
    <dgm:cxn modelId="{BA991738-7A42-42F9-B087-218DE3AF63CF}" type="presParOf" srcId="{9CC95DB0-8F37-4164-9261-83EC1DD5AEAA}" destId="{C2AFBAF6-70FA-4A5E-86BA-164D330A8104}" srcOrd="0" destOrd="0" presId="urn:microsoft.com/office/officeart/2008/layout/CircleAccentTimeline"/>
    <dgm:cxn modelId="{1A1DBD29-2804-4136-86D2-418002545A33}" type="presParOf" srcId="{9CC95DB0-8F37-4164-9261-83EC1DD5AEAA}" destId="{C7FA604F-7450-4AE0-81F5-1771704902A6}" srcOrd="1" destOrd="0" presId="urn:microsoft.com/office/officeart/2008/layout/CircleAccentTimeline"/>
    <dgm:cxn modelId="{46925B50-2D9E-40F1-AD71-0F9408E23E22}" type="presParOf" srcId="{9CC95DB0-8F37-4164-9261-83EC1DD5AEAA}" destId="{F6FECC43-401C-4159-BC7D-8136D54FEC50}" srcOrd="2" destOrd="0" presId="urn:microsoft.com/office/officeart/2008/layout/CircleAccentTimeline"/>
    <dgm:cxn modelId="{6D5EEEF6-64DB-4661-A952-961FDAAA3628}" type="presParOf" srcId="{C666E99A-EA2A-4513-B163-536A725EC1D4}" destId="{F5325733-CE67-400D-8010-FE3FA1E2A3C4}" srcOrd="1" destOrd="0" presId="urn:microsoft.com/office/officeart/2008/layout/CircleAccentTimeline"/>
    <dgm:cxn modelId="{8DD2DD2C-C2EA-4DE7-A77E-AE9B17C0EC6D}" type="presParOf" srcId="{C666E99A-EA2A-4513-B163-536A725EC1D4}" destId="{3EB9BAD6-D5E7-45A8-A2FA-05F32052729A}" srcOrd="2" destOrd="0" presId="urn:microsoft.com/office/officeart/2008/layout/CircleAccentTimeline"/>
    <dgm:cxn modelId="{B2903619-15C2-4073-B2C9-58C8FBC17B3A}" type="presParOf" srcId="{C666E99A-EA2A-4513-B163-536A725EC1D4}" destId="{CCD12751-D9E3-4387-BBF9-8F2AF6D49D1B}" srcOrd="3" destOrd="0" presId="urn:microsoft.com/office/officeart/2008/layout/CircleAccentTimeline"/>
    <dgm:cxn modelId="{4D9C3846-170A-4C21-99FE-8393E775A3B8}" type="presParOf" srcId="{C666E99A-EA2A-4513-B163-536A725EC1D4}" destId="{B394CEEB-24B6-4BA8-A206-1534BEDAD694}" srcOrd="4" destOrd="0" presId="urn:microsoft.com/office/officeart/2008/layout/CircleAccentTimeline"/>
    <dgm:cxn modelId="{D39845DC-26A7-4DCE-A0AE-DAB1D05F04B4}" type="presParOf" srcId="{B394CEEB-24B6-4BA8-A206-1534BEDAD694}" destId="{51C5ACA6-33FD-4668-B3B1-157C98F240BE}" srcOrd="0" destOrd="0" presId="urn:microsoft.com/office/officeart/2008/layout/CircleAccentTimeline"/>
    <dgm:cxn modelId="{7C48A137-AFDC-4BE8-9B3E-73CAAE1C17C8}" type="presParOf" srcId="{B394CEEB-24B6-4BA8-A206-1534BEDAD694}" destId="{D80838CA-4B5F-4759-A83E-18025D22CD8E}" srcOrd="1" destOrd="0" presId="urn:microsoft.com/office/officeart/2008/layout/CircleAccentTimeline"/>
    <dgm:cxn modelId="{29FB0F4A-F1BD-4060-B851-391447406D98}" type="presParOf" srcId="{B394CEEB-24B6-4BA8-A206-1534BEDAD694}" destId="{47163255-F5AC-461E-9A86-3B86DCAB719C}" srcOrd="2" destOrd="0" presId="urn:microsoft.com/office/officeart/2008/layout/CircleAccentTimeline"/>
    <dgm:cxn modelId="{0504BB44-15F1-4626-A85F-3BB0F8549C9A}" type="presParOf" srcId="{C666E99A-EA2A-4513-B163-536A725EC1D4}" destId="{88A42219-4A4E-4479-8CC6-055AA19695B3}" srcOrd="5" destOrd="0" presId="urn:microsoft.com/office/officeart/2008/layout/CircleAccentTimeline"/>
    <dgm:cxn modelId="{A0DC1E68-6904-425B-9B56-AC16D3CEA336}" type="presParOf" srcId="{C666E99A-EA2A-4513-B163-536A725EC1D4}" destId="{B7BAD771-7165-4F0A-8CDC-9C674DDAC5A6}" srcOrd="6" destOrd="0" presId="urn:microsoft.com/office/officeart/2008/layout/CircleAccentTimeline"/>
    <dgm:cxn modelId="{81727560-D929-436B-A88E-796FCD00F019}" type="presParOf" srcId="{C666E99A-EA2A-4513-B163-536A725EC1D4}" destId="{BD11EF40-F66B-452B-A692-71BC0A213C40}" srcOrd="7" destOrd="0" presId="urn:microsoft.com/office/officeart/2008/layout/CircleAccentTimeline"/>
    <dgm:cxn modelId="{E0098B8B-9795-41C5-935A-920E6B0EFB34}" type="presParOf" srcId="{C666E99A-EA2A-4513-B163-536A725EC1D4}" destId="{02C75F31-DD4B-475A-A824-DE04C67A3A5D}" srcOrd="8" destOrd="0" presId="urn:microsoft.com/office/officeart/2008/layout/CircleAccentTimeline"/>
    <dgm:cxn modelId="{F446AA15-25B4-4153-926E-1AE15CB41E60}" type="presParOf" srcId="{02C75F31-DD4B-475A-A824-DE04C67A3A5D}" destId="{852E8502-7C37-4584-92EF-82F01E853690}" srcOrd="0" destOrd="0" presId="urn:microsoft.com/office/officeart/2008/layout/CircleAccentTimeline"/>
    <dgm:cxn modelId="{090CD180-E4EA-4F64-8F92-FFF22BE19F16}" type="presParOf" srcId="{02C75F31-DD4B-475A-A824-DE04C67A3A5D}" destId="{FAE419A2-7040-4F49-A79E-38D3DE738F40}" srcOrd="1" destOrd="0" presId="urn:microsoft.com/office/officeart/2008/layout/CircleAccentTimeline"/>
    <dgm:cxn modelId="{E7CADE88-C9FD-4294-A775-23EAC105EDA8}" type="presParOf" srcId="{02C75F31-DD4B-475A-A824-DE04C67A3A5D}" destId="{B1764F9B-7575-49F7-969D-0EB638ED8D9A}" srcOrd="2" destOrd="0" presId="urn:microsoft.com/office/officeart/2008/layout/CircleAccentTimeline"/>
    <dgm:cxn modelId="{F8BF3A8A-E03C-4B90-80C6-E2EE0AE5D804}" type="presParOf" srcId="{C666E99A-EA2A-4513-B163-536A725EC1D4}" destId="{8353A7A5-56AB-401B-B17D-65143882C654}" srcOrd="9" destOrd="0" presId="urn:microsoft.com/office/officeart/2008/layout/CircleAccentTimeline"/>
    <dgm:cxn modelId="{A64E0400-EAF6-4368-9D0F-0DB397C78141}" type="presParOf" srcId="{C666E99A-EA2A-4513-B163-536A725EC1D4}" destId="{A0D78A4E-DD0B-4401-A5D9-78ACEC3A1947}" srcOrd="10" destOrd="0" presId="urn:microsoft.com/office/officeart/2008/layout/CircleAccentTimeline"/>
    <dgm:cxn modelId="{42E8CD6E-C90F-4DFB-8DBA-261D5C70E179}" type="presParOf" srcId="{C666E99A-EA2A-4513-B163-536A725EC1D4}" destId="{5D3D6B83-A948-450A-B624-87E978932F97}" srcOrd="11" destOrd="0" presId="urn:microsoft.com/office/officeart/2008/layout/CircleAccentTimeline"/>
    <dgm:cxn modelId="{D43F6069-07DF-4135-AC11-34B8B630FEC8}" type="presParOf" srcId="{C666E99A-EA2A-4513-B163-536A725EC1D4}" destId="{88A50B77-3387-46E0-AF16-27A8483076D9}" srcOrd="12" destOrd="0" presId="urn:microsoft.com/office/officeart/2008/layout/CircleAccentTimeline"/>
    <dgm:cxn modelId="{32639BB2-862B-45AE-899C-9089E4531828}" type="presParOf" srcId="{88A50B77-3387-46E0-AF16-27A8483076D9}" destId="{2B2B36A1-A83A-4FB9-ABC7-1AE6755F80B3}" srcOrd="0" destOrd="0" presId="urn:microsoft.com/office/officeart/2008/layout/CircleAccentTimeline"/>
    <dgm:cxn modelId="{49624383-B4B5-4F9D-B47A-3FC5CEEEF96D}" type="presParOf" srcId="{88A50B77-3387-46E0-AF16-27A8483076D9}" destId="{94EE60C1-4C7A-4BCC-98E6-07607AA7FDD0}" srcOrd="1" destOrd="0" presId="urn:microsoft.com/office/officeart/2008/layout/CircleAccentTimeline"/>
    <dgm:cxn modelId="{D01918D9-644E-401E-B7F4-D8F5BDD6A091}" type="presParOf" srcId="{88A50B77-3387-46E0-AF16-27A8483076D9}" destId="{B7B53778-308B-4B3B-B711-5C0D407A7680}" srcOrd="2" destOrd="0" presId="urn:microsoft.com/office/officeart/2008/layout/CircleAccentTimeline"/>
    <dgm:cxn modelId="{210CABE9-4057-4039-9EF8-609B252FF091}" type="presParOf" srcId="{C666E99A-EA2A-4513-B163-536A725EC1D4}" destId="{788B35F8-502E-407C-9922-B6CF9F702A5C}" srcOrd="13" destOrd="0" presId="urn:microsoft.com/office/officeart/2008/layout/CircleAccentTimeline"/>
    <dgm:cxn modelId="{5B704613-050E-4900-848D-CDCB6B299440}" type="presParOf" srcId="{C666E99A-EA2A-4513-B163-536A725EC1D4}" destId="{C4C91ACC-DF09-4AF1-A9AA-EB5308868895}" srcOrd="14" destOrd="0" presId="urn:microsoft.com/office/officeart/2008/layout/CircleAccentTimeline"/>
    <dgm:cxn modelId="{70A97C2F-CCA5-4408-BFCB-84F32EFBF9DA}" type="presParOf" srcId="{C666E99A-EA2A-4513-B163-536A725EC1D4}" destId="{6EBADE34-B035-4D87-BDD8-033D430DF610}" srcOrd="15" destOrd="0" presId="urn:microsoft.com/office/officeart/2008/layout/CircleAccentTimeline"/>
    <dgm:cxn modelId="{7A1210FC-FFE9-48FE-9FD3-9BAFEBF16718}" type="presParOf" srcId="{C666E99A-EA2A-4513-B163-536A725EC1D4}" destId="{D7223992-FB58-466D-9FD1-8901B4F84F58}" srcOrd="16" destOrd="0" presId="urn:microsoft.com/office/officeart/2008/layout/CircleAccentTimeline"/>
    <dgm:cxn modelId="{14E2CC0A-8C1B-4194-93EB-6945F177DFAC}" type="presParOf" srcId="{D7223992-FB58-466D-9FD1-8901B4F84F58}" destId="{1E93927A-3A7E-4C0C-A165-0D8F49520465}" srcOrd="0" destOrd="0" presId="urn:microsoft.com/office/officeart/2008/layout/CircleAccentTimeline"/>
    <dgm:cxn modelId="{59DFB780-6F7D-4288-9314-B356BC99B0B7}" type="presParOf" srcId="{D7223992-FB58-466D-9FD1-8901B4F84F58}" destId="{A9BCC483-DCB2-4A59-872A-9A1682260F3B}" srcOrd="1" destOrd="0" presId="urn:microsoft.com/office/officeart/2008/layout/CircleAccentTimeline"/>
    <dgm:cxn modelId="{E9483AF1-FA0A-4D1A-BE9C-05A4E79DDBBD}" type="presParOf" srcId="{D7223992-FB58-466D-9FD1-8901B4F84F58}" destId="{15DD5120-A4F3-4B5E-A49F-D5D3AD9AB732}" srcOrd="2" destOrd="0" presId="urn:microsoft.com/office/officeart/2008/layout/CircleAccentTimeline"/>
    <dgm:cxn modelId="{62FFD8F0-4832-4369-9724-1304966ADDE9}" type="presParOf" srcId="{C666E99A-EA2A-4513-B163-536A725EC1D4}" destId="{19F0F542-E2E8-47C9-994E-F614B7E5FFEE}" srcOrd="17" destOrd="0" presId="urn:microsoft.com/office/officeart/2008/layout/CircleAccentTimeline"/>
    <dgm:cxn modelId="{25C6D4B4-BEE0-474D-BC8D-A480E315E5FC}" type="presParOf" srcId="{C666E99A-EA2A-4513-B163-536A725EC1D4}" destId="{EF5A791D-C81E-4032-ABBF-48DBF402D87E}" srcOrd="18" destOrd="0" presId="urn:microsoft.com/office/officeart/2008/layout/CircleAccentTimeline"/>
    <dgm:cxn modelId="{173FADFC-0D61-4E2B-864E-C315F366AD11}" type="presParOf" srcId="{C666E99A-EA2A-4513-B163-536A725EC1D4}" destId="{7E603833-7FFE-4BA6-965E-91DC3759A919}" srcOrd="19" destOrd="0" presId="urn:microsoft.com/office/officeart/2008/layout/CircleAccentTimeline"/>
    <dgm:cxn modelId="{31FE99C4-0C2A-4E6E-9099-7F26D218C8BF}" type="presParOf" srcId="{C666E99A-EA2A-4513-B163-536A725EC1D4}" destId="{2329F751-73D3-4558-9B50-D580AE904710}" srcOrd="20" destOrd="0" presId="urn:microsoft.com/office/officeart/2008/layout/CircleAccentTimeline"/>
    <dgm:cxn modelId="{585CA20F-5A18-4EA3-9459-FD9D8E79FAD9}" type="presParOf" srcId="{2329F751-73D3-4558-9B50-D580AE904710}" destId="{000AD55A-8CA7-4F20-B71F-63786627AC10}" srcOrd="0" destOrd="0" presId="urn:microsoft.com/office/officeart/2008/layout/CircleAccentTimeline"/>
    <dgm:cxn modelId="{716536E6-64D8-4450-AF0B-8F46428BBB97}" type="presParOf" srcId="{2329F751-73D3-4558-9B50-D580AE904710}" destId="{2C266A06-09FC-412F-B3ED-53A7844AC941}" srcOrd="1" destOrd="0" presId="urn:microsoft.com/office/officeart/2008/layout/CircleAccentTimeline"/>
    <dgm:cxn modelId="{125C85E7-E195-4D45-9F02-A30C78BCD742}" type="presParOf" srcId="{2329F751-73D3-4558-9B50-D580AE904710}" destId="{73309640-FEB4-4F60-85B9-3F851BF7883C}" srcOrd="2" destOrd="0" presId="urn:microsoft.com/office/officeart/2008/layout/CircleAccentTimeline"/>
    <dgm:cxn modelId="{532A846C-A917-4622-B489-DA55DDA8FE69}" type="presParOf" srcId="{C666E99A-EA2A-4513-B163-536A725EC1D4}" destId="{B7D00CE1-CE7C-4028-8EC7-CF921FA2F6F7}" srcOrd="21" destOrd="0" presId="urn:microsoft.com/office/officeart/2008/layout/CircleAccentTimeline"/>
    <dgm:cxn modelId="{AB59A733-F1A0-40C4-842D-A647EAF15558}" type="presParOf" srcId="{C666E99A-EA2A-4513-B163-536A725EC1D4}" destId="{64C61A63-CEEB-40B7-8F09-411B19C00C74}" srcOrd="22" destOrd="0" presId="urn:microsoft.com/office/officeart/2008/layout/CircleAccentTimeline"/>
    <dgm:cxn modelId="{83500F38-A6E7-4AD0-A9B3-9C7D9BA2570C}" type="presParOf" srcId="{C666E99A-EA2A-4513-B163-536A725EC1D4}" destId="{7298B33F-C1AC-40CD-BD57-F1583D5AD0E0}" srcOrd="23" destOrd="0" presId="urn:microsoft.com/office/officeart/2008/layout/CircleAccentTimeline"/>
    <dgm:cxn modelId="{53AC02E0-F6C3-40EB-AAF6-6A252549D819}" type="presParOf" srcId="{C666E99A-EA2A-4513-B163-536A725EC1D4}" destId="{60C39B82-879E-47E1-B3DC-90BA5FA1FA2B}" srcOrd="24" destOrd="0" presId="urn:microsoft.com/office/officeart/2008/layout/CircleAccentTimeline"/>
    <dgm:cxn modelId="{E91319DD-D84C-40FF-9D74-2C188DE47DCE}" type="presParOf" srcId="{60C39B82-879E-47E1-B3DC-90BA5FA1FA2B}" destId="{1771A5BE-FA31-4D61-BEB7-73AC2C95FDEA}" srcOrd="0" destOrd="0" presId="urn:microsoft.com/office/officeart/2008/layout/CircleAccentTimeline"/>
    <dgm:cxn modelId="{C471788A-D23A-499E-9017-FFD1913EB77D}" type="presParOf" srcId="{60C39B82-879E-47E1-B3DC-90BA5FA1FA2B}" destId="{1E727BEE-6DF9-47D1-8003-0A353217A1CD}" srcOrd="1" destOrd="0" presId="urn:microsoft.com/office/officeart/2008/layout/CircleAccentTimeline"/>
    <dgm:cxn modelId="{E85EF5D0-4E8D-4CBD-9B34-62FAC4BB26C8}" type="presParOf" srcId="{60C39B82-879E-47E1-B3DC-90BA5FA1FA2B}" destId="{E1554095-958C-4B36-913A-8D496F4FD774}" srcOrd="2" destOrd="0" presId="urn:microsoft.com/office/officeart/2008/layout/CircleAccentTimeline"/>
    <dgm:cxn modelId="{B9C47AAD-A639-4F22-9C4E-C4ECDFC7A7AB}" type="presParOf" srcId="{C666E99A-EA2A-4513-B163-536A725EC1D4}" destId="{A37ECB05-F4E4-47C5-8EAE-090B2ECD8011}" srcOrd="25" destOrd="0" presId="urn:microsoft.com/office/officeart/2008/layout/CircleAccentTimeline"/>
    <dgm:cxn modelId="{9AE6B868-A122-4945-A67B-A2AF1DC479F3}" type="presParOf" srcId="{C666E99A-EA2A-4513-B163-536A725EC1D4}" destId="{5CBB5BB2-5E69-4CFE-B4A2-D4B113AEF3F1}" srcOrd="26" destOrd="0" presId="urn:microsoft.com/office/officeart/2008/layout/CircleAccentTimeline"/>
    <dgm:cxn modelId="{91C379C5-E31A-4288-B59F-7994FA216745}" type="presParOf" srcId="{C666E99A-EA2A-4513-B163-536A725EC1D4}" destId="{F7E1639F-174A-454A-B026-B01E74FD2275}" srcOrd="27" destOrd="0" presId="urn:microsoft.com/office/officeart/2008/layout/CircleAccentTimeline"/>
    <dgm:cxn modelId="{BDCA5C8B-3584-48A5-8FD8-9FAE4A5B38BE}" type="presParOf" srcId="{C666E99A-EA2A-4513-B163-536A725EC1D4}" destId="{AB8BCE8B-633C-4037-94B5-F38B9AB6A583}" srcOrd="28" destOrd="0" presId="urn:microsoft.com/office/officeart/2008/layout/CircleAccentTimeline"/>
    <dgm:cxn modelId="{89431452-CD03-4FD9-8E17-0BBB57632CBC}" type="presParOf" srcId="{AB8BCE8B-633C-4037-94B5-F38B9AB6A583}" destId="{2BCB5FC0-5743-4950-BEC3-209E651040A3}" srcOrd="0" destOrd="0" presId="urn:microsoft.com/office/officeart/2008/layout/CircleAccentTimeline"/>
    <dgm:cxn modelId="{83C7A7ED-6248-4027-9B41-5250BF51E06F}" type="presParOf" srcId="{AB8BCE8B-633C-4037-94B5-F38B9AB6A583}" destId="{2709DA23-D598-4D89-AA95-E5068241464C}" srcOrd="1" destOrd="0" presId="urn:microsoft.com/office/officeart/2008/layout/CircleAccentTimeline"/>
    <dgm:cxn modelId="{7033895A-A720-435C-A21A-F86C70992F90}" type="presParOf" srcId="{AB8BCE8B-633C-4037-94B5-F38B9AB6A583}" destId="{641FBA26-3E36-468E-8551-832CE894F183}" srcOrd="2" destOrd="0" presId="urn:microsoft.com/office/officeart/2008/layout/CircleAccentTimeline"/>
    <dgm:cxn modelId="{8F0AC7BB-A62A-4229-A912-0556F2E9B5CF}" type="presParOf" srcId="{C666E99A-EA2A-4513-B163-536A725EC1D4}" destId="{C7A0993F-35DA-43FB-87AB-B05B0291CF52}" srcOrd="29" destOrd="0" presId="urn:microsoft.com/office/officeart/2008/layout/CircleAccentTimeline"/>
    <dgm:cxn modelId="{A8CEB144-14D3-4307-95B8-F6C83F6C8666}" type="presParOf" srcId="{C666E99A-EA2A-4513-B163-536A725EC1D4}" destId="{E9E4E72B-B76B-4C4B-B648-DE59660E52CA}" srcOrd="30" destOrd="0" presId="urn:microsoft.com/office/officeart/2008/layout/CircleAccentTimeline"/>
    <dgm:cxn modelId="{922CC3CB-02ED-48B6-833A-113A2CA88575}" type="presParOf" srcId="{C666E99A-EA2A-4513-B163-536A725EC1D4}" destId="{8F7E3044-ABF4-40D1-A68D-18FE609639A5}" srcOrd="31" destOrd="0" presId="urn:microsoft.com/office/officeart/2008/layout/CircleAccentTimeline"/>
    <dgm:cxn modelId="{ED08E7E3-BAAE-426F-AF6E-08C3DB4B7026}" type="presParOf" srcId="{8F7E3044-ABF4-40D1-A68D-18FE609639A5}" destId="{F7CD598D-9DCE-4ABD-ADF2-C96271E085FF}" srcOrd="0" destOrd="0" presId="urn:microsoft.com/office/officeart/2008/layout/CircleAccentTimeline"/>
    <dgm:cxn modelId="{F892272A-9D7C-495E-B14A-F5119084BA58}" type="presParOf" srcId="{8F7E3044-ABF4-40D1-A68D-18FE609639A5}" destId="{AC0A956B-356F-4EEE-8EE0-76C8FAC5D1DF}" srcOrd="1" destOrd="0" presId="urn:microsoft.com/office/officeart/2008/layout/CircleAccentTimeline"/>
    <dgm:cxn modelId="{8EEC35BD-C12C-494E-A95A-2F2FF4747FC9}" type="presParOf" srcId="{8F7E3044-ABF4-40D1-A68D-18FE609639A5}" destId="{E182CE84-F736-4A95-B36E-3907B8F1B650}" srcOrd="2" destOrd="0" presId="urn:microsoft.com/office/officeart/2008/layout/CircleAccentTimeline"/>
    <dgm:cxn modelId="{8ED496B4-02BC-4FDA-9CD2-853E977AB4E6}" type="presParOf" srcId="{C666E99A-EA2A-4513-B163-536A725EC1D4}" destId="{32CC022D-AB98-46E7-942C-86FE7E081780}" srcOrd="32" destOrd="0" presId="urn:microsoft.com/office/officeart/2008/layout/CircleAccentTimeline"/>
    <dgm:cxn modelId="{0CD4D9BB-8ACD-4EFE-B3BC-441AC2F57EA7}" type="presParOf" srcId="{C666E99A-EA2A-4513-B163-536A725EC1D4}" destId="{E98664DB-F9AB-4547-A02B-0073D9A3289E}" srcOrd="33" destOrd="0" presId="urn:microsoft.com/office/officeart/2008/layout/CircleAccentTimeline"/>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017CDB-A29D-4E6F-AB4C-798EBE6DA64D}">
      <dsp:nvSpPr>
        <dsp:cNvPr id="0" name=""/>
        <dsp:cNvSpPr/>
      </dsp:nvSpPr>
      <dsp:spPr>
        <a:xfrm>
          <a:off x="416633" y="492965"/>
          <a:ext cx="408905" cy="408905"/>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6FE321E-6221-430D-95E7-19DBF56E205F}">
      <dsp:nvSpPr>
        <dsp:cNvPr id="0" name=""/>
        <dsp:cNvSpPr/>
      </dsp:nvSpPr>
      <dsp:spPr>
        <a:xfrm rot="17700000">
          <a:off x="560712" y="159624"/>
          <a:ext cx="508314" cy="244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0" rIns="0" bIns="0" numCol="1" spcCol="1270" anchor="ctr" anchorCtr="0">
          <a:noAutofit/>
        </a:bodyPr>
        <a:lstStyle/>
        <a:p>
          <a:pPr marL="0" lvl="0" indent="0" algn="l" defTabSz="355600">
            <a:lnSpc>
              <a:spcPct val="90000"/>
            </a:lnSpc>
            <a:spcBef>
              <a:spcPct val="0"/>
            </a:spcBef>
            <a:spcAft>
              <a:spcPct val="35000"/>
            </a:spcAft>
            <a:buNone/>
          </a:pPr>
          <a:endParaRPr lang="en-US" sz="800" kern="1200" dirty="0">
            <a:solidFill>
              <a:srgbClr val="7F7F7F">
                <a:hueOff val="0"/>
                <a:satOff val="0"/>
                <a:lumOff val="0"/>
                <a:alphaOff val="0"/>
              </a:srgbClr>
            </a:solidFill>
            <a:latin typeface="Calibri"/>
            <a:ea typeface="+mn-ea"/>
            <a:cs typeface="+mn-cs"/>
          </a:endParaRPr>
        </a:p>
      </dsp:txBody>
      <dsp:txXfrm>
        <a:off x="560712" y="159624"/>
        <a:ext cx="508314" cy="244968"/>
      </dsp:txXfrm>
    </dsp:sp>
    <dsp:sp modelId="{51C5ACA6-33FD-4668-B3B1-157C98F240BE}">
      <dsp:nvSpPr>
        <dsp:cNvPr id="0" name=""/>
        <dsp:cNvSpPr/>
      </dsp:nvSpPr>
      <dsp:spPr>
        <a:xfrm>
          <a:off x="856338" y="591294"/>
          <a:ext cx="212247" cy="212247"/>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80838CA-4B5F-4759-A83E-18025D22CD8E}">
      <dsp:nvSpPr>
        <dsp:cNvPr id="0" name=""/>
        <dsp:cNvSpPr/>
      </dsp:nvSpPr>
      <dsp:spPr>
        <a:xfrm rot="17700000">
          <a:off x="604960" y="886709"/>
          <a:ext cx="439716" cy="212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7780" bIns="0" numCol="1" spcCol="1270" anchor="ctr" anchorCtr="0">
          <a:noAutofit/>
        </a:bodyPr>
        <a:lstStyle/>
        <a:p>
          <a:pPr marL="0" lvl="0" indent="0" algn="r" defTabSz="311150">
            <a:lnSpc>
              <a:spcPct val="90000"/>
            </a:lnSpc>
            <a:spcBef>
              <a:spcPct val="0"/>
            </a:spcBef>
            <a:spcAft>
              <a:spcPct val="35000"/>
            </a:spcAft>
            <a:buNone/>
          </a:pPr>
          <a:r>
            <a:rPr lang="en-US" sz="700" kern="1200" dirty="0">
              <a:solidFill>
                <a:srgbClr val="7F7F7F">
                  <a:hueOff val="0"/>
                  <a:satOff val="0"/>
                  <a:lumOff val="0"/>
                  <a:alphaOff val="0"/>
                </a:srgbClr>
              </a:solidFill>
              <a:latin typeface="Calibri"/>
              <a:ea typeface="+mn-ea"/>
              <a:cs typeface="+mn-cs"/>
            </a:rPr>
            <a:t>Optical tables</a:t>
          </a:r>
        </a:p>
      </dsp:txBody>
      <dsp:txXfrm>
        <a:off x="604960" y="886709"/>
        <a:ext cx="439716" cy="212014"/>
      </dsp:txXfrm>
    </dsp:sp>
    <dsp:sp modelId="{47163255-F5AC-461E-9A86-3B86DCAB719C}">
      <dsp:nvSpPr>
        <dsp:cNvPr id="0" name=""/>
        <dsp:cNvSpPr/>
      </dsp:nvSpPr>
      <dsp:spPr>
        <a:xfrm rot="17700000">
          <a:off x="880248" y="296112"/>
          <a:ext cx="439716" cy="212014"/>
        </a:xfrm>
        <a:prstGeom prst="rect">
          <a:avLst/>
        </a:prstGeom>
        <a:noFill/>
        <a:ln>
          <a:noFill/>
        </a:ln>
        <a:effectLst/>
      </dsp:spPr>
      <dsp:style>
        <a:lnRef idx="0">
          <a:scrgbClr r="0" g="0" b="0"/>
        </a:lnRef>
        <a:fillRef idx="0">
          <a:scrgbClr r="0" g="0" b="0"/>
        </a:fillRef>
        <a:effectRef idx="0">
          <a:scrgbClr r="0" g="0" b="0"/>
        </a:effectRef>
        <a:fontRef idx="minor"/>
      </dsp:style>
    </dsp:sp>
    <dsp:sp modelId="{C9C19A9C-B03C-4847-B320-ADA34106EBC9}">
      <dsp:nvSpPr>
        <dsp:cNvPr id="0" name=""/>
        <dsp:cNvSpPr/>
      </dsp:nvSpPr>
      <dsp:spPr>
        <a:xfrm>
          <a:off x="1099353" y="591294"/>
          <a:ext cx="212247" cy="212247"/>
        </a:xfrm>
        <a:prstGeom prst="ellipse">
          <a:avLst/>
        </a:prstGeom>
        <a:gradFill rotWithShape="0">
          <a:gsLst>
            <a:gs pos="0">
              <a:srgbClr val="D2CB6C">
                <a:hueOff val="0"/>
                <a:satOff val="0"/>
                <a:lumOff val="0"/>
                <a:alphaOff val="0"/>
                <a:satMod val="103000"/>
                <a:lumMod val="118000"/>
              </a:srgbClr>
            </a:gs>
            <a:gs pos="50000">
              <a:srgbClr val="D2CB6C">
                <a:hueOff val="0"/>
                <a:satOff val="0"/>
                <a:lumOff val="0"/>
                <a:alphaOff val="0"/>
                <a:satMod val="89000"/>
                <a:lumMod val="91000"/>
              </a:srgbClr>
            </a:gs>
            <a:gs pos="100000">
              <a:srgbClr val="D2CB6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4656B26-323F-49E3-842B-93E1D9AC1EF6}">
      <dsp:nvSpPr>
        <dsp:cNvPr id="0" name=""/>
        <dsp:cNvSpPr/>
      </dsp:nvSpPr>
      <dsp:spPr>
        <a:xfrm rot="17700000">
          <a:off x="847975" y="886709"/>
          <a:ext cx="439716" cy="212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7780" bIns="0" numCol="1" spcCol="1270" anchor="ctr" anchorCtr="0">
          <a:noAutofit/>
        </a:bodyPr>
        <a:lstStyle/>
        <a:p>
          <a:pPr marL="0" lvl="0" indent="0" algn="r" defTabSz="311150">
            <a:lnSpc>
              <a:spcPct val="90000"/>
            </a:lnSpc>
            <a:spcBef>
              <a:spcPct val="0"/>
            </a:spcBef>
            <a:spcAft>
              <a:spcPct val="35000"/>
            </a:spcAft>
            <a:buNone/>
          </a:pPr>
          <a:r>
            <a:rPr lang="en-US" sz="700" kern="1200">
              <a:solidFill>
                <a:srgbClr val="7F7F7F">
                  <a:hueOff val="0"/>
                  <a:satOff val="0"/>
                  <a:lumOff val="0"/>
                  <a:alphaOff val="0"/>
                </a:srgbClr>
              </a:solidFill>
              <a:latin typeface="Calibri"/>
              <a:ea typeface="+mn-ea"/>
              <a:cs typeface="+mn-cs"/>
            </a:rPr>
            <a:t>Laser safety</a:t>
          </a:r>
          <a:endParaRPr lang="en-US" sz="700" kern="1200" dirty="0">
            <a:solidFill>
              <a:srgbClr val="7F7F7F">
                <a:hueOff val="0"/>
                <a:satOff val="0"/>
                <a:lumOff val="0"/>
                <a:alphaOff val="0"/>
              </a:srgbClr>
            </a:solidFill>
            <a:latin typeface="Calibri"/>
            <a:ea typeface="+mn-ea"/>
            <a:cs typeface="+mn-cs"/>
          </a:endParaRPr>
        </a:p>
      </dsp:txBody>
      <dsp:txXfrm>
        <a:off x="847975" y="886709"/>
        <a:ext cx="439716" cy="212014"/>
      </dsp:txXfrm>
    </dsp:sp>
    <dsp:sp modelId="{AF16E86C-14CC-41E9-A717-7A81E5744A07}">
      <dsp:nvSpPr>
        <dsp:cNvPr id="0" name=""/>
        <dsp:cNvSpPr/>
      </dsp:nvSpPr>
      <dsp:spPr>
        <a:xfrm rot="17700000">
          <a:off x="1123263" y="296112"/>
          <a:ext cx="439716" cy="212014"/>
        </a:xfrm>
        <a:prstGeom prst="rect">
          <a:avLst/>
        </a:prstGeom>
        <a:noFill/>
        <a:ln>
          <a:noFill/>
        </a:ln>
        <a:effectLst/>
      </dsp:spPr>
      <dsp:style>
        <a:lnRef idx="0">
          <a:scrgbClr r="0" g="0" b="0"/>
        </a:lnRef>
        <a:fillRef idx="0">
          <a:scrgbClr r="0" g="0" b="0"/>
        </a:fillRef>
        <a:effectRef idx="0">
          <a:scrgbClr r="0" g="0" b="0"/>
        </a:effectRef>
        <a:fontRef idx="minor"/>
      </dsp:style>
    </dsp:sp>
    <dsp:sp modelId="{9C82733F-FF6B-439C-9E9E-770805990F69}">
      <dsp:nvSpPr>
        <dsp:cNvPr id="0" name=""/>
        <dsp:cNvSpPr/>
      </dsp:nvSpPr>
      <dsp:spPr>
        <a:xfrm>
          <a:off x="1342401" y="492965"/>
          <a:ext cx="408905" cy="408905"/>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15291A0-0961-4A6E-BC6B-A728390C75E2}">
      <dsp:nvSpPr>
        <dsp:cNvPr id="0" name=""/>
        <dsp:cNvSpPr/>
      </dsp:nvSpPr>
      <dsp:spPr>
        <a:xfrm rot="17700000">
          <a:off x="1486481" y="159624"/>
          <a:ext cx="508314" cy="24496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0" rIns="0" bIns="0" numCol="1" spcCol="1270" anchor="ctr" anchorCtr="0">
          <a:noAutofit/>
        </a:bodyPr>
        <a:lstStyle/>
        <a:p>
          <a:pPr marL="0" lvl="0" indent="0" algn="l" defTabSz="355600">
            <a:lnSpc>
              <a:spcPct val="90000"/>
            </a:lnSpc>
            <a:spcBef>
              <a:spcPct val="0"/>
            </a:spcBef>
            <a:spcAft>
              <a:spcPct val="35000"/>
            </a:spcAft>
            <a:buNone/>
          </a:pPr>
          <a:r>
            <a:rPr lang="en-US" sz="800" kern="1200" dirty="0">
              <a:solidFill>
                <a:srgbClr val="7F7F7F">
                  <a:hueOff val="0"/>
                  <a:satOff val="0"/>
                  <a:lumOff val="0"/>
                  <a:alphaOff val="0"/>
                </a:srgbClr>
              </a:solidFill>
              <a:latin typeface="Calibri"/>
              <a:ea typeface="+mn-ea"/>
              <a:cs typeface="+mn-cs"/>
            </a:rPr>
            <a:t>Laser Lab ready</a:t>
          </a:r>
        </a:p>
      </dsp:txBody>
      <dsp:txXfrm>
        <a:off x="1486481" y="159624"/>
        <a:ext cx="508314" cy="244968"/>
      </dsp:txXfrm>
    </dsp:sp>
    <dsp:sp modelId="{63D31A81-7DD4-4E5C-9BA2-DD66FD181AC1}">
      <dsp:nvSpPr>
        <dsp:cNvPr id="0" name=""/>
        <dsp:cNvSpPr/>
      </dsp:nvSpPr>
      <dsp:spPr>
        <a:xfrm>
          <a:off x="1782107" y="591294"/>
          <a:ext cx="212247" cy="212247"/>
        </a:xfrm>
        <a:prstGeom prst="ellipse">
          <a:avLst/>
        </a:prstGeom>
        <a:gradFill rotWithShape="0">
          <a:gsLst>
            <a:gs pos="0">
              <a:srgbClr val="95A39D">
                <a:hueOff val="0"/>
                <a:satOff val="0"/>
                <a:lumOff val="0"/>
                <a:alphaOff val="0"/>
                <a:satMod val="103000"/>
                <a:lumMod val="118000"/>
              </a:srgbClr>
            </a:gs>
            <a:gs pos="50000">
              <a:srgbClr val="95A39D">
                <a:hueOff val="0"/>
                <a:satOff val="0"/>
                <a:lumOff val="0"/>
                <a:alphaOff val="0"/>
                <a:satMod val="89000"/>
                <a:lumMod val="91000"/>
              </a:srgbClr>
            </a:gs>
            <a:gs pos="100000">
              <a:srgbClr val="95A39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7FC437D0-E70E-4F5E-B03D-688EE09283B4}">
      <dsp:nvSpPr>
        <dsp:cNvPr id="0" name=""/>
        <dsp:cNvSpPr/>
      </dsp:nvSpPr>
      <dsp:spPr>
        <a:xfrm rot="17700000">
          <a:off x="1530728" y="886709"/>
          <a:ext cx="439716" cy="212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7780" bIns="0" numCol="1" spcCol="1270" anchor="ctr" anchorCtr="0">
          <a:noAutofit/>
        </a:bodyPr>
        <a:lstStyle/>
        <a:p>
          <a:pPr marL="0" lvl="0" indent="0" algn="r" defTabSz="311150">
            <a:lnSpc>
              <a:spcPct val="90000"/>
            </a:lnSpc>
            <a:spcBef>
              <a:spcPct val="0"/>
            </a:spcBef>
            <a:spcAft>
              <a:spcPct val="35000"/>
            </a:spcAft>
            <a:buNone/>
          </a:pPr>
          <a:r>
            <a:rPr lang="en-US" sz="700" kern="1200" dirty="0">
              <a:solidFill>
                <a:srgbClr val="7F7F7F">
                  <a:hueOff val="0"/>
                  <a:satOff val="0"/>
                  <a:lumOff val="0"/>
                  <a:alphaOff val="0"/>
                </a:srgbClr>
              </a:solidFill>
              <a:latin typeface="Calibri"/>
              <a:ea typeface="+mn-ea"/>
              <a:cs typeface="+mn-cs"/>
            </a:rPr>
            <a:t>Move in blue laser</a:t>
          </a:r>
        </a:p>
      </dsp:txBody>
      <dsp:txXfrm>
        <a:off x="1530728" y="886709"/>
        <a:ext cx="439716" cy="212014"/>
      </dsp:txXfrm>
    </dsp:sp>
    <dsp:sp modelId="{59C2623E-A939-4307-B9F2-78F73F8791AF}">
      <dsp:nvSpPr>
        <dsp:cNvPr id="0" name=""/>
        <dsp:cNvSpPr/>
      </dsp:nvSpPr>
      <dsp:spPr>
        <a:xfrm rot="17700000">
          <a:off x="1806017" y="296112"/>
          <a:ext cx="439716" cy="212014"/>
        </a:xfrm>
        <a:prstGeom prst="rect">
          <a:avLst/>
        </a:prstGeom>
        <a:noFill/>
        <a:ln>
          <a:noFill/>
        </a:ln>
        <a:effectLst/>
      </dsp:spPr>
      <dsp:style>
        <a:lnRef idx="0">
          <a:scrgbClr r="0" g="0" b="0"/>
        </a:lnRef>
        <a:fillRef idx="0">
          <a:scrgbClr r="0" g="0" b="0"/>
        </a:fillRef>
        <a:effectRef idx="0">
          <a:scrgbClr r="0" g="0" b="0"/>
        </a:effectRef>
        <a:fontRef idx="minor"/>
      </dsp:style>
    </dsp:sp>
    <dsp:sp modelId="{BC0D0D03-D50E-4660-87A9-1B0636F15607}">
      <dsp:nvSpPr>
        <dsp:cNvPr id="0" name=""/>
        <dsp:cNvSpPr/>
      </dsp:nvSpPr>
      <dsp:spPr>
        <a:xfrm>
          <a:off x="2025122" y="591294"/>
          <a:ext cx="212247" cy="212247"/>
        </a:xfrm>
        <a:prstGeom prst="ellipse">
          <a:avLst/>
        </a:prstGeom>
        <a:gradFill rotWithShape="0">
          <a:gsLst>
            <a:gs pos="0">
              <a:srgbClr val="C89F5D">
                <a:hueOff val="0"/>
                <a:satOff val="0"/>
                <a:lumOff val="0"/>
                <a:alphaOff val="0"/>
                <a:satMod val="103000"/>
                <a:lumMod val="118000"/>
              </a:srgbClr>
            </a:gs>
            <a:gs pos="50000">
              <a:srgbClr val="C89F5D">
                <a:hueOff val="0"/>
                <a:satOff val="0"/>
                <a:lumOff val="0"/>
                <a:alphaOff val="0"/>
                <a:satMod val="89000"/>
                <a:lumMod val="91000"/>
              </a:srgbClr>
            </a:gs>
            <a:gs pos="100000">
              <a:srgbClr val="C89F5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4AB5B2F-397D-4314-9F4A-F637D95911A8}">
      <dsp:nvSpPr>
        <dsp:cNvPr id="0" name=""/>
        <dsp:cNvSpPr/>
      </dsp:nvSpPr>
      <dsp:spPr>
        <a:xfrm rot="17700000">
          <a:off x="1773743" y="886709"/>
          <a:ext cx="439716" cy="212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7780" bIns="0" numCol="1" spcCol="1270" anchor="ctr" anchorCtr="0">
          <a:noAutofit/>
        </a:bodyPr>
        <a:lstStyle/>
        <a:p>
          <a:pPr marL="0" lvl="0" indent="0" algn="r" defTabSz="311150">
            <a:lnSpc>
              <a:spcPct val="90000"/>
            </a:lnSpc>
            <a:spcBef>
              <a:spcPct val="0"/>
            </a:spcBef>
            <a:spcAft>
              <a:spcPct val="35000"/>
            </a:spcAft>
            <a:buNone/>
          </a:pPr>
          <a:r>
            <a:rPr lang="en-US" sz="700" kern="1200" dirty="0">
              <a:solidFill>
                <a:srgbClr val="7F7F7F">
                  <a:hueOff val="0"/>
                  <a:satOff val="0"/>
                  <a:lumOff val="0"/>
                  <a:alphaOff val="0"/>
                </a:srgbClr>
              </a:solidFill>
              <a:latin typeface="Calibri"/>
              <a:ea typeface="+mn-ea"/>
              <a:cs typeface="+mn-cs"/>
            </a:rPr>
            <a:t>Test blue </a:t>
          </a:r>
          <a:r>
            <a:rPr lang="en-US" sz="700" kern="1200" dirty="0" err="1">
              <a:solidFill>
                <a:srgbClr val="7F7F7F">
                  <a:hueOff val="0"/>
                  <a:satOff val="0"/>
                  <a:lumOff val="0"/>
                  <a:alphaOff val="0"/>
                </a:srgbClr>
              </a:solidFill>
              <a:latin typeface="Calibri"/>
              <a:ea typeface="+mn-ea"/>
              <a:cs typeface="+mn-cs"/>
            </a:rPr>
            <a:t>fibres</a:t>
          </a:r>
          <a:endParaRPr lang="en-US" sz="700" kern="1200" dirty="0">
            <a:solidFill>
              <a:srgbClr val="7F7F7F">
                <a:hueOff val="0"/>
                <a:satOff val="0"/>
                <a:lumOff val="0"/>
                <a:alphaOff val="0"/>
              </a:srgbClr>
            </a:solidFill>
            <a:latin typeface="Calibri"/>
            <a:ea typeface="+mn-ea"/>
            <a:cs typeface="+mn-cs"/>
          </a:endParaRPr>
        </a:p>
      </dsp:txBody>
      <dsp:txXfrm>
        <a:off x="1773743" y="886709"/>
        <a:ext cx="439716" cy="212014"/>
      </dsp:txXfrm>
    </dsp:sp>
    <dsp:sp modelId="{00379B66-385A-4BA8-9D3B-217CC621E17D}">
      <dsp:nvSpPr>
        <dsp:cNvPr id="0" name=""/>
        <dsp:cNvSpPr/>
      </dsp:nvSpPr>
      <dsp:spPr>
        <a:xfrm rot="17700000">
          <a:off x="2049032" y="296112"/>
          <a:ext cx="439716" cy="212014"/>
        </a:xfrm>
        <a:prstGeom prst="rect">
          <a:avLst/>
        </a:prstGeom>
        <a:noFill/>
        <a:ln>
          <a:noFill/>
        </a:ln>
        <a:effectLst/>
      </dsp:spPr>
      <dsp:style>
        <a:lnRef idx="0">
          <a:scrgbClr r="0" g="0" b="0"/>
        </a:lnRef>
        <a:fillRef idx="0">
          <a:scrgbClr r="0" g="0" b="0"/>
        </a:fillRef>
        <a:effectRef idx="0">
          <a:scrgbClr r="0" g="0" b="0"/>
        </a:effectRef>
        <a:fontRef idx="minor"/>
      </dsp:style>
    </dsp:sp>
    <dsp:sp modelId="{20F4CF4D-65B8-44CB-8DDB-D589AB8227C6}">
      <dsp:nvSpPr>
        <dsp:cNvPr id="0" name=""/>
        <dsp:cNvSpPr/>
      </dsp:nvSpPr>
      <dsp:spPr>
        <a:xfrm>
          <a:off x="2268137" y="591294"/>
          <a:ext cx="212247" cy="212247"/>
        </a:xfrm>
        <a:prstGeom prst="ellipse">
          <a:avLst/>
        </a:prstGeom>
        <a:gradFill rotWithShape="0">
          <a:gsLst>
            <a:gs pos="0">
              <a:srgbClr val="B1A089">
                <a:hueOff val="0"/>
                <a:satOff val="0"/>
                <a:lumOff val="0"/>
                <a:alphaOff val="0"/>
                <a:satMod val="103000"/>
                <a:lumMod val="118000"/>
              </a:srgbClr>
            </a:gs>
            <a:gs pos="50000">
              <a:srgbClr val="B1A089">
                <a:hueOff val="0"/>
                <a:satOff val="0"/>
                <a:lumOff val="0"/>
                <a:alphaOff val="0"/>
                <a:satMod val="89000"/>
                <a:lumMod val="91000"/>
              </a:srgbClr>
            </a:gs>
            <a:gs pos="100000">
              <a:srgbClr val="B1A089">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178217C-F636-45E5-9E9E-8B9295ACDCAD}">
      <dsp:nvSpPr>
        <dsp:cNvPr id="0" name=""/>
        <dsp:cNvSpPr/>
      </dsp:nvSpPr>
      <dsp:spPr>
        <a:xfrm rot="17700000">
          <a:off x="2016759" y="886709"/>
          <a:ext cx="439716" cy="2120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7780" bIns="0" numCol="1" spcCol="1270" anchor="ctr" anchorCtr="0">
          <a:noAutofit/>
        </a:bodyPr>
        <a:lstStyle/>
        <a:p>
          <a:pPr marL="0" lvl="0" indent="0" algn="r" defTabSz="311150">
            <a:lnSpc>
              <a:spcPct val="90000"/>
            </a:lnSpc>
            <a:spcBef>
              <a:spcPct val="0"/>
            </a:spcBef>
            <a:spcAft>
              <a:spcPct val="35000"/>
            </a:spcAft>
            <a:buNone/>
          </a:pPr>
          <a:endParaRPr lang="en-US" sz="700" kern="1200" dirty="0">
            <a:solidFill>
              <a:srgbClr val="7F7F7F">
                <a:hueOff val="0"/>
                <a:satOff val="0"/>
                <a:lumOff val="0"/>
                <a:alphaOff val="0"/>
              </a:srgbClr>
            </a:solidFill>
            <a:latin typeface="Calibri"/>
            <a:ea typeface="+mn-ea"/>
            <a:cs typeface="+mn-cs"/>
          </a:endParaRPr>
        </a:p>
      </dsp:txBody>
      <dsp:txXfrm>
        <a:off x="2016759" y="886709"/>
        <a:ext cx="439716" cy="212014"/>
      </dsp:txXfrm>
    </dsp:sp>
    <dsp:sp modelId="{CEAF5D81-0EC8-4320-835A-F72F582D9058}">
      <dsp:nvSpPr>
        <dsp:cNvPr id="0" name=""/>
        <dsp:cNvSpPr/>
      </dsp:nvSpPr>
      <dsp:spPr>
        <a:xfrm rot="17700000">
          <a:off x="2292047" y="296112"/>
          <a:ext cx="439716" cy="212014"/>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AFBAF6-70FA-4A5E-86BA-164D330A8104}">
      <dsp:nvSpPr>
        <dsp:cNvPr id="0" name=""/>
        <dsp:cNvSpPr/>
      </dsp:nvSpPr>
      <dsp:spPr>
        <a:xfrm>
          <a:off x="696" y="468143"/>
          <a:ext cx="370875" cy="370875"/>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7FA604F-7450-4AE0-81F5-1771704902A6}">
      <dsp:nvSpPr>
        <dsp:cNvPr id="0" name=""/>
        <dsp:cNvSpPr/>
      </dsp:nvSpPr>
      <dsp:spPr>
        <a:xfrm rot="17700000">
          <a:off x="131376" y="165804"/>
          <a:ext cx="461038" cy="222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0" rIns="0" bIns="0" numCol="1" spcCol="1270" anchor="ctr" anchorCtr="0">
          <a:noAutofit/>
        </a:bodyPr>
        <a:lstStyle/>
        <a:p>
          <a:pPr marL="0" lvl="0" indent="0" algn="l" defTabSz="311150">
            <a:lnSpc>
              <a:spcPct val="90000"/>
            </a:lnSpc>
            <a:spcBef>
              <a:spcPct val="0"/>
            </a:spcBef>
            <a:spcAft>
              <a:spcPct val="35000"/>
            </a:spcAft>
            <a:buNone/>
          </a:pPr>
          <a:endParaRPr lang="en-US" sz="700" kern="1200" dirty="0">
            <a:solidFill>
              <a:srgbClr val="7F7F7F">
                <a:hueOff val="0"/>
                <a:satOff val="0"/>
                <a:lumOff val="0"/>
                <a:alphaOff val="0"/>
              </a:srgbClr>
            </a:solidFill>
            <a:latin typeface="Calibri"/>
            <a:ea typeface="+mn-ea"/>
            <a:cs typeface="+mn-cs"/>
          </a:endParaRPr>
        </a:p>
      </dsp:txBody>
      <dsp:txXfrm>
        <a:off x="131376" y="165804"/>
        <a:ext cx="461038" cy="222185"/>
      </dsp:txXfrm>
    </dsp:sp>
    <dsp:sp modelId="{51C5ACA6-33FD-4668-B3B1-157C98F240BE}">
      <dsp:nvSpPr>
        <dsp:cNvPr id="0" name=""/>
        <dsp:cNvSpPr/>
      </dsp:nvSpPr>
      <dsp:spPr>
        <a:xfrm>
          <a:off x="399507" y="557327"/>
          <a:ext cx="192507" cy="192507"/>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80838CA-4B5F-4759-A83E-18025D22CD8E}">
      <dsp:nvSpPr>
        <dsp:cNvPr id="0" name=""/>
        <dsp:cNvSpPr/>
      </dsp:nvSpPr>
      <dsp:spPr>
        <a:xfrm rot="17700000">
          <a:off x="171508" y="825267"/>
          <a:ext cx="398820" cy="192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Core holes</a:t>
          </a:r>
        </a:p>
      </dsp:txBody>
      <dsp:txXfrm>
        <a:off x="171508" y="825267"/>
        <a:ext cx="398820" cy="192296"/>
      </dsp:txXfrm>
    </dsp:sp>
    <dsp:sp modelId="{47163255-F5AC-461E-9A86-3B86DCAB719C}">
      <dsp:nvSpPr>
        <dsp:cNvPr id="0" name=""/>
        <dsp:cNvSpPr/>
      </dsp:nvSpPr>
      <dsp:spPr>
        <a:xfrm rot="17700000">
          <a:off x="421193" y="289598"/>
          <a:ext cx="398820" cy="192296"/>
        </a:xfrm>
        <a:prstGeom prst="rect">
          <a:avLst/>
        </a:prstGeom>
        <a:noFill/>
        <a:ln>
          <a:noFill/>
        </a:ln>
        <a:effectLst/>
      </dsp:spPr>
      <dsp:style>
        <a:lnRef idx="0">
          <a:scrgbClr r="0" g="0" b="0"/>
        </a:lnRef>
        <a:fillRef idx="0">
          <a:scrgbClr r="0" g="0" b="0"/>
        </a:fillRef>
        <a:effectRef idx="0">
          <a:scrgbClr r="0" g="0" b="0"/>
        </a:effectRef>
        <a:fontRef idx="minor"/>
      </dsp:style>
    </dsp:sp>
    <dsp:sp modelId="{2B2B36A1-A83A-4FB9-ABC7-1AE6755F80B3}">
      <dsp:nvSpPr>
        <dsp:cNvPr id="0" name=""/>
        <dsp:cNvSpPr/>
      </dsp:nvSpPr>
      <dsp:spPr>
        <a:xfrm>
          <a:off x="619921" y="557327"/>
          <a:ext cx="192507" cy="192507"/>
        </a:xfrm>
        <a:prstGeom prst="ellipse">
          <a:avLst/>
        </a:prstGeom>
        <a:gradFill rotWithShape="0">
          <a:gsLst>
            <a:gs pos="0">
              <a:srgbClr val="D2CB6C">
                <a:hueOff val="0"/>
                <a:satOff val="0"/>
                <a:lumOff val="0"/>
                <a:alphaOff val="0"/>
                <a:satMod val="103000"/>
                <a:lumMod val="118000"/>
              </a:srgbClr>
            </a:gs>
            <a:gs pos="50000">
              <a:srgbClr val="D2CB6C">
                <a:hueOff val="0"/>
                <a:satOff val="0"/>
                <a:lumOff val="0"/>
                <a:alphaOff val="0"/>
                <a:satMod val="89000"/>
                <a:lumMod val="91000"/>
              </a:srgbClr>
            </a:gs>
            <a:gs pos="100000">
              <a:srgbClr val="D2CB6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94EE60C1-4C7A-4BCC-98E6-07607AA7FDD0}">
      <dsp:nvSpPr>
        <dsp:cNvPr id="0" name=""/>
        <dsp:cNvSpPr/>
      </dsp:nvSpPr>
      <dsp:spPr>
        <a:xfrm rot="17700000">
          <a:off x="391922" y="825267"/>
          <a:ext cx="398820" cy="192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Wall fixings</a:t>
          </a:r>
        </a:p>
      </dsp:txBody>
      <dsp:txXfrm>
        <a:off x="391922" y="825267"/>
        <a:ext cx="398820" cy="192296"/>
      </dsp:txXfrm>
    </dsp:sp>
    <dsp:sp modelId="{B7B53778-308B-4B3B-B711-5C0D407A7680}">
      <dsp:nvSpPr>
        <dsp:cNvPr id="0" name=""/>
        <dsp:cNvSpPr/>
      </dsp:nvSpPr>
      <dsp:spPr>
        <a:xfrm rot="17700000">
          <a:off x="641607" y="289598"/>
          <a:ext cx="398820" cy="192296"/>
        </a:xfrm>
        <a:prstGeom prst="rect">
          <a:avLst/>
        </a:prstGeom>
        <a:noFill/>
        <a:ln>
          <a:noFill/>
        </a:ln>
        <a:effectLst/>
      </dsp:spPr>
      <dsp:style>
        <a:lnRef idx="0">
          <a:scrgbClr r="0" g="0" b="0"/>
        </a:lnRef>
        <a:fillRef idx="0">
          <a:scrgbClr r="0" g="0" b="0"/>
        </a:fillRef>
        <a:effectRef idx="0">
          <a:scrgbClr r="0" g="0" b="0"/>
        </a:effectRef>
        <a:fontRef idx="minor"/>
      </dsp:style>
    </dsp:sp>
    <dsp:sp modelId="{012DCE08-F700-44AD-A7CB-084139EC908F}">
      <dsp:nvSpPr>
        <dsp:cNvPr id="0" name=""/>
        <dsp:cNvSpPr/>
      </dsp:nvSpPr>
      <dsp:spPr>
        <a:xfrm>
          <a:off x="840364" y="468143"/>
          <a:ext cx="370875" cy="370875"/>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0E9560A-A32A-418E-8DAA-451414A5422A}">
      <dsp:nvSpPr>
        <dsp:cNvPr id="0" name=""/>
        <dsp:cNvSpPr/>
      </dsp:nvSpPr>
      <dsp:spPr>
        <a:xfrm rot="17700000">
          <a:off x="971044" y="165804"/>
          <a:ext cx="461038" cy="222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0" rIns="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7F7F7F">
                  <a:hueOff val="0"/>
                  <a:satOff val="0"/>
                  <a:lumOff val="0"/>
                  <a:alphaOff val="0"/>
                </a:srgbClr>
              </a:solidFill>
              <a:latin typeface="Calibri"/>
              <a:ea typeface="+mn-ea"/>
              <a:cs typeface="+mn-cs"/>
            </a:rPr>
            <a:t>Prepared stairwell</a:t>
          </a:r>
        </a:p>
      </dsp:txBody>
      <dsp:txXfrm>
        <a:off x="971044" y="165804"/>
        <a:ext cx="461038" cy="222185"/>
      </dsp:txXfrm>
    </dsp:sp>
    <dsp:sp modelId="{95F8A095-421D-4223-9A5D-482AA509D965}">
      <dsp:nvSpPr>
        <dsp:cNvPr id="0" name=""/>
        <dsp:cNvSpPr/>
      </dsp:nvSpPr>
      <dsp:spPr>
        <a:xfrm>
          <a:off x="1239175" y="557327"/>
          <a:ext cx="192507" cy="192507"/>
        </a:xfrm>
        <a:prstGeom prst="ellipse">
          <a:avLst/>
        </a:prstGeom>
        <a:gradFill rotWithShape="0">
          <a:gsLst>
            <a:gs pos="0">
              <a:srgbClr val="95A39D">
                <a:hueOff val="0"/>
                <a:satOff val="0"/>
                <a:lumOff val="0"/>
                <a:alphaOff val="0"/>
                <a:satMod val="103000"/>
                <a:lumMod val="118000"/>
              </a:srgbClr>
            </a:gs>
            <a:gs pos="50000">
              <a:srgbClr val="95A39D">
                <a:hueOff val="0"/>
                <a:satOff val="0"/>
                <a:lumOff val="0"/>
                <a:alphaOff val="0"/>
                <a:satMod val="89000"/>
                <a:lumMod val="91000"/>
              </a:srgbClr>
            </a:gs>
            <a:gs pos="100000">
              <a:srgbClr val="95A39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01DAE67C-C198-44EC-A6F1-6C082E0915AF}">
      <dsp:nvSpPr>
        <dsp:cNvPr id="0" name=""/>
        <dsp:cNvSpPr/>
      </dsp:nvSpPr>
      <dsp:spPr>
        <a:xfrm rot="17700000">
          <a:off x="1011176" y="825267"/>
          <a:ext cx="398820" cy="192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Frame</a:t>
          </a:r>
        </a:p>
      </dsp:txBody>
      <dsp:txXfrm>
        <a:off x="1011176" y="825267"/>
        <a:ext cx="398820" cy="192296"/>
      </dsp:txXfrm>
    </dsp:sp>
    <dsp:sp modelId="{7668D29D-7255-4C91-884D-66465DF464AD}">
      <dsp:nvSpPr>
        <dsp:cNvPr id="0" name=""/>
        <dsp:cNvSpPr/>
      </dsp:nvSpPr>
      <dsp:spPr>
        <a:xfrm rot="17700000">
          <a:off x="1260861" y="289598"/>
          <a:ext cx="398820" cy="192296"/>
        </a:xfrm>
        <a:prstGeom prst="rect">
          <a:avLst/>
        </a:prstGeom>
        <a:noFill/>
        <a:ln>
          <a:noFill/>
        </a:ln>
        <a:effectLst/>
      </dsp:spPr>
      <dsp:style>
        <a:lnRef idx="0">
          <a:scrgbClr r="0" g="0" b="0"/>
        </a:lnRef>
        <a:fillRef idx="0">
          <a:scrgbClr r="0" g="0" b="0"/>
        </a:fillRef>
        <a:effectRef idx="0">
          <a:scrgbClr r="0" g="0" b="0"/>
        </a:effectRef>
        <a:fontRef idx="minor"/>
      </dsp:style>
    </dsp:sp>
    <dsp:sp modelId="{A3CA15BF-DB4E-4336-9D71-061C13608DDD}">
      <dsp:nvSpPr>
        <dsp:cNvPr id="0" name=""/>
        <dsp:cNvSpPr/>
      </dsp:nvSpPr>
      <dsp:spPr>
        <a:xfrm>
          <a:off x="1459588" y="557327"/>
          <a:ext cx="192507" cy="192507"/>
        </a:xfrm>
        <a:prstGeom prst="ellipse">
          <a:avLst/>
        </a:prstGeom>
        <a:gradFill rotWithShape="0">
          <a:gsLst>
            <a:gs pos="0">
              <a:srgbClr val="C89F5D">
                <a:hueOff val="0"/>
                <a:satOff val="0"/>
                <a:lumOff val="0"/>
                <a:alphaOff val="0"/>
                <a:satMod val="103000"/>
                <a:lumMod val="118000"/>
              </a:srgbClr>
            </a:gs>
            <a:gs pos="50000">
              <a:srgbClr val="C89F5D">
                <a:hueOff val="0"/>
                <a:satOff val="0"/>
                <a:lumOff val="0"/>
                <a:alphaOff val="0"/>
                <a:satMod val="89000"/>
                <a:lumMod val="91000"/>
              </a:srgbClr>
            </a:gs>
            <a:gs pos="100000">
              <a:srgbClr val="C89F5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6B9979A-8367-49AE-8623-8855185A800E}">
      <dsp:nvSpPr>
        <dsp:cNvPr id="0" name=""/>
        <dsp:cNvSpPr/>
      </dsp:nvSpPr>
      <dsp:spPr>
        <a:xfrm rot="17700000">
          <a:off x="1231589" y="825267"/>
          <a:ext cx="398820" cy="192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Cladding*</a:t>
          </a:r>
        </a:p>
      </dsp:txBody>
      <dsp:txXfrm>
        <a:off x="1231589" y="825267"/>
        <a:ext cx="398820" cy="192296"/>
      </dsp:txXfrm>
    </dsp:sp>
    <dsp:sp modelId="{B57ABC44-5900-4D95-9300-F462E55D0B8D}">
      <dsp:nvSpPr>
        <dsp:cNvPr id="0" name=""/>
        <dsp:cNvSpPr/>
      </dsp:nvSpPr>
      <dsp:spPr>
        <a:xfrm rot="17700000">
          <a:off x="1481274" y="289598"/>
          <a:ext cx="398820" cy="192296"/>
        </a:xfrm>
        <a:prstGeom prst="rect">
          <a:avLst/>
        </a:prstGeom>
        <a:noFill/>
        <a:ln>
          <a:noFill/>
        </a:ln>
        <a:effectLst/>
      </dsp:spPr>
      <dsp:style>
        <a:lnRef idx="0">
          <a:scrgbClr r="0" g="0" b="0"/>
        </a:lnRef>
        <a:fillRef idx="0">
          <a:scrgbClr r="0" g="0" b="0"/>
        </a:fillRef>
        <a:effectRef idx="0">
          <a:scrgbClr r="0" g="0" b="0"/>
        </a:effectRef>
        <a:fontRef idx="minor"/>
      </dsp:style>
    </dsp:sp>
    <dsp:sp modelId="{1FF96BF3-C0E7-4BB7-91D0-F3CD34239881}">
      <dsp:nvSpPr>
        <dsp:cNvPr id="0" name=""/>
        <dsp:cNvSpPr/>
      </dsp:nvSpPr>
      <dsp:spPr>
        <a:xfrm>
          <a:off x="1712024" y="568111"/>
          <a:ext cx="192507" cy="192507"/>
        </a:xfrm>
        <a:prstGeom prst="ellipse">
          <a:avLst/>
        </a:prstGeom>
        <a:gradFill rotWithShape="0">
          <a:gsLst>
            <a:gs pos="0">
              <a:srgbClr val="B1A089">
                <a:hueOff val="0"/>
                <a:satOff val="0"/>
                <a:lumOff val="0"/>
                <a:alphaOff val="0"/>
                <a:satMod val="103000"/>
                <a:lumMod val="118000"/>
              </a:srgbClr>
            </a:gs>
            <a:gs pos="50000">
              <a:srgbClr val="B1A089">
                <a:hueOff val="0"/>
                <a:satOff val="0"/>
                <a:lumOff val="0"/>
                <a:alphaOff val="0"/>
                <a:satMod val="89000"/>
                <a:lumMod val="91000"/>
              </a:srgbClr>
            </a:gs>
            <a:gs pos="100000">
              <a:srgbClr val="B1A089">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0E554C3F-2B16-443D-86D2-D925D40C71DF}">
      <dsp:nvSpPr>
        <dsp:cNvPr id="0" name=""/>
        <dsp:cNvSpPr/>
      </dsp:nvSpPr>
      <dsp:spPr>
        <a:xfrm rot="17700000">
          <a:off x="1452003" y="825267"/>
          <a:ext cx="398820" cy="192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Cabling*</a:t>
          </a:r>
        </a:p>
      </dsp:txBody>
      <dsp:txXfrm>
        <a:off x="1452003" y="825267"/>
        <a:ext cx="398820" cy="192296"/>
      </dsp:txXfrm>
    </dsp:sp>
    <dsp:sp modelId="{B8CFF737-84BA-43D2-864E-4D8ABCE39AD7}">
      <dsp:nvSpPr>
        <dsp:cNvPr id="0" name=""/>
        <dsp:cNvSpPr/>
      </dsp:nvSpPr>
      <dsp:spPr>
        <a:xfrm rot="17700000">
          <a:off x="1701688" y="289598"/>
          <a:ext cx="398820" cy="192296"/>
        </a:xfrm>
        <a:prstGeom prst="rect">
          <a:avLst/>
        </a:prstGeom>
        <a:noFill/>
        <a:ln>
          <a:noFill/>
        </a:ln>
        <a:effectLst/>
      </dsp:spPr>
      <dsp:style>
        <a:lnRef idx="0">
          <a:scrgbClr r="0" g="0" b="0"/>
        </a:lnRef>
        <a:fillRef idx="0">
          <a:scrgbClr r="0" g="0" b="0"/>
        </a:fillRef>
        <a:effectRef idx="0">
          <a:scrgbClr r="0" g="0" b="0"/>
        </a:effectRef>
        <a:fontRef idx="minor"/>
      </dsp:style>
    </dsp:sp>
    <dsp:sp modelId="{6F98D5C6-E2A3-4249-95F5-CCFAE2DD7E45}">
      <dsp:nvSpPr>
        <dsp:cNvPr id="0" name=""/>
        <dsp:cNvSpPr/>
      </dsp:nvSpPr>
      <dsp:spPr>
        <a:xfrm>
          <a:off x="1900415" y="557327"/>
          <a:ext cx="192507" cy="192507"/>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69838E9-47E7-4EF7-83B0-E0EB10E4C26A}">
      <dsp:nvSpPr>
        <dsp:cNvPr id="0" name=""/>
        <dsp:cNvSpPr/>
      </dsp:nvSpPr>
      <dsp:spPr>
        <a:xfrm rot="17700000">
          <a:off x="1672417" y="825267"/>
          <a:ext cx="398820" cy="1922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Conduits*</a:t>
          </a:r>
        </a:p>
      </dsp:txBody>
      <dsp:txXfrm>
        <a:off x="1672417" y="825267"/>
        <a:ext cx="398820" cy="192296"/>
      </dsp:txXfrm>
    </dsp:sp>
    <dsp:sp modelId="{5E855F6B-D588-4F1E-81DC-1824C8E649F0}">
      <dsp:nvSpPr>
        <dsp:cNvPr id="0" name=""/>
        <dsp:cNvSpPr/>
      </dsp:nvSpPr>
      <dsp:spPr>
        <a:xfrm rot="17700000">
          <a:off x="1922102" y="289598"/>
          <a:ext cx="398820" cy="192296"/>
        </a:xfrm>
        <a:prstGeom prst="rect">
          <a:avLst/>
        </a:prstGeom>
        <a:noFill/>
        <a:ln>
          <a:noFill/>
        </a:ln>
        <a:effectLst/>
      </dsp:spPr>
      <dsp:style>
        <a:lnRef idx="0">
          <a:scrgbClr r="0" g="0" b="0"/>
        </a:lnRef>
        <a:fillRef idx="0">
          <a:scrgbClr r="0" g="0" b="0"/>
        </a:fillRef>
        <a:effectRef idx="0">
          <a:scrgbClr r="0" g="0" b="0"/>
        </a:effectRef>
        <a:fontRef idx="minor"/>
      </dsp:style>
    </dsp:sp>
    <dsp:sp modelId="{71F61ED4-1521-4B06-824F-262FDFD9B2DB}">
      <dsp:nvSpPr>
        <dsp:cNvPr id="0" name=""/>
        <dsp:cNvSpPr/>
      </dsp:nvSpPr>
      <dsp:spPr>
        <a:xfrm>
          <a:off x="2120859" y="468143"/>
          <a:ext cx="370875" cy="370875"/>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B9E85ED-4459-4F67-8B6F-FB06B380FB20}">
      <dsp:nvSpPr>
        <dsp:cNvPr id="0" name=""/>
        <dsp:cNvSpPr/>
      </dsp:nvSpPr>
      <dsp:spPr>
        <a:xfrm rot="17700000">
          <a:off x="2251538" y="165804"/>
          <a:ext cx="461038" cy="2221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0" rIns="0" bIns="0" numCol="1" spcCol="1270" anchor="ctr" anchorCtr="0">
          <a:noAutofit/>
        </a:bodyPr>
        <a:lstStyle/>
        <a:p>
          <a:pPr marL="0" lvl="0" indent="0" algn="l" defTabSz="311150">
            <a:lnSpc>
              <a:spcPct val="90000"/>
            </a:lnSpc>
            <a:spcBef>
              <a:spcPct val="0"/>
            </a:spcBef>
            <a:spcAft>
              <a:spcPct val="35000"/>
            </a:spcAft>
            <a:buNone/>
          </a:pPr>
          <a:r>
            <a:rPr lang="en-US" sz="700" kern="1200" dirty="0">
              <a:solidFill>
                <a:srgbClr val="7F7F7F">
                  <a:hueOff val="0"/>
                  <a:satOff val="0"/>
                  <a:lumOff val="0"/>
                  <a:alphaOff val="0"/>
                </a:srgbClr>
              </a:solidFill>
              <a:latin typeface="Calibri"/>
              <a:ea typeface="+mn-ea"/>
              <a:cs typeface="+mn-cs"/>
            </a:rPr>
            <a:t>Completed Tower</a:t>
          </a:r>
        </a:p>
      </dsp:txBody>
      <dsp:txXfrm>
        <a:off x="2251538" y="165804"/>
        <a:ext cx="461038" cy="22218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017CDB-A29D-4E6F-AB4C-798EBE6DA64D}">
      <dsp:nvSpPr>
        <dsp:cNvPr id="0" name=""/>
        <dsp:cNvSpPr/>
      </dsp:nvSpPr>
      <dsp:spPr>
        <a:xfrm>
          <a:off x="448918" y="521018"/>
          <a:ext cx="432174" cy="432174"/>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66FE321E-6221-430D-95E7-19DBF56E205F}">
      <dsp:nvSpPr>
        <dsp:cNvPr id="0" name=""/>
        <dsp:cNvSpPr/>
      </dsp:nvSpPr>
      <dsp:spPr>
        <a:xfrm rot="17700000">
          <a:off x="601197" y="168708"/>
          <a:ext cx="537240" cy="258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0" rIns="0" bIns="0" numCol="1" spcCol="1270" anchor="ctr" anchorCtr="0">
          <a:noAutofit/>
        </a:bodyPr>
        <a:lstStyle/>
        <a:p>
          <a:pPr marL="0" lvl="0" indent="0" algn="l" defTabSz="266700">
            <a:lnSpc>
              <a:spcPct val="90000"/>
            </a:lnSpc>
            <a:spcBef>
              <a:spcPct val="0"/>
            </a:spcBef>
            <a:spcAft>
              <a:spcPct val="35000"/>
            </a:spcAft>
            <a:buNone/>
          </a:pPr>
          <a:endParaRPr lang="en-US" sz="600" kern="1200" dirty="0">
            <a:solidFill>
              <a:srgbClr val="7F7F7F">
                <a:hueOff val="0"/>
                <a:satOff val="0"/>
                <a:lumOff val="0"/>
                <a:alphaOff val="0"/>
              </a:srgbClr>
            </a:solidFill>
            <a:latin typeface="Calibri"/>
            <a:ea typeface="+mn-ea"/>
            <a:cs typeface="+mn-cs"/>
          </a:endParaRPr>
        </a:p>
      </dsp:txBody>
      <dsp:txXfrm>
        <a:off x="601197" y="168708"/>
        <a:ext cx="537240" cy="258908"/>
      </dsp:txXfrm>
    </dsp:sp>
    <dsp:sp modelId="{C9C19A9C-B03C-4847-B320-ADA34106EBC9}">
      <dsp:nvSpPr>
        <dsp:cNvPr id="0" name=""/>
        <dsp:cNvSpPr/>
      </dsp:nvSpPr>
      <dsp:spPr>
        <a:xfrm>
          <a:off x="913645" y="624942"/>
          <a:ext cx="224325" cy="224325"/>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4656B26-323F-49E3-842B-93E1D9AC1EF6}">
      <dsp:nvSpPr>
        <dsp:cNvPr id="0" name=""/>
        <dsp:cNvSpPr/>
      </dsp:nvSpPr>
      <dsp:spPr>
        <a:xfrm rot="17700000">
          <a:off x="647962" y="937168"/>
          <a:ext cx="464738" cy="2240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Test ARTIQ modules</a:t>
          </a:r>
        </a:p>
      </dsp:txBody>
      <dsp:txXfrm>
        <a:off x="647962" y="937168"/>
        <a:ext cx="464738" cy="224079"/>
      </dsp:txXfrm>
    </dsp:sp>
    <dsp:sp modelId="{AF16E86C-14CC-41E9-A717-7A81E5744A07}">
      <dsp:nvSpPr>
        <dsp:cNvPr id="0" name=""/>
        <dsp:cNvSpPr/>
      </dsp:nvSpPr>
      <dsp:spPr>
        <a:xfrm rot="17700000">
          <a:off x="938915" y="312962"/>
          <a:ext cx="464738" cy="224079"/>
        </a:xfrm>
        <a:prstGeom prst="rect">
          <a:avLst/>
        </a:prstGeom>
        <a:noFill/>
        <a:ln>
          <a:noFill/>
        </a:ln>
        <a:effectLst/>
      </dsp:spPr>
      <dsp:style>
        <a:lnRef idx="0">
          <a:scrgbClr r="0" g="0" b="0"/>
        </a:lnRef>
        <a:fillRef idx="0">
          <a:scrgbClr r="0" g="0" b="0"/>
        </a:fillRef>
        <a:effectRef idx="0">
          <a:scrgbClr r="0" g="0" b="0"/>
        </a:effectRef>
        <a:fontRef idx="minor"/>
      </dsp:style>
    </dsp:sp>
    <dsp:sp modelId="{2CAA0CCC-E84A-4060-9DAE-272FC8488097}">
      <dsp:nvSpPr>
        <dsp:cNvPr id="0" name=""/>
        <dsp:cNvSpPr/>
      </dsp:nvSpPr>
      <dsp:spPr>
        <a:xfrm>
          <a:off x="1170489" y="624942"/>
          <a:ext cx="224325" cy="224325"/>
        </a:xfrm>
        <a:prstGeom prst="ellipse">
          <a:avLst/>
        </a:prstGeom>
        <a:gradFill rotWithShape="0">
          <a:gsLst>
            <a:gs pos="0">
              <a:srgbClr val="D2CB6C">
                <a:hueOff val="0"/>
                <a:satOff val="0"/>
                <a:lumOff val="0"/>
                <a:alphaOff val="0"/>
                <a:satMod val="103000"/>
                <a:lumMod val="118000"/>
              </a:srgbClr>
            </a:gs>
            <a:gs pos="50000">
              <a:srgbClr val="D2CB6C">
                <a:hueOff val="0"/>
                <a:satOff val="0"/>
                <a:lumOff val="0"/>
                <a:alphaOff val="0"/>
                <a:satMod val="89000"/>
                <a:lumMod val="91000"/>
              </a:srgbClr>
            </a:gs>
            <a:gs pos="100000">
              <a:srgbClr val="D2CB6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4B9FC7B4-CAEC-4746-A6D8-A351CFCA51A0}">
      <dsp:nvSpPr>
        <dsp:cNvPr id="0" name=""/>
        <dsp:cNvSpPr/>
      </dsp:nvSpPr>
      <dsp:spPr>
        <a:xfrm rot="17700000">
          <a:off x="904806" y="937168"/>
          <a:ext cx="464738" cy="2240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Specify new modules</a:t>
          </a:r>
        </a:p>
      </dsp:txBody>
      <dsp:txXfrm>
        <a:off x="904806" y="937168"/>
        <a:ext cx="464738" cy="224079"/>
      </dsp:txXfrm>
    </dsp:sp>
    <dsp:sp modelId="{E20F6E40-AE9F-4788-A1A9-590A297BDA54}">
      <dsp:nvSpPr>
        <dsp:cNvPr id="0" name=""/>
        <dsp:cNvSpPr/>
      </dsp:nvSpPr>
      <dsp:spPr>
        <a:xfrm rot="17700000">
          <a:off x="1195760" y="312962"/>
          <a:ext cx="464738" cy="224079"/>
        </a:xfrm>
        <a:prstGeom prst="rect">
          <a:avLst/>
        </a:prstGeom>
        <a:noFill/>
        <a:ln>
          <a:noFill/>
        </a:ln>
        <a:effectLst/>
      </dsp:spPr>
      <dsp:style>
        <a:lnRef idx="0">
          <a:scrgbClr r="0" g="0" b="0"/>
        </a:lnRef>
        <a:fillRef idx="0">
          <a:scrgbClr r="0" g="0" b="0"/>
        </a:fillRef>
        <a:effectRef idx="0">
          <a:scrgbClr r="0" g="0" b="0"/>
        </a:effectRef>
        <a:fontRef idx="minor"/>
      </dsp:style>
    </dsp:sp>
    <dsp:sp modelId="{AE3612BB-F33E-42AB-9A25-F0294B1633E3}">
      <dsp:nvSpPr>
        <dsp:cNvPr id="0" name=""/>
        <dsp:cNvSpPr/>
      </dsp:nvSpPr>
      <dsp:spPr>
        <a:xfrm>
          <a:off x="1427368" y="521018"/>
          <a:ext cx="432174" cy="432174"/>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3435CB3C-1332-4A4B-8351-7AFC976322BA}">
      <dsp:nvSpPr>
        <dsp:cNvPr id="0" name=""/>
        <dsp:cNvSpPr/>
      </dsp:nvSpPr>
      <dsp:spPr>
        <a:xfrm rot="17700000">
          <a:off x="1579646" y="168708"/>
          <a:ext cx="537240" cy="258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0" rIns="0" bIns="0" numCol="1" spcCol="1270" anchor="ctr" anchorCtr="0">
          <a:noAutofit/>
        </a:bodyPr>
        <a:lstStyle/>
        <a:p>
          <a:pPr marL="0" lvl="0" indent="0" algn="l"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Functional control system</a:t>
          </a:r>
        </a:p>
      </dsp:txBody>
      <dsp:txXfrm>
        <a:off x="1579646" y="168708"/>
        <a:ext cx="537240" cy="258908"/>
      </dsp:txXfrm>
    </dsp:sp>
    <dsp:sp modelId="{DEA66F29-AA7B-4701-8167-4CC1F8C4DDB8}">
      <dsp:nvSpPr>
        <dsp:cNvPr id="0" name=""/>
        <dsp:cNvSpPr/>
      </dsp:nvSpPr>
      <dsp:spPr>
        <a:xfrm>
          <a:off x="1892095" y="624942"/>
          <a:ext cx="224325" cy="224325"/>
        </a:xfrm>
        <a:prstGeom prst="ellipse">
          <a:avLst/>
        </a:prstGeom>
        <a:gradFill rotWithShape="0">
          <a:gsLst>
            <a:gs pos="0">
              <a:srgbClr val="95A39D">
                <a:hueOff val="0"/>
                <a:satOff val="0"/>
                <a:lumOff val="0"/>
                <a:alphaOff val="0"/>
                <a:satMod val="103000"/>
                <a:lumMod val="118000"/>
              </a:srgbClr>
            </a:gs>
            <a:gs pos="50000">
              <a:srgbClr val="95A39D">
                <a:hueOff val="0"/>
                <a:satOff val="0"/>
                <a:lumOff val="0"/>
                <a:alphaOff val="0"/>
                <a:satMod val="89000"/>
                <a:lumMod val="91000"/>
              </a:srgbClr>
            </a:gs>
            <a:gs pos="100000">
              <a:srgbClr val="95A39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8268A96-08FE-4946-8AAF-E332CF40299A}">
      <dsp:nvSpPr>
        <dsp:cNvPr id="0" name=""/>
        <dsp:cNvSpPr/>
      </dsp:nvSpPr>
      <dsp:spPr>
        <a:xfrm rot="17700000">
          <a:off x="1626411" y="937168"/>
          <a:ext cx="464738" cy="2240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Expt. control programming </a:t>
          </a:r>
        </a:p>
      </dsp:txBody>
      <dsp:txXfrm>
        <a:off x="1626411" y="937168"/>
        <a:ext cx="464738" cy="224079"/>
      </dsp:txXfrm>
    </dsp:sp>
    <dsp:sp modelId="{5721F4C4-F862-4CE3-BD06-AB380B8E206E}">
      <dsp:nvSpPr>
        <dsp:cNvPr id="0" name=""/>
        <dsp:cNvSpPr/>
      </dsp:nvSpPr>
      <dsp:spPr>
        <a:xfrm rot="17700000">
          <a:off x="1917365" y="312962"/>
          <a:ext cx="464738" cy="224079"/>
        </a:xfrm>
        <a:prstGeom prst="rect">
          <a:avLst/>
        </a:prstGeom>
        <a:noFill/>
        <a:ln>
          <a:noFill/>
        </a:ln>
        <a:effectLst/>
      </dsp:spPr>
      <dsp:style>
        <a:lnRef idx="0">
          <a:scrgbClr r="0" g="0" b="0"/>
        </a:lnRef>
        <a:fillRef idx="0">
          <a:scrgbClr r="0" g="0" b="0"/>
        </a:fillRef>
        <a:effectRef idx="0">
          <a:scrgbClr r="0" g="0" b="0"/>
        </a:effectRef>
        <a:fontRef idx="minor"/>
      </dsp:style>
    </dsp:sp>
    <dsp:sp modelId="{9C82733F-FF6B-439C-9E9E-770805990F69}">
      <dsp:nvSpPr>
        <dsp:cNvPr id="0" name=""/>
        <dsp:cNvSpPr/>
      </dsp:nvSpPr>
      <dsp:spPr>
        <a:xfrm>
          <a:off x="2148973" y="521018"/>
          <a:ext cx="432174" cy="432174"/>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15291A0-0961-4A6E-BC6B-A728390C75E2}">
      <dsp:nvSpPr>
        <dsp:cNvPr id="0" name=""/>
        <dsp:cNvSpPr/>
      </dsp:nvSpPr>
      <dsp:spPr>
        <a:xfrm rot="17700000">
          <a:off x="2301252" y="168708"/>
          <a:ext cx="537240" cy="2589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0" rIns="0" bIns="0" numCol="1" spcCol="1270" anchor="ctr" anchorCtr="0">
          <a:noAutofit/>
        </a:bodyPr>
        <a:lstStyle/>
        <a:p>
          <a:pPr marL="0" lvl="0" indent="0" algn="l"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Expandable control system </a:t>
          </a:r>
        </a:p>
      </dsp:txBody>
      <dsp:txXfrm>
        <a:off x="2301252" y="168708"/>
        <a:ext cx="537240" cy="2589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2AFBAF6-70FA-4A5E-86BA-164D330A8104}">
      <dsp:nvSpPr>
        <dsp:cNvPr id="0" name=""/>
        <dsp:cNvSpPr/>
      </dsp:nvSpPr>
      <dsp:spPr>
        <a:xfrm>
          <a:off x="43031" y="463878"/>
          <a:ext cx="384778" cy="384778"/>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C7FA604F-7450-4AE0-81F5-1771704902A6}">
      <dsp:nvSpPr>
        <dsp:cNvPr id="0" name=""/>
        <dsp:cNvSpPr/>
      </dsp:nvSpPr>
      <dsp:spPr>
        <a:xfrm rot="17700000">
          <a:off x="178610" y="150206"/>
          <a:ext cx="478321" cy="230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0" rIns="0" bIns="0" numCol="1" spcCol="1270" anchor="ctr" anchorCtr="0">
          <a:noAutofit/>
        </a:bodyPr>
        <a:lstStyle/>
        <a:p>
          <a:pPr marL="0" lvl="0" indent="0" algn="l" defTabSz="355600">
            <a:lnSpc>
              <a:spcPct val="90000"/>
            </a:lnSpc>
            <a:spcBef>
              <a:spcPct val="0"/>
            </a:spcBef>
            <a:spcAft>
              <a:spcPct val="35000"/>
            </a:spcAft>
            <a:buNone/>
          </a:pPr>
          <a:endParaRPr lang="en-US" sz="800" kern="1200" dirty="0">
            <a:solidFill>
              <a:srgbClr val="7F7F7F">
                <a:hueOff val="0"/>
                <a:satOff val="0"/>
                <a:lumOff val="0"/>
                <a:alphaOff val="0"/>
              </a:srgbClr>
            </a:solidFill>
            <a:latin typeface="Calibri"/>
            <a:ea typeface="+mn-ea"/>
            <a:cs typeface="+mn-cs"/>
          </a:endParaRPr>
        </a:p>
      </dsp:txBody>
      <dsp:txXfrm>
        <a:off x="178610" y="150206"/>
        <a:ext cx="478321" cy="230514"/>
      </dsp:txXfrm>
    </dsp:sp>
    <dsp:sp modelId="{51C5ACA6-33FD-4668-B3B1-157C98F240BE}">
      <dsp:nvSpPr>
        <dsp:cNvPr id="0" name=""/>
        <dsp:cNvSpPr/>
      </dsp:nvSpPr>
      <dsp:spPr>
        <a:xfrm>
          <a:off x="456792" y="556405"/>
          <a:ext cx="199724" cy="199724"/>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80838CA-4B5F-4759-A83E-18025D22CD8E}">
      <dsp:nvSpPr>
        <dsp:cNvPr id="0" name=""/>
        <dsp:cNvSpPr/>
      </dsp:nvSpPr>
      <dsp:spPr>
        <a:xfrm rot="17700000">
          <a:off x="220246" y="834390"/>
          <a:ext cx="413771" cy="199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err="1">
              <a:solidFill>
                <a:srgbClr val="7F7F7F">
                  <a:hueOff val="0"/>
                  <a:satOff val="0"/>
                  <a:lumOff val="0"/>
                  <a:alphaOff val="0"/>
                </a:srgbClr>
              </a:solidFill>
              <a:latin typeface="Calibri"/>
              <a:ea typeface="+mn-ea"/>
              <a:cs typeface="+mn-cs"/>
            </a:rPr>
            <a:t>Sr</a:t>
          </a:r>
          <a:r>
            <a:rPr lang="en-US" sz="600" kern="1200" dirty="0">
              <a:solidFill>
                <a:srgbClr val="7F7F7F">
                  <a:hueOff val="0"/>
                  <a:satOff val="0"/>
                  <a:lumOff val="0"/>
                  <a:alphaOff val="0"/>
                </a:srgbClr>
              </a:solidFill>
              <a:latin typeface="Calibri"/>
              <a:ea typeface="+mn-ea"/>
              <a:cs typeface="+mn-cs"/>
            </a:rPr>
            <a:t> oven</a:t>
          </a:r>
        </a:p>
      </dsp:txBody>
      <dsp:txXfrm>
        <a:off x="220246" y="834390"/>
        <a:ext cx="413771" cy="199504"/>
      </dsp:txXfrm>
    </dsp:sp>
    <dsp:sp modelId="{47163255-F5AC-461E-9A86-3B86DCAB719C}">
      <dsp:nvSpPr>
        <dsp:cNvPr id="0" name=""/>
        <dsp:cNvSpPr/>
      </dsp:nvSpPr>
      <dsp:spPr>
        <a:xfrm rot="17700000">
          <a:off x="479291" y="278640"/>
          <a:ext cx="413771" cy="199504"/>
        </a:xfrm>
        <a:prstGeom prst="rect">
          <a:avLst/>
        </a:prstGeom>
        <a:noFill/>
        <a:ln>
          <a:noFill/>
        </a:ln>
        <a:effectLst/>
      </dsp:spPr>
      <dsp:style>
        <a:lnRef idx="0">
          <a:scrgbClr r="0" g="0" b="0"/>
        </a:lnRef>
        <a:fillRef idx="0">
          <a:scrgbClr r="0" g="0" b="0"/>
        </a:fillRef>
        <a:effectRef idx="0">
          <a:scrgbClr r="0" g="0" b="0"/>
        </a:effectRef>
        <a:fontRef idx="minor"/>
      </dsp:style>
    </dsp:sp>
    <dsp:sp modelId="{852E8502-7C37-4584-92EF-82F01E853690}">
      <dsp:nvSpPr>
        <dsp:cNvPr id="0" name=""/>
        <dsp:cNvSpPr/>
      </dsp:nvSpPr>
      <dsp:spPr>
        <a:xfrm>
          <a:off x="685468" y="556405"/>
          <a:ext cx="199724" cy="199724"/>
        </a:xfrm>
        <a:prstGeom prst="ellipse">
          <a:avLst/>
        </a:prstGeom>
        <a:gradFill rotWithShape="0">
          <a:gsLst>
            <a:gs pos="0">
              <a:srgbClr val="D2CB6C">
                <a:hueOff val="0"/>
                <a:satOff val="0"/>
                <a:lumOff val="0"/>
                <a:alphaOff val="0"/>
                <a:satMod val="103000"/>
                <a:lumMod val="118000"/>
              </a:srgbClr>
            </a:gs>
            <a:gs pos="50000">
              <a:srgbClr val="D2CB6C">
                <a:hueOff val="0"/>
                <a:satOff val="0"/>
                <a:lumOff val="0"/>
                <a:alphaOff val="0"/>
                <a:satMod val="89000"/>
                <a:lumMod val="91000"/>
              </a:srgbClr>
            </a:gs>
            <a:gs pos="100000">
              <a:srgbClr val="D2CB6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AE419A2-7040-4F49-A79E-38D3DE738F40}">
      <dsp:nvSpPr>
        <dsp:cNvPr id="0" name=""/>
        <dsp:cNvSpPr/>
      </dsp:nvSpPr>
      <dsp:spPr>
        <a:xfrm rot="17700000">
          <a:off x="448922" y="834390"/>
          <a:ext cx="413771" cy="199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laser cooling – 1</a:t>
          </a:r>
          <a:r>
            <a:rPr lang="en-US" sz="600" kern="1200" baseline="30000" dirty="0">
              <a:solidFill>
                <a:srgbClr val="7F7F7F">
                  <a:hueOff val="0"/>
                  <a:satOff val="0"/>
                  <a:lumOff val="0"/>
                  <a:alphaOff val="0"/>
                </a:srgbClr>
              </a:solidFill>
              <a:latin typeface="Calibri"/>
              <a:ea typeface="+mn-ea"/>
              <a:cs typeface="+mn-cs"/>
            </a:rPr>
            <a:t>st</a:t>
          </a:r>
          <a:r>
            <a:rPr lang="en-US" sz="600" kern="1200" dirty="0">
              <a:solidFill>
                <a:srgbClr val="7F7F7F">
                  <a:hueOff val="0"/>
                  <a:satOff val="0"/>
                  <a:lumOff val="0"/>
                  <a:alphaOff val="0"/>
                </a:srgbClr>
              </a:solidFill>
              <a:latin typeface="Calibri"/>
              <a:ea typeface="+mn-ea"/>
              <a:cs typeface="+mn-cs"/>
            </a:rPr>
            <a:t> stage</a:t>
          </a:r>
        </a:p>
      </dsp:txBody>
      <dsp:txXfrm>
        <a:off x="448922" y="834390"/>
        <a:ext cx="413771" cy="199504"/>
      </dsp:txXfrm>
    </dsp:sp>
    <dsp:sp modelId="{B1764F9B-7575-49F7-969D-0EB638ED8D9A}">
      <dsp:nvSpPr>
        <dsp:cNvPr id="0" name=""/>
        <dsp:cNvSpPr/>
      </dsp:nvSpPr>
      <dsp:spPr>
        <a:xfrm rot="17700000">
          <a:off x="707968" y="278640"/>
          <a:ext cx="413771" cy="199504"/>
        </a:xfrm>
        <a:prstGeom prst="rect">
          <a:avLst/>
        </a:prstGeom>
        <a:noFill/>
        <a:ln>
          <a:noFill/>
        </a:ln>
        <a:effectLst/>
      </dsp:spPr>
      <dsp:style>
        <a:lnRef idx="0">
          <a:scrgbClr r="0" g="0" b="0"/>
        </a:lnRef>
        <a:fillRef idx="0">
          <a:scrgbClr r="0" g="0" b="0"/>
        </a:fillRef>
        <a:effectRef idx="0">
          <a:scrgbClr r="0" g="0" b="0"/>
        </a:effectRef>
        <a:fontRef idx="minor"/>
      </dsp:style>
    </dsp:sp>
    <dsp:sp modelId="{2B2B36A1-A83A-4FB9-ABC7-1AE6755F80B3}">
      <dsp:nvSpPr>
        <dsp:cNvPr id="0" name=""/>
        <dsp:cNvSpPr/>
      </dsp:nvSpPr>
      <dsp:spPr>
        <a:xfrm>
          <a:off x="914145" y="556405"/>
          <a:ext cx="199724" cy="199724"/>
        </a:xfrm>
        <a:prstGeom prst="ellipse">
          <a:avLst/>
        </a:prstGeom>
        <a:gradFill rotWithShape="0">
          <a:gsLst>
            <a:gs pos="0">
              <a:srgbClr val="95A39D">
                <a:hueOff val="0"/>
                <a:satOff val="0"/>
                <a:lumOff val="0"/>
                <a:alphaOff val="0"/>
                <a:satMod val="103000"/>
                <a:lumMod val="118000"/>
              </a:srgbClr>
            </a:gs>
            <a:gs pos="50000">
              <a:srgbClr val="95A39D">
                <a:hueOff val="0"/>
                <a:satOff val="0"/>
                <a:lumOff val="0"/>
                <a:alphaOff val="0"/>
                <a:satMod val="89000"/>
                <a:lumMod val="91000"/>
              </a:srgbClr>
            </a:gs>
            <a:gs pos="100000">
              <a:srgbClr val="95A39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94EE60C1-4C7A-4BCC-98E6-07607AA7FDD0}">
      <dsp:nvSpPr>
        <dsp:cNvPr id="0" name=""/>
        <dsp:cNvSpPr/>
      </dsp:nvSpPr>
      <dsp:spPr>
        <a:xfrm rot="17700000">
          <a:off x="677599" y="834390"/>
          <a:ext cx="413771" cy="199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laser cooling – 2nd stage</a:t>
          </a:r>
        </a:p>
      </dsp:txBody>
      <dsp:txXfrm>
        <a:off x="677599" y="834390"/>
        <a:ext cx="413771" cy="199504"/>
      </dsp:txXfrm>
    </dsp:sp>
    <dsp:sp modelId="{B7B53778-308B-4B3B-B711-5C0D407A7680}">
      <dsp:nvSpPr>
        <dsp:cNvPr id="0" name=""/>
        <dsp:cNvSpPr/>
      </dsp:nvSpPr>
      <dsp:spPr>
        <a:xfrm rot="17700000">
          <a:off x="936644" y="278640"/>
          <a:ext cx="413771" cy="199504"/>
        </a:xfrm>
        <a:prstGeom prst="rect">
          <a:avLst/>
        </a:prstGeom>
        <a:noFill/>
        <a:ln>
          <a:noFill/>
        </a:ln>
        <a:effectLst/>
      </dsp:spPr>
      <dsp:style>
        <a:lnRef idx="0">
          <a:scrgbClr r="0" g="0" b="0"/>
        </a:lnRef>
        <a:fillRef idx="0">
          <a:scrgbClr r="0" g="0" b="0"/>
        </a:fillRef>
        <a:effectRef idx="0">
          <a:scrgbClr r="0" g="0" b="0"/>
        </a:effectRef>
        <a:fontRef idx="minor"/>
      </dsp:style>
    </dsp:sp>
    <dsp:sp modelId="{1E93927A-3A7E-4C0C-A165-0D8F49520465}">
      <dsp:nvSpPr>
        <dsp:cNvPr id="0" name=""/>
        <dsp:cNvSpPr/>
      </dsp:nvSpPr>
      <dsp:spPr>
        <a:xfrm>
          <a:off x="1142821" y="556405"/>
          <a:ext cx="199724" cy="199724"/>
        </a:xfrm>
        <a:prstGeom prst="ellipse">
          <a:avLst/>
        </a:prstGeom>
        <a:gradFill rotWithShape="0">
          <a:gsLst>
            <a:gs pos="0">
              <a:srgbClr val="C89F5D">
                <a:hueOff val="0"/>
                <a:satOff val="0"/>
                <a:lumOff val="0"/>
                <a:alphaOff val="0"/>
                <a:satMod val="103000"/>
                <a:lumMod val="118000"/>
              </a:srgbClr>
            </a:gs>
            <a:gs pos="50000">
              <a:srgbClr val="C89F5D">
                <a:hueOff val="0"/>
                <a:satOff val="0"/>
                <a:lumOff val="0"/>
                <a:alphaOff val="0"/>
                <a:satMod val="89000"/>
                <a:lumMod val="91000"/>
              </a:srgbClr>
            </a:gs>
            <a:gs pos="100000">
              <a:srgbClr val="C89F5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9BCC483-DCB2-4A59-872A-9A1682260F3B}">
      <dsp:nvSpPr>
        <dsp:cNvPr id="0" name=""/>
        <dsp:cNvSpPr/>
      </dsp:nvSpPr>
      <dsp:spPr>
        <a:xfrm rot="17700000">
          <a:off x="906275" y="834390"/>
          <a:ext cx="413771" cy="199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Dipole trap</a:t>
          </a:r>
        </a:p>
      </dsp:txBody>
      <dsp:txXfrm>
        <a:off x="906275" y="834390"/>
        <a:ext cx="413771" cy="199504"/>
      </dsp:txXfrm>
    </dsp:sp>
    <dsp:sp modelId="{15DD5120-A4F3-4B5E-A49F-D5D3AD9AB732}">
      <dsp:nvSpPr>
        <dsp:cNvPr id="0" name=""/>
        <dsp:cNvSpPr/>
      </dsp:nvSpPr>
      <dsp:spPr>
        <a:xfrm rot="17700000">
          <a:off x="1165320" y="278640"/>
          <a:ext cx="413771" cy="199504"/>
        </a:xfrm>
        <a:prstGeom prst="rect">
          <a:avLst/>
        </a:prstGeom>
        <a:noFill/>
        <a:ln>
          <a:noFill/>
        </a:ln>
        <a:effectLst/>
      </dsp:spPr>
      <dsp:style>
        <a:lnRef idx="0">
          <a:scrgbClr r="0" g="0" b="0"/>
        </a:lnRef>
        <a:fillRef idx="0">
          <a:scrgbClr r="0" g="0" b="0"/>
        </a:fillRef>
        <a:effectRef idx="0">
          <a:scrgbClr r="0" g="0" b="0"/>
        </a:effectRef>
        <a:fontRef idx="minor"/>
      </dsp:style>
    </dsp:sp>
    <dsp:sp modelId="{000AD55A-8CA7-4F20-B71F-63786627AC10}">
      <dsp:nvSpPr>
        <dsp:cNvPr id="0" name=""/>
        <dsp:cNvSpPr/>
      </dsp:nvSpPr>
      <dsp:spPr>
        <a:xfrm>
          <a:off x="1371497" y="556405"/>
          <a:ext cx="199724" cy="199724"/>
        </a:xfrm>
        <a:prstGeom prst="ellipse">
          <a:avLst/>
        </a:prstGeom>
        <a:gradFill rotWithShape="0">
          <a:gsLst>
            <a:gs pos="0">
              <a:srgbClr val="B1A089">
                <a:hueOff val="0"/>
                <a:satOff val="0"/>
                <a:lumOff val="0"/>
                <a:alphaOff val="0"/>
                <a:satMod val="103000"/>
                <a:lumMod val="118000"/>
              </a:srgbClr>
            </a:gs>
            <a:gs pos="50000">
              <a:srgbClr val="B1A089">
                <a:hueOff val="0"/>
                <a:satOff val="0"/>
                <a:lumOff val="0"/>
                <a:alphaOff val="0"/>
                <a:satMod val="89000"/>
                <a:lumMod val="91000"/>
              </a:srgbClr>
            </a:gs>
            <a:gs pos="100000">
              <a:srgbClr val="B1A089">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C266A06-09FC-412F-B3ED-53A7844AC941}">
      <dsp:nvSpPr>
        <dsp:cNvPr id="0" name=""/>
        <dsp:cNvSpPr/>
      </dsp:nvSpPr>
      <dsp:spPr>
        <a:xfrm rot="17700000">
          <a:off x="1134951" y="834390"/>
          <a:ext cx="413771" cy="199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Detection</a:t>
          </a:r>
        </a:p>
      </dsp:txBody>
      <dsp:txXfrm>
        <a:off x="1134951" y="834390"/>
        <a:ext cx="413771" cy="199504"/>
      </dsp:txXfrm>
    </dsp:sp>
    <dsp:sp modelId="{73309640-FEB4-4F60-85B9-3F851BF7883C}">
      <dsp:nvSpPr>
        <dsp:cNvPr id="0" name=""/>
        <dsp:cNvSpPr/>
      </dsp:nvSpPr>
      <dsp:spPr>
        <a:xfrm rot="17700000">
          <a:off x="1393997" y="278640"/>
          <a:ext cx="413771" cy="199504"/>
        </a:xfrm>
        <a:prstGeom prst="rect">
          <a:avLst/>
        </a:prstGeom>
        <a:noFill/>
        <a:ln>
          <a:noFill/>
        </a:ln>
        <a:effectLst/>
      </dsp:spPr>
      <dsp:style>
        <a:lnRef idx="0">
          <a:scrgbClr r="0" g="0" b="0"/>
        </a:lnRef>
        <a:fillRef idx="0">
          <a:scrgbClr r="0" g="0" b="0"/>
        </a:fillRef>
        <a:effectRef idx="0">
          <a:scrgbClr r="0" g="0" b="0"/>
        </a:effectRef>
        <a:fontRef idx="minor"/>
      </dsp:style>
    </dsp:sp>
    <dsp:sp modelId="{1771A5BE-FA31-4D61-BEB7-73AC2C95FDEA}">
      <dsp:nvSpPr>
        <dsp:cNvPr id="0" name=""/>
        <dsp:cNvSpPr/>
      </dsp:nvSpPr>
      <dsp:spPr>
        <a:xfrm>
          <a:off x="1600174" y="556405"/>
          <a:ext cx="199724" cy="199724"/>
        </a:xfrm>
        <a:prstGeom prst="ellipse">
          <a:avLst/>
        </a:prstGeom>
        <a:gradFill rotWithShape="0">
          <a:gsLst>
            <a:gs pos="0">
              <a:srgbClr val="9CBEBD">
                <a:hueOff val="0"/>
                <a:satOff val="0"/>
                <a:lumOff val="0"/>
                <a:alphaOff val="0"/>
                <a:satMod val="103000"/>
                <a:lumMod val="118000"/>
              </a:srgbClr>
            </a:gs>
            <a:gs pos="50000">
              <a:srgbClr val="9CBEBD">
                <a:hueOff val="0"/>
                <a:satOff val="0"/>
                <a:lumOff val="0"/>
                <a:alphaOff val="0"/>
                <a:satMod val="89000"/>
                <a:lumMod val="91000"/>
              </a:srgbClr>
            </a:gs>
            <a:gs pos="100000">
              <a:srgbClr val="9CBEBD">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E727BEE-6DF9-47D1-8003-0A353217A1CD}">
      <dsp:nvSpPr>
        <dsp:cNvPr id="0" name=""/>
        <dsp:cNvSpPr/>
      </dsp:nvSpPr>
      <dsp:spPr>
        <a:xfrm rot="17700000">
          <a:off x="1363628" y="834390"/>
          <a:ext cx="413771" cy="199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Transport – testing</a:t>
          </a:r>
        </a:p>
      </dsp:txBody>
      <dsp:txXfrm>
        <a:off x="1363628" y="834390"/>
        <a:ext cx="413771" cy="199504"/>
      </dsp:txXfrm>
    </dsp:sp>
    <dsp:sp modelId="{E1554095-958C-4B36-913A-8D496F4FD774}">
      <dsp:nvSpPr>
        <dsp:cNvPr id="0" name=""/>
        <dsp:cNvSpPr/>
      </dsp:nvSpPr>
      <dsp:spPr>
        <a:xfrm rot="17700000">
          <a:off x="1622673" y="278640"/>
          <a:ext cx="413771" cy="199504"/>
        </a:xfrm>
        <a:prstGeom prst="rect">
          <a:avLst/>
        </a:prstGeom>
        <a:noFill/>
        <a:ln>
          <a:noFill/>
        </a:ln>
        <a:effectLst/>
      </dsp:spPr>
      <dsp:style>
        <a:lnRef idx="0">
          <a:scrgbClr r="0" g="0" b="0"/>
        </a:lnRef>
        <a:fillRef idx="0">
          <a:scrgbClr r="0" g="0" b="0"/>
        </a:fillRef>
        <a:effectRef idx="0">
          <a:scrgbClr r="0" g="0" b="0"/>
        </a:effectRef>
        <a:fontRef idx="minor"/>
      </dsp:style>
    </dsp:sp>
    <dsp:sp modelId="{2BCB5FC0-5743-4950-BEC3-209E651040A3}">
      <dsp:nvSpPr>
        <dsp:cNvPr id="0" name=""/>
        <dsp:cNvSpPr/>
      </dsp:nvSpPr>
      <dsp:spPr>
        <a:xfrm>
          <a:off x="1828850" y="556405"/>
          <a:ext cx="199724" cy="199724"/>
        </a:xfrm>
        <a:prstGeom prst="ellipse">
          <a:avLst/>
        </a:prstGeom>
        <a:gradFill rotWithShape="0">
          <a:gsLst>
            <a:gs pos="0">
              <a:srgbClr val="D2CB6C">
                <a:hueOff val="0"/>
                <a:satOff val="0"/>
                <a:lumOff val="0"/>
                <a:alphaOff val="0"/>
                <a:satMod val="103000"/>
                <a:lumMod val="118000"/>
              </a:srgbClr>
            </a:gs>
            <a:gs pos="50000">
              <a:srgbClr val="D2CB6C">
                <a:hueOff val="0"/>
                <a:satOff val="0"/>
                <a:lumOff val="0"/>
                <a:alphaOff val="0"/>
                <a:satMod val="89000"/>
                <a:lumMod val="91000"/>
              </a:srgbClr>
            </a:gs>
            <a:gs pos="100000">
              <a:srgbClr val="D2CB6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2709DA23-D598-4D89-AA95-E5068241464C}">
      <dsp:nvSpPr>
        <dsp:cNvPr id="0" name=""/>
        <dsp:cNvSpPr/>
      </dsp:nvSpPr>
      <dsp:spPr>
        <a:xfrm rot="17700000">
          <a:off x="1592304" y="834390"/>
          <a:ext cx="413771" cy="1995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15240" bIns="0" numCol="1" spcCol="1270" anchor="ctr" anchorCtr="0">
          <a:noAutofit/>
        </a:bodyPr>
        <a:lstStyle/>
        <a:p>
          <a:pPr marL="0" lvl="0" indent="0" algn="r" defTabSz="266700">
            <a:lnSpc>
              <a:spcPct val="90000"/>
            </a:lnSpc>
            <a:spcBef>
              <a:spcPct val="0"/>
            </a:spcBef>
            <a:spcAft>
              <a:spcPct val="35000"/>
            </a:spcAft>
            <a:buNone/>
          </a:pPr>
          <a:r>
            <a:rPr lang="en-US" sz="600" kern="1200" dirty="0">
              <a:solidFill>
                <a:srgbClr val="7F7F7F">
                  <a:hueOff val="0"/>
                  <a:satOff val="0"/>
                  <a:lumOff val="0"/>
                  <a:alphaOff val="0"/>
                </a:srgbClr>
              </a:solidFill>
              <a:latin typeface="Calibri"/>
              <a:ea typeface="+mn-ea"/>
              <a:cs typeface="+mn-cs"/>
            </a:rPr>
            <a:t>Shipping to </a:t>
          </a:r>
          <a:r>
            <a:rPr lang="en-US" sz="600" kern="1200" dirty="0" err="1">
              <a:solidFill>
                <a:srgbClr val="7F7F7F">
                  <a:hueOff val="0"/>
                  <a:satOff val="0"/>
                  <a:lumOff val="0"/>
                  <a:alphaOff val="0"/>
                </a:srgbClr>
              </a:solidFill>
              <a:latin typeface="Calibri"/>
              <a:ea typeface="+mn-ea"/>
              <a:cs typeface="+mn-cs"/>
            </a:rPr>
            <a:t>Oxf</a:t>
          </a:r>
          <a:r>
            <a:rPr lang="en-US" sz="600" kern="1200" dirty="0">
              <a:solidFill>
                <a:srgbClr val="7F7F7F">
                  <a:hueOff val="0"/>
                  <a:satOff val="0"/>
                  <a:lumOff val="0"/>
                  <a:alphaOff val="0"/>
                </a:srgbClr>
              </a:solidFill>
              <a:latin typeface="Calibri"/>
              <a:ea typeface="+mn-ea"/>
              <a:cs typeface="+mn-cs"/>
            </a:rPr>
            <a:t>.</a:t>
          </a:r>
        </a:p>
      </dsp:txBody>
      <dsp:txXfrm>
        <a:off x="1592304" y="834390"/>
        <a:ext cx="413771" cy="199504"/>
      </dsp:txXfrm>
    </dsp:sp>
    <dsp:sp modelId="{641FBA26-3E36-468E-8551-832CE894F183}">
      <dsp:nvSpPr>
        <dsp:cNvPr id="0" name=""/>
        <dsp:cNvSpPr/>
      </dsp:nvSpPr>
      <dsp:spPr>
        <a:xfrm rot="17700000">
          <a:off x="1851349" y="278640"/>
          <a:ext cx="413771" cy="199504"/>
        </a:xfrm>
        <a:prstGeom prst="rect">
          <a:avLst/>
        </a:prstGeom>
        <a:noFill/>
        <a:ln>
          <a:noFill/>
        </a:ln>
        <a:effectLst/>
      </dsp:spPr>
      <dsp:style>
        <a:lnRef idx="0">
          <a:scrgbClr r="0" g="0" b="0"/>
        </a:lnRef>
        <a:fillRef idx="0">
          <a:scrgbClr r="0" g="0" b="0"/>
        </a:fillRef>
        <a:effectRef idx="0">
          <a:scrgbClr r="0" g="0" b="0"/>
        </a:effectRef>
        <a:fontRef idx="minor"/>
      </dsp:style>
    </dsp:sp>
    <dsp:sp modelId="{F7CD598D-9DCE-4ABD-ADF2-C96271E085FF}">
      <dsp:nvSpPr>
        <dsp:cNvPr id="0" name=""/>
        <dsp:cNvSpPr/>
      </dsp:nvSpPr>
      <dsp:spPr>
        <a:xfrm>
          <a:off x="2057557" y="463878"/>
          <a:ext cx="384778" cy="384778"/>
        </a:xfrm>
        <a:prstGeom prst="donut">
          <a:avLst>
            <a:gd name="adj" fmla="val 20000"/>
          </a:avLst>
        </a:prstGeom>
        <a:gradFill rotWithShape="0">
          <a:gsLst>
            <a:gs pos="0">
              <a:srgbClr val="A9A57C">
                <a:hueOff val="0"/>
                <a:satOff val="0"/>
                <a:lumOff val="0"/>
                <a:alphaOff val="0"/>
                <a:satMod val="103000"/>
                <a:lumMod val="118000"/>
              </a:srgbClr>
            </a:gs>
            <a:gs pos="50000">
              <a:srgbClr val="A9A57C">
                <a:hueOff val="0"/>
                <a:satOff val="0"/>
                <a:lumOff val="0"/>
                <a:alphaOff val="0"/>
                <a:satMod val="89000"/>
                <a:lumMod val="91000"/>
              </a:srgbClr>
            </a:gs>
            <a:gs pos="100000">
              <a:srgbClr val="A9A57C">
                <a:hueOff val="0"/>
                <a:satOff val="0"/>
                <a:lumOff val="0"/>
                <a:alphaOff val="0"/>
                <a:lumMod val="69000"/>
              </a:srgb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C0A956B-356F-4EEE-8EE0-76C8FAC5D1DF}">
      <dsp:nvSpPr>
        <dsp:cNvPr id="0" name=""/>
        <dsp:cNvSpPr/>
      </dsp:nvSpPr>
      <dsp:spPr>
        <a:xfrm rot="17700000">
          <a:off x="2193136" y="150206"/>
          <a:ext cx="478321" cy="2305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320" tIns="0" rIns="0" bIns="0" numCol="1" spcCol="1270" anchor="ctr" anchorCtr="0">
          <a:noAutofit/>
        </a:bodyPr>
        <a:lstStyle/>
        <a:p>
          <a:pPr marL="0" lvl="0" indent="0" algn="l" defTabSz="355600">
            <a:lnSpc>
              <a:spcPct val="90000"/>
            </a:lnSpc>
            <a:spcBef>
              <a:spcPct val="0"/>
            </a:spcBef>
            <a:spcAft>
              <a:spcPct val="35000"/>
            </a:spcAft>
            <a:buNone/>
          </a:pPr>
          <a:r>
            <a:rPr lang="en-US" sz="800" kern="1200" dirty="0">
              <a:solidFill>
                <a:srgbClr val="7F7F7F">
                  <a:hueOff val="0"/>
                  <a:satOff val="0"/>
                  <a:lumOff val="0"/>
                  <a:alphaOff val="0"/>
                </a:srgbClr>
              </a:solidFill>
              <a:latin typeface="Calibri"/>
              <a:ea typeface="+mn-ea"/>
              <a:cs typeface="+mn-cs"/>
            </a:rPr>
            <a:t>Install </a:t>
          </a:r>
          <a:r>
            <a:rPr lang="en-US" sz="800" kern="1200">
              <a:solidFill>
                <a:srgbClr val="7F7F7F">
                  <a:hueOff val="0"/>
                  <a:satOff val="0"/>
                  <a:lumOff val="0"/>
                  <a:alphaOff val="0"/>
                </a:srgbClr>
              </a:solidFill>
              <a:latin typeface="Calibri"/>
              <a:ea typeface="+mn-ea"/>
              <a:cs typeface="+mn-cs"/>
            </a:rPr>
            <a:t>sidearm(s)</a:t>
          </a:r>
          <a:endParaRPr lang="en-US" sz="800" kern="1200" dirty="0">
            <a:solidFill>
              <a:srgbClr val="7F7F7F">
                <a:hueOff val="0"/>
                <a:satOff val="0"/>
                <a:lumOff val="0"/>
                <a:alphaOff val="0"/>
              </a:srgbClr>
            </a:solidFill>
            <a:latin typeface="Calibri"/>
            <a:ea typeface="+mn-ea"/>
            <a:cs typeface="+mn-cs"/>
          </a:endParaRPr>
        </a:p>
      </dsp:txBody>
      <dsp:txXfrm>
        <a:off x="2193136" y="150206"/>
        <a:ext cx="478321" cy="230514"/>
      </dsp:txXfrm>
    </dsp:sp>
  </dsp:spTree>
</dsp:drawing>
</file>

<file path=ppt/diagrams/layout1.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CircleAccentTimeline">
  <dgm:title val=""/>
  <dgm:desc val=""/>
  <dgm:catLst>
    <dgm:cat type="process" pri="75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41" srcId="1" destId="11" srcOrd="0" destOrd="0"/>
        <dgm:cxn modelId="42" srcId="1" destId="12" srcOrd="1" destOrd="0"/>
        <dgm:cxn modelId="5" srcId="0" destId="2" srcOrd="0" destOrd="0"/>
        <dgm:cxn modelId="51" srcId="2" destId="21" srcOrd="0" destOrd="0"/>
        <dgm:cxn modelId="52" srcId="2" destId="22" srcOrd="1"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clrData>
  <dgm:layoutNode name="Name0">
    <dgm:varLst>
      <dgm:dir/>
    </dgm:varLst>
    <dgm:choose name="Name1">
      <dgm:if name="Name2" func="var" arg="dir" op="equ" val="norm">
        <dgm:alg type="lin">
          <dgm:param type="fallback" val="2D"/>
          <dgm:param type="nodeVertAlign" val="b"/>
        </dgm:alg>
      </dgm:if>
      <dgm:else name="Name3">
        <dgm:alg type="lin">
          <dgm:param type="fallback" val="2D"/>
          <dgm:param type="nodeVertAlign" val="b"/>
          <dgm:param type="linDir" val="fromR"/>
        </dgm:alg>
      </dgm:else>
    </dgm:choose>
    <dgm:shape xmlns:r="http://schemas.openxmlformats.org/officeDocument/2006/relationships" r:blip="">
      <dgm:adjLst/>
    </dgm:shape>
    <dgm:constrLst>
      <dgm:constr type="h" for="ch" forName="parComposite" refType="h"/>
      <dgm:constr type="w" for="ch" forName="parComposite" refType="h" refFor="ch" refForName="parComposite" fact="0.4986"/>
      <dgm:constr type="h" for="ch" forName="desComposite" refType="h" fact="0.8722"/>
      <dgm:constr type="w" for="ch" forName="desComposite" refType="h" refFor="ch" refForName="desComposite" fact="0.6056"/>
      <dgm:constr type="w" for="ch" forName="parBackupNorm" refType="w" refFor="ch" refForName="parComposite" fact="-0.3369"/>
      <dgm:constr type="w" for="ch" forName="parBackupRTL" refType="w" refFor="ch" refForName="parComposite" fact="-0.3369"/>
      <dgm:constr type="w" for="ch" forName="parBackupRev" refType="w" refFor="ch" refForName="parComposite" fact="0"/>
      <dgm:constr type="w" for="ch" forName="desBackupLeftNorm" refType="w" refFor="ch" refForName="desComposite" fact="-0.3376"/>
      <dgm:constr type="w" for="ch" forName="desBackupLeftRev" refType="w" refFor="ch" refForName="desComposite" fact="-0.3376"/>
      <dgm:constr type="w" for="ch" forName="desBackupRightNorm" refType="w" refFor="ch" refForName="desComposite" fact="-0.3376"/>
      <dgm:constr type="w" for="ch" forName="desBackupRightRev" refType="w" refFor="ch" refForName="desComposite" fact="-0.3376"/>
      <dgm:constr type="w" for="ch" forName="parSpace" refType="w" refFor="ch" refForName="parComposite" fact="0.05"/>
      <dgm:constr type="w" for="ch" forName="desSpace" refType="w" refFor="ch" refForName="parComposite" fact="0.05"/>
      <dgm:constr type="primFontSz" for="des" forName="parTx" op="equ" val="65"/>
      <dgm:constr type="primFontSz" for="des" forName="chTx" refType="primFontSz" refFor="des" refForName="parTx" op="lte" val="65"/>
      <dgm:constr type="primFontSz" for="des" forName="desTx" refType="primFontSz" refFor="des" refForName="chTx" op="lte" val="65"/>
      <dgm:constr type="primFontSz" for="des" forName="desTx" refType="primFontSz" refFor="des" refForName="parTx" op="lte"/>
    </dgm:constrLst>
    <dgm:forEach name="Name4" axis="ch" ptType="node">
      <dgm:layoutNode name="parComposite">
        <dgm:alg type="composite"/>
        <dgm:shape xmlns:r="http://schemas.openxmlformats.org/officeDocument/2006/relationships" r:blip="">
          <dgm:adjLst/>
        </dgm:shape>
        <dgm:choose name="Name5">
          <dgm:if name="Name6" func="var" arg="dir" op="equ" val="norm">
            <dgm:constrLst>
              <dgm:constr type="l" for="ch" forName="parBigCircle"/>
              <dgm:constr type="ctrY" for="ch" forName="parBigCircle" refType="h" fact="0.5639"/>
              <dgm:constr type="w" for="ch" forName="parBigCircle" refType="w" fact="0.6631"/>
              <dgm:constr type="h" for="ch" forName="parBigCircle" refType="w" refFor="ch" refForName="parBigCircle"/>
              <dgm:constr type="r" for="ch" forName="parTx" refType="w"/>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l" for="ch" forName="bSpace"/>
              <dgm:constr type="w" for="ch" forName="bSpace" val="1"/>
            </dgm:constrLst>
          </dgm:if>
          <dgm:else name="Name7">
            <dgm:constrLst>
              <dgm:constr type="r" for="ch" forName="parBigCircle" refType="w"/>
              <dgm:constr type="ctrY" for="ch" forName="parBigCircle" refType="h" fact="0.5639"/>
              <dgm:constr type="w" for="ch" forName="parBigCircle" refType="w" fact="0.6631"/>
              <dgm:constr type="h" for="ch" forName="parBigCircle" refType="w" refFor="ch" refForName="parBigCircle"/>
              <dgm:constr type="l" for="ch" forName="parTx" fact="0"/>
              <dgm:constr type="t" for="ch" forName="parTx"/>
              <dgm:constr type="w" for="ch" forName="parTx" refType="w" fact="0.7084"/>
              <dgm:constr type="h" for="ch" forName="parTx" refType="h" fact="0.4562"/>
              <dgm:constr type="t" for="ch" forName="bSpace" refType="ctrY" refFor="ch" refForName="parBigCircle"/>
              <dgm:constr type="b" for="ch" forName="bSpace" refType="h"/>
              <dgm:constr type="r" for="ch" forName="bSpace"/>
              <dgm:constr type="w" for="ch" forName="bSpace" val="1"/>
            </dgm:constrLst>
          </dgm:else>
        </dgm:choose>
        <dgm:layoutNode name="parBigCircle" styleLbl="node0">
          <dgm:alg type="sp"/>
          <dgm:shape xmlns:r="http://schemas.openxmlformats.org/officeDocument/2006/relationships" type="donut" r:blip="">
            <dgm:adjLst>
              <dgm:adj idx="1" val="0.2"/>
            </dgm:adjLst>
          </dgm:shape>
          <dgm:presOf/>
          <dgm:constrLst>
            <dgm:constr type="h" refType="w" op="equ"/>
          </dgm:constrLst>
        </dgm:layoutNode>
        <dgm:layoutNode name="parTx" styleLbl="revTx">
          <dgm:choose name="Name8">
            <dgm:if name="Name9" func="var" arg="dir" op="equ" val="norm">
              <dgm:alg type="tx">
                <dgm:param type="autoTxRot" val="grav"/>
                <dgm:param type="parTxLTRAlign" val="l"/>
              </dgm:alg>
              <dgm:shape xmlns:r="http://schemas.openxmlformats.org/officeDocument/2006/relationships" rot="295" type="rect" r:blip="">
                <dgm:adjLst/>
              </dgm:shape>
              <dgm:presOf axis="self" ptType="node"/>
              <dgm:constrLst>
                <dgm:constr type="lMarg" refType="primFontSz" fact="0.2"/>
                <dgm:constr type="rMarg"/>
                <dgm:constr type="tMarg"/>
                <dgm:constr type="bMarg"/>
              </dgm:constrLst>
            </dgm:if>
            <dgm:else name="Name10">
              <dgm:alg type="tx">
                <dgm:param type="autoTxRot" val="grav"/>
                <dgm:param type="parTxLTRAlign" val="r"/>
              </dgm:alg>
              <dgm:shape xmlns:r="http://schemas.openxmlformats.org/officeDocument/2006/relationships" rot="65" type="rect" r:blip="">
                <dgm:adjLst/>
              </dgm:shape>
              <dgm:presOf axis="self" ptType="node"/>
              <dgm:constrLst>
                <dgm:constr type="lMarg"/>
                <dgm:constr type="rMarg" refType="primFontSz" fact="0.2"/>
                <dgm:constr type="tMarg"/>
                <dgm:constr type="bMarg"/>
              </dgm:constrLst>
            </dgm:else>
          </dgm:choose>
          <dgm:ruleLst>
            <dgm:rule type="primFontSz" val="5" fact="NaN" max="NaN"/>
          </dgm:ruleLst>
        </dgm:layoutNode>
        <dgm:layoutNode name="bSpace">
          <dgm:alg type="sp"/>
          <dgm:shape xmlns:r="http://schemas.openxmlformats.org/officeDocument/2006/relationships" r:blip="">
            <dgm:adjLst/>
          </dgm:shape>
          <dgm:presOf/>
        </dgm:layoutNode>
      </dgm:layoutNode>
      <dgm:choose name="Name11">
        <dgm:if name="Name12" func="var" arg="dir" op="equ" val="norm">
          <dgm:layoutNode name="parBackupNorm">
            <dgm:alg type="sp"/>
            <dgm:shape xmlns:r="http://schemas.openxmlformats.org/officeDocument/2006/relationships" r:blip="">
              <dgm:adjLst/>
            </dgm:shape>
            <dgm:presOf/>
          </dgm:layoutNode>
        </dgm:if>
        <dgm:else name="Name13">
          <dgm:layoutNode name="parBackupRTL">
            <dgm:alg type="sp"/>
            <dgm:shape xmlns:r="http://schemas.openxmlformats.org/officeDocument/2006/relationships" r:blip="">
              <dgm:adjLst/>
            </dgm:shape>
            <dgm:presOf/>
          </dgm:layoutNode>
        </dgm:else>
      </dgm:choose>
      <dgm:forEach name="Name14" axis="followSib" ptType="sibTrans" hideLastTrans="0" cnt="1">
        <dgm:layoutNode name="parSpace">
          <dgm:alg type="sp"/>
          <dgm:shape xmlns:r="http://schemas.openxmlformats.org/officeDocument/2006/relationships" r:blip="">
            <dgm:adjLst/>
          </dgm:shape>
          <dgm:presOf/>
        </dgm:layoutNode>
      </dgm:forEach>
      <dgm:forEach name="Name15" axis="ch" ptType="node">
        <dgm:choose name="Name16">
          <dgm:if name="Name17" func="var" arg="dir" op="equ" val="norm">
            <dgm:layoutNode name="desBackupLeftNorm">
              <dgm:alg type="sp"/>
              <dgm:shape xmlns:r="http://schemas.openxmlformats.org/officeDocument/2006/relationships" r:blip="">
                <dgm:adjLst/>
              </dgm:shape>
              <dgm:presOf/>
            </dgm:layoutNode>
          </dgm:if>
          <dgm:else name="Name18">
            <dgm:choose name="Name19">
              <dgm:if name="Name20" axis="self" ptType="node" func="pos" op="equ" val="1">
                <dgm:layoutNode name="desBackupRightRev">
                  <dgm:alg type="sp"/>
                  <dgm:shape xmlns:r="http://schemas.openxmlformats.org/officeDocument/2006/relationships" r:blip="">
                    <dgm:adjLst/>
                  </dgm:shape>
                  <dgm:presOf/>
                </dgm:layoutNode>
              </dgm:if>
              <dgm:else name="Name21"/>
            </dgm:choose>
          </dgm:else>
        </dgm:choose>
        <dgm:layoutNode name="desComposite">
          <dgm:alg type="composite"/>
          <dgm:shape xmlns:r="http://schemas.openxmlformats.org/officeDocument/2006/relationships" r:blip="">
            <dgm:adjLst/>
          </dgm:shape>
          <dgm:choose name="Name22">
            <dgm:if name="Name23" func="var" arg="dir" op="equ" val="norm">
              <dgm:constrLst>
                <dgm:constr type="ctrX" for="ch" forName="desCircle" refType="w" fact="0.5"/>
                <dgm:constr type="ctrY" for="ch" forName="desCircle" refType="h" fact="0.5"/>
                <dgm:constr type="w" for="ch" forName="desCircle" refType="w" fact="0.3249"/>
                <dgm:constr type="h" for="ch" forName="desCircle" refType="w" refFor="ch" refForName="desCircle"/>
                <dgm:constr type="l" for="ch" forName="chTx"/>
                <dgm:constr type="b" for="ch" forName="chTx" refType="h"/>
                <dgm:constr type="w" for="ch" forName="chTx" refType="w" fact="0.5786"/>
                <dgm:constr type="h" for="ch" forName="chTx" refType="h" fact="0.4525"/>
                <dgm:constr type="r" for="ch" forName="desTx" refType="w"/>
                <dgm:constr type="t" for="ch" forName="desTx"/>
                <dgm:constr type="w" for="ch" forName="desTx" refType="w" fact="0.5786"/>
                <dgm:constr type="h" for="ch" forName="desTx" refType="h" fact="0.4525"/>
              </dgm:constrLst>
            </dgm:if>
            <dgm:else name="Name24">
              <dgm:constrLst>
                <dgm:constr type="ctrX" for="ch" forName="desCircle" refType="w" fact="0.5"/>
                <dgm:constr type="ctrY" for="ch" forName="desCircle" refType="h" fact="0.5"/>
                <dgm:constr type="w" for="ch" forName="desCircle" refType="w" fact="0.3249"/>
                <dgm:constr type="h" for="ch" forName="desCircle" refType="w" refFor="ch" refForName="desCircle"/>
                <dgm:constr type="r" for="ch" forName="chTx" refType="w"/>
                <dgm:constr type="b" for="ch" forName="chTx" refType="h"/>
                <dgm:constr type="w" for="ch" forName="chTx" refType="w" fact="0.5786"/>
                <dgm:constr type="h" for="ch" forName="chTx" refType="h" fact="0.4525"/>
                <dgm:constr type="l" for="ch" forName="desTx"/>
                <dgm:constr type="t" for="ch" forName="desTx"/>
                <dgm:constr type="w" for="ch" forName="desTx" refType="w" fact="0.5786"/>
                <dgm:constr type="h" for="ch" forName="desTx" refType="h" fact="0.4525"/>
              </dgm:constrLst>
            </dgm:else>
          </dgm:choose>
          <dgm:layoutNode name="desCircle" styleLbl="node1">
            <dgm:alg type="sp"/>
            <dgm:shape xmlns:r="http://schemas.openxmlformats.org/officeDocument/2006/relationships" type="ellipse" r:blip="">
              <dgm:adjLst/>
            </dgm:shape>
            <dgm:presOf/>
            <dgm:constrLst>
              <dgm:constr type="h" refType="w" op="equ"/>
            </dgm:constrLst>
          </dgm:layoutNode>
          <dgm:layoutNode name="chTx" styleLbl="revTx">
            <dgm:choose name="Name25">
              <dgm:if name="Name26" func="var" arg="dir" op="equ" val="norm">
                <dgm:alg type="tx">
                  <dgm:param type="autoTxRot" val="grav"/>
                  <dgm:param type="parTxLTRAlign" val="r"/>
                  <dgm:param type="txAnchorVert" val="mid"/>
                  <dgm:param type="txAnchorVertCh" val="mid"/>
                </dgm:alg>
                <dgm:shape xmlns:r="http://schemas.openxmlformats.org/officeDocument/2006/relationships" rot="295" type="rect" r:blip="">
                  <dgm:adjLst/>
                </dgm:shape>
                <dgm:presOf axis="self" ptType="node"/>
              </dgm:if>
              <dgm:else name="Name27">
                <dgm:alg type="tx">
                  <dgm:param type="autoTxRot" val="grav"/>
                  <dgm:param type="parTxLTRAlign" val="l"/>
                  <dgm:param type="txAnchorVert" val="mid"/>
                  <dgm:param type="txAnchorVertCh" val="mid"/>
                </dgm:alg>
                <dgm:shape xmlns:r="http://schemas.openxmlformats.org/officeDocument/2006/relationships" rot="65" type="rect" r:blip="">
                  <dgm:adjLst/>
                </dgm:shape>
                <dgm:presOf axis="self" ptType="node"/>
              </dgm:else>
            </dgm:choose>
            <dgm:choose name="Name28">
              <dgm:if name="Name29" func="var" arg="dir" op="equ" val="norm">
                <dgm:constrLst>
                  <dgm:constr type="lMarg"/>
                  <dgm:constr type="rMarg" refType="primFontSz" fact="0.2"/>
                  <dgm:constr type="tMarg"/>
                  <dgm:constr type="bMarg"/>
                </dgm:constrLst>
              </dgm:if>
              <dgm:else name="Name30">
                <dgm:constrLst>
                  <dgm:constr type="rMarg"/>
                  <dgm:constr type="lMarg" refType="primFontSz" fact="0.2"/>
                  <dgm:constr type="tMarg"/>
                  <dgm:constr type="bMarg"/>
                </dgm:constrLst>
              </dgm:else>
            </dgm:choose>
            <dgm:ruleLst>
              <dgm:rule type="primFontSz" val="5" fact="NaN" max="NaN"/>
            </dgm:ruleLst>
          </dgm:layoutNode>
          <dgm:layoutNode name="desTx" styleLbl="revTx">
            <dgm:varLst>
              <dgm:bulletEnabled val="1"/>
            </dgm:varLst>
            <dgm:choose name="Name31">
              <dgm:if name="Name32" func="var" arg="dir" op="equ" val="norm">
                <dgm:alg type="tx">
                  <dgm:param type="autoTxRot" val="grav"/>
                  <dgm:param type="parTxLTRAlign" val="l"/>
                  <dgm:param type="shpTxLTRAlignCh" val="l"/>
                  <dgm:param type="stBulletLvl" val="1"/>
                  <dgm:param type="txAnchorVert" val="mid"/>
                </dgm:alg>
                <dgm:shape xmlns:r="http://schemas.openxmlformats.org/officeDocument/2006/relationships" rot="295" type="rect" r:blip="">
                  <dgm:adjLst/>
                </dgm:shape>
                <dgm:presOf axis="des" ptType="node"/>
              </dgm:if>
              <dgm:else name="Name33">
                <dgm:alg type="tx">
                  <dgm:param type="autoTxRot" val="grav"/>
                  <dgm:param type="parTxLTRAlign" val="r"/>
                  <dgm:param type="shpTxLTRAlignCh" val="r"/>
                  <dgm:param type="stBulletLvl" val="1"/>
                  <dgm:param type="txAnchorVert" val="mid"/>
                </dgm:alg>
                <dgm:shape xmlns:r="http://schemas.openxmlformats.org/officeDocument/2006/relationships" rot="65" type="rect" r:blip="">
                  <dgm:adjLst/>
                </dgm:shape>
                <dgm:presOf axis="des" ptType="node"/>
              </dgm:else>
            </dgm:choose>
            <dgm:choose name="Name34">
              <dgm:if name="Name35" func="var" arg="dir" op="equ" val="norm">
                <dgm:constrLst>
                  <dgm:constr type="rMarg"/>
                  <dgm:constr type="lMarg" refType="primFontSz" fact="0.2"/>
                  <dgm:constr type="tMarg"/>
                  <dgm:constr type="bMarg"/>
                </dgm:constrLst>
              </dgm:if>
              <dgm:else name="Name36">
                <dgm:constrLst>
                  <dgm:constr type="lMarg"/>
                  <dgm:constr type="rMarg" refType="primFontSz" fact="0.2"/>
                  <dgm:constr type="tMarg"/>
                  <dgm:constr type="bMarg"/>
                </dgm:constrLst>
              </dgm:else>
            </dgm:choose>
            <dgm:ruleLst>
              <dgm:rule type="primFontSz" val="5" fact="NaN" max="NaN"/>
            </dgm:ruleLst>
          </dgm:layoutNode>
        </dgm:layoutNode>
        <dgm:layoutNode name="desBackupRightNorm">
          <dgm:alg type="sp"/>
          <dgm:shape xmlns:r="http://schemas.openxmlformats.org/officeDocument/2006/relationships" r:blip="">
            <dgm:adjLst/>
          </dgm:shape>
          <dgm:presOf/>
        </dgm:layoutNode>
        <dgm:choose name="Name37">
          <dgm:if name="Name38" func="var" arg="dir" op="neq" val="norm">
            <dgm:choose name="Name39">
              <dgm:if name="Name40" axis="self" ptType="node" func="revPos" op="neq" val="1">
                <dgm:layoutNode name="desBackupLeftRev">
                  <dgm:alg type="sp"/>
                  <dgm:shape xmlns:r="http://schemas.openxmlformats.org/officeDocument/2006/relationships" r:blip="">
                    <dgm:adjLst/>
                  </dgm:shape>
                  <dgm:presOf/>
                </dgm:layoutNode>
              </dgm:if>
              <dgm:else name="Name41"/>
            </dgm:choose>
          </dgm:if>
          <dgm:else name="Name42"/>
        </dgm:choose>
        <dgm:forEach name="Name43" axis="followSib" ptType="sibTrans" hideLastTrans="0" cnt="1">
          <dgm:layoutNode name="desSpace">
            <dgm:alg type="sp"/>
            <dgm:shape xmlns:r="http://schemas.openxmlformats.org/officeDocument/2006/relationships" r:blip="">
              <dgm:adjLst/>
            </dgm:shape>
            <dgm:presOf/>
          </dgm:layoutNode>
        </dgm:forEach>
      </dgm:forEach>
      <dgm:choose name="Name44">
        <dgm:if name="Name45" func="var" arg="dir" op="neq" val="norm">
          <dgm:layoutNode name="parBackupRev">
            <dgm:alg type="sp"/>
            <dgm:shape xmlns:r="http://schemas.openxmlformats.org/officeDocument/2006/relationships" r:blip="">
              <dgm:adjLst/>
            </dgm:shape>
            <dgm:presOf/>
          </dgm:layoutNode>
        </dgm:if>
        <dgm:else name="Name4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7E7D7CB-FDAC-4FE0-B297-6D629C55CDE2}" type="slidenum">
              <a:rPr lang="en-GB" smtClean="0"/>
              <a:t>2</a:t>
            </a:fld>
            <a:endParaRPr lang="en-GB"/>
          </a:p>
        </p:txBody>
      </p:sp>
    </p:spTree>
    <p:extLst>
      <p:ext uri="{BB962C8B-B14F-4D97-AF65-F5344CB8AC3E}">
        <p14:creationId xmlns:p14="http://schemas.microsoft.com/office/powerpoint/2010/main" val="2301034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64364e2c98_1_45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64364e2c98_1_45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64364e2c98_1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64364e2c98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64364e2c98_1_46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64364e2c98_1_4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g64364e2c98_1_57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6" name="Google Shape;186;g64364e2c98_1_5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g64364e2c98_1_100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6" name="Google Shape;196;g64364e2c98_1_10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g64364e2c98_1_1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7" name="Google Shape;207;g64364e2c98_1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64364e2c98_1_10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64364e2c98_1_10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64364e2c98_1_103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64364e2c98_1_10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64364e2c98_1_104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64364e2c98_1_10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g64364e2c98_1_106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9" name="Google Shape;249;g64364e2c98_1_10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E7D7CB-FDAC-4FE0-B297-6D629C55CD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927612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64364e2c98_1_34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64364e2c98_1_3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E7D7CB-FDAC-4FE0-B297-6D629C55CDE2}" type="slidenum">
              <a:rPr kumimoji="0" lang="en-GB" sz="1200" b="0" i="0" u="none" strike="noStrike" kern="1200" cap="none" spc="0" normalizeH="0" baseline="0" noProof="0" smtClean="0">
                <a:ln>
                  <a:noFill/>
                </a:ln>
                <a:solidFill>
                  <a:prstClr val="black"/>
                </a:solidFill>
                <a:effectLst/>
                <a:uLnTx/>
                <a:uFillTx/>
                <a:latin typeface="Calibri"/>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GB" sz="1200" b="0" i="0" u="none" strike="noStrike" kern="1200" cap="none" spc="0" normalizeH="0" baseline="0" noProof="0">
              <a:ln>
                <a:noFill/>
              </a:ln>
              <a:solidFill>
                <a:prstClr val="black"/>
              </a:solidFill>
              <a:effectLst/>
              <a:uLnTx/>
              <a:uFillTx/>
              <a:latin typeface="Calibri"/>
              <a:ea typeface="+mn-ea"/>
              <a:cs typeface="Arial"/>
              <a:sym typeface="Arial"/>
            </a:endParaRPr>
          </a:p>
        </p:txBody>
      </p:sp>
    </p:spTree>
    <p:extLst>
      <p:ext uri="{BB962C8B-B14F-4D97-AF65-F5344CB8AC3E}">
        <p14:creationId xmlns:p14="http://schemas.microsoft.com/office/powerpoint/2010/main" val="22561585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E7D7CB-FDAC-4FE0-B297-6D629C55CDE2}" type="slidenum">
              <a:rPr kumimoji="0" lang="en-GB" sz="1200" b="0" i="0" u="none" strike="noStrike" kern="1200" cap="none" spc="0" normalizeH="0" baseline="0" noProof="0" smtClean="0">
                <a:ln>
                  <a:noFill/>
                </a:ln>
                <a:solidFill>
                  <a:prstClr val="black"/>
                </a:solidFill>
                <a:effectLst/>
                <a:uLnTx/>
                <a:uFillTx/>
                <a:latin typeface="Calibri"/>
                <a:ea typeface="+mn-ea"/>
                <a:cs typeface="Arial"/>
                <a:sym typeface="Arial"/>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a:ea typeface="+mn-ea"/>
              <a:cs typeface="Arial"/>
              <a:sym typeface="Arial"/>
            </a:endParaRPr>
          </a:p>
        </p:txBody>
      </p:sp>
    </p:spTree>
    <p:extLst>
      <p:ext uri="{BB962C8B-B14F-4D97-AF65-F5344CB8AC3E}">
        <p14:creationId xmlns:p14="http://schemas.microsoft.com/office/powerpoint/2010/main" val="21369804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E7D7CB-FDAC-4FE0-B297-6D629C55CD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82064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E7D7CB-FDAC-4FE0-B297-6D629C55CD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639157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E7D7CB-FDAC-4FE0-B297-6D629C55CD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18366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E7D7CB-FDAC-4FE0-B297-6D629C55CD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33749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E7D7CB-FDAC-4FE0-B297-6D629C55CD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5542325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7E7D7CB-FDAC-4FE0-B297-6D629C55CDE2}"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273059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233781" y="744575"/>
            <a:ext cx="639045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3900"/>
            </a:lvl1pPr>
            <a:lvl2pPr lvl="1" algn="ctr">
              <a:spcBef>
                <a:spcPts val="0"/>
              </a:spcBef>
              <a:spcAft>
                <a:spcPts val="0"/>
              </a:spcAft>
              <a:buSzPts val="5200"/>
              <a:buNone/>
              <a:defRPr sz="3900"/>
            </a:lvl2pPr>
            <a:lvl3pPr lvl="2" algn="ctr">
              <a:spcBef>
                <a:spcPts val="0"/>
              </a:spcBef>
              <a:spcAft>
                <a:spcPts val="0"/>
              </a:spcAft>
              <a:buSzPts val="5200"/>
              <a:buNone/>
              <a:defRPr sz="3900"/>
            </a:lvl3pPr>
            <a:lvl4pPr lvl="3" algn="ctr">
              <a:spcBef>
                <a:spcPts val="0"/>
              </a:spcBef>
              <a:spcAft>
                <a:spcPts val="0"/>
              </a:spcAft>
              <a:buSzPts val="5200"/>
              <a:buNone/>
              <a:defRPr sz="3900"/>
            </a:lvl4pPr>
            <a:lvl5pPr lvl="4" algn="ctr">
              <a:spcBef>
                <a:spcPts val="0"/>
              </a:spcBef>
              <a:spcAft>
                <a:spcPts val="0"/>
              </a:spcAft>
              <a:buSzPts val="5200"/>
              <a:buNone/>
              <a:defRPr sz="3900"/>
            </a:lvl5pPr>
            <a:lvl6pPr lvl="5" algn="ctr">
              <a:spcBef>
                <a:spcPts val="0"/>
              </a:spcBef>
              <a:spcAft>
                <a:spcPts val="0"/>
              </a:spcAft>
              <a:buSzPts val="5200"/>
              <a:buNone/>
              <a:defRPr sz="3900"/>
            </a:lvl6pPr>
            <a:lvl7pPr lvl="6" algn="ctr">
              <a:spcBef>
                <a:spcPts val="0"/>
              </a:spcBef>
              <a:spcAft>
                <a:spcPts val="0"/>
              </a:spcAft>
              <a:buSzPts val="5200"/>
              <a:buNone/>
              <a:defRPr sz="3900"/>
            </a:lvl7pPr>
            <a:lvl8pPr lvl="7" algn="ctr">
              <a:spcBef>
                <a:spcPts val="0"/>
              </a:spcBef>
              <a:spcAft>
                <a:spcPts val="0"/>
              </a:spcAft>
              <a:buSzPts val="5200"/>
              <a:buNone/>
              <a:defRPr sz="3900"/>
            </a:lvl8pPr>
            <a:lvl9pPr lvl="8" algn="ctr">
              <a:spcBef>
                <a:spcPts val="0"/>
              </a:spcBef>
              <a:spcAft>
                <a:spcPts val="0"/>
              </a:spcAft>
              <a:buSzPts val="5200"/>
              <a:buNone/>
              <a:defRPr sz="3900"/>
            </a:lvl9pPr>
          </a:lstStyle>
          <a:p>
            <a:endParaRPr/>
          </a:p>
        </p:txBody>
      </p:sp>
      <p:sp>
        <p:nvSpPr>
          <p:cNvPr id="11" name="Google Shape;11;p2"/>
          <p:cNvSpPr txBox="1">
            <a:spLocks noGrp="1"/>
          </p:cNvSpPr>
          <p:nvPr>
            <p:ph type="subTitle" idx="1"/>
          </p:nvPr>
        </p:nvSpPr>
        <p:spPr>
          <a:xfrm>
            <a:off x="233775" y="2834125"/>
            <a:ext cx="639045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100"/>
            </a:lvl1pPr>
            <a:lvl2pPr lvl="1" algn="ctr">
              <a:lnSpc>
                <a:spcPct val="100000"/>
              </a:lnSpc>
              <a:spcBef>
                <a:spcPts val="0"/>
              </a:spcBef>
              <a:spcAft>
                <a:spcPts val="0"/>
              </a:spcAft>
              <a:buSzPts val="2800"/>
              <a:buNone/>
              <a:defRPr sz="2100"/>
            </a:lvl2pPr>
            <a:lvl3pPr lvl="2" algn="ctr">
              <a:lnSpc>
                <a:spcPct val="100000"/>
              </a:lnSpc>
              <a:spcBef>
                <a:spcPts val="0"/>
              </a:spcBef>
              <a:spcAft>
                <a:spcPts val="0"/>
              </a:spcAft>
              <a:buSzPts val="2800"/>
              <a:buNone/>
              <a:defRPr sz="2100"/>
            </a:lvl3pPr>
            <a:lvl4pPr lvl="3" algn="ctr">
              <a:lnSpc>
                <a:spcPct val="100000"/>
              </a:lnSpc>
              <a:spcBef>
                <a:spcPts val="0"/>
              </a:spcBef>
              <a:spcAft>
                <a:spcPts val="0"/>
              </a:spcAft>
              <a:buSzPts val="2800"/>
              <a:buNone/>
              <a:defRPr sz="2100"/>
            </a:lvl4pPr>
            <a:lvl5pPr lvl="4" algn="ctr">
              <a:lnSpc>
                <a:spcPct val="100000"/>
              </a:lnSpc>
              <a:spcBef>
                <a:spcPts val="0"/>
              </a:spcBef>
              <a:spcAft>
                <a:spcPts val="0"/>
              </a:spcAft>
              <a:buSzPts val="2800"/>
              <a:buNone/>
              <a:defRPr sz="2100"/>
            </a:lvl5pPr>
            <a:lvl6pPr lvl="5" algn="ctr">
              <a:lnSpc>
                <a:spcPct val="100000"/>
              </a:lnSpc>
              <a:spcBef>
                <a:spcPts val="0"/>
              </a:spcBef>
              <a:spcAft>
                <a:spcPts val="0"/>
              </a:spcAft>
              <a:buSzPts val="2800"/>
              <a:buNone/>
              <a:defRPr sz="2100"/>
            </a:lvl6pPr>
            <a:lvl7pPr lvl="6" algn="ctr">
              <a:lnSpc>
                <a:spcPct val="100000"/>
              </a:lnSpc>
              <a:spcBef>
                <a:spcPts val="0"/>
              </a:spcBef>
              <a:spcAft>
                <a:spcPts val="0"/>
              </a:spcAft>
              <a:buSzPts val="2800"/>
              <a:buNone/>
              <a:defRPr sz="2100"/>
            </a:lvl7pPr>
            <a:lvl8pPr lvl="7" algn="ctr">
              <a:lnSpc>
                <a:spcPct val="100000"/>
              </a:lnSpc>
              <a:spcBef>
                <a:spcPts val="0"/>
              </a:spcBef>
              <a:spcAft>
                <a:spcPts val="0"/>
              </a:spcAft>
              <a:buSzPts val="2800"/>
              <a:buNone/>
              <a:defRPr sz="2100"/>
            </a:lvl8pPr>
            <a:lvl9pPr lvl="8" algn="ctr">
              <a:lnSpc>
                <a:spcPct val="100000"/>
              </a:lnSpc>
              <a:spcBef>
                <a:spcPts val="0"/>
              </a:spcBef>
              <a:spcAft>
                <a:spcPts val="0"/>
              </a:spcAft>
              <a:buSzPts val="2800"/>
              <a:buNone/>
              <a:defRPr sz="2100"/>
            </a:lvl9pPr>
          </a:lstStyle>
          <a:p>
            <a:endParaRPr/>
          </a:p>
        </p:txBody>
      </p:sp>
      <p:sp>
        <p:nvSpPr>
          <p:cNvPr id="12" name="Google Shape;12;p2"/>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233775" y="1106125"/>
            <a:ext cx="639045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9000"/>
            </a:lvl1pPr>
            <a:lvl2pPr lvl="1" algn="ctr">
              <a:spcBef>
                <a:spcPts val="0"/>
              </a:spcBef>
              <a:spcAft>
                <a:spcPts val="0"/>
              </a:spcAft>
              <a:buSzPts val="12000"/>
              <a:buNone/>
              <a:defRPr sz="9000"/>
            </a:lvl2pPr>
            <a:lvl3pPr lvl="2" algn="ctr">
              <a:spcBef>
                <a:spcPts val="0"/>
              </a:spcBef>
              <a:spcAft>
                <a:spcPts val="0"/>
              </a:spcAft>
              <a:buSzPts val="12000"/>
              <a:buNone/>
              <a:defRPr sz="9000"/>
            </a:lvl3pPr>
            <a:lvl4pPr lvl="3" algn="ctr">
              <a:spcBef>
                <a:spcPts val="0"/>
              </a:spcBef>
              <a:spcAft>
                <a:spcPts val="0"/>
              </a:spcAft>
              <a:buSzPts val="12000"/>
              <a:buNone/>
              <a:defRPr sz="9000"/>
            </a:lvl4pPr>
            <a:lvl5pPr lvl="4" algn="ctr">
              <a:spcBef>
                <a:spcPts val="0"/>
              </a:spcBef>
              <a:spcAft>
                <a:spcPts val="0"/>
              </a:spcAft>
              <a:buSzPts val="12000"/>
              <a:buNone/>
              <a:defRPr sz="9000"/>
            </a:lvl5pPr>
            <a:lvl6pPr lvl="5" algn="ctr">
              <a:spcBef>
                <a:spcPts val="0"/>
              </a:spcBef>
              <a:spcAft>
                <a:spcPts val="0"/>
              </a:spcAft>
              <a:buSzPts val="12000"/>
              <a:buNone/>
              <a:defRPr sz="9000"/>
            </a:lvl6pPr>
            <a:lvl7pPr lvl="6" algn="ctr">
              <a:spcBef>
                <a:spcPts val="0"/>
              </a:spcBef>
              <a:spcAft>
                <a:spcPts val="0"/>
              </a:spcAft>
              <a:buSzPts val="12000"/>
              <a:buNone/>
              <a:defRPr sz="9000"/>
            </a:lvl7pPr>
            <a:lvl8pPr lvl="7" algn="ctr">
              <a:spcBef>
                <a:spcPts val="0"/>
              </a:spcBef>
              <a:spcAft>
                <a:spcPts val="0"/>
              </a:spcAft>
              <a:buSzPts val="12000"/>
              <a:buNone/>
              <a:defRPr sz="9000"/>
            </a:lvl8pPr>
            <a:lvl9pPr lvl="8" algn="ctr">
              <a:spcBef>
                <a:spcPts val="0"/>
              </a:spcBef>
              <a:spcAft>
                <a:spcPts val="0"/>
              </a:spcAft>
              <a:buSzPts val="12000"/>
              <a:buNone/>
              <a:defRPr sz="9000"/>
            </a:lvl9pPr>
          </a:lstStyle>
          <a:p>
            <a:r>
              <a:t>xx%</a:t>
            </a:r>
          </a:p>
        </p:txBody>
      </p:sp>
      <p:sp>
        <p:nvSpPr>
          <p:cNvPr id="46" name="Google Shape;46;p11"/>
          <p:cNvSpPr txBox="1">
            <a:spLocks noGrp="1"/>
          </p:cNvSpPr>
          <p:nvPr>
            <p:ph type="body" idx="1"/>
          </p:nvPr>
        </p:nvSpPr>
        <p:spPr>
          <a:xfrm>
            <a:off x="233775" y="3152225"/>
            <a:ext cx="6390450" cy="1300800"/>
          </a:xfrm>
          <a:prstGeom prst="rect">
            <a:avLst/>
          </a:prstGeom>
        </p:spPr>
        <p:txBody>
          <a:bodyPr spcFirstLastPara="1" wrap="square" lIns="91425" tIns="91425" rIns="91425" bIns="91425" anchor="t" anchorCtr="0">
            <a:noAutofit/>
          </a:bodyPr>
          <a:lstStyle>
            <a:lvl1pPr marL="342900" lvl="0" indent="-257175" algn="ctr">
              <a:spcBef>
                <a:spcPts val="0"/>
              </a:spcBef>
              <a:spcAft>
                <a:spcPts val="0"/>
              </a:spcAft>
              <a:buSzPts val="1800"/>
              <a:buChar char="●"/>
              <a:defRPr/>
            </a:lvl1pPr>
            <a:lvl2pPr marL="685800" lvl="1" indent="-238125" algn="ctr">
              <a:spcBef>
                <a:spcPts val="1200"/>
              </a:spcBef>
              <a:spcAft>
                <a:spcPts val="0"/>
              </a:spcAft>
              <a:buSzPts val="1400"/>
              <a:buChar char="○"/>
              <a:defRPr/>
            </a:lvl2pPr>
            <a:lvl3pPr marL="1028700" lvl="2" indent="-238125" algn="ctr">
              <a:spcBef>
                <a:spcPts val="1200"/>
              </a:spcBef>
              <a:spcAft>
                <a:spcPts val="0"/>
              </a:spcAft>
              <a:buSzPts val="1400"/>
              <a:buChar char="■"/>
              <a:defRPr/>
            </a:lvl3pPr>
            <a:lvl4pPr marL="1371600" lvl="3" indent="-238125" algn="ctr">
              <a:spcBef>
                <a:spcPts val="1200"/>
              </a:spcBef>
              <a:spcAft>
                <a:spcPts val="0"/>
              </a:spcAft>
              <a:buSzPts val="1400"/>
              <a:buChar char="●"/>
              <a:defRPr/>
            </a:lvl4pPr>
            <a:lvl5pPr marL="1714500" lvl="4" indent="-238125" algn="ctr">
              <a:spcBef>
                <a:spcPts val="1200"/>
              </a:spcBef>
              <a:spcAft>
                <a:spcPts val="0"/>
              </a:spcAft>
              <a:buSzPts val="1400"/>
              <a:buChar char="○"/>
              <a:defRPr/>
            </a:lvl5pPr>
            <a:lvl6pPr marL="2057400" lvl="5" indent="-238125" algn="ctr">
              <a:spcBef>
                <a:spcPts val="1200"/>
              </a:spcBef>
              <a:spcAft>
                <a:spcPts val="0"/>
              </a:spcAft>
              <a:buSzPts val="1400"/>
              <a:buChar char="■"/>
              <a:defRPr/>
            </a:lvl6pPr>
            <a:lvl7pPr marL="2400300" lvl="6" indent="-238125" algn="ctr">
              <a:spcBef>
                <a:spcPts val="1200"/>
              </a:spcBef>
              <a:spcAft>
                <a:spcPts val="0"/>
              </a:spcAft>
              <a:buSzPts val="1400"/>
              <a:buChar char="●"/>
              <a:defRPr/>
            </a:lvl7pPr>
            <a:lvl8pPr marL="2743200" lvl="7" indent="-238125" algn="ctr">
              <a:spcBef>
                <a:spcPts val="1200"/>
              </a:spcBef>
              <a:spcAft>
                <a:spcPts val="0"/>
              </a:spcAft>
              <a:buSzPts val="1400"/>
              <a:buChar char="○"/>
              <a:defRPr/>
            </a:lvl8pPr>
            <a:lvl9pPr marL="3086100" lvl="8" indent="-238125" algn="ctr">
              <a:spcBef>
                <a:spcPts val="1200"/>
              </a:spcBef>
              <a:spcAft>
                <a:spcPts val="1200"/>
              </a:spcAft>
              <a:buSzPts val="1400"/>
              <a:buChar char="■"/>
              <a:defRPr/>
            </a:lvl9pPr>
          </a:lstStyle>
          <a:p>
            <a:endParaRPr/>
          </a:p>
        </p:txBody>
      </p:sp>
      <p:sp>
        <p:nvSpPr>
          <p:cNvPr id="47" name="Google Shape;47;p11"/>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597819"/>
            <a:ext cx="5829300" cy="1102519"/>
          </a:xfrm>
        </p:spPr>
        <p:txBody>
          <a:bodyPr/>
          <a:lstStyle/>
          <a:p>
            <a:r>
              <a:rPr lang="en-US"/>
              <a:t>Click to edit Master title style</a:t>
            </a:r>
            <a:endParaRPr lang="en-GB"/>
          </a:p>
        </p:txBody>
      </p:sp>
      <p:sp>
        <p:nvSpPr>
          <p:cNvPr id="3" name="Subtitle 2"/>
          <p:cNvSpPr>
            <a:spLocks noGrp="1"/>
          </p:cNvSpPr>
          <p:nvPr>
            <p:ph type="subTitle" idx="1"/>
          </p:nvPr>
        </p:nvSpPr>
        <p:spPr>
          <a:xfrm>
            <a:off x="1028700" y="2914650"/>
            <a:ext cx="48006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52DF348D-3D1A-46C9-A229-CA60354B9F56}" type="datetimeFigureOut">
              <a:rPr lang="en-GB" smtClean="0"/>
              <a:t>28/10/2019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51AC5A-A4AF-43C3-83EE-012000B9CA43}" type="slidenum">
              <a:rPr lang="en-GB" smtClean="0"/>
              <a:t>‹#›</a:t>
            </a:fld>
            <a:endParaRPr lang="en-GB"/>
          </a:p>
        </p:txBody>
      </p:sp>
    </p:spTree>
    <p:extLst>
      <p:ext uri="{BB962C8B-B14F-4D97-AF65-F5344CB8AC3E}">
        <p14:creationId xmlns:p14="http://schemas.microsoft.com/office/powerpoint/2010/main" val="39127267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Rectangle 7"/>
          <p:cNvSpPr/>
          <p:nvPr userDrawn="1"/>
        </p:nvSpPr>
        <p:spPr>
          <a:xfrm>
            <a:off x="-297414" y="789552"/>
            <a:ext cx="7398822" cy="216024"/>
          </a:xfrm>
          <a:prstGeom prst="rect">
            <a:avLst/>
          </a:prstGeom>
          <a:gradFill>
            <a:gsLst>
              <a:gs pos="0">
                <a:schemeClr val="accent1">
                  <a:lumMod val="60000"/>
                  <a:lumOff val="40000"/>
                  <a:alpha val="50000"/>
                </a:schemeClr>
              </a:gs>
              <a:gs pos="100000">
                <a:schemeClr val="accent1">
                  <a:tint val="23500"/>
                  <a:satMod val="160000"/>
                  <a:alpha val="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7" name="Rectangle 6"/>
          <p:cNvSpPr/>
          <p:nvPr userDrawn="1"/>
        </p:nvSpPr>
        <p:spPr>
          <a:xfrm>
            <a:off x="-189402" y="-182556"/>
            <a:ext cx="7236804" cy="972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2" name="Title 1"/>
          <p:cNvSpPr>
            <a:spLocks noGrp="1"/>
          </p:cNvSpPr>
          <p:nvPr>
            <p:ph type="title"/>
          </p:nvPr>
        </p:nvSpPr>
        <p:spPr>
          <a:xfrm>
            <a:off x="350658" y="0"/>
            <a:ext cx="6172200" cy="857250"/>
          </a:xfrm>
        </p:spPr>
        <p:txBody>
          <a:bodyPr/>
          <a:lstStyle>
            <a:lvl1pPr>
              <a:defRPr>
                <a:solidFill>
                  <a:schemeClr val="bg1"/>
                </a:solidFill>
              </a:defRPr>
            </a:lvl1pPr>
          </a:lstStyle>
          <a:p>
            <a:r>
              <a:rPr lang="en-US" dirty="0"/>
              <a:t>Click to edit Master title style</a:t>
            </a:r>
            <a:endParaRPr lang="en-GB" dirty="0"/>
          </a:p>
        </p:txBody>
      </p:sp>
      <p:sp>
        <p:nvSpPr>
          <p:cNvPr id="3" name="Content Placeholder 2"/>
          <p:cNvSpPr>
            <a:spLocks noGrp="1"/>
          </p:cNvSpPr>
          <p:nvPr>
            <p:ph idx="1"/>
          </p:nvPr>
        </p:nvSpPr>
        <p:spPr>
          <a:xfrm>
            <a:off x="350658" y="951570"/>
            <a:ext cx="6172200" cy="3726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10"/>
          </p:nvPr>
        </p:nvSpPr>
        <p:spPr/>
        <p:txBody>
          <a:bodyPr/>
          <a:lstStyle/>
          <a:p>
            <a:fld id="{52DF348D-3D1A-46C9-A229-CA60354B9F56}" type="datetimeFigureOut">
              <a:rPr lang="en-GB" smtClean="0"/>
              <a:t>28/10/2019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51AC5A-A4AF-43C3-83EE-012000B9CA43}" type="slidenum">
              <a:rPr lang="en-GB" smtClean="0"/>
              <a:t>‹#›</a:t>
            </a:fld>
            <a:endParaRPr lang="en-GB"/>
          </a:p>
        </p:txBody>
      </p:sp>
    </p:spTree>
    <p:extLst>
      <p:ext uri="{BB962C8B-B14F-4D97-AF65-F5344CB8AC3E}">
        <p14:creationId xmlns:p14="http://schemas.microsoft.com/office/powerpoint/2010/main" val="2937768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3305176"/>
            <a:ext cx="5829300" cy="1021556"/>
          </a:xfrm>
        </p:spPr>
        <p:txBody>
          <a:bodyPr anchor="t"/>
          <a:lstStyle>
            <a:lvl1pPr algn="l">
              <a:defRPr sz="3000" b="1" cap="all"/>
            </a:lvl1pPr>
          </a:lstStyle>
          <a:p>
            <a:r>
              <a:rPr lang="en-US"/>
              <a:t>Click to edit Master title style</a:t>
            </a:r>
            <a:endParaRPr lang="en-GB"/>
          </a:p>
        </p:txBody>
      </p:sp>
      <p:sp>
        <p:nvSpPr>
          <p:cNvPr id="3" name="Text Placeholder 2"/>
          <p:cNvSpPr>
            <a:spLocks noGrp="1"/>
          </p:cNvSpPr>
          <p:nvPr>
            <p:ph type="body" idx="1"/>
          </p:nvPr>
        </p:nvSpPr>
        <p:spPr>
          <a:xfrm>
            <a:off x="541735" y="2180035"/>
            <a:ext cx="58293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DF348D-3D1A-46C9-A229-CA60354B9F56}" type="datetimeFigureOut">
              <a:rPr lang="en-GB" smtClean="0"/>
              <a:t>28/10/2019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51AC5A-A4AF-43C3-83EE-012000B9CA43}" type="slidenum">
              <a:rPr lang="en-GB" smtClean="0"/>
              <a:t>‹#›</a:t>
            </a:fld>
            <a:endParaRPr lang="en-GB"/>
          </a:p>
        </p:txBody>
      </p:sp>
    </p:spTree>
    <p:extLst>
      <p:ext uri="{BB962C8B-B14F-4D97-AF65-F5344CB8AC3E}">
        <p14:creationId xmlns:p14="http://schemas.microsoft.com/office/powerpoint/2010/main" val="23388684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42900" y="1200151"/>
            <a:ext cx="302895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486150" y="1200151"/>
            <a:ext cx="302895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52DF348D-3D1A-46C9-A229-CA60354B9F56}" type="datetimeFigureOut">
              <a:rPr lang="en-GB" smtClean="0"/>
              <a:t>28/10/2019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51AC5A-A4AF-43C3-83EE-012000B9CA43}" type="slidenum">
              <a:rPr lang="en-GB" smtClean="0"/>
              <a:t>‹#›</a:t>
            </a:fld>
            <a:endParaRPr lang="en-GB"/>
          </a:p>
        </p:txBody>
      </p:sp>
    </p:spTree>
    <p:extLst>
      <p:ext uri="{BB962C8B-B14F-4D97-AF65-F5344CB8AC3E}">
        <p14:creationId xmlns:p14="http://schemas.microsoft.com/office/powerpoint/2010/main" val="37763857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342900" y="1151335"/>
            <a:ext cx="3030141"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342900" y="1631156"/>
            <a:ext cx="3030141"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3483769" y="1151335"/>
            <a:ext cx="3031331"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83769" y="1631156"/>
            <a:ext cx="3031331"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2DF348D-3D1A-46C9-A229-CA60354B9F56}" type="datetimeFigureOut">
              <a:rPr lang="en-GB" smtClean="0"/>
              <a:t>28/10/2019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A51AC5A-A4AF-43C3-83EE-012000B9CA43}" type="slidenum">
              <a:rPr lang="en-GB" smtClean="0"/>
              <a:t>‹#›</a:t>
            </a:fld>
            <a:endParaRPr lang="en-GB"/>
          </a:p>
        </p:txBody>
      </p:sp>
    </p:spTree>
    <p:extLst>
      <p:ext uri="{BB962C8B-B14F-4D97-AF65-F5344CB8AC3E}">
        <p14:creationId xmlns:p14="http://schemas.microsoft.com/office/powerpoint/2010/main" val="41222228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52DF348D-3D1A-46C9-A229-CA60354B9F56}" type="datetimeFigureOut">
              <a:rPr lang="en-GB" smtClean="0"/>
              <a:t>28/10/2019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A51AC5A-A4AF-43C3-83EE-012000B9CA43}" type="slidenum">
              <a:rPr lang="en-GB" smtClean="0"/>
              <a:t>‹#›</a:t>
            </a:fld>
            <a:endParaRPr lang="en-GB"/>
          </a:p>
        </p:txBody>
      </p:sp>
    </p:spTree>
    <p:extLst>
      <p:ext uri="{BB962C8B-B14F-4D97-AF65-F5344CB8AC3E}">
        <p14:creationId xmlns:p14="http://schemas.microsoft.com/office/powerpoint/2010/main" val="4352299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DF348D-3D1A-46C9-A229-CA60354B9F56}" type="datetimeFigureOut">
              <a:rPr lang="en-GB" smtClean="0"/>
              <a:t>28/10/2019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A51AC5A-A4AF-43C3-83EE-012000B9CA43}" type="slidenum">
              <a:rPr lang="en-GB" smtClean="0"/>
              <a:t>‹#›</a:t>
            </a:fld>
            <a:endParaRPr lang="en-GB"/>
          </a:p>
        </p:txBody>
      </p:sp>
    </p:spTree>
    <p:extLst>
      <p:ext uri="{BB962C8B-B14F-4D97-AF65-F5344CB8AC3E}">
        <p14:creationId xmlns:p14="http://schemas.microsoft.com/office/powerpoint/2010/main" val="23233688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204787"/>
            <a:ext cx="2256235" cy="871538"/>
          </a:xfrm>
        </p:spPr>
        <p:txBody>
          <a:bodyPr anchor="b"/>
          <a:lstStyle>
            <a:lvl1pPr algn="l">
              <a:defRPr sz="1500" b="1"/>
            </a:lvl1pPr>
          </a:lstStyle>
          <a:p>
            <a:r>
              <a:rPr lang="en-US"/>
              <a:t>Click to edit Master title style</a:t>
            </a:r>
            <a:endParaRPr lang="en-GB"/>
          </a:p>
        </p:txBody>
      </p:sp>
      <p:sp>
        <p:nvSpPr>
          <p:cNvPr id="3" name="Content Placeholder 2"/>
          <p:cNvSpPr>
            <a:spLocks noGrp="1"/>
          </p:cNvSpPr>
          <p:nvPr>
            <p:ph idx="1"/>
          </p:nvPr>
        </p:nvSpPr>
        <p:spPr>
          <a:xfrm>
            <a:off x="2681287" y="204788"/>
            <a:ext cx="3833813"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42900" y="1076326"/>
            <a:ext cx="2256235"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52DF348D-3D1A-46C9-A229-CA60354B9F56}" type="datetimeFigureOut">
              <a:rPr lang="en-GB" smtClean="0"/>
              <a:t>28/10/2019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51AC5A-A4AF-43C3-83EE-012000B9CA43}" type="slidenum">
              <a:rPr lang="en-GB" smtClean="0"/>
              <a:t>‹#›</a:t>
            </a:fld>
            <a:endParaRPr lang="en-GB"/>
          </a:p>
        </p:txBody>
      </p:sp>
    </p:spTree>
    <p:extLst>
      <p:ext uri="{BB962C8B-B14F-4D97-AF65-F5344CB8AC3E}">
        <p14:creationId xmlns:p14="http://schemas.microsoft.com/office/powerpoint/2010/main" val="38350733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233775" y="2150850"/>
            <a:ext cx="639045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2700"/>
            </a:lvl1pPr>
            <a:lvl2pPr lvl="1" algn="ctr">
              <a:spcBef>
                <a:spcPts val="0"/>
              </a:spcBef>
              <a:spcAft>
                <a:spcPts val="0"/>
              </a:spcAft>
              <a:buSzPts val="3600"/>
              <a:buNone/>
              <a:defRPr sz="2700"/>
            </a:lvl2pPr>
            <a:lvl3pPr lvl="2" algn="ctr">
              <a:spcBef>
                <a:spcPts val="0"/>
              </a:spcBef>
              <a:spcAft>
                <a:spcPts val="0"/>
              </a:spcAft>
              <a:buSzPts val="3600"/>
              <a:buNone/>
              <a:defRPr sz="2700"/>
            </a:lvl3pPr>
            <a:lvl4pPr lvl="3" algn="ctr">
              <a:spcBef>
                <a:spcPts val="0"/>
              </a:spcBef>
              <a:spcAft>
                <a:spcPts val="0"/>
              </a:spcAft>
              <a:buSzPts val="3600"/>
              <a:buNone/>
              <a:defRPr sz="2700"/>
            </a:lvl4pPr>
            <a:lvl5pPr lvl="4" algn="ctr">
              <a:spcBef>
                <a:spcPts val="0"/>
              </a:spcBef>
              <a:spcAft>
                <a:spcPts val="0"/>
              </a:spcAft>
              <a:buSzPts val="3600"/>
              <a:buNone/>
              <a:defRPr sz="2700"/>
            </a:lvl5pPr>
            <a:lvl6pPr lvl="5" algn="ctr">
              <a:spcBef>
                <a:spcPts val="0"/>
              </a:spcBef>
              <a:spcAft>
                <a:spcPts val="0"/>
              </a:spcAft>
              <a:buSzPts val="3600"/>
              <a:buNone/>
              <a:defRPr sz="2700"/>
            </a:lvl6pPr>
            <a:lvl7pPr lvl="6" algn="ctr">
              <a:spcBef>
                <a:spcPts val="0"/>
              </a:spcBef>
              <a:spcAft>
                <a:spcPts val="0"/>
              </a:spcAft>
              <a:buSzPts val="3600"/>
              <a:buNone/>
              <a:defRPr sz="2700"/>
            </a:lvl7pPr>
            <a:lvl8pPr lvl="7" algn="ctr">
              <a:spcBef>
                <a:spcPts val="0"/>
              </a:spcBef>
              <a:spcAft>
                <a:spcPts val="0"/>
              </a:spcAft>
              <a:buSzPts val="3600"/>
              <a:buNone/>
              <a:defRPr sz="2700"/>
            </a:lvl8pPr>
            <a:lvl9pPr lvl="8" algn="ctr">
              <a:spcBef>
                <a:spcPts val="0"/>
              </a:spcBef>
              <a:spcAft>
                <a:spcPts val="0"/>
              </a:spcAft>
              <a:buSzPts val="3600"/>
              <a:buNone/>
              <a:defRPr sz="2700"/>
            </a:lvl9pPr>
          </a:lstStyle>
          <a:p>
            <a:endParaRPr/>
          </a:p>
        </p:txBody>
      </p:sp>
      <p:sp>
        <p:nvSpPr>
          <p:cNvPr id="15" name="Google Shape;15;p3"/>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3600450"/>
            <a:ext cx="4114800" cy="425054"/>
          </a:xfrm>
        </p:spPr>
        <p:txBody>
          <a:bodyPr anchor="b"/>
          <a:lstStyle>
            <a:lvl1pPr algn="l">
              <a:defRPr sz="1500" b="1"/>
            </a:lvl1pPr>
          </a:lstStyle>
          <a:p>
            <a:r>
              <a:rPr lang="en-US"/>
              <a:t>Click to edit Master title style</a:t>
            </a:r>
            <a:endParaRPr lang="en-GB"/>
          </a:p>
        </p:txBody>
      </p:sp>
      <p:sp>
        <p:nvSpPr>
          <p:cNvPr id="3" name="Picture Placeholder 2"/>
          <p:cNvSpPr>
            <a:spLocks noGrp="1"/>
          </p:cNvSpPr>
          <p:nvPr>
            <p:ph type="pic" idx="1"/>
          </p:nvPr>
        </p:nvSpPr>
        <p:spPr>
          <a:xfrm>
            <a:off x="1344216" y="459581"/>
            <a:ext cx="41148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1344216" y="4025503"/>
            <a:ext cx="41148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52DF348D-3D1A-46C9-A229-CA60354B9F56}" type="datetimeFigureOut">
              <a:rPr lang="en-GB" smtClean="0"/>
              <a:t>28/10/2019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A51AC5A-A4AF-43C3-83EE-012000B9CA43}" type="slidenum">
              <a:rPr lang="en-GB" smtClean="0"/>
              <a:t>‹#›</a:t>
            </a:fld>
            <a:endParaRPr lang="en-GB"/>
          </a:p>
        </p:txBody>
      </p:sp>
    </p:spTree>
    <p:extLst>
      <p:ext uri="{BB962C8B-B14F-4D97-AF65-F5344CB8AC3E}">
        <p14:creationId xmlns:p14="http://schemas.microsoft.com/office/powerpoint/2010/main" val="27080562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2DF348D-3D1A-46C9-A229-CA60354B9F56}" type="datetimeFigureOut">
              <a:rPr lang="en-GB" smtClean="0"/>
              <a:t>28/10/2019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51AC5A-A4AF-43C3-83EE-012000B9CA43}" type="slidenum">
              <a:rPr lang="en-GB" smtClean="0"/>
              <a:t>‹#›</a:t>
            </a:fld>
            <a:endParaRPr lang="en-GB"/>
          </a:p>
        </p:txBody>
      </p:sp>
    </p:spTree>
    <p:extLst>
      <p:ext uri="{BB962C8B-B14F-4D97-AF65-F5344CB8AC3E}">
        <p14:creationId xmlns:p14="http://schemas.microsoft.com/office/powerpoint/2010/main" val="36435614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205979"/>
            <a:ext cx="1543050" cy="4388644"/>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42900" y="205979"/>
            <a:ext cx="451485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52DF348D-3D1A-46C9-A229-CA60354B9F56}" type="datetimeFigureOut">
              <a:rPr lang="en-GB" smtClean="0"/>
              <a:t>28/10/2019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A51AC5A-A4AF-43C3-83EE-012000B9CA43}" type="slidenum">
              <a:rPr lang="en-GB" smtClean="0"/>
              <a:t>‹#›</a:t>
            </a:fld>
            <a:endParaRPr lang="en-GB"/>
          </a:p>
        </p:txBody>
      </p:sp>
    </p:spTree>
    <p:extLst>
      <p:ext uri="{BB962C8B-B14F-4D97-AF65-F5344CB8AC3E}">
        <p14:creationId xmlns:p14="http://schemas.microsoft.com/office/powerpoint/2010/main" val="35530990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57250" y="843398"/>
            <a:ext cx="5143500" cy="1790700"/>
          </a:xfrm>
        </p:spPr>
        <p:txBody>
          <a:bodyPr anchor="b">
            <a:normAutofit/>
          </a:bodyPr>
          <a:lstStyle>
            <a:lvl1pPr algn="ctr">
              <a:defRPr sz="2531"/>
            </a:lvl1pPr>
          </a:lstStyle>
          <a:p>
            <a:r>
              <a:t>Click to edit Master title style</a:t>
            </a:r>
          </a:p>
        </p:txBody>
      </p:sp>
      <p:sp>
        <p:nvSpPr>
          <p:cNvPr id="3" name="Subtitle 2"/>
          <p:cNvSpPr>
            <a:spLocks noGrp="1"/>
          </p:cNvSpPr>
          <p:nvPr>
            <p:ph type="subTitle" idx="1"/>
          </p:nvPr>
        </p:nvSpPr>
        <p:spPr>
          <a:xfrm>
            <a:off x="857250" y="2701528"/>
            <a:ext cx="5143500" cy="1241822"/>
          </a:xfrm>
        </p:spPr>
        <p:txBody>
          <a:bodyPr>
            <a:normAutofit/>
          </a:bodyPr>
          <a:lstStyle>
            <a:lvl1pPr marL="0" indent="0" algn="ctr">
              <a:buNone/>
              <a:defRPr sz="1013">
                <a:solidFill>
                  <a:schemeClr val="tx1">
                    <a:lumMod val="75000"/>
                    <a:lumOff val="25000"/>
                  </a:schemeClr>
                </a:solidFill>
              </a:defRPr>
            </a:lvl1pPr>
            <a:lvl2pPr marL="192881" indent="0" algn="ctr">
              <a:buNone/>
              <a:defRPr sz="1181"/>
            </a:lvl2pPr>
            <a:lvl3pPr marL="385763" indent="0" algn="ctr">
              <a:buNone/>
              <a:defRPr sz="1013"/>
            </a:lvl3pPr>
            <a:lvl4pPr marL="578644" indent="0" algn="ctr">
              <a:buNone/>
              <a:defRPr sz="844"/>
            </a:lvl4pPr>
            <a:lvl5pPr marL="771525" indent="0" algn="ctr">
              <a:buNone/>
              <a:defRPr sz="844"/>
            </a:lvl5pPr>
            <a:lvl6pPr marL="964406" indent="0" algn="ctr">
              <a:buNone/>
              <a:defRPr sz="844"/>
            </a:lvl6pPr>
            <a:lvl7pPr marL="1157288" indent="0" algn="ctr">
              <a:buNone/>
              <a:defRPr sz="844"/>
            </a:lvl7pPr>
            <a:lvl8pPr marL="1350169" indent="0" algn="ctr">
              <a:buNone/>
              <a:defRPr sz="844"/>
            </a:lvl8pPr>
            <a:lvl9pPr marL="1543050" indent="0" algn="ctr">
              <a:buNone/>
              <a:defRPr sz="844"/>
            </a:lvl9pPr>
          </a:lstStyle>
          <a:p>
            <a:r>
              <a:t>Click to edit Master subtitle style</a:t>
            </a:r>
          </a:p>
        </p:txBody>
      </p:sp>
      <p:sp>
        <p:nvSpPr>
          <p:cNvPr id="4" name="Date Placeholder 3"/>
          <p:cNvSpPr>
            <a:spLocks noGrp="1"/>
          </p:cNvSpPr>
          <p:nvPr>
            <p:ph type="dt" sz="half" idx="10"/>
          </p:nvPr>
        </p:nvSpPr>
        <p:spPr/>
        <p:txBody>
          <a:bodyPr/>
          <a:lstStyle/>
          <a:p>
            <a:fld id="{A8224893-DBDA-4BFA-9CE1-4BFE7CD0F8CF}" type="datetime1">
              <a:rPr lang="en-US"/>
              <a:t>10/28/19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40973351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idx="1"/>
          </p:nvPr>
        </p:nvSpPr>
        <p:spPr/>
        <p:txBody>
          <a:bodyPr/>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p>
            <a:fld id="{7B2D3E9E-A95C-48F2-B4BF-A71542E0BE9A}" type="datetime1">
              <a:rPr lang="en-US"/>
              <a:t>10/28/19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37984205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1284317"/>
            <a:ext cx="5915025" cy="2138406"/>
          </a:xfrm>
        </p:spPr>
        <p:txBody>
          <a:bodyPr anchor="b">
            <a:normAutofit/>
          </a:bodyPr>
          <a:lstStyle>
            <a:lvl1pPr>
              <a:defRPr sz="2531" b="0"/>
            </a:lvl1pPr>
          </a:lstStyle>
          <a:p>
            <a:r>
              <a:t>Click to edit Master title style</a:t>
            </a:r>
          </a:p>
        </p:txBody>
      </p:sp>
      <p:sp>
        <p:nvSpPr>
          <p:cNvPr id="3" name="Text Placeholder 2"/>
          <p:cNvSpPr>
            <a:spLocks noGrp="1"/>
          </p:cNvSpPr>
          <p:nvPr>
            <p:ph type="body" idx="1"/>
          </p:nvPr>
        </p:nvSpPr>
        <p:spPr>
          <a:xfrm>
            <a:off x="467916" y="3414478"/>
            <a:ext cx="5915025" cy="1125140"/>
          </a:xfrm>
        </p:spPr>
        <p:txBody>
          <a:bodyPr anchor="t">
            <a:normAutofit/>
          </a:bodyPr>
          <a:lstStyle>
            <a:lvl1pPr marL="0" indent="0">
              <a:buNone/>
              <a:defRPr sz="1013">
                <a:solidFill>
                  <a:schemeClr val="tx1">
                    <a:lumMod val="75000"/>
                    <a:lumOff val="25000"/>
                  </a:schemeClr>
                </a:solidFill>
              </a:defRPr>
            </a:lvl1pPr>
            <a:lvl2pPr marL="192881" indent="0">
              <a:buNone/>
              <a:defRPr sz="760">
                <a:solidFill>
                  <a:schemeClr val="tx1">
                    <a:tint val="75000"/>
                  </a:schemeClr>
                </a:solidFill>
              </a:defRPr>
            </a:lvl2pPr>
            <a:lvl3pPr marL="385763" indent="0">
              <a:buNone/>
              <a:defRPr sz="675">
                <a:solidFill>
                  <a:schemeClr val="tx1">
                    <a:tint val="75000"/>
                  </a:schemeClr>
                </a:solidFill>
              </a:defRPr>
            </a:lvl3pPr>
            <a:lvl4pPr marL="578644" indent="0">
              <a:buNone/>
              <a:defRPr sz="591">
                <a:solidFill>
                  <a:schemeClr val="tx1">
                    <a:tint val="75000"/>
                  </a:schemeClr>
                </a:solidFill>
              </a:defRPr>
            </a:lvl4pPr>
            <a:lvl5pPr marL="771525" indent="0">
              <a:buNone/>
              <a:defRPr sz="591">
                <a:solidFill>
                  <a:schemeClr val="tx1">
                    <a:tint val="75000"/>
                  </a:schemeClr>
                </a:solidFill>
              </a:defRPr>
            </a:lvl5pPr>
            <a:lvl6pPr marL="964406" indent="0">
              <a:buNone/>
              <a:defRPr sz="591">
                <a:solidFill>
                  <a:schemeClr val="tx1">
                    <a:tint val="75000"/>
                  </a:schemeClr>
                </a:solidFill>
              </a:defRPr>
            </a:lvl6pPr>
            <a:lvl7pPr marL="1157288" indent="0">
              <a:buNone/>
              <a:defRPr sz="591">
                <a:solidFill>
                  <a:schemeClr val="tx1">
                    <a:tint val="75000"/>
                  </a:schemeClr>
                </a:solidFill>
              </a:defRPr>
            </a:lvl7pPr>
            <a:lvl8pPr marL="1350169" indent="0">
              <a:buNone/>
              <a:defRPr sz="591">
                <a:solidFill>
                  <a:schemeClr val="tx1">
                    <a:tint val="75000"/>
                  </a:schemeClr>
                </a:solidFill>
              </a:defRPr>
            </a:lvl8pPr>
            <a:lvl9pPr marL="1543050" indent="0">
              <a:buNone/>
              <a:defRPr sz="591">
                <a:solidFill>
                  <a:schemeClr val="tx1">
                    <a:tint val="75000"/>
                  </a:schemeClr>
                </a:solidFill>
              </a:defRPr>
            </a:lvl9pPr>
          </a:lstStyle>
          <a:p>
            <a:pPr lvl="0"/>
            <a:r>
              <a:t>Click to edit Master text styles</a:t>
            </a:r>
          </a:p>
        </p:txBody>
      </p:sp>
      <p:sp>
        <p:nvSpPr>
          <p:cNvPr id="4" name="Date Placeholder 3"/>
          <p:cNvSpPr>
            <a:spLocks noGrp="1"/>
          </p:cNvSpPr>
          <p:nvPr>
            <p:ph type="dt" sz="half" idx="10"/>
          </p:nvPr>
        </p:nvSpPr>
        <p:spPr/>
        <p:txBody>
          <a:bodyPr/>
          <a:lstStyle/>
          <a:p>
            <a:fld id="{A50F84E2-2D7A-43CF-AC90-352A289A783A}" type="datetime1">
              <a:rPr lang="en-US"/>
              <a:t>10/28/19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205392490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Content Placeholder 2"/>
          <p:cNvSpPr>
            <a:spLocks noGrp="1"/>
          </p:cNvSpPr>
          <p:nvPr>
            <p:ph sz="half" idx="1"/>
          </p:nvPr>
        </p:nvSpPr>
        <p:spPr>
          <a:xfrm>
            <a:off x="471488" y="1371603"/>
            <a:ext cx="2914650" cy="3263503"/>
          </a:xfrm>
        </p:spPr>
        <p:txBody>
          <a:bodyPr/>
          <a:lstStyle>
            <a:lvl1pPr>
              <a:defRPr sz="1013"/>
            </a:lvl1pPr>
            <a:lvl2pPr>
              <a:defRPr sz="844"/>
            </a:lvl2pPr>
            <a:lvl3pPr>
              <a:defRPr sz="760"/>
            </a:lvl3pPr>
            <a:lvl4pPr>
              <a:defRPr sz="675"/>
            </a:lvl4pPr>
            <a:lvl5pPr>
              <a:defRPr sz="675"/>
            </a:lvl5pPr>
            <a:lvl6pPr>
              <a:defRPr sz="760"/>
            </a:lvl6pPr>
            <a:lvl7pPr>
              <a:defRPr sz="760"/>
            </a:lvl7pPr>
            <a:lvl8pPr>
              <a:defRPr sz="760"/>
            </a:lvl8pPr>
            <a:lvl9pPr>
              <a:defRPr sz="760"/>
            </a:lvl9pPr>
          </a:lstStyle>
          <a:p>
            <a:pPr lvl="0"/>
            <a:r>
              <a:t>Click to edit Master text styles</a:t>
            </a:r>
          </a:p>
          <a:p>
            <a:pPr lvl="1"/>
            <a:r>
              <a:t>Second level</a:t>
            </a:r>
          </a:p>
          <a:p>
            <a:pPr lvl="2"/>
            <a:r>
              <a:t>Third level</a:t>
            </a:r>
          </a:p>
          <a:p>
            <a:pPr lvl="3"/>
            <a:r>
              <a:t>Fourth level</a:t>
            </a:r>
          </a:p>
          <a:p>
            <a:pPr lvl="4"/>
            <a:r>
              <a:t>Fifth level</a:t>
            </a:r>
          </a:p>
        </p:txBody>
      </p:sp>
      <p:sp>
        <p:nvSpPr>
          <p:cNvPr id="4" name="Content Placeholder 3"/>
          <p:cNvSpPr>
            <a:spLocks noGrp="1"/>
          </p:cNvSpPr>
          <p:nvPr>
            <p:ph sz="half" idx="2"/>
          </p:nvPr>
        </p:nvSpPr>
        <p:spPr>
          <a:xfrm>
            <a:off x="3471863" y="1371603"/>
            <a:ext cx="2914650" cy="3263503"/>
          </a:xfrm>
        </p:spPr>
        <p:txBody>
          <a:bodyPr/>
          <a:lstStyle>
            <a:lvl1pPr>
              <a:defRPr sz="1013"/>
            </a:lvl1pPr>
            <a:lvl2pPr>
              <a:defRPr sz="844"/>
            </a:lvl2pPr>
            <a:lvl3pPr>
              <a:defRPr sz="760"/>
            </a:lvl3pPr>
            <a:lvl4pPr>
              <a:defRPr sz="675"/>
            </a:lvl4pPr>
            <a:lvl5pPr>
              <a:defRPr sz="675"/>
            </a:lvl5pPr>
            <a:lvl6pPr>
              <a:defRPr sz="760"/>
            </a:lvl6pPr>
            <a:lvl7pPr>
              <a:defRPr sz="760"/>
            </a:lvl7pPr>
            <a:lvl8pPr>
              <a:defRPr sz="760"/>
            </a:lvl8pPr>
            <a:lvl9pPr>
              <a:defRPr sz="760"/>
            </a:lvl9pPr>
          </a:lstStyle>
          <a:p>
            <a:pPr lvl="0"/>
            <a:r>
              <a:t>Click to edit Master text styles</a:t>
            </a:r>
          </a:p>
          <a:p>
            <a:pPr lvl="1"/>
            <a:r>
              <a:t>Second level</a:t>
            </a:r>
          </a:p>
          <a:p>
            <a:pPr lvl="2"/>
            <a:r>
              <a:t>Third level</a:t>
            </a:r>
          </a:p>
          <a:p>
            <a:pPr lvl="3"/>
            <a:r>
              <a:t>Fourth level</a:t>
            </a:r>
          </a:p>
          <a:p>
            <a:pPr lvl="4"/>
            <a:r>
              <a:t>Fifth level</a:t>
            </a:r>
          </a:p>
        </p:txBody>
      </p:sp>
      <p:sp>
        <p:nvSpPr>
          <p:cNvPr id="5" name="Date Placeholder 4"/>
          <p:cNvSpPr>
            <a:spLocks noGrp="1"/>
          </p:cNvSpPr>
          <p:nvPr>
            <p:ph type="dt" sz="half" idx="10"/>
          </p:nvPr>
        </p:nvSpPr>
        <p:spPr/>
        <p:txBody>
          <a:bodyPr/>
          <a:lstStyle/>
          <a:p>
            <a:fld id="{F12952B5-7A2F-4CC8-B7CE-9234E21C2837}" type="datetime1">
              <a:rPr lang="en-US"/>
              <a:t>10/28/19</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345906224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73202" y="1261388"/>
            <a:ext cx="2900363" cy="548640"/>
          </a:xfrm>
        </p:spPr>
        <p:txBody>
          <a:bodyPr anchor="b">
            <a:normAutofit/>
          </a:bodyPr>
          <a:lstStyle>
            <a:lvl1pPr marL="0" indent="0">
              <a:buNone/>
              <a:defRPr sz="1013" b="1"/>
            </a:lvl1pPr>
            <a:lvl2pPr marL="192881" indent="0">
              <a:buNone/>
              <a:defRPr sz="844" b="1"/>
            </a:lvl2pPr>
            <a:lvl3pPr marL="385763" indent="0">
              <a:buNone/>
              <a:defRPr sz="760" b="1"/>
            </a:lvl3pPr>
            <a:lvl4pPr marL="578644" indent="0">
              <a:buNone/>
              <a:defRPr sz="675" b="1"/>
            </a:lvl4pPr>
            <a:lvl5pPr marL="771525" indent="0">
              <a:buNone/>
              <a:defRPr sz="675" b="1"/>
            </a:lvl5pPr>
            <a:lvl6pPr marL="964406" indent="0">
              <a:buNone/>
              <a:defRPr sz="675" b="1"/>
            </a:lvl6pPr>
            <a:lvl7pPr marL="1157288" indent="0">
              <a:buNone/>
              <a:defRPr sz="675" b="1"/>
            </a:lvl7pPr>
            <a:lvl8pPr marL="1350169" indent="0">
              <a:buNone/>
              <a:defRPr sz="675" b="1"/>
            </a:lvl8pPr>
            <a:lvl9pPr marL="1543050" indent="0">
              <a:buNone/>
              <a:defRPr sz="675" b="1"/>
            </a:lvl9pPr>
          </a:lstStyle>
          <a:p>
            <a:pPr lvl="0"/>
            <a:r>
              <a:t>Click to edit Master text styles</a:t>
            </a:r>
          </a:p>
        </p:txBody>
      </p:sp>
      <p:sp>
        <p:nvSpPr>
          <p:cNvPr id="4" name="Content Placeholder 3"/>
          <p:cNvSpPr>
            <a:spLocks noGrp="1"/>
          </p:cNvSpPr>
          <p:nvPr>
            <p:ph sz="half" idx="2"/>
          </p:nvPr>
        </p:nvSpPr>
        <p:spPr>
          <a:xfrm>
            <a:off x="473202" y="1880662"/>
            <a:ext cx="2900363" cy="2796194"/>
          </a:xfrm>
        </p:spPr>
        <p:txBody>
          <a:bodyPr/>
          <a:lstStyle>
            <a:lvl1pPr>
              <a:defRPr sz="1013"/>
            </a:lvl1pPr>
            <a:lvl2pPr>
              <a:defRPr sz="844"/>
            </a:lvl2pPr>
            <a:lvl3pPr>
              <a:defRPr sz="760"/>
            </a:lvl3pPr>
            <a:lvl4pPr>
              <a:defRPr sz="675"/>
            </a:lvl4pPr>
            <a:lvl5pPr>
              <a:defRPr sz="675"/>
            </a:lvl5pPr>
            <a:lvl6pPr>
              <a:defRPr sz="675"/>
            </a:lvl6pPr>
            <a:lvl7pPr>
              <a:defRPr sz="675"/>
            </a:lvl7pPr>
            <a:lvl8pPr>
              <a:defRPr sz="675"/>
            </a:lvl8pPr>
            <a:lvl9pPr>
              <a:defRPr sz="675"/>
            </a:lvl9pPr>
          </a:lstStyle>
          <a:p>
            <a:pPr lvl="0"/>
            <a:r>
              <a:t>Click to edit Master text styles</a:t>
            </a:r>
          </a:p>
          <a:p>
            <a:pPr lvl="1"/>
            <a:r>
              <a:t>Second level</a:t>
            </a:r>
          </a:p>
          <a:p>
            <a:pPr lvl="2"/>
            <a:r>
              <a:t>Third level</a:t>
            </a:r>
          </a:p>
          <a:p>
            <a:pPr lvl="3"/>
            <a:r>
              <a:t>Fourth level</a:t>
            </a:r>
          </a:p>
          <a:p>
            <a:pPr lvl="4"/>
            <a:r>
              <a:t>Fifth level</a:t>
            </a:r>
          </a:p>
        </p:txBody>
      </p:sp>
      <p:sp>
        <p:nvSpPr>
          <p:cNvPr id="5" name="Text Placeholder 4"/>
          <p:cNvSpPr>
            <a:spLocks noGrp="1"/>
          </p:cNvSpPr>
          <p:nvPr>
            <p:ph type="body" sz="quarter" idx="3"/>
          </p:nvPr>
        </p:nvSpPr>
        <p:spPr>
          <a:xfrm>
            <a:off x="3495974" y="1261388"/>
            <a:ext cx="2901255" cy="548640"/>
          </a:xfrm>
        </p:spPr>
        <p:txBody>
          <a:bodyPr anchor="b"/>
          <a:lstStyle>
            <a:lvl1pPr marL="0" indent="0">
              <a:buNone/>
              <a:defRPr sz="1013" b="1"/>
            </a:lvl1pPr>
            <a:lvl2pPr marL="192881" indent="0">
              <a:buNone/>
              <a:defRPr sz="844" b="1"/>
            </a:lvl2pPr>
            <a:lvl3pPr marL="385763" indent="0">
              <a:buNone/>
              <a:defRPr sz="760" b="1"/>
            </a:lvl3pPr>
            <a:lvl4pPr marL="578644" indent="0">
              <a:buNone/>
              <a:defRPr sz="675" b="1"/>
            </a:lvl4pPr>
            <a:lvl5pPr marL="771525" indent="0">
              <a:buNone/>
              <a:defRPr sz="675" b="1"/>
            </a:lvl5pPr>
            <a:lvl6pPr marL="964406" indent="0">
              <a:buNone/>
              <a:defRPr sz="675" b="1"/>
            </a:lvl6pPr>
            <a:lvl7pPr marL="1157288" indent="0">
              <a:buNone/>
              <a:defRPr sz="675" b="1"/>
            </a:lvl7pPr>
            <a:lvl8pPr marL="1350169" indent="0">
              <a:buNone/>
              <a:defRPr sz="675" b="1"/>
            </a:lvl8pPr>
            <a:lvl9pPr marL="1543050" indent="0">
              <a:buNone/>
              <a:defRPr sz="675" b="1"/>
            </a:lvl9pPr>
          </a:lstStyle>
          <a:p>
            <a:pPr lvl="0"/>
            <a:r>
              <a:t>Click to edit Master text styles</a:t>
            </a:r>
          </a:p>
        </p:txBody>
      </p:sp>
      <p:sp>
        <p:nvSpPr>
          <p:cNvPr id="6" name="Content Placeholder 5"/>
          <p:cNvSpPr>
            <a:spLocks noGrp="1"/>
          </p:cNvSpPr>
          <p:nvPr>
            <p:ph sz="quarter" idx="4"/>
          </p:nvPr>
        </p:nvSpPr>
        <p:spPr>
          <a:xfrm>
            <a:off x="3495974" y="1880662"/>
            <a:ext cx="2901255" cy="2796194"/>
          </a:xfrm>
        </p:spPr>
        <p:txBody>
          <a:bodyPr/>
          <a:lstStyle>
            <a:lvl1pPr>
              <a:defRPr sz="1013"/>
            </a:lvl1pPr>
            <a:lvl2pPr>
              <a:defRPr sz="844"/>
            </a:lvl2pPr>
            <a:lvl3pPr>
              <a:defRPr sz="760"/>
            </a:lvl3pPr>
            <a:lvl4pPr>
              <a:defRPr sz="675"/>
            </a:lvl4pPr>
            <a:lvl5pPr>
              <a:defRPr sz="675"/>
            </a:lvl5pPr>
            <a:lvl6pPr>
              <a:defRPr sz="675"/>
            </a:lvl6pPr>
            <a:lvl7pPr>
              <a:defRPr sz="675"/>
            </a:lvl7pPr>
            <a:lvl8pPr>
              <a:defRPr sz="675"/>
            </a:lvl8pPr>
            <a:lvl9pPr>
              <a:defRPr sz="675"/>
            </a:lvl9pPr>
          </a:lstStyle>
          <a:p>
            <a:pPr lvl="0"/>
            <a:r>
              <a:t>Click to edit Master text styles</a:t>
            </a:r>
          </a:p>
          <a:p>
            <a:pPr lvl="1"/>
            <a:r>
              <a:t>Second level</a:t>
            </a:r>
          </a:p>
          <a:p>
            <a:pPr lvl="2"/>
            <a:r>
              <a:t>Third level</a:t>
            </a:r>
          </a:p>
          <a:p>
            <a:pPr lvl="3"/>
            <a:r>
              <a:t>Fourth level</a:t>
            </a:r>
          </a:p>
          <a:p>
            <a:pPr lvl="4"/>
            <a:r>
              <a:t>Fifth level</a:t>
            </a:r>
          </a:p>
        </p:txBody>
      </p:sp>
      <p:sp>
        <p:nvSpPr>
          <p:cNvPr id="7" name="Date Placeholder 6"/>
          <p:cNvSpPr>
            <a:spLocks noGrp="1"/>
          </p:cNvSpPr>
          <p:nvPr>
            <p:ph type="dt" sz="half" idx="10"/>
          </p:nvPr>
        </p:nvSpPr>
        <p:spPr/>
        <p:txBody>
          <a:bodyPr/>
          <a:lstStyle/>
          <a:p>
            <a:fld id="{CE1DA07A-9201-4B4B-BAF2-015AFA30F520}" type="datetime1">
              <a:rPr lang="en-US"/>
              <a:t>10/28/19</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4FAB73BC-B049-4115-A692-8D63A059BFB8}" type="slidenum">
              <a:rPr/>
              <a:t>‹#›</a:t>
            </a:fld>
            <a:endParaRPr/>
          </a:p>
        </p:txBody>
      </p:sp>
      <p:sp>
        <p:nvSpPr>
          <p:cNvPr id="10" name="Title 9"/>
          <p:cNvSpPr>
            <a:spLocks noGrp="1"/>
          </p:cNvSpPr>
          <p:nvPr>
            <p:ph type="title"/>
          </p:nvPr>
        </p:nvSpPr>
        <p:spPr/>
        <p:txBody>
          <a:bodyPr/>
          <a:lstStyle/>
          <a:p>
            <a:r>
              <a:t>Click to edit Master title style</a:t>
            </a:r>
          </a:p>
        </p:txBody>
      </p:sp>
    </p:spTree>
    <p:extLst>
      <p:ext uri="{BB962C8B-B14F-4D97-AF65-F5344CB8AC3E}">
        <p14:creationId xmlns:p14="http://schemas.microsoft.com/office/powerpoint/2010/main" val="14643540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73D7E00A-486F-4252-8B1D-E32645521F49}" type="datetime1">
              <a:rPr lang="en-US"/>
              <a:t>10/28/19</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4FAB73BC-B049-4115-A692-8D63A059BFB8}" type="slidenum">
              <a:rPr/>
              <a:t>‹#›</a:t>
            </a:fld>
            <a:endParaRPr/>
          </a:p>
        </p:txBody>
      </p:sp>
      <p:sp>
        <p:nvSpPr>
          <p:cNvPr id="6" name="Title 5"/>
          <p:cNvSpPr>
            <a:spLocks noGrp="1"/>
          </p:cNvSpPr>
          <p:nvPr>
            <p:ph type="title"/>
          </p:nvPr>
        </p:nvSpPr>
        <p:spPr/>
        <p:txBody>
          <a:bodyPr/>
          <a:lstStyle/>
          <a:p>
            <a:r>
              <a:t>Click to edit Master title style</a:t>
            </a:r>
          </a:p>
        </p:txBody>
      </p:sp>
    </p:spTree>
    <p:extLst>
      <p:ext uri="{BB962C8B-B14F-4D97-AF65-F5344CB8AC3E}">
        <p14:creationId xmlns:p14="http://schemas.microsoft.com/office/powerpoint/2010/main" val="34716606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DF5F92-E675-4B36-9A60-69A962A68675}" type="datetime1">
              <a:rPr lang="en-US"/>
              <a:t>10/28/19</a:t>
            </a:fld>
            <a:endParaRPr/>
          </a:p>
        </p:txBody>
      </p:sp>
      <p:sp>
        <p:nvSpPr>
          <p:cNvPr id="3" name="Footer Placeholder 2"/>
          <p:cNvSpPr>
            <a:spLocks noGrp="1"/>
          </p:cNvSpPr>
          <p:nvPr>
            <p:ph type="ftr" sz="quarter" idx="11"/>
          </p:nvPr>
        </p:nvSpPr>
        <p:spPr/>
        <p:txBody>
          <a:bodyPr/>
          <a:lstStyle/>
          <a:p>
            <a:endParaRPr/>
          </a:p>
        </p:txBody>
      </p:sp>
      <p:sp>
        <p:nvSpPr>
          <p:cNvPr id="4" name="Slide Number Placeholder 3"/>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514976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233775" y="445025"/>
            <a:ext cx="639045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233775" y="1152475"/>
            <a:ext cx="6390450" cy="3416400"/>
          </a:xfrm>
          <a:prstGeom prst="rect">
            <a:avLst/>
          </a:prstGeom>
        </p:spPr>
        <p:txBody>
          <a:bodyPr spcFirstLastPara="1" wrap="square" lIns="91425" tIns="91425" rIns="91425" bIns="91425" anchor="t" anchorCtr="0">
            <a:noAutofit/>
          </a:bodyPr>
          <a:lstStyle>
            <a:lvl1pPr marL="342900" lvl="0" indent="-257175">
              <a:spcBef>
                <a:spcPts val="0"/>
              </a:spcBef>
              <a:spcAft>
                <a:spcPts val="0"/>
              </a:spcAft>
              <a:buSzPts val="1800"/>
              <a:buChar char="●"/>
              <a:defRPr/>
            </a:lvl1pPr>
            <a:lvl2pPr marL="685800" lvl="1" indent="-238125">
              <a:spcBef>
                <a:spcPts val="1200"/>
              </a:spcBef>
              <a:spcAft>
                <a:spcPts val="0"/>
              </a:spcAft>
              <a:buSzPts val="1400"/>
              <a:buChar char="○"/>
              <a:defRPr/>
            </a:lvl2pPr>
            <a:lvl3pPr marL="1028700" lvl="2" indent="-238125">
              <a:spcBef>
                <a:spcPts val="1200"/>
              </a:spcBef>
              <a:spcAft>
                <a:spcPts val="0"/>
              </a:spcAft>
              <a:buSzPts val="1400"/>
              <a:buChar char="■"/>
              <a:defRPr/>
            </a:lvl3pPr>
            <a:lvl4pPr marL="1371600" lvl="3" indent="-238125">
              <a:spcBef>
                <a:spcPts val="1200"/>
              </a:spcBef>
              <a:spcAft>
                <a:spcPts val="0"/>
              </a:spcAft>
              <a:buSzPts val="1400"/>
              <a:buChar char="●"/>
              <a:defRPr/>
            </a:lvl4pPr>
            <a:lvl5pPr marL="1714500" lvl="4" indent="-238125">
              <a:spcBef>
                <a:spcPts val="1200"/>
              </a:spcBef>
              <a:spcAft>
                <a:spcPts val="0"/>
              </a:spcAft>
              <a:buSzPts val="1400"/>
              <a:buChar char="○"/>
              <a:defRPr/>
            </a:lvl5pPr>
            <a:lvl6pPr marL="2057400" lvl="5" indent="-238125">
              <a:spcBef>
                <a:spcPts val="1200"/>
              </a:spcBef>
              <a:spcAft>
                <a:spcPts val="0"/>
              </a:spcAft>
              <a:buSzPts val="1400"/>
              <a:buChar char="■"/>
              <a:defRPr/>
            </a:lvl6pPr>
            <a:lvl7pPr marL="2400300" lvl="6" indent="-238125">
              <a:spcBef>
                <a:spcPts val="1200"/>
              </a:spcBef>
              <a:spcAft>
                <a:spcPts val="0"/>
              </a:spcAft>
              <a:buSzPts val="1400"/>
              <a:buChar char="●"/>
              <a:defRPr/>
            </a:lvl7pPr>
            <a:lvl8pPr marL="2743200" lvl="7" indent="-238125">
              <a:spcBef>
                <a:spcPts val="1200"/>
              </a:spcBef>
              <a:spcAft>
                <a:spcPts val="0"/>
              </a:spcAft>
              <a:buSzPts val="1400"/>
              <a:buChar char="○"/>
              <a:defRPr/>
            </a:lvl8pPr>
            <a:lvl9pPr marL="3086100" lvl="8" indent="-238125">
              <a:spcBef>
                <a:spcPts val="1200"/>
              </a:spcBef>
              <a:spcAft>
                <a:spcPts val="1200"/>
              </a:spcAft>
              <a:buSzPts val="1400"/>
              <a:buChar char="■"/>
              <a:defRPr/>
            </a:lvl9pPr>
          </a:lstStyle>
          <a:p>
            <a:endParaRPr/>
          </a:p>
        </p:txBody>
      </p:sp>
      <p:sp>
        <p:nvSpPr>
          <p:cNvPr id="19" name="Google Shape;19;p4"/>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202" y="342903"/>
            <a:ext cx="2211705" cy="1200148"/>
          </a:xfrm>
        </p:spPr>
        <p:txBody>
          <a:bodyPr anchor="b">
            <a:normAutofit/>
          </a:bodyPr>
          <a:lstStyle>
            <a:lvl1pPr>
              <a:defRPr sz="1350" b="0"/>
            </a:lvl1pPr>
          </a:lstStyle>
          <a:p>
            <a:r>
              <a:t>Click to edit Master title style</a:t>
            </a:r>
          </a:p>
        </p:txBody>
      </p:sp>
      <p:sp>
        <p:nvSpPr>
          <p:cNvPr id="3" name="Content Placeholder 2"/>
          <p:cNvSpPr>
            <a:spLocks noGrp="1"/>
          </p:cNvSpPr>
          <p:nvPr>
            <p:ph idx="1"/>
          </p:nvPr>
        </p:nvSpPr>
        <p:spPr>
          <a:xfrm>
            <a:off x="2914651" y="742950"/>
            <a:ext cx="3397210" cy="3657600"/>
          </a:xfrm>
        </p:spPr>
        <p:txBody>
          <a:bodyPr>
            <a:normAutofit/>
          </a:bodyPr>
          <a:lstStyle>
            <a:lvl1pPr>
              <a:defRPr sz="1013"/>
            </a:lvl1pPr>
            <a:lvl2pPr>
              <a:defRPr sz="844"/>
            </a:lvl2pPr>
            <a:lvl3pPr>
              <a:defRPr sz="760"/>
            </a:lvl3pPr>
            <a:lvl4pPr>
              <a:defRPr sz="675"/>
            </a:lvl4pPr>
            <a:lvl5pPr>
              <a:defRPr sz="675"/>
            </a:lvl5pPr>
            <a:lvl6pPr>
              <a:defRPr sz="844"/>
            </a:lvl6pPr>
            <a:lvl7pPr>
              <a:defRPr sz="844"/>
            </a:lvl7pPr>
            <a:lvl8pPr>
              <a:defRPr sz="844"/>
            </a:lvl8pPr>
            <a:lvl9pPr>
              <a:defRPr sz="844"/>
            </a:lvl9pPr>
          </a:lstStyle>
          <a:p>
            <a:pPr lvl="0"/>
            <a:r>
              <a:t>Click to edit Master text styles</a:t>
            </a:r>
          </a:p>
          <a:p>
            <a:pPr lvl="1"/>
            <a:r>
              <a:t>Second level</a:t>
            </a:r>
          </a:p>
          <a:p>
            <a:pPr lvl="2"/>
            <a:r>
              <a:t>Third level</a:t>
            </a:r>
          </a:p>
          <a:p>
            <a:pPr lvl="3"/>
            <a:r>
              <a:t>Fourth level</a:t>
            </a:r>
          </a:p>
          <a:p>
            <a:pPr lvl="4"/>
            <a:r>
              <a:t>Fifth level</a:t>
            </a:r>
          </a:p>
        </p:txBody>
      </p:sp>
      <p:sp>
        <p:nvSpPr>
          <p:cNvPr id="4" name="Text Placeholder 3"/>
          <p:cNvSpPr>
            <a:spLocks noGrp="1"/>
          </p:cNvSpPr>
          <p:nvPr>
            <p:ph type="body" sz="half" idx="2"/>
          </p:nvPr>
        </p:nvSpPr>
        <p:spPr>
          <a:xfrm>
            <a:off x="473202" y="1543049"/>
            <a:ext cx="2211705" cy="2857501"/>
          </a:xfrm>
        </p:spPr>
        <p:txBody>
          <a:bodyPr>
            <a:normAutofit/>
          </a:bodyPr>
          <a:lstStyle>
            <a:lvl1pPr marL="0" indent="0">
              <a:lnSpc>
                <a:spcPct val="100000"/>
              </a:lnSpc>
              <a:buNone/>
              <a:defRPr sz="591"/>
            </a:lvl1pPr>
            <a:lvl2pPr marL="192881" indent="0">
              <a:buNone/>
              <a:defRPr sz="506"/>
            </a:lvl2pPr>
            <a:lvl3pPr marL="385763" indent="0">
              <a:buNone/>
              <a:defRPr sz="422"/>
            </a:lvl3pPr>
            <a:lvl4pPr marL="578644" indent="0">
              <a:buNone/>
              <a:defRPr sz="380"/>
            </a:lvl4pPr>
            <a:lvl5pPr marL="771525" indent="0">
              <a:buNone/>
              <a:defRPr sz="380"/>
            </a:lvl5pPr>
            <a:lvl6pPr marL="964406" indent="0">
              <a:buNone/>
              <a:defRPr sz="380"/>
            </a:lvl6pPr>
            <a:lvl7pPr marL="1157288" indent="0">
              <a:buNone/>
              <a:defRPr sz="380"/>
            </a:lvl7pPr>
            <a:lvl8pPr marL="1350169" indent="0">
              <a:buNone/>
              <a:defRPr sz="380"/>
            </a:lvl8pPr>
            <a:lvl9pPr marL="1543050" indent="0">
              <a:buNone/>
              <a:defRPr sz="380"/>
            </a:lvl9pPr>
          </a:lstStyle>
          <a:p>
            <a:pPr lvl="0"/>
            <a:r>
              <a:t>Click to edit Master text styles</a:t>
            </a:r>
          </a:p>
        </p:txBody>
      </p:sp>
      <p:sp>
        <p:nvSpPr>
          <p:cNvPr id="5" name="Date Placeholder 4"/>
          <p:cNvSpPr>
            <a:spLocks noGrp="1"/>
          </p:cNvSpPr>
          <p:nvPr>
            <p:ph type="dt" sz="half" idx="10"/>
          </p:nvPr>
        </p:nvSpPr>
        <p:spPr/>
        <p:txBody>
          <a:bodyPr/>
          <a:lstStyle/>
          <a:p>
            <a:fld id="{AF6E2C9B-5FA2-460D-9BE7-B0812FC2A6FF}" type="datetime1">
              <a:rPr lang="en-US"/>
              <a:t>10/28/19</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2048432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202" y="342900"/>
            <a:ext cx="2211705" cy="1200150"/>
          </a:xfrm>
        </p:spPr>
        <p:txBody>
          <a:bodyPr anchor="b">
            <a:normAutofit/>
          </a:bodyPr>
          <a:lstStyle>
            <a:lvl1pPr>
              <a:defRPr sz="1350" b="0"/>
            </a:lvl1pPr>
          </a:lstStyle>
          <a:p>
            <a:r>
              <a:t>Click to edit Master title style</a:t>
            </a:r>
          </a:p>
        </p:txBody>
      </p:sp>
      <p:sp>
        <p:nvSpPr>
          <p:cNvPr id="3" name="Picture Placeholder 2"/>
          <p:cNvSpPr>
            <a:spLocks noGrp="1"/>
          </p:cNvSpPr>
          <p:nvPr>
            <p:ph type="pic" idx="1"/>
          </p:nvPr>
        </p:nvSpPr>
        <p:spPr>
          <a:xfrm>
            <a:off x="2914650" y="742950"/>
            <a:ext cx="3398139" cy="3657600"/>
          </a:xfrm>
        </p:spPr>
        <p:txBody>
          <a:bodyPr>
            <a:normAutofit/>
          </a:bodyPr>
          <a:lstStyle>
            <a:lvl1pPr marL="0" indent="0" algn="ctr">
              <a:buNone/>
              <a:defRPr sz="1013"/>
            </a:lvl1pPr>
            <a:lvl2pPr marL="192881" indent="0">
              <a:buNone/>
              <a:defRPr sz="1181"/>
            </a:lvl2pPr>
            <a:lvl3pPr marL="385763" indent="0">
              <a:buNone/>
              <a:defRPr sz="1013"/>
            </a:lvl3pPr>
            <a:lvl4pPr marL="578644" indent="0">
              <a:buNone/>
              <a:defRPr sz="844"/>
            </a:lvl4pPr>
            <a:lvl5pPr marL="771525" indent="0">
              <a:buNone/>
              <a:defRPr sz="844"/>
            </a:lvl5pPr>
            <a:lvl6pPr marL="964406" indent="0">
              <a:buNone/>
              <a:defRPr sz="844"/>
            </a:lvl6pPr>
            <a:lvl7pPr marL="1157288" indent="0">
              <a:buNone/>
              <a:defRPr sz="844"/>
            </a:lvl7pPr>
            <a:lvl8pPr marL="1350169" indent="0">
              <a:buNone/>
              <a:defRPr sz="844"/>
            </a:lvl8pPr>
            <a:lvl9pPr marL="1543050" indent="0">
              <a:buNone/>
              <a:defRPr sz="844"/>
            </a:lvl9pPr>
          </a:lstStyle>
          <a:p>
            <a:r>
              <a:t>Click icon to add picture</a:t>
            </a:r>
          </a:p>
        </p:txBody>
      </p:sp>
      <p:sp>
        <p:nvSpPr>
          <p:cNvPr id="4" name="Text Placeholder 3"/>
          <p:cNvSpPr>
            <a:spLocks noGrp="1"/>
          </p:cNvSpPr>
          <p:nvPr>
            <p:ph type="body" sz="half" idx="2"/>
          </p:nvPr>
        </p:nvSpPr>
        <p:spPr>
          <a:xfrm>
            <a:off x="473202" y="1543050"/>
            <a:ext cx="2211705" cy="2857500"/>
          </a:xfrm>
        </p:spPr>
        <p:txBody>
          <a:bodyPr>
            <a:normAutofit/>
          </a:bodyPr>
          <a:lstStyle>
            <a:lvl1pPr marL="0" indent="0">
              <a:lnSpc>
                <a:spcPct val="100000"/>
              </a:lnSpc>
              <a:buNone/>
              <a:defRPr sz="591"/>
            </a:lvl1pPr>
            <a:lvl2pPr marL="192881" indent="0">
              <a:buNone/>
              <a:defRPr sz="506"/>
            </a:lvl2pPr>
            <a:lvl3pPr marL="385763" indent="0">
              <a:buNone/>
              <a:defRPr sz="422"/>
            </a:lvl3pPr>
            <a:lvl4pPr marL="578644" indent="0">
              <a:buNone/>
              <a:defRPr sz="380"/>
            </a:lvl4pPr>
            <a:lvl5pPr marL="771525" indent="0">
              <a:buNone/>
              <a:defRPr sz="380"/>
            </a:lvl5pPr>
            <a:lvl6pPr marL="964406" indent="0">
              <a:buNone/>
              <a:defRPr sz="380"/>
            </a:lvl6pPr>
            <a:lvl7pPr marL="1157288" indent="0">
              <a:buNone/>
              <a:defRPr sz="380"/>
            </a:lvl7pPr>
            <a:lvl8pPr marL="1350169" indent="0">
              <a:buNone/>
              <a:defRPr sz="380"/>
            </a:lvl8pPr>
            <a:lvl9pPr marL="1543050" indent="0">
              <a:buNone/>
              <a:defRPr sz="380"/>
            </a:lvl9pPr>
          </a:lstStyle>
          <a:p>
            <a:pPr lvl="0"/>
            <a:r>
              <a:t>Click to edit Master text styles</a:t>
            </a:r>
          </a:p>
        </p:txBody>
      </p:sp>
      <p:sp>
        <p:nvSpPr>
          <p:cNvPr id="5" name="Date Placeholder 4"/>
          <p:cNvSpPr>
            <a:spLocks noGrp="1"/>
          </p:cNvSpPr>
          <p:nvPr>
            <p:ph type="dt" sz="half" idx="10"/>
          </p:nvPr>
        </p:nvSpPr>
        <p:spPr/>
        <p:txBody>
          <a:bodyPr/>
          <a:lstStyle/>
          <a:p>
            <a:fld id="{1D374940-A916-4C8B-9648-02A2D3898F9E}" type="datetime1">
              <a:rPr lang="en-US"/>
              <a:t>10/28/19</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322487676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t>Click to edit Master title style</a:t>
            </a:r>
          </a:p>
        </p:txBody>
      </p:sp>
      <p:sp>
        <p:nvSpPr>
          <p:cNvPr id="3" name="Vertical Text Placeholder 2"/>
          <p:cNvSpPr>
            <a:spLocks noGrp="1"/>
          </p:cNvSpPr>
          <p:nvPr>
            <p:ph type="body" orient="vert" idx="1"/>
          </p:nvPr>
        </p:nvSpPr>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p>
            <a:fld id="{5F4E5243-F52A-4D37-9694-EB26C6C31910}" type="datetime1">
              <a:rPr lang="en-US"/>
              <a:t>10/28/19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79289361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8" y="205978"/>
            <a:ext cx="1478756" cy="4423172"/>
          </a:xfrm>
        </p:spPr>
        <p:txBody>
          <a:bodyPr vert="eaVert"/>
          <a:lstStyle/>
          <a:p>
            <a:r>
              <a:t>Click to edit Master title style</a:t>
            </a:r>
          </a:p>
        </p:txBody>
      </p:sp>
      <p:sp>
        <p:nvSpPr>
          <p:cNvPr id="3" name="Vertical Text Placeholder 2"/>
          <p:cNvSpPr>
            <a:spLocks noGrp="1"/>
          </p:cNvSpPr>
          <p:nvPr>
            <p:ph type="body" orient="vert" idx="1"/>
          </p:nvPr>
        </p:nvSpPr>
        <p:spPr>
          <a:xfrm>
            <a:off x="471489" y="205978"/>
            <a:ext cx="4350544" cy="4423172"/>
          </a:xfrm>
        </p:spPr>
        <p:txBody>
          <a:bodyPr vert="eaVert"/>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10"/>
          </p:nvPr>
        </p:nvSpPr>
        <p:spPr/>
        <p:txBody>
          <a:bodyPr/>
          <a:lstStyle/>
          <a:p>
            <a:fld id="{3A77B6E1-634A-48DC-9E8B-D894023267EF}" type="datetime1">
              <a:rPr lang="en-US"/>
              <a:t>10/28/19</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4FAB73BC-B049-4115-A692-8D63A059BFB8}" type="slidenum">
              <a:rPr/>
              <a:t>‹#›</a:t>
            </a:fld>
            <a:endParaRPr/>
          </a:p>
        </p:txBody>
      </p:sp>
    </p:spTree>
    <p:extLst>
      <p:ext uri="{BB962C8B-B14F-4D97-AF65-F5344CB8AC3E}">
        <p14:creationId xmlns:p14="http://schemas.microsoft.com/office/powerpoint/2010/main" val="3391921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233775" y="445025"/>
            <a:ext cx="639045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233775" y="1152475"/>
            <a:ext cx="2999925" cy="3416400"/>
          </a:xfrm>
          <a:prstGeom prst="rect">
            <a:avLst/>
          </a:prstGeom>
        </p:spPr>
        <p:txBody>
          <a:bodyPr spcFirstLastPara="1" wrap="square" lIns="91425" tIns="91425" rIns="91425" bIns="91425" anchor="t" anchorCtr="0">
            <a:noAutofit/>
          </a:bodyPr>
          <a:lstStyle>
            <a:lvl1pPr marL="342900" lvl="0" indent="-238125">
              <a:spcBef>
                <a:spcPts val="0"/>
              </a:spcBef>
              <a:spcAft>
                <a:spcPts val="0"/>
              </a:spcAft>
              <a:buSzPts val="1400"/>
              <a:buChar char="●"/>
              <a:defRPr sz="1050"/>
            </a:lvl1pPr>
            <a:lvl2pPr marL="685800" lvl="1" indent="-228600">
              <a:spcBef>
                <a:spcPts val="1200"/>
              </a:spcBef>
              <a:spcAft>
                <a:spcPts val="0"/>
              </a:spcAft>
              <a:buSzPts val="1200"/>
              <a:buChar char="○"/>
              <a:defRPr sz="900"/>
            </a:lvl2pPr>
            <a:lvl3pPr marL="1028700" lvl="2" indent="-228600">
              <a:spcBef>
                <a:spcPts val="1200"/>
              </a:spcBef>
              <a:spcAft>
                <a:spcPts val="0"/>
              </a:spcAft>
              <a:buSzPts val="1200"/>
              <a:buChar char="■"/>
              <a:defRPr sz="900"/>
            </a:lvl3pPr>
            <a:lvl4pPr marL="1371600" lvl="3" indent="-228600">
              <a:spcBef>
                <a:spcPts val="1200"/>
              </a:spcBef>
              <a:spcAft>
                <a:spcPts val="0"/>
              </a:spcAft>
              <a:buSzPts val="1200"/>
              <a:buChar char="●"/>
              <a:defRPr sz="900"/>
            </a:lvl4pPr>
            <a:lvl5pPr marL="1714500" lvl="4" indent="-228600">
              <a:spcBef>
                <a:spcPts val="1200"/>
              </a:spcBef>
              <a:spcAft>
                <a:spcPts val="0"/>
              </a:spcAft>
              <a:buSzPts val="1200"/>
              <a:buChar char="○"/>
              <a:defRPr sz="900"/>
            </a:lvl5pPr>
            <a:lvl6pPr marL="2057400" lvl="5" indent="-228600">
              <a:spcBef>
                <a:spcPts val="1200"/>
              </a:spcBef>
              <a:spcAft>
                <a:spcPts val="0"/>
              </a:spcAft>
              <a:buSzPts val="1200"/>
              <a:buChar char="■"/>
              <a:defRPr sz="900"/>
            </a:lvl6pPr>
            <a:lvl7pPr marL="2400300" lvl="6" indent="-228600">
              <a:spcBef>
                <a:spcPts val="1200"/>
              </a:spcBef>
              <a:spcAft>
                <a:spcPts val="0"/>
              </a:spcAft>
              <a:buSzPts val="1200"/>
              <a:buChar char="●"/>
              <a:defRPr sz="900"/>
            </a:lvl7pPr>
            <a:lvl8pPr marL="2743200" lvl="7" indent="-228600">
              <a:spcBef>
                <a:spcPts val="1200"/>
              </a:spcBef>
              <a:spcAft>
                <a:spcPts val="0"/>
              </a:spcAft>
              <a:buSzPts val="1200"/>
              <a:buChar char="○"/>
              <a:defRPr sz="900"/>
            </a:lvl8pPr>
            <a:lvl9pPr marL="3086100" lvl="8" indent="-228600">
              <a:spcBef>
                <a:spcPts val="1200"/>
              </a:spcBef>
              <a:spcAft>
                <a:spcPts val="1200"/>
              </a:spcAft>
              <a:buSzPts val="1200"/>
              <a:buChar char="■"/>
              <a:defRPr sz="900"/>
            </a:lvl9pPr>
          </a:lstStyle>
          <a:p>
            <a:endParaRPr/>
          </a:p>
        </p:txBody>
      </p:sp>
      <p:sp>
        <p:nvSpPr>
          <p:cNvPr id="23" name="Google Shape;23;p5"/>
          <p:cNvSpPr txBox="1">
            <a:spLocks noGrp="1"/>
          </p:cNvSpPr>
          <p:nvPr>
            <p:ph type="body" idx="2"/>
          </p:nvPr>
        </p:nvSpPr>
        <p:spPr>
          <a:xfrm>
            <a:off x="3624300" y="1152475"/>
            <a:ext cx="2999925" cy="3416400"/>
          </a:xfrm>
          <a:prstGeom prst="rect">
            <a:avLst/>
          </a:prstGeom>
        </p:spPr>
        <p:txBody>
          <a:bodyPr spcFirstLastPara="1" wrap="square" lIns="91425" tIns="91425" rIns="91425" bIns="91425" anchor="t" anchorCtr="0">
            <a:noAutofit/>
          </a:bodyPr>
          <a:lstStyle>
            <a:lvl1pPr marL="342900" lvl="0" indent="-238125">
              <a:spcBef>
                <a:spcPts val="0"/>
              </a:spcBef>
              <a:spcAft>
                <a:spcPts val="0"/>
              </a:spcAft>
              <a:buSzPts val="1400"/>
              <a:buChar char="●"/>
              <a:defRPr sz="1050"/>
            </a:lvl1pPr>
            <a:lvl2pPr marL="685800" lvl="1" indent="-228600">
              <a:spcBef>
                <a:spcPts val="1200"/>
              </a:spcBef>
              <a:spcAft>
                <a:spcPts val="0"/>
              </a:spcAft>
              <a:buSzPts val="1200"/>
              <a:buChar char="○"/>
              <a:defRPr sz="900"/>
            </a:lvl2pPr>
            <a:lvl3pPr marL="1028700" lvl="2" indent="-228600">
              <a:spcBef>
                <a:spcPts val="1200"/>
              </a:spcBef>
              <a:spcAft>
                <a:spcPts val="0"/>
              </a:spcAft>
              <a:buSzPts val="1200"/>
              <a:buChar char="■"/>
              <a:defRPr sz="900"/>
            </a:lvl3pPr>
            <a:lvl4pPr marL="1371600" lvl="3" indent="-228600">
              <a:spcBef>
                <a:spcPts val="1200"/>
              </a:spcBef>
              <a:spcAft>
                <a:spcPts val="0"/>
              </a:spcAft>
              <a:buSzPts val="1200"/>
              <a:buChar char="●"/>
              <a:defRPr sz="900"/>
            </a:lvl4pPr>
            <a:lvl5pPr marL="1714500" lvl="4" indent="-228600">
              <a:spcBef>
                <a:spcPts val="1200"/>
              </a:spcBef>
              <a:spcAft>
                <a:spcPts val="0"/>
              </a:spcAft>
              <a:buSzPts val="1200"/>
              <a:buChar char="○"/>
              <a:defRPr sz="900"/>
            </a:lvl5pPr>
            <a:lvl6pPr marL="2057400" lvl="5" indent="-228600">
              <a:spcBef>
                <a:spcPts val="1200"/>
              </a:spcBef>
              <a:spcAft>
                <a:spcPts val="0"/>
              </a:spcAft>
              <a:buSzPts val="1200"/>
              <a:buChar char="■"/>
              <a:defRPr sz="900"/>
            </a:lvl6pPr>
            <a:lvl7pPr marL="2400300" lvl="6" indent="-228600">
              <a:spcBef>
                <a:spcPts val="1200"/>
              </a:spcBef>
              <a:spcAft>
                <a:spcPts val="0"/>
              </a:spcAft>
              <a:buSzPts val="1200"/>
              <a:buChar char="●"/>
              <a:defRPr sz="900"/>
            </a:lvl7pPr>
            <a:lvl8pPr marL="2743200" lvl="7" indent="-228600">
              <a:spcBef>
                <a:spcPts val="1200"/>
              </a:spcBef>
              <a:spcAft>
                <a:spcPts val="0"/>
              </a:spcAft>
              <a:buSzPts val="1200"/>
              <a:buChar char="○"/>
              <a:defRPr sz="900"/>
            </a:lvl8pPr>
            <a:lvl9pPr marL="3086100" lvl="8" indent="-228600">
              <a:spcBef>
                <a:spcPts val="1200"/>
              </a:spcBef>
              <a:spcAft>
                <a:spcPts val="1200"/>
              </a:spcAft>
              <a:buSzPts val="1200"/>
              <a:buChar char="■"/>
              <a:defRPr sz="900"/>
            </a:lvl9pPr>
          </a:lstStyle>
          <a:p>
            <a:endParaRPr/>
          </a:p>
        </p:txBody>
      </p:sp>
      <p:sp>
        <p:nvSpPr>
          <p:cNvPr id="24" name="Google Shape;24;p5"/>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233775" y="445025"/>
            <a:ext cx="639045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233775" y="555600"/>
            <a:ext cx="2106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1800"/>
            </a:lvl1pPr>
            <a:lvl2pPr lvl="1">
              <a:spcBef>
                <a:spcPts val="0"/>
              </a:spcBef>
              <a:spcAft>
                <a:spcPts val="0"/>
              </a:spcAft>
              <a:buSzPts val="2400"/>
              <a:buNone/>
              <a:defRPr sz="1800"/>
            </a:lvl2pPr>
            <a:lvl3pPr lvl="2">
              <a:spcBef>
                <a:spcPts val="0"/>
              </a:spcBef>
              <a:spcAft>
                <a:spcPts val="0"/>
              </a:spcAft>
              <a:buSzPts val="2400"/>
              <a:buNone/>
              <a:defRPr sz="1800"/>
            </a:lvl3pPr>
            <a:lvl4pPr lvl="3">
              <a:spcBef>
                <a:spcPts val="0"/>
              </a:spcBef>
              <a:spcAft>
                <a:spcPts val="0"/>
              </a:spcAft>
              <a:buSzPts val="2400"/>
              <a:buNone/>
              <a:defRPr sz="1800"/>
            </a:lvl4pPr>
            <a:lvl5pPr lvl="4">
              <a:spcBef>
                <a:spcPts val="0"/>
              </a:spcBef>
              <a:spcAft>
                <a:spcPts val="0"/>
              </a:spcAft>
              <a:buSzPts val="2400"/>
              <a:buNone/>
              <a:defRPr sz="1800"/>
            </a:lvl5pPr>
            <a:lvl6pPr lvl="5">
              <a:spcBef>
                <a:spcPts val="0"/>
              </a:spcBef>
              <a:spcAft>
                <a:spcPts val="0"/>
              </a:spcAft>
              <a:buSzPts val="2400"/>
              <a:buNone/>
              <a:defRPr sz="1800"/>
            </a:lvl6pPr>
            <a:lvl7pPr lvl="6">
              <a:spcBef>
                <a:spcPts val="0"/>
              </a:spcBef>
              <a:spcAft>
                <a:spcPts val="0"/>
              </a:spcAft>
              <a:buSzPts val="2400"/>
              <a:buNone/>
              <a:defRPr sz="1800"/>
            </a:lvl7pPr>
            <a:lvl8pPr lvl="7">
              <a:spcBef>
                <a:spcPts val="0"/>
              </a:spcBef>
              <a:spcAft>
                <a:spcPts val="0"/>
              </a:spcAft>
              <a:buSzPts val="2400"/>
              <a:buNone/>
              <a:defRPr sz="1800"/>
            </a:lvl8pPr>
            <a:lvl9pPr lvl="8">
              <a:spcBef>
                <a:spcPts val="0"/>
              </a:spcBef>
              <a:spcAft>
                <a:spcPts val="0"/>
              </a:spcAft>
              <a:buSzPts val="2400"/>
              <a:buNone/>
              <a:defRPr sz="1800"/>
            </a:lvl9pPr>
          </a:lstStyle>
          <a:p>
            <a:endParaRPr/>
          </a:p>
        </p:txBody>
      </p:sp>
      <p:sp>
        <p:nvSpPr>
          <p:cNvPr id="30" name="Google Shape;30;p7"/>
          <p:cNvSpPr txBox="1">
            <a:spLocks noGrp="1"/>
          </p:cNvSpPr>
          <p:nvPr>
            <p:ph type="body" idx="1"/>
          </p:nvPr>
        </p:nvSpPr>
        <p:spPr>
          <a:xfrm>
            <a:off x="233775" y="1389600"/>
            <a:ext cx="2106000" cy="3179400"/>
          </a:xfrm>
          <a:prstGeom prst="rect">
            <a:avLst/>
          </a:prstGeom>
        </p:spPr>
        <p:txBody>
          <a:bodyPr spcFirstLastPara="1" wrap="square" lIns="91425" tIns="91425" rIns="91425" bIns="91425" anchor="t" anchorCtr="0">
            <a:noAutofit/>
          </a:bodyPr>
          <a:lstStyle>
            <a:lvl1pPr marL="342900" lvl="0" indent="-228600">
              <a:spcBef>
                <a:spcPts val="0"/>
              </a:spcBef>
              <a:spcAft>
                <a:spcPts val="0"/>
              </a:spcAft>
              <a:buSzPts val="1200"/>
              <a:buChar char="●"/>
              <a:defRPr sz="900"/>
            </a:lvl1pPr>
            <a:lvl2pPr marL="685800" lvl="1" indent="-228600">
              <a:spcBef>
                <a:spcPts val="1200"/>
              </a:spcBef>
              <a:spcAft>
                <a:spcPts val="0"/>
              </a:spcAft>
              <a:buSzPts val="1200"/>
              <a:buChar char="○"/>
              <a:defRPr sz="900"/>
            </a:lvl2pPr>
            <a:lvl3pPr marL="1028700" lvl="2" indent="-228600">
              <a:spcBef>
                <a:spcPts val="1200"/>
              </a:spcBef>
              <a:spcAft>
                <a:spcPts val="0"/>
              </a:spcAft>
              <a:buSzPts val="1200"/>
              <a:buChar char="■"/>
              <a:defRPr sz="900"/>
            </a:lvl3pPr>
            <a:lvl4pPr marL="1371600" lvl="3" indent="-228600">
              <a:spcBef>
                <a:spcPts val="1200"/>
              </a:spcBef>
              <a:spcAft>
                <a:spcPts val="0"/>
              </a:spcAft>
              <a:buSzPts val="1200"/>
              <a:buChar char="●"/>
              <a:defRPr sz="900"/>
            </a:lvl4pPr>
            <a:lvl5pPr marL="1714500" lvl="4" indent="-228600">
              <a:spcBef>
                <a:spcPts val="1200"/>
              </a:spcBef>
              <a:spcAft>
                <a:spcPts val="0"/>
              </a:spcAft>
              <a:buSzPts val="1200"/>
              <a:buChar char="○"/>
              <a:defRPr sz="900"/>
            </a:lvl5pPr>
            <a:lvl6pPr marL="2057400" lvl="5" indent="-228600">
              <a:spcBef>
                <a:spcPts val="1200"/>
              </a:spcBef>
              <a:spcAft>
                <a:spcPts val="0"/>
              </a:spcAft>
              <a:buSzPts val="1200"/>
              <a:buChar char="■"/>
              <a:defRPr sz="900"/>
            </a:lvl6pPr>
            <a:lvl7pPr marL="2400300" lvl="6" indent="-228600">
              <a:spcBef>
                <a:spcPts val="1200"/>
              </a:spcBef>
              <a:spcAft>
                <a:spcPts val="0"/>
              </a:spcAft>
              <a:buSzPts val="1200"/>
              <a:buChar char="●"/>
              <a:defRPr sz="900"/>
            </a:lvl7pPr>
            <a:lvl8pPr marL="2743200" lvl="7" indent="-228600">
              <a:spcBef>
                <a:spcPts val="1200"/>
              </a:spcBef>
              <a:spcAft>
                <a:spcPts val="0"/>
              </a:spcAft>
              <a:buSzPts val="1200"/>
              <a:buChar char="○"/>
              <a:defRPr sz="900"/>
            </a:lvl8pPr>
            <a:lvl9pPr marL="3086100" lvl="8" indent="-228600">
              <a:spcBef>
                <a:spcPts val="1200"/>
              </a:spcBef>
              <a:spcAft>
                <a:spcPts val="1200"/>
              </a:spcAft>
              <a:buSzPts val="1200"/>
              <a:buChar char="■"/>
              <a:defRPr sz="900"/>
            </a:lvl9pPr>
          </a:lstStyle>
          <a:p>
            <a:endParaRPr/>
          </a:p>
        </p:txBody>
      </p:sp>
      <p:sp>
        <p:nvSpPr>
          <p:cNvPr id="31" name="Google Shape;31;p7"/>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367688" y="450150"/>
            <a:ext cx="477585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3600"/>
            </a:lvl1pPr>
            <a:lvl2pPr lvl="1">
              <a:spcBef>
                <a:spcPts val="0"/>
              </a:spcBef>
              <a:spcAft>
                <a:spcPts val="0"/>
              </a:spcAft>
              <a:buSzPts val="4800"/>
              <a:buNone/>
              <a:defRPr sz="3600"/>
            </a:lvl2pPr>
            <a:lvl3pPr lvl="2">
              <a:spcBef>
                <a:spcPts val="0"/>
              </a:spcBef>
              <a:spcAft>
                <a:spcPts val="0"/>
              </a:spcAft>
              <a:buSzPts val="4800"/>
              <a:buNone/>
              <a:defRPr sz="3600"/>
            </a:lvl3pPr>
            <a:lvl4pPr lvl="3">
              <a:spcBef>
                <a:spcPts val="0"/>
              </a:spcBef>
              <a:spcAft>
                <a:spcPts val="0"/>
              </a:spcAft>
              <a:buSzPts val="4800"/>
              <a:buNone/>
              <a:defRPr sz="3600"/>
            </a:lvl4pPr>
            <a:lvl5pPr lvl="4">
              <a:spcBef>
                <a:spcPts val="0"/>
              </a:spcBef>
              <a:spcAft>
                <a:spcPts val="0"/>
              </a:spcAft>
              <a:buSzPts val="4800"/>
              <a:buNone/>
              <a:defRPr sz="3600"/>
            </a:lvl5pPr>
            <a:lvl6pPr lvl="5">
              <a:spcBef>
                <a:spcPts val="0"/>
              </a:spcBef>
              <a:spcAft>
                <a:spcPts val="0"/>
              </a:spcAft>
              <a:buSzPts val="4800"/>
              <a:buNone/>
              <a:defRPr sz="3600"/>
            </a:lvl6pPr>
            <a:lvl7pPr lvl="6">
              <a:spcBef>
                <a:spcPts val="0"/>
              </a:spcBef>
              <a:spcAft>
                <a:spcPts val="0"/>
              </a:spcAft>
              <a:buSzPts val="4800"/>
              <a:buNone/>
              <a:defRPr sz="3600"/>
            </a:lvl7pPr>
            <a:lvl8pPr lvl="7">
              <a:spcBef>
                <a:spcPts val="0"/>
              </a:spcBef>
              <a:spcAft>
                <a:spcPts val="0"/>
              </a:spcAft>
              <a:buSzPts val="4800"/>
              <a:buNone/>
              <a:defRPr sz="3600"/>
            </a:lvl8pPr>
            <a:lvl9pPr lvl="8">
              <a:spcBef>
                <a:spcPts val="0"/>
              </a:spcBef>
              <a:spcAft>
                <a:spcPts val="0"/>
              </a:spcAft>
              <a:buSzPts val="4800"/>
              <a:buNone/>
              <a:defRPr sz="3600"/>
            </a:lvl9pPr>
          </a:lstStyle>
          <a:p>
            <a:endParaRPr/>
          </a:p>
        </p:txBody>
      </p:sp>
      <p:sp>
        <p:nvSpPr>
          <p:cNvPr id="34" name="Google Shape;34;p8"/>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3429000" y="-125"/>
            <a:ext cx="3429000" cy="5143500"/>
          </a:xfrm>
          <a:prstGeom prst="rect">
            <a:avLst/>
          </a:prstGeom>
          <a:solidFill>
            <a:schemeClr val="lt2"/>
          </a:solidFill>
          <a:ln>
            <a:noFill/>
          </a:ln>
        </p:spPr>
        <p:txBody>
          <a:bodyPr spcFirstLastPara="1" wrap="square" lIns="68569" tIns="68569" rIns="68569" bIns="68569" anchor="ctr" anchorCtr="0">
            <a:noAutofit/>
          </a:bodyPr>
          <a:lstStyle/>
          <a:p>
            <a:pPr marL="0" lvl="0" indent="0" algn="l" rtl="0">
              <a:spcBef>
                <a:spcPts val="0"/>
              </a:spcBef>
              <a:spcAft>
                <a:spcPts val="0"/>
              </a:spcAft>
              <a:buNone/>
            </a:pPr>
            <a:endParaRPr sz="1050"/>
          </a:p>
        </p:txBody>
      </p:sp>
      <p:sp>
        <p:nvSpPr>
          <p:cNvPr id="37" name="Google Shape;37;p9"/>
          <p:cNvSpPr txBox="1">
            <a:spLocks noGrp="1"/>
          </p:cNvSpPr>
          <p:nvPr>
            <p:ph type="title"/>
          </p:nvPr>
        </p:nvSpPr>
        <p:spPr>
          <a:xfrm>
            <a:off x="199125" y="1233175"/>
            <a:ext cx="30339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3150"/>
            </a:lvl1pPr>
            <a:lvl2pPr lvl="1" algn="ctr">
              <a:spcBef>
                <a:spcPts val="0"/>
              </a:spcBef>
              <a:spcAft>
                <a:spcPts val="0"/>
              </a:spcAft>
              <a:buSzPts val="4200"/>
              <a:buNone/>
              <a:defRPr sz="3150"/>
            </a:lvl2pPr>
            <a:lvl3pPr lvl="2" algn="ctr">
              <a:spcBef>
                <a:spcPts val="0"/>
              </a:spcBef>
              <a:spcAft>
                <a:spcPts val="0"/>
              </a:spcAft>
              <a:buSzPts val="4200"/>
              <a:buNone/>
              <a:defRPr sz="3150"/>
            </a:lvl3pPr>
            <a:lvl4pPr lvl="3" algn="ctr">
              <a:spcBef>
                <a:spcPts val="0"/>
              </a:spcBef>
              <a:spcAft>
                <a:spcPts val="0"/>
              </a:spcAft>
              <a:buSzPts val="4200"/>
              <a:buNone/>
              <a:defRPr sz="3150"/>
            </a:lvl4pPr>
            <a:lvl5pPr lvl="4" algn="ctr">
              <a:spcBef>
                <a:spcPts val="0"/>
              </a:spcBef>
              <a:spcAft>
                <a:spcPts val="0"/>
              </a:spcAft>
              <a:buSzPts val="4200"/>
              <a:buNone/>
              <a:defRPr sz="3150"/>
            </a:lvl5pPr>
            <a:lvl6pPr lvl="5" algn="ctr">
              <a:spcBef>
                <a:spcPts val="0"/>
              </a:spcBef>
              <a:spcAft>
                <a:spcPts val="0"/>
              </a:spcAft>
              <a:buSzPts val="4200"/>
              <a:buNone/>
              <a:defRPr sz="3150"/>
            </a:lvl6pPr>
            <a:lvl7pPr lvl="6" algn="ctr">
              <a:spcBef>
                <a:spcPts val="0"/>
              </a:spcBef>
              <a:spcAft>
                <a:spcPts val="0"/>
              </a:spcAft>
              <a:buSzPts val="4200"/>
              <a:buNone/>
              <a:defRPr sz="3150"/>
            </a:lvl7pPr>
            <a:lvl8pPr lvl="7" algn="ctr">
              <a:spcBef>
                <a:spcPts val="0"/>
              </a:spcBef>
              <a:spcAft>
                <a:spcPts val="0"/>
              </a:spcAft>
              <a:buSzPts val="4200"/>
              <a:buNone/>
              <a:defRPr sz="3150"/>
            </a:lvl8pPr>
            <a:lvl9pPr lvl="8" algn="ctr">
              <a:spcBef>
                <a:spcPts val="0"/>
              </a:spcBef>
              <a:spcAft>
                <a:spcPts val="0"/>
              </a:spcAft>
              <a:buSzPts val="4200"/>
              <a:buNone/>
              <a:defRPr sz="3150"/>
            </a:lvl9pPr>
          </a:lstStyle>
          <a:p>
            <a:endParaRPr/>
          </a:p>
        </p:txBody>
      </p:sp>
      <p:sp>
        <p:nvSpPr>
          <p:cNvPr id="38" name="Google Shape;38;p9"/>
          <p:cNvSpPr txBox="1">
            <a:spLocks noGrp="1"/>
          </p:cNvSpPr>
          <p:nvPr>
            <p:ph type="subTitle" idx="1"/>
          </p:nvPr>
        </p:nvSpPr>
        <p:spPr>
          <a:xfrm>
            <a:off x="199125" y="2803075"/>
            <a:ext cx="30339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1575"/>
            </a:lvl1pPr>
            <a:lvl2pPr lvl="1" algn="ctr">
              <a:lnSpc>
                <a:spcPct val="100000"/>
              </a:lnSpc>
              <a:spcBef>
                <a:spcPts val="0"/>
              </a:spcBef>
              <a:spcAft>
                <a:spcPts val="0"/>
              </a:spcAft>
              <a:buSzPts val="2100"/>
              <a:buNone/>
              <a:defRPr sz="1575"/>
            </a:lvl2pPr>
            <a:lvl3pPr lvl="2" algn="ctr">
              <a:lnSpc>
                <a:spcPct val="100000"/>
              </a:lnSpc>
              <a:spcBef>
                <a:spcPts val="0"/>
              </a:spcBef>
              <a:spcAft>
                <a:spcPts val="0"/>
              </a:spcAft>
              <a:buSzPts val="2100"/>
              <a:buNone/>
              <a:defRPr sz="1575"/>
            </a:lvl3pPr>
            <a:lvl4pPr lvl="3" algn="ctr">
              <a:lnSpc>
                <a:spcPct val="100000"/>
              </a:lnSpc>
              <a:spcBef>
                <a:spcPts val="0"/>
              </a:spcBef>
              <a:spcAft>
                <a:spcPts val="0"/>
              </a:spcAft>
              <a:buSzPts val="2100"/>
              <a:buNone/>
              <a:defRPr sz="1575"/>
            </a:lvl4pPr>
            <a:lvl5pPr lvl="4" algn="ctr">
              <a:lnSpc>
                <a:spcPct val="100000"/>
              </a:lnSpc>
              <a:spcBef>
                <a:spcPts val="0"/>
              </a:spcBef>
              <a:spcAft>
                <a:spcPts val="0"/>
              </a:spcAft>
              <a:buSzPts val="2100"/>
              <a:buNone/>
              <a:defRPr sz="1575"/>
            </a:lvl5pPr>
            <a:lvl6pPr lvl="5" algn="ctr">
              <a:lnSpc>
                <a:spcPct val="100000"/>
              </a:lnSpc>
              <a:spcBef>
                <a:spcPts val="0"/>
              </a:spcBef>
              <a:spcAft>
                <a:spcPts val="0"/>
              </a:spcAft>
              <a:buSzPts val="2100"/>
              <a:buNone/>
              <a:defRPr sz="1575"/>
            </a:lvl6pPr>
            <a:lvl7pPr lvl="6" algn="ctr">
              <a:lnSpc>
                <a:spcPct val="100000"/>
              </a:lnSpc>
              <a:spcBef>
                <a:spcPts val="0"/>
              </a:spcBef>
              <a:spcAft>
                <a:spcPts val="0"/>
              </a:spcAft>
              <a:buSzPts val="2100"/>
              <a:buNone/>
              <a:defRPr sz="1575"/>
            </a:lvl7pPr>
            <a:lvl8pPr lvl="7" algn="ctr">
              <a:lnSpc>
                <a:spcPct val="100000"/>
              </a:lnSpc>
              <a:spcBef>
                <a:spcPts val="0"/>
              </a:spcBef>
              <a:spcAft>
                <a:spcPts val="0"/>
              </a:spcAft>
              <a:buSzPts val="2100"/>
              <a:buNone/>
              <a:defRPr sz="1575"/>
            </a:lvl8pPr>
            <a:lvl9pPr lvl="8" algn="ctr">
              <a:lnSpc>
                <a:spcPct val="100000"/>
              </a:lnSpc>
              <a:spcBef>
                <a:spcPts val="0"/>
              </a:spcBef>
              <a:spcAft>
                <a:spcPts val="0"/>
              </a:spcAft>
              <a:buSzPts val="2100"/>
              <a:buNone/>
              <a:defRPr sz="1575"/>
            </a:lvl9pPr>
          </a:lstStyle>
          <a:p>
            <a:endParaRPr/>
          </a:p>
        </p:txBody>
      </p:sp>
      <p:sp>
        <p:nvSpPr>
          <p:cNvPr id="39" name="Google Shape;39;p9"/>
          <p:cNvSpPr txBox="1">
            <a:spLocks noGrp="1"/>
          </p:cNvSpPr>
          <p:nvPr>
            <p:ph type="body" idx="2"/>
          </p:nvPr>
        </p:nvSpPr>
        <p:spPr>
          <a:xfrm>
            <a:off x="3704625" y="724075"/>
            <a:ext cx="2877750" cy="3695100"/>
          </a:xfrm>
          <a:prstGeom prst="rect">
            <a:avLst/>
          </a:prstGeom>
        </p:spPr>
        <p:txBody>
          <a:bodyPr spcFirstLastPara="1" wrap="square" lIns="91425" tIns="91425" rIns="91425" bIns="91425" anchor="ctr" anchorCtr="0">
            <a:noAutofit/>
          </a:bodyPr>
          <a:lstStyle>
            <a:lvl1pPr marL="342900" lvl="0" indent="-257175">
              <a:spcBef>
                <a:spcPts val="0"/>
              </a:spcBef>
              <a:spcAft>
                <a:spcPts val="0"/>
              </a:spcAft>
              <a:buSzPts val="1800"/>
              <a:buChar char="●"/>
              <a:defRPr/>
            </a:lvl1pPr>
            <a:lvl2pPr marL="685800" lvl="1" indent="-238125">
              <a:spcBef>
                <a:spcPts val="1200"/>
              </a:spcBef>
              <a:spcAft>
                <a:spcPts val="0"/>
              </a:spcAft>
              <a:buSzPts val="1400"/>
              <a:buChar char="○"/>
              <a:defRPr/>
            </a:lvl2pPr>
            <a:lvl3pPr marL="1028700" lvl="2" indent="-238125">
              <a:spcBef>
                <a:spcPts val="1200"/>
              </a:spcBef>
              <a:spcAft>
                <a:spcPts val="0"/>
              </a:spcAft>
              <a:buSzPts val="1400"/>
              <a:buChar char="■"/>
              <a:defRPr/>
            </a:lvl3pPr>
            <a:lvl4pPr marL="1371600" lvl="3" indent="-238125">
              <a:spcBef>
                <a:spcPts val="1200"/>
              </a:spcBef>
              <a:spcAft>
                <a:spcPts val="0"/>
              </a:spcAft>
              <a:buSzPts val="1400"/>
              <a:buChar char="●"/>
              <a:defRPr/>
            </a:lvl4pPr>
            <a:lvl5pPr marL="1714500" lvl="4" indent="-238125">
              <a:spcBef>
                <a:spcPts val="1200"/>
              </a:spcBef>
              <a:spcAft>
                <a:spcPts val="0"/>
              </a:spcAft>
              <a:buSzPts val="1400"/>
              <a:buChar char="○"/>
              <a:defRPr/>
            </a:lvl5pPr>
            <a:lvl6pPr marL="2057400" lvl="5" indent="-238125">
              <a:spcBef>
                <a:spcPts val="1200"/>
              </a:spcBef>
              <a:spcAft>
                <a:spcPts val="0"/>
              </a:spcAft>
              <a:buSzPts val="1400"/>
              <a:buChar char="■"/>
              <a:defRPr/>
            </a:lvl6pPr>
            <a:lvl7pPr marL="2400300" lvl="6" indent="-238125">
              <a:spcBef>
                <a:spcPts val="1200"/>
              </a:spcBef>
              <a:spcAft>
                <a:spcPts val="0"/>
              </a:spcAft>
              <a:buSzPts val="1400"/>
              <a:buChar char="●"/>
              <a:defRPr/>
            </a:lvl7pPr>
            <a:lvl8pPr marL="2743200" lvl="7" indent="-238125">
              <a:spcBef>
                <a:spcPts val="1200"/>
              </a:spcBef>
              <a:spcAft>
                <a:spcPts val="0"/>
              </a:spcAft>
              <a:buSzPts val="1400"/>
              <a:buChar char="○"/>
              <a:defRPr/>
            </a:lvl8pPr>
            <a:lvl9pPr marL="3086100" lvl="8" indent="-238125">
              <a:spcBef>
                <a:spcPts val="1200"/>
              </a:spcBef>
              <a:spcAft>
                <a:spcPts val="1200"/>
              </a:spcAft>
              <a:buSzPts val="1400"/>
              <a:buChar char="■"/>
              <a:defRPr/>
            </a:lvl9pPr>
          </a:lstStyle>
          <a:p>
            <a:endParaRPr/>
          </a:p>
        </p:txBody>
      </p:sp>
      <p:sp>
        <p:nvSpPr>
          <p:cNvPr id="40" name="Google Shape;40;p9"/>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233775" y="4230575"/>
            <a:ext cx="4499100" cy="605100"/>
          </a:xfrm>
          <a:prstGeom prst="rect">
            <a:avLst/>
          </a:prstGeom>
        </p:spPr>
        <p:txBody>
          <a:bodyPr spcFirstLastPara="1" wrap="square" lIns="91425" tIns="91425" rIns="91425" bIns="91425" anchor="ctr" anchorCtr="0">
            <a:noAutofit/>
          </a:bodyPr>
          <a:lstStyle>
            <a:lvl1pPr marL="342900" lvl="0" indent="-17145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6354344" y="4663217"/>
            <a:ext cx="411525"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33775" y="445025"/>
            <a:ext cx="639045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233775" y="1152475"/>
            <a:ext cx="639045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1600"/>
              </a:spcBef>
              <a:spcAft>
                <a:spcPts val="0"/>
              </a:spcAft>
              <a:buClr>
                <a:schemeClr val="dk2"/>
              </a:buClr>
              <a:buSzPts val="1400"/>
              <a:buChar char="○"/>
              <a:defRPr>
                <a:solidFill>
                  <a:schemeClr val="dk2"/>
                </a:solidFill>
              </a:defRPr>
            </a:lvl2pPr>
            <a:lvl3pPr marL="1371600" lvl="2" indent="-317500">
              <a:lnSpc>
                <a:spcPct val="115000"/>
              </a:lnSpc>
              <a:spcBef>
                <a:spcPts val="1600"/>
              </a:spcBef>
              <a:spcAft>
                <a:spcPts val="0"/>
              </a:spcAft>
              <a:buClr>
                <a:schemeClr val="dk2"/>
              </a:buClr>
              <a:buSzPts val="1400"/>
              <a:buChar char="■"/>
              <a:defRPr>
                <a:solidFill>
                  <a:schemeClr val="dk2"/>
                </a:solidFill>
              </a:defRPr>
            </a:lvl3pPr>
            <a:lvl4pPr marL="1828800" lvl="3" indent="-317500">
              <a:lnSpc>
                <a:spcPct val="115000"/>
              </a:lnSpc>
              <a:spcBef>
                <a:spcPts val="1600"/>
              </a:spcBef>
              <a:spcAft>
                <a:spcPts val="0"/>
              </a:spcAft>
              <a:buClr>
                <a:schemeClr val="dk2"/>
              </a:buClr>
              <a:buSzPts val="1400"/>
              <a:buChar char="●"/>
              <a:defRPr>
                <a:solidFill>
                  <a:schemeClr val="dk2"/>
                </a:solidFill>
              </a:defRPr>
            </a:lvl4pPr>
            <a:lvl5pPr marL="2286000" lvl="4" indent="-317500">
              <a:lnSpc>
                <a:spcPct val="115000"/>
              </a:lnSpc>
              <a:spcBef>
                <a:spcPts val="1600"/>
              </a:spcBef>
              <a:spcAft>
                <a:spcPts val="0"/>
              </a:spcAft>
              <a:buClr>
                <a:schemeClr val="dk2"/>
              </a:buClr>
              <a:buSzPts val="1400"/>
              <a:buChar char="○"/>
              <a:defRPr>
                <a:solidFill>
                  <a:schemeClr val="dk2"/>
                </a:solidFill>
              </a:defRPr>
            </a:lvl5pPr>
            <a:lvl6pPr marL="2743200" lvl="5" indent="-317500">
              <a:lnSpc>
                <a:spcPct val="115000"/>
              </a:lnSpc>
              <a:spcBef>
                <a:spcPts val="1600"/>
              </a:spcBef>
              <a:spcAft>
                <a:spcPts val="0"/>
              </a:spcAft>
              <a:buClr>
                <a:schemeClr val="dk2"/>
              </a:buClr>
              <a:buSzPts val="1400"/>
              <a:buChar char="■"/>
              <a:defRPr>
                <a:solidFill>
                  <a:schemeClr val="dk2"/>
                </a:solidFill>
              </a:defRPr>
            </a:lvl6pPr>
            <a:lvl7pPr marL="3200400" lvl="6" indent="-317500">
              <a:lnSpc>
                <a:spcPct val="115000"/>
              </a:lnSpc>
              <a:spcBef>
                <a:spcPts val="1600"/>
              </a:spcBef>
              <a:spcAft>
                <a:spcPts val="0"/>
              </a:spcAft>
              <a:buClr>
                <a:schemeClr val="dk2"/>
              </a:buClr>
              <a:buSzPts val="1400"/>
              <a:buChar char="●"/>
              <a:defRPr>
                <a:solidFill>
                  <a:schemeClr val="dk2"/>
                </a:solidFill>
              </a:defRPr>
            </a:lvl7pPr>
            <a:lvl8pPr marL="3657600" lvl="7" indent="-317500">
              <a:lnSpc>
                <a:spcPct val="115000"/>
              </a:lnSpc>
              <a:spcBef>
                <a:spcPts val="1600"/>
              </a:spcBef>
              <a:spcAft>
                <a:spcPts val="0"/>
              </a:spcAft>
              <a:buClr>
                <a:schemeClr val="dk2"/>
              </a:buClr>
              <a:buSzPts val="1400"/>
              <a:buChar char="○"/>
              <a:defRPr>
                <a:solidFill>
                  <a:schemeClr val="dk2"/>
                </a:solidFill>
              </a:defRPr>
            </a:lvl8pPr>
            <a:lvl9pPr marL="4114800" lvl="8" indent="-317500">
              <a:lnSpc>
                <a:spcPct val="115000"/>
              </a:lnSpc>
              <a:spcBef>
                <a:spcPts val="1600"/>
              </a:spcBef>
              <a:spcAft>
                <a:spcPts val="160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6354344" y="4663217"/>
            <a:ext cx="411525" cy="393600"/>
          </a:xfrm>
          <a:prstGeom prst="rect">
            <a:avLst/>
          </a:prstGeom>
          <a:noFill/>
          <a:ln>
            <a:noFill/>
          </a:ln>
        </p:spPr>
        <p:txBody>
          <a:bodyPr spcFirstLastPara="1" wrap="square" lIns="91425" tIns="91425" rIns="91425" bIns="91425" anchor="ctr" anchorCtr="0">
            <a:noAutofit/>
          </a:bodyPr>
          <a:lstStyle>
            <a:lvl1pPr lvl="0" algn="r">
              <a:buNone/>
              <a:defRPr sz="750">
                <a:solidFill>
                  <a:schemeClr val="dk2"/>
                </a:solidFill>
              </a:defRPr>
            </a:lvl1pPr>
            <a:lvl2pPr lvl="1" algn="r">
              <a:buNone/>
              <a:defRPr sz="750">
                <a:solidFill>
                  <a:schemeClr val="dk2"/>
                </a:solidFill>
              </a:defRPr>
            </a:lvl2pPr>
            <a:lvl3pPr lvl="2" algn="r">
              <a:buNone/>
              <a:defRPr sz="750">
                <a:solidFill>
                  <a:schemeClr val="dk2"/>
                </a:solidFill>
              </a:defRPr>
            </a:lvl3pPr>
            <a:lvl4pPr lvl="3" algn="r">
              <a:buNone/>
              <a:defRPr sz="750">
                <a:solidFill>
                  <a:schemeClr val="dk2"/>
                </a:solidFill>
              </a:defRPr>
            </a:lvl4pPr>
            <a:lvl5pPr lvl="4" algn="r">
              <a:buNone/>
              <a:defRPr sz="750">
                <a:solidFill>
                  <a:schemeClr val="dk2"/>
                </a:solidFill>
              </a:defRPr>
            </a:lvl5pPr>
            <a:lvl6pPr lvl="5" algn="r">
              <a:buNone/>
              <a:defRPr sz="750">
                <a:solidFill>
                  <a:schemeClr val="dk2"/>
                </a:solidFill>
              </a:defRPr>
            </a:lvl6pPr>
            <a:lvl7pPr lvl="6" algn="r">
              <a:buNone/>
              <a:defRPr sz="750">
                <a:solidFill>
                  <a:schemeClr val="dk2"/>
                </a:solidFill>
              </a:defRPr>
            </a:lvl7pPr>
            <a:lvl8pPr lvl="7" algn="r">
              <a:buNone/>
              <a:defRPr sz="750">
                <a:solidFill>
                  <a:schemeClr val="dk2"/>
                </a:solidFill>
              </a:defRPr>
            </a:lvl8pPr>
            <a:lvl9pPr lvl="8" algn="r">
              <a:buNone/>
              <a:defRPr sz="750">
                <a:solidFill>
                  <a:schemeClr val="dk2"/>
                </a:solidFill>
              </a:defRPr>
            </a:lvl9pPr>
          </a:lstStyle>
          <a:p>
            <a:fld id="{00000000-1234-1234-1234-123412341234}" type="slidenum">
              <a:rPr lang="en" smtClean="0"/>
              <a:pPr/>
              <a:t>‹#›</a:t>
            </a:fld>
            <a:endParaRPr lang="en"/>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05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205979"/>
            <a:ext cx="6172200" cy="85725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342900" y="1200151"/>
            <a:ext cx="61722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42900" y="4767263"/>
            <a:ext cx="16002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52DF348D-3D1A-46C9-A229-CA60354B9F56}" type="datetimeFigureOut">
              <a:rPr lang="en-GB" smtClean="0"/>
              <a:t>28/10/2019</a:t>
            </a:fld>
            <a:endParaRPr lang="en-GB"/>
          </a:p>
        </p:txBody>
      </p:sp>
      <p:sp>
        <p:nvSpPr>
          <p:cNvPr id="5" name="Footer Placeholder 4"/>
          <p:cNvSpPr>
            <a:spLocks noGrp="1"/>
          </p:cNvSpPr>
          <p:nvPr>
            <p:ph type="ftr" sz="quarter" idx="3"/>
          </p:nvPr>
        </p:nvSpPr>
        <p:spPr>
          <a:xfrm>
            <a:off x="2343150" y="4767263"/>
            <a:ext cx="21717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4767263"/>
            <a:ext cx="16002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A51AC5A-A4AF-43C3-83EE-012000B9CA43}" type="slidenum">
              <a:rPr lang="en-GB" smtClean="0"/>
              <a:t>‹#›</a:t>
            </a:fld>
            <a:endParaRPr lang="en-GB"/>
          </a:p>
        </p:txBody>
      </p:sp>
    </p:spTree>
    <p:extLst>
      <p:ext uri="{BB962C8B-B14F-4D97-AF65-F5344CB8AC3E}">
        <p14:creationId xmlns:p14="http://schemas.microsoft.com/office/powerpoint/2010/main" val="20724138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6858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6858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1pPr>
      <a:lvl2pPr marL="557213" indent="-214313" algn="l" defTabSz="685800" rtl="0" eaLnBrk="1" latinLnBrk="0" hangingPunct="1">
        <a:spcBef>
          <a:spcPct val="20000"/>
        </a:spcBef>
        <a:buFont typeface="Arial" panose="020B0604020202020204" pitchFamily="34" charset="0"/>
        <a:buChar char="–"/>
        <a:defRPr sz="2100" kern="1200">
          <a:solidFill>
            <a:schemeClr val="tx1"/>
          </a:solidFill>
          <a:latin typeface="+mn-lt"/>
          <a:ea typeface="+mn-ea"/>
          <a:cs typeface="+mn-cs"/>
        </a:defRPr>
      </a:lvl2pPr>
      <a:lvl3pPr marL="857250" indent="-17145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3pPr>
      <a:lvl4pPr marL="12001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4pPr>
      <a:lvl5pPr marL="15430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5pPr>
      <a:lvl6pPr marL="18859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5384" y="274320"/>
            <a:ext cx="5915025" cy="994172"/>
          </a:xfrm>
          <a:prstGeom prst="rect">
            <a:avLst/>
          </a:prstGeom>
        </p:spPr>
        <p:txBody>
          <a:bodyPr vert="horz" lIns="91440" tIns="45720" rIns="91440" bIns="45720" rtlCol="0" anchor="ctr">
            <a:normAutofit/>
          </a:bodyPr>
          <a:lstStyle/>
          <a:p>
            <a:r>
              <a:t>Click to edit Master title style</a:t>
            </a:r>
          </a:p>
        </p:txBody>
      </p:sp>
      <p:sp>
        <p:nvSpPr>
          <p:cNvPr id="3" name="Text Placeholder 2"/>
          <p:cNvSpPr>
            <a:spLocks noGrp="1"/>
          </p:cNvSpPr>
          <p:nvPr>
            <p:ph type="body" idx="1"/>
          </p:nvPr>
        </p:nvSpPr>
        <p:spPr>
          <a:xfrm>
            <a:off x="475384" y="1371603"/>
            <a:ext cx="5915025" cy="3263503"/>
          </a:xfrm>
          <a:prstGeom prst="rect">
            <a:avLst/>
          </a:prstGeom>
        </p:spPr>
        <p:txBody>
          <a:bodyPr vert="horz" lIns="91440" tIns="45720" rIns="91440" bIns="45720" rtlCol="0">
            <a:normAutofit/>
          </a:bodyPr>
          <a:lstStyle/>
          <a:p>
            <a:pPr lvl="0"/>
            <a:r>
              <a:t>Click to edit Master text styles</a:t>
            </a:r>
          </a:p>
          <a:p>
            <a:pPr lvl="1"/>
            <a:r>
              <a:t>Second level</a:t>
            </a:r>
          </a:p>
          <a:p>
            <a:pPr lvl="2"/>
            <a:r>
              <a:t>Third level</a:t>
            </a:r>
          </a:p>
          <a:p>
            <a:pPr lvl="3"/>
            <a:r>
              <a:t>Fourth level</a:t>
            </a:r>
          </a:p>
          <a:p>
            <a:pPr lvl="4"/>
            <a:r>
              <a:t>Fifth level</a:t>
            </a:r>
          </a:p>
        </p:txBody>
      </p:sp>
      <p:sp>
        <p:nvSpPr>
          <p:cNvPr id="4" name="Date Placeholder 3"/>
          <p:cNvSpPr>
            <a:spLocks noGrp="1"/>
          </p:cNvSpPr>
          <p:nvPr>
            <p:ph type="dt" sz="half" idx="2"/>
          </p:nvPr>
        </p:nvSpPr>
        <p:spPr>
          <a:xfrm>
            <a:off x="471488" y="4767265"/>
            <a:ext cx="1543050" cy="273844"/>
          </a:xfrm>
          <a:prstGeom prst="rect">
            <a:avLst/>
          </a:prstGeom>
        </p:spPr>
        <p:txBody>
          <a:bodyPr vert="horz" lIns="91440" tIns="45720" rIns="91440" bIns="45720" rtlCol="0" anchor="ctr"/>
          <a:lstStyle>
            <a:lvl1pPr algn="l">
              <a:defRPr sz="464">
                <a:solidFill>
                  <a:schemeClr val="tx1">
                    <a:lumMod val="65000"/>
                    <a:lumOff val="35000"/>
                  </a:schemeClr>
                </a:solidFill>
              </a:defRPr>
            </a:lvl1pPr>
          </a:lstStyle>
          <a:p>
            <a:fld id="{5586B75A-687E-405C-8A0B-8D00578BA2C3}" type="datetime1">
              <a:rPr lang="en-US"/>
              <a:t>10/28/19</a:t>
            </a:fld>
            <a:endParaRPr/>
          </a:p>
        </p:txBody>
      </p:sp>
      <p:sp>
        <p:nvSpPr>
          <p:cNvPr id="5" name="Footer Placeholder 4"/>
          <p:cNvSpPr>
            <a:spLocks noGrp="1"/>
          </p:cNvSpPr>
          <p:nvPr>
            <p:ph type="ftr" sz="quarter" idx="3"/>
          </p:nvPr>
        </p:nvSpPr>
        <p:spPr>
          <a:xfrm>
            <a:off x="2271713" y="4767265"/>
            <a:ext cx="2314575" cy="273844"/>
          </a:xfrm>
          <a:prstGeom prst="rect">
            <a:avLst/>
          </a:prstGeom>
        </p:spPr>
        <p:txBody>
          <a:bodyPr vert="horz" lIns="91440" tIns="45720" rIns="91440" bIns="45720" rtlCol="0" anchor="ctr"/>
          <a:lstStyle>
            <a:lvl1pPr algn="ctr">
              <a:defRPr sz="464">
                <a:solidFill>
                  <a:schemeClr val="tx1">
                    <a:lumMod val="65000"/>
                    <a:lumOff val="35000"/>
                  </a:schemeClr>
                </a:solidFill>
              </a:defRPr>
            </a:lvl1pPr>
          </a:lstStyle>
          <a:p>
            <a:endParaRPr/>
          </a:p>
        </p:txBody>
      </p:sp>
      <p:sp>
        <p:nvSpPr>
          <p:cNvPr id="6" name="Slide Number Placeholder 5"/>
          <p:cNvSpPr>
            <a:spLocks noGrp="1"/>
          </p:cNvSpPr>
          <p:nvPr>
            <p:ph type="sldNum" sz="quarter" idx="4"/>
          </p:nvPr>
        </p:nvSpPr>
        <p:spPr>
          <a:xfrm>
            <a:off x="4847359" y="4767265"/>
            <a:ext cx="1543050" cy="273844"/>
          </a:xfrm>
          <a:prstGeom prst="rect">
            <a:avLst/>
          </a:prstGeom>
        </p:spPr>
        <p:txBody>
          <a:bodyPr vert="horz" lIns="91440" tIns="45720" rIns="91440" bIns="45720" rtlCol="0" anchor="ctr"/>
          <a:lstStyle>
            <a:lvl1pPr algn="r">
              <a:defRPr sz="464">
                <a:solidFill>
                  <a:schemeClr val="tx1">
                    <a:tint val="75000"/>
                  </a:schemeClr>
                </a:solidFill>
              </a:defRPr>
            </a:lvl1pPr>
          </a:lstStyle>
          <a:p>
            <a:fld id="{4FAB73BC-B049-4115-A692-8D63A059BFB8}" type="slidenum">
              <a:rPr/>
              <a:t>‹#›</a:t>
            </a:fld>
            <a:endParaRPr/>
          </a:p>
        </p:txBody>
      </p:sp>
    </p:spTree>
    <p:extLst>
      <p:ext uri="{BB962C8B-B14F-4D97-AF65-F5344CB8AC3E}">
        <p14:creationId xmlns:p14="http://schemas.microsoft.com/office/powerpoint/2010/main" val="3822339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385763" rtl="0" eaLnBrk="1" latinLnBrk="0" hangingPunct="1">
        <a:lnSpc>
          <a:spcPct val="90000"/>
        </a:lnSpc>
        <a:spcBef>
          <a:spcPct val="0"/>
        </a:spcBef>
        <a:buNone/>
        <a:defRPr sz="1350" kern="1200">
          <a:solidFill>
            <a:schemeClr val="tx2"/>
          </a:solidFill>
          <a:latin typeface="+mj-lt"/>
          <a:ea typeface="+mj-ea"/>
          <a:cs typeface="+mj-cs"/>
        </a:defRPr>
      </a:lvl1pPr>
    </p:titleStyle>
    <p:bodyStyle>
      <a:lvl1pPr marL="96441" indent="-96441" algn="l" defTabSz="385763" rtl="0" eaLnBrk="1" latinLnBrk="0" hangingPunct="1">
        <a:lnSpc>
          <a:spcPct val="90000"/>
        </a:lnSpc>
        <a:spcBef>
          <a:spcPts val="422"/>
        </a:spcBef>
        <a:buFont typeface="Wingdings 2" pitchFamily="18" charset="2"/>
        <a:buChar char=""/>
        <a:defRPr sz="1013" kern="1200">
          <a:solidFill>
            <a:schemeClr val="tx2"/>
          </a:solidFill>
          <a:latin typeface="+mn-lt"/>
          <a:ea typeface="+mn-ea"/>
          <a:cs typeface="+mn-cs"/>
        </a:defRPr>
      </a:lvl1pPr>
      <a:lvl2pPr marL="289322" indent="-96441" algn="l" defTabSz="385763" rtl="0" eaLnBrk="1" latinLnBrk="0" hangingPunct="1">
        <a:lnSpc>
          <a:spcPct val="90000"/>
        </a:lnSpc>
        <a:spcBef>
          <a:spcPts val="211"/>
        </a:spcBef>
        <a:buFont typeface="Wingdings 2" pitchFamily="18" charset="2"/>
        <a:buChar char=""/>
        <a:defRPr sz="844" kern="1200">
          <a:solidFill>
            <a:schemeClr val="tx2"/>
          </a:solidFill>
          <a:latin typeface="+mn-lt"/>
          <a:ea typeface="+mn-ea"/>
          <a:cs typeface="+mn-cs"/>
        </a:defRPr>
      </a:lvl2pPr>
      <a:lvl3pPr marL="482204" indent="-96441" algn="l" defTabSz="385763" rtl="0" eaLnBrk="1" latinLnBrk="0" hangingPunct="1">
        <a:lnSpc>
          <a:spcPct val="90000"/>
        </a:lnSpc>
        <a:spcBef>
          <a:spcPts val="211"/>
        </a:spcBef>
        <a:buFont typeface="Wingdings 2" pitchFamily="18" charset="2"/>
        <a:buChar char=""/>
        <a:defRPr sz="760" kern="1200">
          <a:solidFill>
            <a:schemeClr val="tx2"/>
          </a:solidFill>
          <a:latin typeface="+mn-lt"/>
          <a:ea typeface="+mn-ea"/>
          <a:cs typeface="+mn-cs"/>
        </a:defRPr>
      </a:lvl3pPr>
      <a:lvl4pPr marL="675085" indent="-96441" algn="l" defTabSz="385763" rtl="0" eaLnBrk="1" latinLnBrk="0" hangingPunct="1">
        <a:lnSpc>
          <a:spcPct val="90000"/>
        </a:lnSpc>
        <a:spcBef>
          <a:spcPts val="211"/>
        </a:spcBef>
        <a:buFont typeface="Wingdings 2" pitchFamily="18" charset="2"/>
        <a:buChar char=""/>
        <a:defRPr sz="675" kern="1200">
          <a:solidFill>
            <a:schemeClr val="tx2"/>
          </a:solidFill>
          <a:latin typeface="+mn-lt"/>
          <a:ea typeface="+mn-ea"/>
          <a:cs typeface="+mn-cs"/>
        </a:defRPr>
      </a:lvl4pPr>
      <a:lvl5pPr marL="867966" indent="-96441" algn="l" defTabSz="385763" rtl="0" eaLnBrk="1" latinLnBrk="0" hangingPunct="1">
        <a:lnSpc>
          <a:spcPct val="90000"/>
        </a:lnSpc>
        <a:spcBef>
          <a:spcPts val="211"/>
        </a:spcBef>
        <a:buFont typeface="Wingdings 2" pitchFamily="18" charset="2"/>
        <a:buChar char=""/>
        <a:defRPr sz="675" kern="1200">
          <a:solidFill>
            <a:schemeClr val="tx2"/>
          </a:solidFill>
          <a:latin typeface="+mn-lt"/>
          <a:ea typeface="+mn-ea"/>
          <a:cs typeface="+mn-cs"/>
        </a:defRPr>
      </a:lvl5pPr>
      <a:lvl6pPr marL="1060847"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6pPr>
      <a:lvl7pPr marL="1253729"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7pPr>
      <a:lvl8pPr marL="1446610"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8pPr>
      <a:lvl9pPr marL="1639491" indent="-96441" algn="l" defTabSz="385763" rtl="0" eaLnBrk="1" latinLnBrk="0" hangingPunct="1">
        <a:spcBef>
          <a:spcPct val="20000"/>
        </a:spcBef>
        <a:buFont typeface="Arial" pitchFamily="34" charset="0"/>
        <a:buChar char="•"/>
        <a:defRPr sz="844" kern="1200">
          <a:solidFill>
            <a:schemeClr val="tx1"/>
          </a:solidFill>
          <a:latin typeface="+mn-lt"/>
          <a:ea typeface="+mn-ea"/>
          <a:cs typeface="+mn-cs"/>
        </a:defRPr>
      </a:lvl9pPr>
    </p:bodyStyle>
    <p:otherStyle>
      <a:defPPr>
        <a:defRPr/>
      </a:defPPr>
      <a:lvl1pPr marL="0" algn="l" defTabSz="385763" rtl="0" eaLnBrk="1" latinLnBrk="0" hangingPunct="1">
        <a:defRPr sz="760" kern="1200">
          <a:solidFill>
            <a:schemeClr val="tx1"/>
          </a:solidFill>
          <a:latin typeface="+mn-lt"/>
          <a:ea typeface="+mn-ea"/>
          <a:cs typeface="+mn-cs"/>
        </a:defRPr>
      </a:lvl1pPr>
      <a:lvl2pPr marL="192881" algn="l" defTabSz="385763" rtl="0" eaLnBrk="1" latinLnBrk="0" hangingPunct="1">
        <a:defRPr sz="760" kern="1200">
          <a:solidFill>
            <a:schemeClr val="tx1"/>
          </a:solidFill>
          <a:latin typeface="+mn-lt"/>
          <a:ea typeface="+mn-ea"/>
          <a:cs typeface="+mn-cs"/>
        </a:defRPr>
      </a:lvl2pPr>
      <a:lvl3pPr marL="385763" algn="l" defTabSz="385763" rtl="0" eaLnBrk="1" latinLnBrk="0" hangingPunct="1">
        <a:defRPr sz="760" kern="1200">
          <a:solidFill>
            <a:schemeClr val="tx1"/>
          </a:solidFill>
          <a:latin typeface="+mn-lt"/>
          <a:ea typeface="+mn-ea"/>
          <a:cs typeface="+mn-cs"/>
        </a:defRPr>
      </a:lvl3pPr>
      <a:lvl4pPr marL="578644" algn="l" defTabSz="385763" rtl="0" eaLnBrk="1" latinLnBrk="0" hangingPunct="1">
        <a:defRPr sz="760" kern="1200">
          <a:solidFill>
            <a:schemeClr val="tx1"/>
          </a:solidFill>
          <a:latin typeface="+mn-lt"/>
          <a:ea typeface="+mn-ea"/>
          <a:cs typeface="+mn-cs"/>
        </a:defRPr>
      </a:lvl4pPr>
      <a:lvl5pPr marL="771525" algn="l" defTabSz="385763" rtl="0" eaLnBrk="1" latinLnBrk="0" hangingPunct="1">
        <a:defRPr sz="760" kern="1200">
          <a:solidFill>
            <a:schemeClr val="tx1"/>
          </a:solidFill>
          <a:latin typeface="+mn-lt"/>
          <a:ea typeface="+mn-ea"/>
          <a:cs typeface="+mn-cs"/>
        </a:defRPr>
      </a:lvl5pPr>
      <a:lvl6pPr marL="964406" algn="l" defTabSz="385763" rtl="0" eaLnBrk="1" latinLnBrk="0" hangingPunct="1">
        <a:defRPr sz="760" kern="1200">
          <a:solidFill>
            <a:schemeClr val="tx1"/>
          </a:solidFill>
          <a:latin typeface="+mn-lt"/>
          <a:ea typeface="+mn-ea"/>
          <a:cs typeface="+mn-cs"/>
        </a:defRPr>
      </a:lvl6pPr>
      <a:lvl7pPr marL="1157288" algn="l" defTabSz="385763" rtl="0" eaLnBrk="1" latinLnBrk="0" hangingPunct="1">
        <a:defRPr sz="760" kern="1200">
          <a:solidFill>
            <a:schemeClr val="tx1"/>
          </a:solidFill>
          <a:latin typeface="+mn-lt"/>
          <a:ea typeface="+mn-ea"/>
          <a:cs typeface="+mn-cs"/>
        </a:defRPr>
      </a:lvl7pPr>
      <a:lvl8pPr marL="1350169" algn="l" defTabSz="385763" rtl="0" eaLnBrk="1" latinLnBrk="0" hangingPunct="1">
        <a:defRPr sz="760" kern="1200">
          <a:solidFill>
            <a:schemeClr val="tx1"/>
          </a:solidFill>
          <a:latin typeface="+mn-lt"/>
          <a:ea typeface="+mn-ea"/>
          <a:cs typeface="+mn-cs"/>
        </a:defRPr>
      </a:lvl8pPr>
      <a:lvl9pPr marL="1543050" algn="l" defTabSz="385763" rtl="0" eaLnBrk="1" latinLnBrk="0" hangingPunct="1">
        <a:defRPr sz="7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18" Type="http://schemas.openxmlformats.org/officeDocument/2006/relationships/diagramData" Target="../diagrams/data4.xml"/><Relationship Id="rId3" Type="http://schemas.openxmlformats.org/officeDocument/2006/relationships/diagramData" Target="../diagrams/data1.xml"/><Relationship Id="rId21" Type="http://schemas.openxmlformats.org/officeDocument/2006/relationships/diagramColors" Target="../diagrams/colors4.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21.xml"/><Relationship Id="rId16" Type="http://schemas.openxmlformats.org/officeDocument/2006/relationships/diagramColors" Target="../diagrams/colors3.xml"/><Relationship Id="rId20" Type="http://schemas.openxmlformats.org/officeDocument/2006/relationships/diagramQuickStyle" Target="../diagrams/quickStyle4.xml"/><Relationship Id="rId1" Type="http://schemas.openxmlformats.org/officeDocument/2006/relationships/slideLayout" Target="../slideLayouts/slideLayout13.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19" Type="http://schemas.openxmlformats.org/officeDocument/2006/relationships/diagramLayout" Target="../diagrams/layout4.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 Id="rId22" Type="http://schemas.microsoft.com/office/2007/relationships/diagramDrawing" Target="../diagrams/drawing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flipV="1">
            <a:off x="-297414" y="2533604"/>
            <a:ext cx="7452828" cy="189021"/>
          </a:xfrm>
          <a:prstGeom prst="rect">
            <a:avLst/>
          </a:prstGeom>
          <a:gradFill flip="none" rotWithShape="1">
            <a:gsLst>
              <a:gs pos="0">
                <a:schemeClr val="accent1">
                  <a:lumMod val="75000"/>
                </a:schemeClr>
              </a:gs>
              <a:gs pos="100000">
                <a:schemeClr val="accent1">
                  <a:lumMod val="75000"/>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prstClr val="white"/>
              </a:solidFill>
              <a:latin typeface="Calibri"/>
            </a:endParaRPr>
          </a:p>
        </p:txBody>
      </p:sp>
      <p:sp>
        <p:nvSpPr>
          <p:cNvPr id="5" name="Rectangle 4"/>
          <p:cNvSpPr/>
          <p:nvPr/>
        </p:nvSpPr>
        <p:spPr>
          <a:xfrm>
            <a:off x="-283070" y="1561496"/>
            <a:ext cx="7452828" cy="189021"/>
          </a:xfrm>
          <a:prstGeom prst="rect">
            <a:avLst/>
          </a:prstGeom>
          <a:gradFill flip="none" rotWithShape="1">
            <a:gsLst>
              <a:gs pos="0">
                <a:schemeClr val="accent1">
                  <a:lumMod val="75000"/>
                </a:schemeClr>
              </a:gs>
              <a:gs pos="100000">
                <a:schemeClr val="accent1">
                  <a:lumMod val="75000"/>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prstClr val="white"/>
              </a:solidFill>
              <a:latin typeface="Calibri"/>
            </a:endParaRPr>
          </a:p>
        </p:txBody>
      </p:sp>
      <p:sp>
        <p:nvSpPr>
          <p:cNvPr id="4" name="Rectangle 3"/>
          <p:cNvSpPr/>
          <p:nvPr/>
        </p:nvSpPr>
        <p:spPr>
          <a:xfrm>
            <a:off x="-297414" y="1653648"/>
            <a:ext cx="7452828" cy="97210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buClrTx/>
            </a:pPr>
            <a:endParaRPr lang="en-GB" sz="1350" kern="1200">
              <a:solidFill>
                <a:prstClr val="white"/>
              </a:solidFill>
              <a:latin typeface="Calibri"/>
            </a:endParaRPr>
          </a:p>
        </p:txBody>
      </p:sp>
      <p:sp>
        <p:nvSpPr>
          <p:cNvPr id="2" name="Title 1"/>
          <p:cNvSpPr>
            <a:spLocks noGrp="1"/>
          </p:cNvSpPr>
          <p:nvPr>
            <p:ph type="ctrTitle"/>
          </p:nvPr>
        </p:nvSpPr>
        <p:spPr/>
        <p:txBody>
          <a:bodyPr/>
          <a:lstStyle/>
          <a:p>
            <a:r>
              <a:rPr lang="en-GB" dirty="0">
                <a:solidFill>
                  <a:schemeClr val="bg1"/>
                </a:solidFill>
              </a:rPr>
              <a:t>AION-10 Work Package</a:t>
            </a:r>
          </a:p>
        </p:txBody>
      </p:sp>
      <p:sp>
        <p:nvSpPr>
          <p:cNvPr id="3" name="Subtitle 2"/>
          <p:cNvSpPr>
            <a:spLocks noGrp="1"/>
          </p:cNvSpPr>
          <p:nvPr>
            <p:ph type="subTitle" idx="1"/>
          </p:nvPr>
        </p:nvSpPr>
        <p:spPr/>
        <p:txBody>
          <a:bodyPr/>
          <a:lstStyle/>
          <a:p>
            <a:r>
              <a:rPr lang="en-GB" dirty="0"/>
              <a:t>For </a:t>
            </a:r>
            <a:r>
              <a:rPr lang="en-GB" sz="1950" dirty="0"/>
              <a:t>AION meeting, Birmingham</a:t>
            </a:r>
          </a:p>
          <a:p>
            <a:r>
              <a:rPr lang="en-GB" sz="1950" dirty="0"/>
              <a:t>Sept 2019</a:t>
            </a:r>
          </a:p>
        </p:txBody>
      </p:sp>
    </p:spTree>
    <p:extLst>
      <p:ext uri="{BB962C8B-B14F-4D97-AF65-F5344CB8AC3E}">
        <p14:creationId xmlns:p14="http://schemas.microsoft.com/office/powerpoint/2010/main" val="3151678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53" y="-57955"/>
            <a:ext cx="6610373" cy="857250"/>
          </a:xfrm>
        </p:spPr>
        <p:txBody>
          <a:bodyPr>
            <a:noAutofit/>
          </a:bodyPr>
          <a:lstStyle/>
          <a:p>
            <a:r>
              <a:rPr lang="en-GB" sz="2400" dirty="0">
                <a:effectLst>
                  <a:glow>
                    <a:srgbClr val="000000"/>
                  </a:glow>
                  <a:outerShdw sx="0" sy="0">
                    <a:srgbClr val="000000"/>
                  </a:outerShdw>
                  <a:reflection stA="0" endPos="0" fadeDir="0" sx="0" sy="0"/>
                </a:effectLst>
                <a:latin typeface="+mn-lt"/>
              </a:rPr>
              <a:t>MS.2: Construction and installation of a side-arm </a:t>
            </a:r>
            <a:br>
              <a:rPr lang="en-GB" sz="2400" dirty="0">
                <a:effectLst>
                  <a:glow>
                    <a:srgbClr val="000000"/>
                  </a:glow>
                  <a:outerShdw sx="0" sy="0">
                    <a:srgbClr val="000000"/>
                  </a:outerShdw>
                  <a:reflection stA="0" endPos="0" fadeDir="0" sx="0" sy="0"/>
                </a:effectLst>
                <a:latin typeface="+mn-lt"/>
              </a:rPr>
            </a:br>
            <a:endParaRPr lang="en-GB" sz="2400" dirty="0">
              <a:latin typeface="+mn-lt"/>
            </a:endParaRPr>
          </a:p>
        </p:txBody>
      </p:sp>
      <p:graphicFrame>
        <p:nvGraphicFramePr>
          <p:cNvPr id="3" name="Table 2"/>
          <p:cNvGraphicFramePr>
            <a:graphicFrameLocks noGrp="1"/>
          </p:cNvGraphicFramePr>
          <p:nvPr>
            <p:extLst>
              <p:ext uri="{D42A27DB-BD31-4B8C-83A1-F6EECF244321}">
                <p14:modId xmlns:p14="http://schemas.microsoft.com/office/powerpoint/2010/main" val="473634367"/>
              </p:ext>
            </p:extLst>
          </p:nvPr>
        </p:nvGraphicFramePr>
        <p:xfrm>
          <a:off x="336461" y="1095311"/>
          <a:ext cx="6172200" cy="2869656"/>
        </p:xfrm>
        <a:graphic>
          <a:graphicData uri="http://schemas.openxmlformats.org/drawingml/2006/table">
            <a:tbl>
              <a:tblPr firstRow="1" firstCol="1" bandRow="1"/>
              <a:tblGrid>
                <a:gridCol w="823077">
                  <a:extLst>
                    <a:ext uri="{9D8B030D-6E8A-4147-A177-3AD203B41FA5}">
                      <a16:colId xmlns:a16="http://schemas.microsoft.com/office/drawing/2014/main" val="1769137958"/>
                    </a:ext>
                  </a:extLst>
                </a:gridCol>
                <a:gridCol w="1125515">
                  <a:extLst>
                    <a:ext uri="{9D8B030D-6E8A-4147-A177-3AD203B41FA5}">
                      <a16:colId xmlns:a16="http://schemas.microsoft.com/office/drawing/2014/main" val="1431116931"/>
                    </a:ext>
                  </a:extLst>
                </a:gridCol>
                <a:gridCol w="1652589">
                  <a:extLst>
                    <a:ext uri="{9D8B030D-6E8A-4147-A177-3AD203B41FA5}">
                      <a16:colId xmlns:a16="http://schemas.microsoft.com/office/drawing/2014/main" val="1892920314"/>
                    </a:ext>
                  </a:extLst>
                </a:gridCol>
                <a:gridCol w="1652589">
                  <a:extLst>
                    <a:ext uri="{9D8B030D-6E8A-4147-A177-3AD203B41FA5}">
                      <a16:colId xmlns:a16="http://schemas.microsoft.com/office/drawing/2014/main" val="1836041053"/>
                    </a:ext>
                  </a:extLst>
                </a:gridCol>
                <a:gridCol w="918430">
                  <a:extLst>
                    <a:ext uri="{9D8B030D-6E8A-4147-A177-3AD203B41FA5}">
                      <a16:colId xmlns:a16="http://schemas.microsoft.com/office/drawing/2014/main" val="4191323145"/>
                    </a:ext>
                  </a:extLst>
                </a:gridCol>
              </a:tblGrid>
              <a:tr h="165259">
                <a:tc>
                  <a:txBody>
                    <a:bodyPr/>
                    <a:lstStyle/>
                    <a:p>
                      <a:pPr>
                        <a:lnSpc>
                          <a:spcPct val="107000"/>
                        </a:lnSpc>
                        <a:spcAft>
                          <a:spcPts val="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Deliverable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7000"/>
                        </a:lnSpc>
                        <a:spcAft>
                          <a:spcPts val="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Job type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7000"/>
                        </a:lnSpc>
                        <a:spcAft>
                          <a:spcPts val="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Sub-system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7000"/>
                        </a:lnSpc>
                        <a:spcAft>
                          <a:spcPts val="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Tasks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7000"/>
                        </a:lnSpc>
                        <a:spcAft>
                          <a:spcPts val="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Partners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extLst>
                  <a:ext uri="{0D108BD9-81ED-4DB2-BD59-A6C34878D82A}">
                    <a16:rowId xmlns:a16="http://schemas.microsoft.com/office/drawing/2014/main" val="2914679726"/>
                  </a:ext>
                </a:extLst>
              </a:tr>
              <a:tr h="495777">
                <a:tc rowSpan="5">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Side-arm(s) construction </a:t>
                      </a:r>
                    </a:p>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Testing of </a:t>
                      </a:r>
                    </a:p>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laser cooling and transport</a:t>
                      </a:r>
                    </a:p>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Vacuum</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Vacuum system inc. gate valves</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Assemble, leak check, bake components</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2@Ox + 1@Cam+ 1@IC = 4 systems</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2585317"/>
                  </a:ext>
                </a:extLst>
              </a:tr>
              <a:tr h="390771">
                <a:tc vMerge="1">
                  <a:txBody>
                    <a:bodyPr/>
                    <a:lstStyle/>
                    <a:p>
                      <a:endParaRPr lang="en-GB"/>
                    </a:p>
                  </a:txBody>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Optics</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Design + set up mirrors etc. </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Install fibres in Lab; connect 4 lasers =  blue+ 3*red</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At: Ox, NPL, Cam</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1593721"/>
                  </a:ext>
                </a:extLst>
              </a:tr>
              <a:tr h="330518">
                <a:tc vMerge="1">
                  <a:txBody>
                    <a:bodyPr/>
                    <a:lstStyle/>
                    <a:p>
                      <a:endParaRPr lang="en-GB"/>
                    </a:p>
                  </a:txBody>
                  <a:tcPr/>
                </a:tc>
                <a:tc>
                  <a:txBody>
                    <a:bodyPr/>
                    <a:lstStyle/>
                    <a:p>
                      <a:pPr>
                        <a:lnSpc>
                          <a:spcPct val="107000"/>
                        </a:lnSpc>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Laser cooling</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Sr source+2D MOT</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Test blue + red stages of laser cooling in laser lab</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Cam/Ox</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4867901"/>
                  </a:ext>
                </a:extLst>
              </a:tr>
              <a:tr h="330518">
                <a:tc vMerge="1">
                  <a:txBody>
                    <a:bodyPr/>
                    <a:lstStyle/>
                    <a:p>
                      <a:endParaRPr lang="en-GB"/>
                    </a:p>
                  </a:txBody>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Transport system</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Load atoms in dipole trap + move horizontally</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Cam/Ox</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96028"/>
                  </a:ext>
                </a:extLst>
              </a:tr>
              <a:tr h="330518">
                <a:tc vMerge="1">
                  <a:txBody>
                    <a:bodyPr/>
                    <a:lstStyle/>
                    <a:p>
                      <a:endParaRPr lang="en-GB"/>
                    </a:p>
                  </a:txBody>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Laser cooling</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Transport system</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Evaporative cooling in optical dipole trap</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Cam/Ox</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4502181"/>
                  </a:ext>
                </a:extLst>
              </a:tr>
              <a:tr h="165259">
                <a:tc rowSpan="2">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Install side-arm on AION-10</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Mechanical</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Complete side-arm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Lift into place on AION-10</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Ox</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7799781"/>
                  </a:ext>
                </a:extLst>
              </a:tr>
              <a:tr h="330518">
                <a:tc vMerge="1">
                  <a:txBody>
                    <a:bodyPr/>
                    <a:lstStyle/>
                    <a:p>
                      <a:endParaRPr lang="en-GB"/>
                    </a:p>
                  </a:txBody>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Vacuum</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Side-arm gate valves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Connect and evacuate. Open gate valves.</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Ox</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517447"/>
                  </a:ext>
                </a:extLst>
              </a:tr>
              <a:tr h="330518">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Lasers </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Optical fibres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Install all fibres: Lab to tower</a:t>
                      </a:r>
                    </a:p>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Connect 4 lasers: blue+ 3 red</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Ox</a:t>
                      </a:r>
                    </a:p>
                  </a:txBody>
                  <a:tcPr marL="63179" marR="6317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3853484"/>
                  </a:ext>
                </a:extLst>
              </a:tr>
            </a:tbl>
          </a:graphicData>
        </a:graphic>
      </p:graphicFrame>
    </p:spTree>
    <p:extLst>
      <p:ext uri="{BB962C8B-B14F-4D97-AF65-F5344CB8AC3E}">
        <p14:creationId xmlns:p14="http://schemas.microsoft.com/office/powerpoint/2010/main" val="489948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p:cNvSpPr txBox="1"/>
          <p:nvPr/>
        </p:nvSpPr>
        <p:spPr>
          <a:xfrm>
            <a:off x="-4178" y="-24148"/>
            <a:ext cx="6862178" cy="461665"/>
          </a:xfrm>
          <a:prstGeom prst="rect">
            <a:avLst/>
          </a:prstGeom>
          <a:solidFill>
            <a:schemeClr val="tx2"/>
          </a:solidFill>
          <a:ln>
            <a:noFill/>
          </a:ln>
        </p:spPr>
        <p:txBody>
          <a:bodyPr wrap="square" rtlCol="0">
            <a:spAutoFit/>
          </a:bodyPr>
          <a:lstStyle/>
          <a:p>
            <a:pPr algn="ctr" defTabSz="685800">
              <a:buClrTx/>
            </a:pPr>
            <a:r>
              <a:rPr lang="en-GB" sz="2400" kern="1200" dirty="0">
                <a:solidFill>
                  <a:prstClr val="white"/>
                </a:solidFill>
                <a:latin typeface="Calibri"/>
                <a:ea typeface="+mn-ea"/>
                <a:cs typeface="+mn-cs"/>
              </a:rPr>
              <a:t>  </a:t>
            </a:r>
            <a:r>
              <a:rPr lang="en-GB" sz="2400" kern="1200" dirty="0">
                <a:solidFill>
                  <a:schemeClr val="bg1"/>
                </a:solidFill>
                <a:latin typeface="Calibri"/>
                <a:ea typeface="+mn-ea"/>
                <a:cs typeface="+mn-cs"/>
              </a:rPr>
              <a:t>AOIN-10: </a:t>
            </a:r>
            <a:r>
              <a:rPr lang="en-GB" sz="2400" kern="1200" dirty="0">
                <a:solidFill>
                  <a:schemeClr val="bg1"/>
                </a:solidFill>
                <a:latin typeface="Calibri"/>
              </a:rPr>
              <a:t>Sequencing of Milestones @ site in Oxford</a:t>
            </a:r>
          </a:p>
        </p:txBody>
      </p:sp>
      <p:grpSp>
        <p:nvGrpSpPr>
          <p:cNvPr id="171" name="Group 170"/>
          <p:cNvGrpSpPr/>
          <p:nvPr/>
        </p:nvGrpSpPr>
        <p:grpSpPr>
          <a:xfrm>
            <a:off x="485229" y="206684"/>
            <a:ext cx="5883364" cy="4820435"/>
            <a:chOff x="143642" y="1039920"/>
            <a:chExt cx="5883364" cy="4820435"/>
          </a:xfrm>
        </p:grpSpPr>
        <p:sp>
          <p:nvSpPr>
            <p:cNvPr id="172" name="Rectangle 171"/>
            <p:cNvSpPr/>
            <p:nvPr/>
          </p:nvSpPr>
          <p:spPr>
            <a:xfrm>
              <a:off x="3636946" y="1656782"/>
              <a:ext cx="1606123" cy="108103"/>
            </a:xfrm>
            <a:prstGeom prst="rect">
              <a:avLst/>
            </a:prstGeom>
            <a:solidFill>
              <a:srgbClr val="D2CB6C">
                <a:lumMod val="60000"/>
                <a:lumOff val="4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173" name="Bent-Up Arrow 172"/>
            <p:cNvSpPr/>
            <p:nvPr/>
          </p:nvSpPr>
          <p:spPr>
            <a:xfrm flipV="1">
              <a:off x="177498" y="1654202"/>
              <a:ext cx="1979569" cy="2109402"/>
            </a:xfrm>
            <a:prstGeom prst="bentUpArrow">
              <a:avLst>
                <a:gd name="adj1" fmla="val 12394"/>
                <a:gd name="adj2" fmla="val 11000"/>
                <a:gd name="adj3" fmla="val 29302"/>
              </a:avLst>
            </a:prstGeom>
            <a:solidFill>
              <a:srgbClr val="D2CB6C">
                <a:lumMod val="60000"/>
                <a:lumOff val="4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74" name="Right Arrow 173"/>
            <p:cNvSpPr/>
            <p:nvPr/>
          </p:nvSpPr>
          <p:spPr>
            <a:xfrm>
              <a:off x="204131" y="2468039"/>
              <a:ext cx="2354699" cy="367623"/>
            </a:xfrm>
            <a:prstGeom prst="rightArrow">
              <a:avLst/>
            </a:prstGeom>
            <a:solidFill>
              <a:srgbClr val="B1A089">
                <a:lumMod val="75000"/>
              </a:srgbClr>
            </a:solidFill>
            <a:ln w="127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175" name="Bent-Up Arrow 174"/>
            <p:cNvSpPr/>
            <p:nvPr/>
          </p:nvSpPr>
          <p:spPr>
            <a:xfrm flipV="1">
              <a:off x="187939" y="1382868"/>
              <a:ext cx="3543562" cy="1154057"/>
            </a:xfrm>
            <a:prstGeom prst="bentUpArrow">
              <a:avLst>
                <a:gd name="adj1" fmla="val 18330"/>
                <a:gd name="adj2" fmla="val 30475"/>
                <a:gd name="adj3" fmla="val 50000"/>
              </a:avLst>
            </a:prstGeom>
            <a:solidFill>
              <a:srgbClr val="9CBEBD">
                <a:lumMod val="60000"/>
                <a:lumOff val="4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176" name="TextBox 175"/>
            <p:cNvSpPr txBox="1"/>
            <p:nvPr/>
          </p:nvSpPr>
          <p:spPr>
            <a:xfrm rot="18000000">
              <a:off x="753485" y="4791141"/>
              <a:ext cx="1044355" cy="230832"/>
            </a:xfrm>
            <a:prstGeom prst="rect">
              <a:avLst/>
            </a:prstGeom>
            <a:noFill/>
            <a:ln w="12700">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1C1C1C"/>
                  </a:solidFill>
                  <a:effectLst/>
                  <a:uLnTx/>
                  <a:uFillTx/>
                  <a:latin typeface="Calibri"/>
                  <a:ea typeface="+mn-ea"/>
                  <a:cs typeface="+mn-cs"/>
                </a:rPr>
                <a:t>Laser Lab ready  </a:t>
              </a:r>
            </a:p>
          </p:txBody>
        </p:sp>
        <p:sp>
          <p:nvSpPr>
            <p:cNvPr id="177" name="Bent-Up Arrow 176"/>
            <p:cNvSpPr/>
            <p:nvPr/>
          </p:nvSpPr>
          <p:spPr>
            <a:xfrm>
              <a:off x="185043" y="3347596"/>
              <a:ext cx="4981313" cy="2507588"/>
            </a:xfrm>
            <a:prstGeom prst="bentUpArrow">
              <a:avLst>
                <a:gd name="adj1" fmla="val 11065"/>
                <a:gd name="adj2" fmla="val 7861"/>
                <a:gd name="adj3" fmla="val 16388"/>
              </a:avLst>
            </a:prstGeom>
            <a:solidFill>
              <a:srgbClr val="C89F5D">
                <a:lumMod val="20000"/>
                <a:lumOff val="80000"/>
              </a:srgbClr>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1C1C1C"/>
                  </a:solidFill>
                  <a:effectLst/>
                  <a:uLnTx/>
                  <a:uFillTx/>
                  <a:latin typeface="Calibri"/>
                  <a:ea typeface="+mn-ea"/>
                  <a:cs typeface="+mn-cs"/>
                </a:rPr>
                <a:t>Birmingham</a:t>
              </a:r>
            </a:p>
          </p:txBody>
        </p:sp>
        <p:sp>
          <p:nvSpPr>
            <p:cNvPr id="178" name="TextBox 177"/>
            <p:cNvSpPr txBox="1"/>
            <p:nvPr/>
          </p:nvSpPr>
          <p:spPr>
            <a:xfrm flipH="1">
              <a:off x="204131" y="1643037"/>
              <a:ext cx="2282980"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1C1C1C"/>
                  </a:solidFill>
                  <a:effectLst/>
                  <a:uLnTx/>
                  <a:uFillTx/>
                  <a:latin typeface="Calibri"/>
                  <a:ea typeface="+mn-ea"/>
                  <a:cs typeface="+mn-cs"/>
                </a:rPr>
                <a:t>Liverpool</a:t>
              </a:r>
            </a:p>
          </p:txBody>
        </p:sp>
        <p:sp>
          <p:nvSpPr>
            <p:cNvPr id="179" name="TextBox 178"/>
            <p:cNvSpPr txBox="1"/>
            <p:nvPr/>
          </p:nvSpPr>
          <p:spPr>
            <a:xfrm>
              <a:off x="143642" y="2526110"/>
              <a:ext cx="526064" cy="230832"/>
            </a:xfrm>
            <a:prstGeom prst="rect">
              <a:avLst/>
            </a:prstGeom>
            <a:noFill/>
            <a:ln w="12700">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1C1C1C"/>
                  </a:solidFill>
                  <a:effectLst/>
                  <a:uLnTx/>
                  <a:uFillTx/>
                  <a:latin typeface="Calibri"/>
                  <a:ea typeface="+mn-ea"/>
                  <a:cs typeface="+mn-cs"/>
                </a:rPr>
                <a:t>RAL</a:t>
              </a:r>
            </a:p>
          </p:txBody>
        </p:sp>
        <p:sp>
          <p:nvSpPr>
            <p:cNvPr id="180" name="Oval 179"/>
            <p:cNvSpPr>
              <a:spLocks noChangeAspect="1"/>
            </p:cNvSpPr>
            <p:nvPr/>
          </p:nvSpPr>
          <p:spPr>
            <a:xfrm>
              <a:off x="3699533" y="2570889"/>
              <a:ext cx="189000" cy="189000"/>
            </a:xfrm>
            <a:prstGeom prst="ellipse">
              <a:avLst/>
            </a:prstGeom>
            <a:gradFill flip="none" rotWithShape="1">
              <a:gsLst>
                <a:gs pos="0">
                  <a:srgbClr val="D2CB6C">
                    <a:lumMod val="67000"/>
                  </a:srgbClr>
                </a:gs>
                <a:gs pos="48000">
                  <a:srgbClr val="D2CB6C">
                    <a:lumMod val="97000"/>
                    <a:lumOff val="3000"/>
                  </a:srgbClr>
                </a:gs>
                <a:gs pos="100000">
                  <a:srgbClr val="D2CB6C">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181" name="TextBox 180"/>
            <p:cNvSpPr txBox="1"/>
            <p:nvPr/>
          </p:nvSpPr>
          <p:spPr>
            <a:xfrm>
              <a:off x="1532114" y="2800628"/>
              <a:ext cx="1110877"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7F7F7F"/>
                  </a:solidFill>
                  <a:effectLst/>
                  <a:uLnTx/>
                  <a:uFillTx/>
                  <a:latin typeface="Calibri"/>
                  <a:ea typeface="+mn-ea"/>
                  <a:cs typeface="+mn-cs"/>
                </a:rPr>
                <a:t>In-vac optics -test</a:t>
              </a:r>
            </a:p>
          </p:txBody>
        </p:sp>
        <p:sp>
          <p:nvSpPr>
            <p:cNvPr id="182" name="TextBox 181"/>
            <p:cNvSpPr txBox="1"/>
            <p:nvPr/>
          </p:nvSpPr>
          <p:spPr>
            <a:xfrm>
              <a:off x="4289219" y="2015624"/>
              <a:ext cx="877137" cy="507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Atoms @1 </a:t>
              </a:r>
              <a:r>
                <a:rPr kumimoji="0" lang="en-US" sz="900" b="0" i="0" u="none" strike="noStrike" kern="1200" cap="none" spc="0" normalizeH="0" baseline="0" noProof="0" dirty="0">
                  <a:ln>
                    <a:noFill/>
                  </a:ln>
                  <a:solidFill>
                    <a:srgbClr val="1C1C1C"/>
                  </a:solidFill>
                  <a:effectLst/>
                  <a:uLnTx/>
                  <a:uFillTx/>
                  <a:latin typeface="Calibri"/>
                  <a:ea typeface="+mn-ea"/>
                  <a:cs typeface="+mn-cs"/>
                  <a:sym typeface="Symbol" panose="05050102010706020507" pitchFamily="18" charset="2"/>
                </a:rPr>
                <a:t></a:t>
              </a:r>
              <a:r>
                <a:rPr kumimoji="0" lang="en-US" sz="900" b="0" i="0" u="none" strike="noStrike" kern="1200" cap="none" spc="0" normalizeH="0" baseline="0" noProof="0" dirty="0">
                  <a:ln>
                    <a:noFill/>
                  </a:ln>
                  <a:solidFill>
                    <a:srgbClr val="1C1C1C"/>
                  </a:solidFill>
                  <a:effectLst/>
                  <a:uLnTx/>
                  <a:uFillTx/>
                  <a:latin typeface="Calibri"/>
                  <a:ea typeface="+mn-ea"/>
                  <a:cs typeface="+mn-cs"/>
                </a:rPr>
                <a:t>K</a:t>
              </a:r>
              <a:endParaRPr kumimoji="0" lang="en-GB" sz="900" b="0" i="0" u="none" strike="noStrike" kern="1200" cap="none" spc="0" normalizeH="0" baseline="0" noProof="0" dirty="0">
                <a:ln>
                  <a:noFill/>
                </a:ln>
                <a:solidFill>
                  <a:srgbClr val="1C1C1C"/>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in vertical tube</a:t>
              </a:r>
              <a:endParaRPr kumimoji="0" lang="en-GB" sz="900" b="0" i="0" u="none" strike="noStrike" kern="1200" cap="none" spc="0" normalizeH="0" baseline="0" noProof="0" dirty="0">
                <a:ln>
                  <a:noFill/>
                </a:ln>
                <a:solidFill>
                  <a:srgbClr val="1C1C1C"/>
                </a:solidFill>
                <a:effectLst/>
                <a:uLnTx/>
                <a:uFillTx/>
                <a:latin typeface="Calibri"/>
                <a:ea typeface="+mn-ea"/>
                <a:cs typeface="+mn-cs"/>
              </a:endParaRPr>
            </a:p>
          </p:txBody>
        </p:sp>
        <p:sp>
          <p:nvSpPr>
            <p:cNvPr id="183" name="Oval 182"/>
            <p:cNvSpPr>
              <a:spLocks noChangeAspect="1"/>
            </p:cNvSpPr>
            <p:nvPr/>
          </p:nvSpPr>
          <p:spPr>
            <a:xfrm>
              <a:off x="4985817" y="2509552"/>
              <a:ext cx="324000" cy="309884"/>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184" name="Oval 183"/>
            <p:cNvSpPr>
              <a:spLocks noChangeAspect="1"/>
            </p:cNvSpPr>
            <p:nvPr/>
          </p:nvSpPr>
          <p:spPr>
            <a:xfrm>
              <a:off x="4275176" y="2505718"/>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185" name="TextBox 184"/>
            <p:cNvSpPr txBox="1"/>
            <p:nvPr/>
          </p:nvSpPr>
          <p:spPr>
            <a:xfrm>
              <a:off x="185044" y="1371030"/>
              <a:ext cx="694421" cy="2308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1C1C1C"/>
                  </a:solidFill>
                  <a:effectLst/>
                  <a:uLnTx/>
                  <a:uFillTx/>
                  <a:latin typeface="Calibri"/>
                  <a:ea typeface="+mn-ea"/>
                  <a:cs typeface="+mn-cs"/>
                </a:rPr>
                <a:t>Cambridge</a:t>
              </a:r>
              <a:endParaRPr kumimoji="0" lang="en-GB" sz="900" b="0" i="0" u="none" strike="noStrike" kern="1200" cap="none" spc="0" normalizeH="0" baseline="0" noProof="0" dirty="0">
                <a:ln>
                  <a:noFill/>
                </a:ln>
                <a:solidFill>
                  <a:srgbClr val="7F7F7F"/>
                </a:solidFill>
                <a:effectLst/>
                <a:uLnTx/>
                <a:uFillTx/>
                <a:latin typeface="Calibri"/>
                <a:ea typeface="+mn-ea"/>
                <a:cs typeface="+mn-cs"/>
              </a:endParaRPr>
            </a:p>
          </p:txBody>
        </p:sp>
        <p:sp>
          <p:nvSpPr>
            <p:cNvPr id="186" name="Bent-Up Arrow 185"/>
            <p:cNvSpPr/>
            <p:nvPr/>
          </p:nvSpPr>
          <p:spPr>
            <a:xfrm>
              <a:off x="195960" y="4982796"/>
              <a:ext cx="2567488" cy="525641"/>
            </a:xfrm>
            <a:prstGeom prst="bentUpArrow">
              <a:avLst>
                <a:gd name="adj1" fmla="val 43851"/>
                <a:gd name="adj2" fmla="val 37511"/>
                <a:gd name="adj3" fmla="val 25000"/>
              </a:avLst>
            </a:prstGeom>
            <a:solidFill>
              <a:srgbClr val="C89F5D">
                <a:lumMod val="60000"/>
                <a:lumOff val="40000"/>
              </a:srgbClr>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1C1C1C"/>
                  </a:solidFill>
                  <a:effectLst/>
                  <a:uLnTx/>
                  <a:uFillTx/>
                  <a:latin typeface="Calibri"/>
                  <a:ea typeface="+mn-ea"/>
                  <a:cs typeface="+mn-cs"/>
                </a:rPr>
                <a:t>NPL, Imperial College</a:t>
              </a:r>
            </a:p>
          </p:txBody>
        </p:sp>
        <p:sp>
          <p:nvSpPr>
            <p:cNvPr id="187" name="Bent-Up Arrow 186"/>
            <p:cNvSpPr/>
            <p:nvPr/>
          </p:nvSpPr>
          <p:spPr>
            <a:xfrm>
              <a:off x="2277261" y="4944921"/>
              <a:ext cx="1215763" cy="555055"/>
            </a:xfrm>
            <a:prstGeom prst="bentUpArrow">
              <a:avLst>
                <a:gd name="adj1" fmla="val 36710"/>
                <a:gd name="adj2" fmla="val 29382"/>
                <a:gd name="adj3" fmla="val 25000"/>
              </a:avLst>
            </a:prstGeom>
            <a:solidFill>
              <a:srgbClr val="C89F5D">
                <a:lumMod val="60000"/>
                <a:lumOff val="40000"/>
              </a:srgbClr>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srgbClr val="1C1C1C"/>
                </a:solidFill>
                <a:effectLst/>
                <a:uLnTx/>
                <a:uFillTx/>
                <a:latin typeface="Calibri"/>
                <a:ea typeface="+mn-ea"/>
                <a:cs typeface="+mn-cs"/>
              </a:endParaRPr>
            </a:p>
          </p:txBody>
        </p:sp>
        <p:sp>
          <p:nvSpPr>
            <p:cNvPr id="188" name="Bent-Up Arrow 187"/>
            <p:cNvSpPr/>
            <p:nvPr/>
          </p:nvSpPr>
          <p:spPr>
            <a:xfrm>
              <a:off x="3085891" y="4949289"/>
              <a:ext cx="1353527" cy="550687"/>
            </a:xfrm>
            <a:prstGeom prst="bentUpArrow">
              <a:avLst>
                <a:gd name="adj1" fmla="val 35361"/>
                <a:gd name="adj2" fmla="val 50000"/>
                <a:gd name="adj3" fmla="val 25000"/>
              </a:avLst>
            </a:prstGeom>
            <a:solidFill>
              <a:srgbClr val="C89F5D">
                <a:lumMod val="60000"/>
                <a:lumOff val="40000"/>
              </a:srgbClr>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srgbClr val="1C1C1C"/>
                </a:solidFill>
                <a:effectLst/>
                <a:uLnTx/>
                <a:uFillTx/>
                <a:latin typeface="Calibri"/>
                <a:ea typeface="+mn-ea"/>
                <a:cs typeface="+mn-cs"/>
              </a:endParaRPr>
            </a:p>
          </p:txBody>
        </p:sp>
        <p:sp>
          <p:nvSpPr>
            <p:cNvPr id="189" name="Oval 188"/>
            <p:cNvSpPr>
              <a:spLocks noChangeAspect="1"/>
            </p:cNvSpPr>
            <p:nvPr/>
          </p:nvSpPr>
          <p:spPr>
            <a:xfrm>
              <a:off x="2610147" y="2496820"/>
              <a:ext cx="335348" cy="335348"/>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190" name="TextBox 189"/>
            <p:cNvSpPr txBox="1"/>
            <p:nvPr/>
          </p:nvSpPr>
          <p:spPr>
            <a:xfrm>
              <a:off x="4089802" y="4243323"/>
              <a:ext cx="82915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7F7F7F"/>
                  </a:solidFill>
                  <a:effectLst/>
                  <a:uLnTx/>
                  <a:uFillTx/>
                  <a:latin typeface="Calibri"/>
                  <a:ea typeface="+mn-ea"/>
                  <a:cs typeface="+mn-cs"/>
                </a:rPr>
                <a:t>Test side-arm in laser lab</a:t>
              </a:r>
            </a:p>
          </p:txBody>
        </p:sp>
        <p:sp>
          <p:nvSpPr>
            <p:cNvPr id="191" name="TextBox 190"/>
            <p:cNvSpPr txBox="1"/>
            <p:nvPr/>
          </p:nvSpPr>
          <p:spPr>
            <a:xfrm>
              <a:off x="2196359" y="2138599"/>
              <a:ext cx="742277"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1C1C1C"/>
                  </a:solidFill>
                  <a:effectLst/>
                  <a:uLnTx/>
                  <a:uFillTx/>
                  <a:latin typeface="Calibri"/>
                  <a:ea typeface="+mn-ea"/>
                  <a:cs typeface="+mn-cs"/>
                </a:rPr>
                <a:t>UHV in 10m apparatus</a:t>
              </a:r>
            </a:p>
          </p:txBody>
        </p:sp>
        <p:sp>
          <p:nvSpPr>
            <p:cNvPr id="192" name="TextBox 191"/>
            <p:cNvSpPr txBox="1"/>
            <p:nvPr/>
          </p:nvSpPr>
          <p:spPr>
            <a:xfrm>
              <a:off x="840347" y="4012495"/>
              <a:ext cx="1029449" cy="2308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Vacuum assembly</a:t>
              </a:r>
            </a:p>
          </p:txBody>
        </p:sp>
        <p:sp>
          <p:nvSpPr>
            <p:cNvPr id="193" name="TextBox 192"/>
            <p:cNvSpPr txBox="1"/>
            <p:nvPr/>
          </p:nvSpPr>
          <p:spPr>
            <a:xfrm>
              <a:off x="761051" y="3797137"/>
              <a:ext cx="1228221" cy="2308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Launch optics (in-vac.)</a:t>
              </a:r>
            </a:p>
          </p:txBody>
        </p:sp>
        <p:sp>
          <p:nvSpPr>
            <p:cNvPr id="194" name="TextBox 193"/>
            <p:cNvSpPr txBox="1"/>
            <p:nvPr/>
          </p:nvSpPr>
          <p:spPr>
            <a:xfrm>
              <a:off x="1102197" y="3577967"/>
              <a:ext cx="986167" cy="2308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In-vacuum optics</a:t>
              </a:r>
            </a:p>
          </p:txBody>
        </p:sp>
        <p:sp>
          <p:nvSpPr>
            <p:cNvPr id="195" name="TextBox 194"/>
            <p:cNvSpPr txBox="1"/>
            <p:nvPr/>
          </p:nvSpPr>
          <p:spPr>
            <a:xfrm>
              <a:off x="1669438" y="3335879"/>
              <a:ext cx="614271" cy="2308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Shielding</a:t>
              </a:r>
            </a:p>
          </p:txBody>
        </p:sp>
        <p:sp>
          <p:nvSpPr>
            <p:cNvPr id="196" name="TextBox 195"/>
            <p:cNvSpPr txBox="1"/>
            <p:nvPr/>
          </p:nvSpPr>
          <p:spPr>
            <a:xfrm>
              <a:off x="1164213" y="2999388"/>
              <a:ext cx="1289135" cy="230832"/>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Insulation and bake out</a:t>
              </a:r>
            </a:p>
          </p:txBody>
        </p:sp>
        <p:sp>
          <p:nvSpPr>
            <p:cNvPr id="197" name="Bent-Up Arrow 196"/>
            <p:cNvSpPr/>
            <p:nvPr/>
          </p:nvSpPr>
          <p:spPr>
            <a:xfrm flipV="1">
              <a:off x="1575681" y="1650258"/>
              <a:ext cx="2543465" cy="682884"/>
            </a:xfrm>
            <a:prstGeom prst="bentUpArrow">
              <a:avLst>
                <a:gd name="adj1" fmla="val 32684"/>
                <a:gd name="adj2" fmla="val 28226"/>
                <a:gd name="adj3" fmla="val 50000"/>
              </a:avLst>
            </a:prstGeom>
            <a:solidFill>
              <a:srgbClr val="D2CB6C">
                <a:lumMod val="60000"/>
                <a:lumOff val="4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srgbClr val="FFFFFF"/>
                </a:solidFill>
                <a:effectLst/>
                <a:uLnTx/>
                <a:uFillTx/>
                <a:latin typeface="Calibri"/>
                <a:ea typeface="+mn-ea"/>
                <a:cs typeface="+mn-cs"/>
              </a:endParaRPr>
            </a:p>
          </p:txBody>
        </p:sp>
        <p:sp>
          <p:nvSpPr>
            <p:cNvPr id="198" name="TextBox 197"/>
            <p:cNvSpPr txBox="1"/>
            <p:nvPr/>
          </p:nvSpPr>
          <p:spPr>
            <a:xfrm>
              <a:off x="4816044" y="3165081"/>
              <a:ext cx="1020317"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Pulse generation </a:t>
              </a:r>
            </a:p>
          </p:txBody>
        </p:sp>
        <p:sp>
          <p:nvSpPr>
            <p:cNvPr id="199" name="TextBox 198"/>
            <p:cNvSpPr txBox="1"/>
            <p:nvPr/>
          </p:nvSpPr>
          <p:spPr>
            <a:xfrm>
              <a:off x="4989894" y="2844254"/>
              <a:ext cx="103711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Interferometry sequence</a:t>
              </a:r>
            </a:p>
          </p:txBody>
        </p:sp>
        <p:sp>
          <p:nvSpPr>
            <p:cNvPr id="200" name="TextBox 199"/>
            <p:cNvSpPr txBox="1"/>
            <p:nvPr/>
          </p:nvSpPr>
          <p:spPr>
            <a:xfrm rot="18000000">
              <a:off x="1622647" y="4655831"/>
              <a:ext cx="635009"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461 nm</a:t>
              </a:r>
            </a:p>
          </p:txBody>
        </p:sp>
        <p:sp>
          <p:nvSpPr>
            <p:cNvPr id="201" name="TextBox 200"/>
            <p:cNvSpPr txBox="1"/>
            <p:nvPr/>
          </p:nvSpPr>
          <p:spPr>
            <a:xfrm rot="18000000">
              <a:off x="1897919" y="4567323"/>
              <a:ext cx="804581"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689 nm</a:t>
              </a:r>
            </a:p>
          </p:txBody>
        </p:sp>
        <p:sp>
          <p:nvSpPr>
            <p:cNvPr id="202" name="TextBox 201"/>
            <p:cNvSpPr txBox="1"/>
            <p:nvPr/>
          </p:nvSpPr>
          <p:spPr>
            <a:xfrm rot="18000000">
              <a:off x="2272574" y="4676182"/>
              <a:ext cx="675349" cy="369332"/>
            </a:xfrm>
            <a:prstGeom prst="rect">
              <a:avLst/>
            </a:prstGeom>
            <a:noFill/>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err="1">
                  <a:ln>
                    <a:noFill/>
                  </a:ln>
                  <a:solidFill>
                    <a:srgbClr val="7F7F7F"/>
                  </a:solidFill>
                  <a:effectLst/>
                  <a:uLnTx/>
                  <a:uFillTx/>
                  <a:latin typeface="Calibri"/>
                  <a:ea typeface="+mn-ea"/>
                  <a:cs typeface="+mn-cs"/>
                </a:rPr>
                <a:t>Repump</a:t>
              </a:r>
              <a:r>
                <a:rPr kumimoji="0" lang="en-GB" sz="900" b="0" i="0" u="none" strike="noStrike" kern="1200" cap="none" spc="0" normalizeH="0" baseline="0" noProof="0" dirty="0">
                  <a:ln>
                    <a:noFill/>
                  </a:ln>
                  <a:solidFill>
                    <a:srgbClr val="7F7F7F"/>
                  </a:solidFill>
                  <a:effectLst/>
                  <a:uLnTx/>
                  <a:uFillTx/>
                  <a:latin typeface="Calibri"/>
                  <a:ea typeface="+mn-ea"/>
                  <a:cs typeface="+mn-cs"/>
                </a:rPr>
                <a:t> lasers</a:t>
              </a:r>
            </a:p>
          </p:txBody>
        </p:sp>
        <p:sp>
          <p:nvSpPr>
            <p:cNvPr id="203" name="TextBox 202"/>
            <p:cNvSpPr txBox="1"/>
            <p:nvPr/>
          </p:nvSpPr>
          <p:spPr>
            <a:xfrm rot="18000000">
              <a:off x="2522904" y="4720011"/>
              <a:ext cx="848438"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err="1">
                  <a:ln>
                    <a:noFill/>
                  </a:ln>
                  <a:solidFill>
                    <a:srgbClr val="7F7F7F"/>
                  </a:solidFill>
                  <a:effectLst/>
                  <a:uLnTx/>
                  <a:uFillTx/>
                  <a:latin typeface="Calibri"/>
                  <a:ea typeface="+mn-ea"/>
                  <a:cs typeface="+mn-cs"/>
                </a:rPr>
                <a:t>Wavemeter</a:t>
              </a:r>
              <a:endParaRPr kumimoji="0" lang="en-GB" sz="900" b="0" i="0" u="none" strike="noStrike" kern="1200" cap="none" spc="0" normalizeH="0" baseline="0" noProof="0" dirty="0">
                <a:ln>
                  <a:noFill/>
                </a:ln>
                <a:solidFill>
                  <a:srgbClr val="7F7F7F"/>
                </a:solidFill>
                <a:effectLst/>
                <a:uLnTx/>
                <a:uFillTx/>
                <a:latin typeface="Calibri"/>
                <a:ea typeface="+mn-ea"/>
                <a:cs typeface="+mn-cs"/>
              </a:endParaRPr>
            </a:p>
          </p:txBody>
        </p:sp>
        <p:sp>
          <p:nvSpPr>
            <p:cNvPr id="204" name="TextBox 203"/>
            <p:cNvSpPr txBox="1"/>
            <p:nvPr/>
          </p:nvSpPr>
          <p:spPr>
            <a:xfrm rot="18000000">
              <a:off x="2836722" y="4757732"/>
              <a:ext cx="822697"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Optical cavity</a:t>
              </a:r>
            </a:p>
          </p:txBody>
        </p:sp>
        <p:sp>
          <p:nvSpPr>
            <p:cNvPr id="205" name="Oval 204"/>
            <p:cNvSpPr>
              <a:spLocks noChangeAspect="1"/>
            </p:cNvSpPr>
            <p:nvPr/>
          </p:nvSpPr>
          <p:spPr>
            <a:xfrm>
              <a:off x="1551837" y="4374550"/>
              <a:ext cx="324000" cy="324000"/>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06" name="Oval 205"/>
            <p:cNvSpPr>
              <a:spLocks noChangeAspect="1"/>
            </p:cNvSpPr>
            <p:nvPr/>
          </p:nvSpPr>
          <p:spPr>
            <a:xfrm>
              <a:off x="3732015" y="4358739"/>
              <a:ext cx="324000" cy="324000"/>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07" name="Oval 206"/>
            <p:cNvSpPr>
              <a:spLocks noChangeAspect="1"/>
            </p:cNvSpPr>
            <p:nvPr/>
          </p:nvSpPr>
          <p:spPr>
            <a:xfrm>
              <a:off x="2694930" y="4442895"/>
              <a:ext cx="189000" cy="189000"/>
            </a:xfrm>
            <a:prstGeom prst="ellipse">
              <a:avLst/>
            </a:prstGeom>
            <a:gradFill flip="none" rotWithShape="1">
              <a:gsLst>
                <a:gs pos="0">
                  <a:srgbClr val="C89F5D">
                    <a:lumMod val="67000"/>
                  </a:srgbClr>
                </a:gs>
                <a:gs pos="48000">
                  <a:srgbClr val="C89F5D">
                    <a:lumMod val="97000"/>
                    <a:lumOff val="3000"/>
                  </a:srgbClr>
                </a:gs>
                <a:gs pos="100000">
                  <a:srgbClr val="C89F5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08" name="Oval 207"/>
            <p:cNvSpPr>
              <a:spLocks noChangeAspect="1"/>
            </p:cNvSpPr>
            <p:nvPr/>
          </p:nvSpPr>
          <p:spPr>
            <a:xfrm>
              <a:off x="3382716" y="4442895"/>
              <a:ext cx="189000" cy="189000"/>
            </a:xfrm>
            <a:prstGeom prst="ellipse">
              <a:avLst/>
            </a:prstGeom>
            <a:gradFill flip="none" rotWithShape="1">
              <a:gsLst>
                <a:gs pos="0">
                  <a:srgbClr val="C89F5D">
                    <a:lumMod val="67000"/>
                  </a:srgbClr>
                </a:gs>
                <a:gs pos="48000">
                  <a:srgbClr val="C89F5D">
                    <a:lumMod val="97000"/>
                    <a:lumOff val="3000"/>
                  </a:srgbClr>
                </a:gs>
                <a:gs pos="100000">
                  <a:srgbClr val="C89F5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09" name="Bent-Up Arrow 208"/>
            <p:cNvSpPr/>
            <p:nvPr/>
          </p:nvSpPr>
          <p:spPr>
            <a:xfrm rot="5400000">
              <a:off x="-138339" y="3307958"/>
              <a:ext cx="1684525" cy="420120"/>
            </a:xfrm>
            <a:prstGeom prst="bentUpArrow">
              <a:avLst>
                <a:gd name="adj1" fmla="val 50000"/>
                <a:gd name="adj2" fmla="val 41165"/>
                <a:gd name="adj3" fmla="val 40461"/>
              </a:avLst>
            </a:prstGeom>
            <a:solidFill>
              <a:srgbClr val="B1A089">
                <a:lumMod val="75000"/>
              </a:srgbClr>
            </a:solidFill>
            <a:ln w="127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10" name="Oval 209"/>
            <p:cNvSpPr>
              <a:spLocks noChangeAspect="1"/>
            </p:cNvSpPr>
            <p:nvPr/>
          </p:nvSpPr>
          <p:spPr>
            <a:xfrm>
              <a:off x="1776359" y="4092892"/>
              <a:ext cx="189000" cy="189000"/>
            </a:xfrm>
            <a:prstGeom prst="ellipse">
              <a:avLst/>
            </a:prstGeom>
            <a:solidFill>
              <a:srgbClr val="B1A089">
                <a:lumMod val="75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sng" strike="noStrike" kern="1200" cap="none" spc="0" normalizeH="0" baseline="0" noProof="0">
                <a:ln>
                  <a:noFill/>
                </a:ln>
                <a:solidFill>
                  <a:srgbClr val="FFFFFF"/>
                </a:solidFill>
                <a:effectLst/>
                <a:uLnTx/>
                <a:uFillTx/>
                <a:latin typeface="Calibri"/>
                <a:ea typeface="+mn-ea"/>
                <a:cs typeface="+mn-cs"/>
              </a:endParaRPr>
            </a:p>
          </p:txBody>
        </p:sp>
        <p:sp>
          <p:nvSpPr>
            <p:cNvPr id="211" name="Oval 210"/>
            <p:cNvSpPr>
              <a:spLocks noChangeAspect="1"/>
            </p:cNvSpPr>
            <p:nvPr/>
          </p:nvSpPr>
          <p:spPr>
            <a:xfrm>
              <a:off x="2196185" y="3382212"/>
              <a:ext cx="189000" cy="189000"/>
            </a:xfrm>
            <a:prstGeom prst="ellipse">
              <a:avLst/>
            </a:prstGeom>
            <a:solidFill>
              <a:srgbClr val="B1A089">
                <a:lumMod val="75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sng" strike="noStrike" kern="1200" cap="none" spc="0" normalizeH="0" baseline="0" noProof="0">
                <a:ln>
                  <a:noFill/>
                </a:ln>
                <a:solidFill>
                  <a:srgbClr val="FFFFFF"/>
                </a:solidFill>
                <a:effectLst/>
                <a:uLnTx/>
                <a:uFillTx/>
                <a:latin typeface="Calibri"/>
                <a:ea typeface="+mn-ea"/>
                <a:cs typeface="+mn-cs"/>
              </a:endParaRPr>
            </a:p>
          </p:txBody>
        </p:sp>
        <p:sp>
          <p:nvSpPr>
            <p:cNvPr id="212" name="Oval 211"/>
            <p:cNvSpPr>
              <a:spLocks noChangeAspect="1"/>
            </p:cNvSpPr>
            <p:nvPr/>
          </p:nvSpPr>
          <p:spPr>
            <a:xfrm>
              <a:off x="1916301" y="3868126"/>
              <a:ext cx="189000" cy="189000"/>
            </a:xfrm>
            <a:prstGeom prst="ellipse">
              <a:avLst/>
            </a:prstGeom>
            <a:gradFill flip="none" rotWithShape="1">
              <a:gsLst>
                <a:gs pos="0">
                  <a:srgbClr val="D2CB6C">
                    <a:lumMod val="67000"/>
                  </a:srgbClr>
                </a:gs>
                <a:gs pos="48000">
                  <a:srgbClr val="D2CB6C">
                    <a:lumMod val="97000"/>
                    <a:lumOff val="3000"/>
                  </a:srgbClr>
                </a:gs>
                <a:gs pos="100000">
                  <a:srgbClr val="D2CB6C">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sng" strike="noStrike" kern="1200" cap="none" spc="0" normalizeH="0" baseline="0" noProof="0">
                <a:ln>
                  <a:noFill/>
                </a:ln>
                <a:solidFill>
                  <a:srgbClr val="FFFFFF"/>
                </a:solidFill>
                <a:effectLst/>
                <a:uLnTx/>
                <a:uFillTx/>
                <a:latin typeface="Calibri"/>
                <a:ea typeface="+mn-ea"/>
                <a:cs typeface="+mn-cs"/>
              </a:endParaRPr>
            </a:p>
          </p:txBody>
        </p:sp>
        <p:sp>
          <p:nvSpPr>
            <p:cNvPr id="213" name="TextBox 212"/>
            <p:cNvSpPr txBox="1"/>
            <p:nvPr/>
          </p:nvSpPr>
          <p:spPr>
            <a:xfrm>
              <a:off x="1587034" y="4422077"/>
              <a:ext cx="268349"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1C1C1C"/>
                  </a:solidFill>
                  <a:effectLst/>
                  <a:uLnTx/>
                  <a:uFillTx/>
                  <a:latin typeface="Calibri"/>
                  <a:ea typeface="+mn-ea"/>
                  <a:cs typeface="+mn-cs"/>
                </a:rPr>
                <a:t>0</a:t>
              </a:r>
              <a:endParaRPr kumimoji="0" lang="en-GB" sz="900" b="1" i="0" u="none" strike="noStrike" kern="1200" cap="none" spc="0" normalizeH="0" baseline="0" noProof="0" dirty="0">
                <a:ln>
                  <a:noFill/>
                </a:ln>
                <a:solidFill>
                  <a:srgbClr val="1C1C1C"/>
                </a:solidFill>
                <a:effectLst/>
                <a:uLnTx/>
                <a:uFillTx/>
                <a:latin typeface="Calibri"/>
                <a:ea typeface="+mn-ea"/>
                <a:cs typeface="+mn-cs"/>
              </a:endParaRPr>
            </a:p>
          </p:txBody>
        </p:sp>
        <p:sp>
          <p:nvSpPr>
            <p:cNvPr id="214" name="Oval 213"/>
            <p:cNvSpPr>
              <a:spLocks noChangeAspect="1"/>
            </p:cNvSpPr>
            <p:nvPr/>
          </p:nvSpPr>
          <p:spPr>
            <a:xfrm>
              <a:off x="3038823" y="4442895"/>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15" name="Oval 214"/>
            <p:cNvSpPr>
              <a:spLocks noChangeAspect="1"/>
            </p:cNvSpPr>
            <p:nvPr/>
          </p:nvSpPr>
          <p:spPr>
            <a:xfrm>
              <a:off x="2351037" y="4442895"/>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16" name="Oval 215"/>
            <p:cNvSpPr>
              <a:spLocks noChangeAspect="1"/>
            </p:cNvSpPr>
            <p:nvPr/>
          </p:nvSpPr>
          <p:spPr>
            <a:xfrm>
              <a:off x="2007144" y="4442895"/>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cxnSp>
          <p:nvCxnSpPr>
            <p:cNvPr id="217" name="Straight Arrow Connector 216"/>
            <p:cNvCxnSpPr>
              <a:cxnSpLocks/>
              <a:stCxn id="250" idx="5"/>
              <a:endCxn id="255" idx="1"/>
            </p:cNvCxnSpPr>
            <p:nvPr/>
          </p:nvCxnSpPr>
          <p:spPr>
            <a:xfrm>
              <a:off x="3329231" y="2775019"/>
              <a:ext cx="704258" cy="1389142"/>
            </a:xfrm>
            <a:prstGeom prst="straightConnector1">
              <a:avLst/>
            </a:prstGeom>
            <a:noFill/>
            <a:ln w="19050" cap="flat" cmpd="sng" algn="ctr">
              <a:solidFill>
                <a:srgbClr val="FFFFFF">
                  <a:lumMod val="50000"/>
                </a:srgbClr>
              </a:solidFill>
              <a:prstDash val="solid"/>
              <a:headEnd type="triangle"/>
              <a:tailEnd type="triangle"/>
            </a:ln>
            <a:effectLst/>
          </p:spPr>
        </p:cxnSp>
        <p:sp>
          <p:nvSpPr>
            <p:cNvPr id="218" name="Bent-Up Arrow 217"/>
            <p:cNvSpPr/>
            <p:nvPr/>
          </p:nvSpPr>
          <p:spPr>
            <a:xfrm rot="5400000">
              <a:off x="821842" y="2697216"/>
              <a:ext cx="900279" cy="973966"/>
            </a:xfrm>
            <a:prstGeom prst="bentUpArrow">
              <a:avLst>
                <a:gd name="adj1" fmla="val 23723"/>
                <a:gd name="adj2" fmla="val 23061"/>
                <a:gd name="adj3" fmla="val 25000"/>
              </a:avLst>
            </a:prstGeom>
            <a:solidFill>
              <a:srgbClr val="B1A089">
                <a:lumMod val="75000"/>
              </a:srgbClr>
            </a:solidFill>
            <a:ln w="127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19" name="TextBox 218"/>
            <p:cNvSpPr txBox="1"/>
            <p:nvPr/>
          </p:nvSpPr>
          <p:spPr>
            <a:xfrm rot="18000000">
              <a:off x="3287568" y="2122479"/>
              <a:ext cx="762596"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7F7F7F"/>
                  </a:solidFill>
                  <a:effectLst/>
                  <a:uLnTx/>
                  <a:uFillTx/>
                  <a:latin typeface="Calibri"/>
                  <a:ea typeface="+mn-ea"/>
                  <a:cs typeface="+mn-cs"/>
                </a:rPr>
                <a:t>Transport</a:t>
              </a:r>
            </a:p>
          </p:txBody>
        </p:sp>
        <p:sp>
          <p:nvSpPr>
            <p:cNvPr id="220" name="TextBox 219"/>
            <p:cNvSpPr txBox="1"/>
            <p:nvPr/>
          </p:nvSpPr>
          <p:spPr>
            <a:xfrm rot="18000000">
              <a:off x="3490561" y="1960331"/>
              <a:ext cx="1247755"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7F7F7F"/>
                  </a:solidFill>
                  <a:effectLst/>
                  <a:uLnTx/>
                  <a:uFillTx/>
                  <a:latin typeface="Calibri"/>
                  <a:ea typeface="+mn-ea"/>
                  <a:cs typeface="+mn-cs"/>
                </a:rPr>
                <a:t>Detectors and optics</a:t>
              </a:r>
            </a:p>
          </p:txBody>
        </p:sp>
        <p:sp>
          <p:nvSpPr>
            <p:cNvPr id="221" name="Oval 220"/>
            <p:cNvSpPr>
              <a:spLocks noChangeAspect="1"/>
            </p:cNvSpPr>
            <p:nvPr/>
          </p:nvSpPr>
          <p:spPr>
            <a:xfrm>
              <a:off x="3460200" y="2570889"/>
              <a:ext cx="189000" cy="189000"/>
            </a:xfrm>
            <a:prstGeom prst="ellipse">
              <a:avLst/>
            </a:prstGeom>
            <a:gradFill flip="none" rotWithShape="1">
              <a:gsLst>
                <a:gs pos="0">
                  <a:srgbClr val="9CBEBD">
                    <a:lumMod val="67000"/>
                  </a:srgbClr>
                </a:gs>
                <a:gs pos="48000">
                  <a:srgbClr val="9CBEBD">
                    <a:lumMod val="97000"/>
                    <a:lumOff val="3000"/>
                  </a:srgbClr>
                </a:gs>
                <a:gs pos="100000">
                  <a:srgbClr val="9CBEB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22" name="TextBox 221"/>
            <p:cNvSpPr txBox="1"/>
            <p:nvPr/>
          </p:nvSpPr>
          <p:spPr>
            <a:xfrm rot="18000000">
              <a:off x="3773775" y="1956106"/>
              <a:ext cx="1192958"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7F7F7F"/>
                  </a:solidFill>
                  <a:effectLst/>
                  <a:uLnTx/>
                  <a:uFillTx/>
                  <a:latin typeface="Calibri"/>
                  <a:ea typeface="+mn-ea"/>
                  <a:cs typeface="+mn-cs"/>
                </a:rPr>
                <a:t>Evaporative cooling</a:t>
              </a:r>
            </a:p>
          </p:txBody>
        </p:sp>
        <p:sp>
          <p:nvSpPr>
            <p:cNvPr id="223" name="TextBox 222"/>
            <p:cNvSpPr txBox="1"/>
            <p:nvPr/>
          </p:nvSpPr>
          <p:spPr>
            <a:xfrm rot="18000000">
              <a:off x="4390493" y="1788702"/>
              <a:ext cx="1728396"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7F7F7F"/>
                  </a:solidFill>
                  <a:effectLst/>
                  <a:uLnTx/>
                  <a:uFillTx/>
                  <a:latin typeface="Calibri"/>
                  <a:ea typeface="+mn-ea"/>
                  <a:cs typeface="+mn-cs"/>
                </a:rPr>
                <a:t>Align vertical laser beams</a:t>
              </a:r>
            </a:p>
          </p:txBody>
        </p:sp>
        <p:sp>
          <p:nvSpPr>
            <p:cNvPr id="224" name="TextBox 223"/>
            <p:cNvSpPr txBox="1"/>
            <p:nvPr/>
          </p:nvSpPr>
          <p:spPr>
            <a:xfrm>
              <a:off x="5111780" y="2129730"/>
              <a:ext cx="588098"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First AI signal</a:t>
              </a:r>
              <a:endParaRPr kumimoji="0" lang="en-GB" sz="900" b="0" i="0" u="none" strike="noStrike" kern="1200" cap="none" spc="0" normalizeH="0" baseline="0" noProof="0" dirty="0">
                <a:ln>
                  <a:noFill/>
                </a:ln>
                <a:solidFill>
                  <a:srgbClr val="1C1C1C"/>
                </a:solidFill>
                <a:effectLst/>
                <a:uLnTx/>
                <a:uFillTx/>
                <a:latin typeface="Calibri"/>
                <a:ea typeface="+mn-ea"/>
                <a:cs typeface="+mn-cs"/>
              </a:endParaRPr>
            </a:p>
          </p:txBody>
        </p:sp>
        <p:sp>
          <p:nvSpPr>
            <p:cNvPr id="225" name="Oval 224"/>
            <p:cNvSpPr>
              <a:spLocks noChangeAspect="1"/>
            </p:cNvSpPr>
            <p:nvPr/>
          </p:nvSpPr>
          <p:spPr>
            <a:xfrm>
              <a:off x="2058799" y="3634339"/>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26" name="Oval 225"/>
            <p:cNvSpPr>
              <a:spLocks noChangeAspect="1"/>
            </p:cNvSpPr>
            <p:nvPr/>
          </p:nvSpPr>
          <p:spPr>
            <a:xfrm>
              <a:off x="2325390" y="3122822"/>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27" name="Oval 226"/>
            <p:cNvSpPr>
              <a:spLocks noChangeAspect="1"/>
            </p:cNvSpPr>
            <p:nvPr/>
          </p:nvSpPr>
          <p:spPr>
            <a:xfrm>
              <a:off x="3987354" y="2572248"/>
              <a:ext cx="189000" cy="186282"/>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28" name="Oval 227"/>
            <p:cNvSpPr>
              <a:spLocks noChangeAspect="1"/>
            </p:cNvSpPr>
            <p:nvPr/>
          </p:nvSpPr>
          <p:spPr>
            <a:xfrm>
              <a:off x="4697997" y="2572248"/>
              <a:ext cx="189000" cy="186282"/>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29" name="Oval 228"/>
            <p:cNvSpPr>
              <a:spLocks noChangeAspect="1"/>
            </p:cNvSpPr>
            <p:nvPr/>
          </p:nvSpPr>
          <p:spPr>
            <a:xfrm>
              <a:off x="4691135" y="3164776"/>
              <a:ext cx="189000" cy="186282"/>
            </a:xfrm>
            <a:prstGeom prst="ellipse">
              <a:avLst/>
            </a:prstGeom>
            <a:solidFill>
              <a:srgbClr val="C89F5D">
                <a:lumMod val="20000"/>
                <a:lumOff val="8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30" name="TextBox 229"/>
            <p:cNvSpPr txBox="1"/>
            <p:nvPr/>
          </p:nvSpPr>
          <p:spPr>
            <a:xfrm>
              <a:off x="4437814" y="3769606"/>
              <a:ext cx="635009"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689 nm</a:t>
              </a:r>
            </a:p>
          </p:txBody>
        </p:sp>
        <p:sp>
          <p:nvSpPr>
            <p:cNvPr id="231" name="TextBox 230"/>
            <p:cNvSpPr txBox="1"/>
            <p:nvPr/>
          </p:nvSpPr>
          <p:spPr>
            <a:xfrm>
              <a:off x="4536079" y="3550452"/>
              <a:ext cx="1193777"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Stabilise clock laser</a:t>
              </a:r>
            </a:p>
          </p:txBody>
        </p:sp>
        <p:sp>
          <p:nvSpPr>
            <p:cNvPr id="232" name="Oval 231"/>
            <p:cNvSpPr>
              <a:spLocks noChangeAspect="1"/>
            </p:cNvSpPr>
            <p:nvPr/>
          </p:nvSpPr>
          <p:spPr>
            <a:xfrm>
              <a:off x="4340046" y="3683685"/>
              <a:ext cx="189000" cy="189000"/>
            </a:xfrm>
            <a:prstGeom prst="ellipse">
              <a:avLst/>
            </a:prstGeom>
            <a:gradFill flip="none" rotWithShape="1">
              <a:gsLst>
                <a:gs pos="0">
                  <a:srgbClr val="C89F5D">
                    <a:lumMod val="67000"/>
                  </a:srgbClr>
                </a:gs>
                <a:gs pos="48000">
                  <a:srgbClr val="C89F5D">
                    <a:lumMod val="97000"/>
                    <a:lumOff val="3000"/>
                  </a:srgbClr>
                </a:gs>
                <a:gs pos="100000">
                  <a:srgbClr val="C89F5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33" name="Oval 232"/>
            <p:cNvSpPr>
              <a:spLocks noChangeAspect="1"/>
            </p:cNvSpPr>
            <p:nvPr/>
          </p:nvSpPr>
          <p:spPr>
            <a:xfrm>
              <a:off x="4504974" y="3419656"/>
              <a:ext cx="189000" cy="189000"/>
            </a:xfrm>
            <a:prstGeom prst="ellipse">
              <a:avLst/>
            </a:prstGeom>
            <a:gradFill flip="none" rotWithShape="1">
              <a:gsLst>
                <a:gs pos="0">
                  <a:srgbClr val="C89F5D">
                    <a:lumMod val="67000"/>
                  </a:srgbClr>
                </a:gs>
                <a:gs pos="48000">
                  <a:srgbClr val="C89F5D">
                    <a:lumMod val="97000"/>
                    <a:lumOff val="3000"/>
                  </a:srgbClr>
                </a:gs>
                <a:gs pos="100000">
                  <a:srgbClr val="C89F5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34" name="Oval 233"/>
            <p:cNvSpPr>
              <a:spLocks noChangeAspect="1"/>
            </p:cNvSpPr>
            <p:nvPr/>
          </p:nvSpPr>
          <p:spPr>
            <a:xfrm>
              <a:off x="4839117" y="2930672"/>
              <a:ext cx="203408" cy="200483"/>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35" name="Oval 234"/>
            <p:cNvSpPr>
              <a:spLocks noChangeAspect="1"/>
            </p:cNvSpPr>
            <p:nvPr/>
          </p:nvSpPr>
          <p:spPr>
            <a:xfrm>
              <a:off x="2478184" y="2901996"/>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36" name="Oval 235"/>
            <p:cNvSpPr>
              <a:spLocks noChangeAspect="1"/>
            </p:cNvSpPr>
            <p:nvPr/>
          </p:nvSpPr>
          <p:spPr>
            <a:xfrm>
              <a:off x="1214734" y="4442050"/>
              <a:ext cx="189000" cy="189000"/>
            </a:xfrm>
            <a:prstGeom prst="ellipse">
              <a:avLst/>
            </a:prstGeom>
            <a:solidFill>
              <a:srgbClr val="7F7F7F">
                <a:lumMod val="20000"/>
                <a:lumOff val="8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37" name="Oval 236"/>
            <p:cNvSpPr>
              <a:spLocks noChangeAspect="1"/>
            </p:cNvSpPr>
            <p:nvPr/>
          </p:nvSpPr>
          <p:spPr>
            <a:xfrm>
              <a:off x="925248" y="4442050"/>
              <a:ext cx="189000" cy="189000"/>
            </a:xfrm>
            <a:prstGeom prst="ellipse">
              <a:avLst/>
            </a:prstGeom>
            <a:solidFill>
              <a:srgbClr val="7F7F7F">
                <a:lumMod val="20000"/>
                <a:lumOff val="8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38" name="Oval 237"/>
            <p:cNvSpPr>
              <a:spLocks noChangeAspect="1"/>
            </p:cNvSpPr>
            <p:nvPr/>
          </p:nvSpPr>
          <p:spPr>
            <a:xfrm>
              <a:off x="654344" y="4442050"/>
              <a:ext cx="189000" cy="189000"/>
            </a:xfrm>
            <a:prstGeom prst="ellipse">
              <a:avLst/>
            </a:prstGeom>
            <a:solidFill>
              <a:srgbClr val="7F7F7F">
                <a:lumMod val="20000"/>
                <a:lumOff val="8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39" name="TextBox 238"/>
            <p:cNvSpPr txBox="1"/>
            <p:nvPr/>
          </p:nvSpPr>
          <p:spPr>
            <a:xfrm rot="18000000">
              <a:off x="475777" y="4638598"/>
              <a:ext cx="839180" cy="507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Preparation - see other sheets</a:t>
              </a:r>
            </a:p>
          </p:txBody>
        </p:sp>
        <p:sp>
          <p:nvSpPr>
            <p:cNvPr id="240" name="Oval 239"/>
            <p:cNvSpPr>
              <a:spLocks noChangeAspect="1"/>
            </p:cNvSpPr>
            <p:nvPr/>
          </p:nvSpPr>
          <p:spPr>
            <a:xfrm>
              <a:off x="3123890" y="2572248"/>
              <a:ext cx="189000" cy="186282"/>
            </a:xfrm>
            <a:prstGeom prst="ellipse">
              <a:avLst/>
            </a:prstGeom>
            <a:solidFill>
              <a:srgbClr val="FFCCFF"/>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41" name="TextBox 240"/>
            <p:cNvSpPr txBox="1"/>
            <p:nvPr/>
          </p:nvSpPr>
          <p:spPr>
            <a:xfrm>
              <a:off x="2957106" y="2147845"/>
              <a:ext cx="65579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Install side-arm</a:t>
              </a:r>
            </a:p>
          </p:txBody>
        </p:sp>
        <p:cxnSp>
          <p:nvCxnSpPr>
            <p:cNvPr id="242" name="Straight Arrow Connector 241"/>
            <p:cNvCxnSpPr>
              <a:cxnSpLocks/>
              <a:stCxn id="221" idx="5"/>
              <a:endCxn id="254" idx="1"/>
            </p:cNvCxnSpPr>
            <p:nvPr/>
          </p:nvCxnSpPr>
          <p:spPr>
            <a:xfrm>
              <a:off x="3621522" y="2732211"/>
              <a:ext cx="601862" cy="1204896"/>
            </a:xfrm>
            <a:prstGeom prst="straightConnector1">
              <a:avLst/>
            </a:prstGeom>
            <a:noFill/>
            <a:ln w="19050" cap="flat" cmpd="sng" algn="ctr">
              <a:solidFill>
                <a:srgbClr val="FFFFFF">
                  <a:lumMod val="50000"/>
                </a:srgbClr>
              </a:solidFill>
              <a:prstDash val="solid"/>
              <a:headEnd type="triangle"/>
              <a:tailEnd type="triangle"/>
            </a:ln>
            <a:effectLst/>
          </p:spPr>
        </p:cxnSp>
        <p:sp>
          <p:nvSpPr>
            <p:cNvPr id="243" name="TextBox 242"/>
            <p:cNvSpPr txBox="1"/>
            <p:nvPr/>
          </p:nvSpPr>
          <p:spPr>
            <a:xfrm>
              <a:off x="3111954" y="4111418"/>
              <a:ext cx="86839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Laser-cooling</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light</a:t>
              </a:r>
              <a:endParaRPr kumimoji="0" lang="en-GB" sz="900" b="0" i="0" u="none" strike="noStrike" kern="1200" cap="none" spc="0" normalizeH="0" baseline="0" noProof="0" dirty="0">
                <a:ln>
                  <a:noFill/>
                </a:ln>
                <a:solidFill>
                  <a:srgbClr val="1C1C1C"/>
                </a:solidFill>
                <a:effectLst/>
                <a:uLnTx/>
                <a:uFillTx/>
                <a:latin typeface="Calibri"/>
                <a:ea typeface="+mn-ea"/>
                <a:cs typeface="+mn-cs"/>
              </a:endParaRPr>
            </a:p>
          </p:txBody>
        </p:sp>
        <p:sp>
          <p:nvSpPr>
            <p:cNvPr id="244" name="TextBox 243"/>
            <p:cNvSpPr txBox="1"/>
            <p:nvPr/>
          </p:nvSpPr>
          <p:spPr>
            <a:xfrm>
              <a:off x="2591194" y="2550777"/>
              <a:ext cx="382836"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1C1C1C"/>
                  </a:solidFill>
                  <a:effectLst/>
                  <a:uLnTx/>
                  <a:uFillTx/>
                  <a:latin typeface="Calibri"/>
                  <a:ea typeface="+mn-ea"/>
                  <a:cs typeface="+mn-cs"/>
                </a:rPr>
                <a:t>1a</a:t>
              </a:r>
              <a:endParaRPr kumimoji="0" lang="en-GB" sz="900" b="1" i="0" u="none" strike="noStrike" kern="1200" cap="none" spc="0" normalizeH="0" baseline="0" noProof="0" dirty="0">
                <a:ln>
                  <a:noFill/>
                </a:ln>
                <a:solidFill>
                  <a:srgbClr val="1C1C1C"/>
                </a:solidFill>
                <a:effectLst/>
                <a:uLnTx/>
                <a:uFillTx/>
                <a:latin typeface="Calibri"/>
                <a:ea typeface="+mn-ea"/>
                <a:cs typeface="+mn-cs"/>
              </a:endParaRPr>
            </a:p>
          </p:txBody>
        </p:sp>
        <p:sp>
          <p:nvSpPr>
            <p:cNvPr id="245" name="TextBox 244"/>
            <p:cNvSpPr txBox="1"/>
            <p:nvPr/>
          </p:nvSpPr>
          <p:spPr>
            <a:xfrm>
              <a:off x="3728461" y="4404410"/>
              <a:ext cx="324000"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1C1C1C"/>
                  </a:solidFill>
                  <a:effectLst/>
                  <a:uLnTx/>
                  <a:uFillTx/>
                  <a:latin typeface="Calibri"/>
                  <a:ea typeface="+mn-ea"/>
                  <a:cs typeface="+mn-cs"/>
                </a:rPr>
                <a:t>1b</a:t>
              </a:r>
              <a:endParaRPr kumimoji="0" lang="en-GB" sz="900" b="1" i="0" u="none" strike="noStrike" kern="1200" cap="none" spc="0" normalizeH="0" baseline="0" noProof="0" dirty="0">
                <a:ln>
                  <a:noFill/>
                </a:ln>
                <a:solidFill>
                  <a:srgbClr val="1C1C1C"/>
                </a:solidFill>
                <a:effectLst/>
                <a:uLnTx/>
                <a:uFillTx/>
                <a:latin typeface="Calibri"/>
                <a:ea typeface="+mn-ea"/>
                <a:cs typeface="+mn-cs"/>
              </a:endParaRPr>
            </a:p>
          </p:txBody>
        </p:sp>
        <p:sp>
          <p:nvSpPr>
            <p:cNvPr id="246" name="TextBox 245"/>
            <p:cNvSpPr txBox="1"/>
            <p:nvPr/>
          </p:nvSpPr>
          <p:spPr>
            <a:xfrm>
              <a:off x="4239210" y="2579967"/>
              <a:ext cx="382836"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1C1C1C"/>
                  </a:solidFill>
                  <a:effectLst/>
                  <a:uLnTx/>
                  <a:uFillTx/>
                  <a:latin typeface="Calibri"/>
                  <a:ea typeface="+mn-ea"/>
                  <a:cs typeface="+mn-cs"/>
                </a:rPr>
                <a:t>3</a:t>
              </a:r>
            </a:p>
          </p:txBody>
        </p:sp>
        <p:sp>
          <p:nvSpPr>
            <p:cNvPr id="247" name="TextBox 246"/>
            <p:cNvSpPr txBox="1"/>
            <p:nvPr/>
          </p:nvSpPr>
          <p:spPr>
            <a:xfrm>
              <a:off x="4954790" y="2578339"/>
              <a:ext cx="382836"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1C1C1C"/>
                  </a:solidFill>
                  <a:effectLst/>
                  <a:uLnTx/>
                  <a:uFillTx/>
                  <a:latin typeface="Calibri"/>
                  <a:ea typeface="+mn-ea"/>
                  <a:cs typeface="+mn-cs"/>
                </a:rPr>
                <a:t>4</a:t>
              </a:r>
            </a:p>
          </p:txBody>
        </p:sp>
        <p:sp>
          <p:nvSpPr>
            <p:cNvPr id="248" name="Rectangle 247"/>
            <p:cNvSpPr/>
            <p:nvPr/>
          </p:nvSpPr>
          <p:spPr>
            <a:xfrm>
              <a:off x="3427324" y="1382868"/>
              <a:ext cx="1942749" cy="181534"/>
            </a:xfrm>
            <a:prstGeom prst="rect">
              <a:avLst/>
            </a:prstGeom>
            <a:solidFill>
              <a:srgbClr val="9CBEBD">
                <a:lumMod val="60000"/>
                <a:lumOff val="4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49" name="Rectangle 248"/>
            <p:cNvSpPr/>
            <p:nvPr/>
          </p:nvSpPr>
          <p:spPr>
            <a:xfrm>
              <a:off x="4030056" y="5663284"/>
              <a:ext cx="1307570" cy="197071"/>
            </a:xfrm>
            <a:prstGeom prst="rect">
              <a:avLst/>
            </a:prstGeom>
            <a:solidFill>
              <a:srgbClr val="C89F5D">
                <a:lumMod val="20000"/>
                <a:lumOff val="8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50" name="Oval 249">
              <a:extLst>
                <a:ext uri="{FF2B5EF4-FFF2-40B4-BE49-F238E27FC236}">
                  <a16:creationId xmlns:a16="http://schemas.microsoft.com/office/drawing/2014/main" id="{27C78B17-8A95-40F1-8739-A8E380508CDE}"/>
                </a:ext>
              </a:extLst>
            </p:cNvPr>
            <p:cNvSpPr>
              <a:spLocks noChangeAspect="1"/>
            </p:cNvSpPr>
            <p:nvPr/>
          </p:nvSpPr>
          <p:spPr>
            <a:xfrm>
              <a:off x="3052680" y="2502444"/>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51" name="TextBox 250">
              <a:extLst>
                <a:ext uri="{FF2B5EF4-FFF2-40B4-BE49-F238E27FC236}">
                  <a16:creationId xmlns:a16="http://schemas.microsoft.com/office/drawing/2014/main" id="{646FC744-1128-4689-821C-2E2E3DEBB855}"/>
                </a:ext>
              </a:extLst>
            </p:cNvPr>
            <p:cNvSpPr txBox="1"/>
            <p:nvPr/>
          </p:nvSpPr>
          <p:spPr>
            <a:xfrm>
              <a:off x="3019923" y="2536925"/>
              <a:ext cx="382836"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1C1C1C"/>
                  </a:solidFill>
                  <a:effectLst/>
                  <a:uLnTx/>
                  <a:uFillTx/>
                  <a:latin typeface="Calibri"/>
                  <a:ea typeface="+mn-ea"/>
                  <a:cs typeface="+mn-cs"/>
                </a:rPr>
                <a:t>2</a:t>
              </a:r>
              <a:endParaRPr kumimoji="0" lang="en-GB" sz="900" b="1" i="0" u="none" strike="noStrike" kern="1200" cap="none" spc="0" normalizeH="0" baseline="0" noProof="0" dirty="0">
                <a:ln>
                  <a:noFill/>
                </a:ln>
                <a:solidFill>
                  <a:srgbClr val="1C1C1C"/>
                </a:solidFill>
                <a:effectLst/>
                <a:uLnTx/>
                <a:uFillTx/>
                <a:latin typeface="Calibri"/>
                <a:ea typeface="+mn-ea"/>
                <a:cs typeface="+mn-cs"/>
              </a:endParaRPr>
            </a:p>
          </p:txBody>
        </p:sp>
        <p:sp>
          <p:nvSpPr>
            <p:cNvPr id="252" name="Oval 251">
              <a:extLst>
                <a:ext uri="{FF2B5EF4-FFF2-40B4-BE49-F238E27FC236}">
                  <a16:creationId xmlns:a16="http://schemas.microsoft.com/office/drawing/2014/main" id="{48CE4DF3-E3FE-4222-878D-676CBD7BB716}"/>
                </a:ext>
              </a:extLst>
            </p:cNvPr>
            <p:cNvSpPr>
              <a:spLocks noChangeAspect="1"/>
            </p:cNvSpPr>
            <p:nvPr/>
          </p:nvSpPr>
          <p:spPr>
            <a:xfrm>
              <a:off x="5413138" y="2557350"/>
              <a:ext cx="189000" cy="189000"/>
            </a:xfrm>
            <a:prstGeom prst="ellipse">
              <a:avLst/>
            </a:prstGeom>
            <a:solidFill>
              <a:srgbClr val="7F7F7F">
                <a:lumMod val="20000"/>
                <a:lumOff val="8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53" name="Left Brace 252">
              <a:extLst>
                <a:ext uri="{FF2B5EF4-FFF2-40B4-BE49-F238E27FC236}">
                  <a16:creationId xmlns:a16="http://schemas.microsoft.com/office/drawing/2014/main" id="{3B7ED82D-D5C3-48E2-B885-0C1DCAECD922}"/>
                </a:ext>
              </a:extLst>
            </p:cNvPr>
            <p:cNvSpPr/>
            <p:nvPr/>
          </p:nvSpPr>
          <p:spPr>
            <a:xfrm flipH="1">
              <a:off x="5537784" y="1382868"/>
              <a:ext cx="310227" cy="4472316"/>
            </a:xfrm>
            <a:prstGeom prst="leftBrace">
              <a:avLst>
                <a:gd name="adj1" fmla="val 68623"/>
                <a:gd name="adj2" fmla="val 28462"/>
              </a:avLst>
            </a:prstGeom>
            <a:noFill/>
            <a:ln w="6350" cap="flat" cmpd="sng" algn="ctr">
              <a:solidFill>
                <a:srgbClr val="A9A5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7F7F7F"/>
                </a:solidFill>
                <a:effectLst/>
                <a:uLnTx/>
                <a:uFillTx/>
                <a:latin typeface="Calibri"/>
                <a:ea typeface="+mn-ea"/>
                <a:cs typeface="+mn-cs"/>
              </a:endParaRPr>
            </a:p>
          </p:txBody>
        </p:sp>
        <p:sp>
          <p:nvSpPr>
            <p:cNvPr id="254" name="Oval 253"/>
            <p:cNvSpPr>
              <a:spLocks noChangeAspect="1"/>
            </p:cNvSpPr>
            <p:nvPr/>
          </p:nvSpPr>
          <p:spPr>
            <a:xfrm>
              <a:off x="4195706" y="3909429"/>
              <a:ext cx="189000" cy="189000"/>
            </a:xfrm>
            <a:prstGeom prst="ellipse">
              <a:avLst/>
            </a:prstGeom>
            <a:gradFill flip="none" rotWithShape="1">
              <a:gsLst>
                <a:gs pos="0">
                  <a:srgbClr val="9CBEBD">
                    <a:lumMod val="67000"/>
                  </a:srgbClr>
                </a:gs>
                <a:gs pos="48000">
                  <a:srgbClr val="9CBEBD">
                    <a:lumMod val="97000"/>
                    <a:lumOff val="3000"/>
                  </a:srgbClr>
                </a:gs>
                <a:gs pos="100000">
                  <a:srgbClr val="9CBEB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55" name="Oval 254"/>
            <p:cNvSpPr>
              <a:spLocks noChangeAspect="1"/>
            </p:cNvSpPr>
            <p:nvPr/>
          </p:nvSpPr>
          <p:spPr>
            <a:xfrm>
              <a:off x="4003701" y="4134801"/>
              <a:ext cx="203408" cy="200483"/>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256" name="TextBox 255"/>
            <p:cNvSpPr txBox="1"/>
            <p:nvPr/>
          </p:nvSpPr>
          <p:spPr>
            <a:xfrm>
              <a:off x="4273275" y="4001357"/>
              <a:ext cx="635009" cy="2308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IR laser</a:t>
              </a:r>
            </a:p>
          </p:txBody>
        </p:sp>
      </p:grpSp>
    </p:spTree>
    <p:extLst>
      <p:ext uri="{BB962C8B-B14F-4D97-AF65-F5344CB8AC3E}">
        <p14:creationId xmlns:p14="http://schemas.microsoft.com/office/powerpoint/2010/main" val="42055624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p:cNvSpPr txBox="1"/>
          <p:nvPr/>
        </p:nvSpPr>
        <p:spPr>
          <a:xfrm>
            <a:off x="-4178" y="-24148"/>
            <a:ext cx="6862178" cy="461665"/>
          </a:xfrm>
          <a:prstGeom prst="rect">
            <a:avLst/>
          </a:prstGeom>
          <a:solidFill>
            <a:schemeClr val="tx2"/>
          </a:solidFill>
          <a:ln>
            <a:noFill/>
          </a:ln>
        </p:spPr>
        <p:txBody>
          <a:bodyPr wrap="square" rtlCol="0">
            <a:spAutoFit/>
          </a:bodyPr>
          <a:lstStyle/>
          <a:p>
            <a:pPr algn="ctr" defTabSz="685800">
              <a:buClrTx/>
            </a:pPr>
            <a:r>
              <a:rPr lang="en-GB" sz="2400" kern="1200" dirty="0">
                <a:solidFill>
                  <a:prstClr val="white"/>
                </a:solidFill>
                <a:latin typeface="Calibri"/>
                <a:ea typeface="+mn-ea"/>
                <a:cs typeface="+mn-cs"/>
              </a:rPr>
              <a:t>  </a:t>
            </a:r>
            <a:r>
              <a:rPr lang="en-GB" sz="2400" kern="1200" dirty="0">
                <a:solidFill>
                  <a:schemeClr val="bg1"/>
                </a:solidFill>
                <a:latin typeface="Calibri"/>
                <a:ea typeface="+mn-ea"/>
                <a:cs typeface="+mn-cs"/>
              </a:rPr>
              <a:t>AOIN-10: </a:t>
            </a:r>
            <a:r>
              <a:rPr lang="en-GB" sz="2400" kern="1200" dirty="0">
                <a:solidFill>
                  <a:schemeClr val="bg1"/>
                </a:solidFill>
                <a:latin typeface="Calibri"/>
              </a:rPr>
              <a:t>Sequencing of Milestones @ site in Oxford</a:t>
            </a:r>
          </a:p>
        </p:txBody>
      </p:sp>
      <p:grpSp>
        <p:nvGrpSpPr>
          <p:cNvPr id="89" name="Group 88"/>
          <p:cNvGrpSpPr/>
          <p:nvPr/>
        </p:nvGrpSpPr>
        <p:grpSpPr>
          <a:xfrm>
            <a:off x="346498" y="528899"/>
            <a:ext cx="6002439" cy="4614601"/>
            <a:chOff x="1531354" y="1193158"/>
            <a:chExt cx="6002439" cy="4614601"/>
          </a:xfrm>
        </p:grpSpPr>
        <p:sp>
          <p:nvSpPr>
            <p:cNvPr id="90" name="Bent-Up Arrow 89"/>
            <p:cNvSpPr/>
            <p:nvPr/>
          </p:nvSpPr>
          <p:spPr>
            <a:xfrm flipV="1">
              <a:off x="2541242" y="1614814"/>
              <a:ext cx="1810692" cy="433454"/>
            </a:xfrm>
            <a:prstGeom prst="bentUpArrow">
              <a:avLst>
                <a:gd name="adj1" fmla="val 22114"/>
                <a:gd name="adj2" fmla="val 29633"/>
                <a:gd name="adj3" fmla="val 29302"/>
              </a:avLst>
            </a:prstGeom>
            <a:solidFill>
              <a:srgbClr val="D2CB6C">
                <a:lumMod val="60000"/>
                <a:lumOff val="4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dirty="0">
                <a:ln>
                  <a:noFill/>
                </a:ln>
                <a:solidFill>
                  <a:srgbClr val="FFFFFF"/>
                </a:solidFill>
                <a:effectLst/>
                <a:uLnTx/>
                <a:uFillTx/>
                <a:latin typeface="Calibri"/>
                <a:ea typeface="+mn-ea"/>
                <a:cs typeface="+mn-cs"/>
              </a:endParaRPr>
            </a:p>
          </p:txBody>
        </p:sp>
        <p:sp>
          <p:nvSpPr>
            <p:cNvPr id="91" name="Rounded Rectangle 90"/>
            <p:cNvSpPr/>
            <p:nvPr/>
          </p:nvSpPr>
          <p:spPr>
            <a:xfrm>
              <a:off x="5173616" y="3402929"/>
              <a:ext cx="2177010" cy="1891825"/>
            </a:xfrm>
            <a:prstGeom prst="roundRect">
              <a:avLst/>
            </a:prstGeom>
            <a:solidFill>
              <a:srgbClr val="FFFFFF">
                <a:lumMod val="95000"/>
              </a:srgbClr>
            </a:solidFill>
            <a:ln w="12700" cap="flat" cmpd="sng" algn="ctr">
              <a:solidFill>
                <a:srgbClr val="A9A57C">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92" name="Bent-Up Arrow 91"/>
            <p:cNvSpPr/>
            <p:nvPr/>
          </p:nvSpPr>
          <p:spPr>
            <a:xfrm flipV="1">
              <a:off x="2551235" y="1329651"/>
              <a:ext cx="1379610" cy="1219298"/>
            </a:xfrm>
            <a:prstGeom prst="bentUpArrow">
              <a:avLst>
                <a:gd name="adj1" fmla="val 15911"/>
                <a:gd name="adj2" fmla="val 18291"/>
                <a:gd name="adj3" fmla="val 29596"/>
              </a:avLst>
            </a:prstGeom>
            <a:solidFill>
              <a:srgbClr val="9CBEBD">
                <a:lumMod val="60000"/>
                <a:lumOff val="4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srgbClr val="FFFFFF"/>
                </a:solidFill>
                <a:effectLst/>
                <a:uLnTx/>
                <a:uFillTx/>
                <a:latin typeface="Calibri"/>
                <a:ea typeface="+mn-ea"/>
                <a:cs typeface="+mn-cs"/>
              </a:endParaRPr>
            </a:p>
          </p:txBody>
        </p:sp>
        <p:sp>
          <p:nvSpPr>
            <p:cNvPr id="93" name="Bent-Up Arrow 92"/>
            <p:cNvSpPr/>
            <p:nvPr/>
          </p:nvSpPr>
          <p:spPr>
            <a:xfrm>
              <a:off x="2541242" y="2868871"/>
              <a:ext cx="2528353" cy="2436121"/>
            </a:xfrm>
            <a:prstGeom prst="bentUpArrow">
              <a:avLst>
                <a:gd name="adj1" fmla="val 5374"/>
                <a:gd name="adj2" fmla="val 5571"/>
                <a:gd name="adj3" fmla="val 15181"/>
              </a:avLst>
            </a:prstGeom>
            <a:solidFill>
              <a:srgbClr val="C89F5D">
                <a:lumMod val="20000"/>
                <a:lumOff val="8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94" name="Oval 93"/>
            <p:cNvSpPr>
              <a:spLocks noChangeAspect="1"/>
            </p:cNvSpPr>
            <p:nvPr/>
          </p:nvSpPr>
          <p:spPr>
            <a:xfrm>
              <a:off x="2801053" y="2561289"/>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95" name="Oval 94"/>
            <p:cNvSpPr>
              <a:spLocks noChangeAspect="1"/>
            </p:cNvSpPr>
            <p:nvPr/>
          </p:nvSpPr>
          <p:spPr>
            <a:xfrm>
              <a:off x="4819781" y="2627818"/>
              <a:ext cx="189000" cy="186282"/>
            </a:xfrm>
            <a:prstGeom prst="ellipse">
              <a:avLst/>
            </a:prstGeom>
            <a:solidFill>
              <a:srgbClr val="C89F5D">
                <a:lumMod val="40000"/>
                <a:lumOff val="6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96" name="Oval 95"/>
            <p:cNvSpPr>
              <a:spLocks noChangeAspect="1"/>
            </p:cNvSpPr>
            <p:nvPr/>
          </p:nvSpPr>
          <p:spPr>
            <a:xfrm>
              <a:off x="3904155" y="2627818"/>
              <a:ext cx="189000" cy="186282"/>
            </a:xfrm>
            <a:prstGeom prst="ellipse">
              <a:avLst/>
            </a:prstGeom>
            <a:gradFill flip="none" rotWithShape="1">
              <a:gsLst>
                <a:gs pos="0">
                  <a:srgbClr val="D2CB6C">
                    <a:lumMod val="67000"/>
                  </a:srgbClr>
                </a:gs>
                <a:gs pos="48000">
                  <a:srgbClr val="D2CB6C">
                    <a:lumMod val="97000"/>
                    <a:lumOff val="3000"/>
                  </a:srgbClr>
                </a:gs>
                <a:gs pos="100000">
                  <a:srgbClr val="D2CB6C">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97" name="TextBox 96"/>
            <p:cNvSpPr txBox="1"/>
            <p:nvPr/>
          </p:nvSpPr>
          <p:spPr>
            <a:xfrm rot="18000000">
              <a:off x="3744908" y="2031018"/>
              <a:ext cx="1035893" cy="21929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7F7F7F"/>
                  </a:solidFill>
                  <a:effectLst/>
                  <a:uLnTx/>
                  <a:uFillTx/>
                  <a:latin typeface="Calibri"/>
                  <a:ea typeface="+mn-ea"/>
                  <a:cs typeface="+mn-cs"/>
                </a:rPr>
                <a:t>Detection (2</a:t>
              </a:r>
              <a:r>
                <a:rPr kumimoji="0" lang="en-US" sz="825" b="0" i="0" u="none" strike="noStrike" kern="1200" cap="none" spc="0" normalizeH="0" baseline="30000" noProof="0" dirty="0">
                  <a:ln>
                    <a:noFill/>
                  </a:ln>
                  <a:solidFill>
                    <a:srgbClr val="7F7F7F"/>
                  </a:solidFill>
                  <a:effectLst/>
                  <a:uLnTx/>
                  <a:uFillTx/>
                  <a:latin typeface="Calibri"/>
                  <a:ea typeface="+mn-ea"/>
                  <a:cs typeface="+mn-cs"/>
                </a:rPr>
                <a:t>nd</a:t>
              </a:r>
              <a:r>
                <a:rPr kumimoji="0" lang="en-US" sz="825" b="0" i="0" u="none" strike="noStrike" kern="1200" cap="none" spc="0" normalizeH="0" baseline="0" noProof="0" dirty="0">
                  <a:ln>
                    <a:noFill/>
                  </a:ln>
                  <a:solidFill>
                    <a:srgbClr val="7F7F7F"/>
                  </a:solidFill>
                  <a:effectLst/>
                  <a:uLnTx/>
                  <a:uFillTx/>
                  <a:latin typeface="Calibri"/>
                  <a:ea typeface="+mn-ea"/>
                  <a:cs typeface="+mn-cs"/>
                </a:rPr>
                <a:t>)</a:t>
              </a:r>
            </a:p>
          </p:txBody>
        </p:sp>
        <p:sp>
          <p:nvSpPr>
            <p:cNvPr id="98" name="Oval 97"/>
            <p:cNvSpPr>
              <a:spLocks noChangeAspect="1"/>
            </p:cNvSpPr>
            <p:nvPr/>
          </p:nvSpPr>
          <p:spPr>
            <a:xfrm>
              <a:off x="3654336" y="2627818"/>
              <a:ext cx="189000" cy="186282"/>
            </a:xfrm>
            <a:prstGeom prst="ellipse">
              <a:avLst/>
            </a:prstGeom>
            <a:gradFill flip="none" rotWithShape="1">
              <a:gsLst>
                <a:gs pos="0">
                  <a:srgbClr val="9CBEBD">
                    <a:lumMod val="67000"/>
                  </a:srgbClr>
                </a:gs>
                <a:gs pos="48000">
                  <a:srgbClr val="9CBEBD">
                    <a:lumMod val="97000"/>
                    <a:lumOff val="3000"/>
                  </a:srgbClr>
                </a:gs>
                <a:gs pos="100000">
                  <a:srgbClr val="9CBEB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99" name="TextBox 98"/>
            <p:cNvSpPr txBox="1"/>
            <p:nvPr/>
          </p:nvSpPr>
          <p:spPr>
            <a:xfrm rot="18000000">
              <a:off x="3512191" y="2044900"/>
              <a:ext cx="1035893" cy="21929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7F7F7F"/>
                  </a:solidFill>
                  <a:effectLst/>
                  <a:uLnTx/>
                  <a:uFillTx/>
                  <a:latin typeface="Calibri"/>
                  <a:ea typeface="+mn-ea"/>
                  <a:cs typeface="+mn-cs"/>
                </a:rPr>
                <a:t>Transport (2</a:t>
              </a:r>
              <a:r>
                <a:rPr kumimoji="0" lang="en-US" sz="825" b="0" i="0" u="none" strike="noStrike" kern="1200" cap="none" spc="0" normalizeH="0" baseline="30000" noProof="0" dirty="0">
                  <a:ln>
                    <a:noFill/>
                  </a:ln>
                  <a:solidFill>
                    <a:srgbClr val="7F7F7F"/>
                  </a:solidFill>
                  <a:effectLst/>
                  <a:uLnTx/>
                  <a:uFillTx/>
                  <a:latin typeface="Calibri"/>
                  <a:ea typeface="+mn-ea"/>
                  <a:cs typeface="+mn-cs"/>
                </a:rPr>
                <a:t>nd</a:t>
              </a:r>
              <a:r>
                <a:rPr kumimoji="0" lang="en-US" sz="825" b="0" i="0" u="none" strike="noStrike" kern="1200" cap="none" spc="0" normalizeH="0" baseline="0" noProof="0" dirty="0">
                  <a:ln>
                    <a:noFill/>
                  </a:ln>
                  <a:solidFill>
                    <a:srgbClr val="7F7F7F"/>
                  </a:solidFill>
                  <a:effectLst/>
                  <a:uLnTx/>
                  <a:uFillTx/>
                  <a:latin typeface="Calibri"/>
                  <a:ea typeface="+mn-ea"/>
                  <a:cs typeface="+mn-cs"/>
                </a:rPr>
                <a:t>)</a:t>
              </a:r>
            </a:p>
          </p:txBody>
        </p:sp>
        <p:sp>
          <p:nvSpPr>
            <p:cNvPr id="100" name="TextBox 99"/>
            <p:cNvSpPr txBox="1"/>
            <p:nvPr/>
          </p:nvSpPr>
          <p:spPr>
            <a:xfrm>
              <a:off x="4301049" y="2918044"/>
              <a:ext cx="560645"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Dual 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signal</a:t>
              </a:r>
              <a:endParaRPr kumimoji="0" lang="en-GB" sz="900" b="0" i="0" u="none" strike="noStrike" kern="1200" cap="none" spc="0" normalizeH="0" baseline="0" noProof="0" dirty="0">
                <a:ln>
                  <a:noFill/>
                </a:ln>
                <a:solidFill>
                  <a:srgbClr val="1C1C1C"/>
                </a:solidFill>
                <a:effectLst/>
                <a:uLnTx/>
                <a:uFillTx/>
                <a:latin typeface="Calibri"/>
                <a:ea typeface="+mn-ea"/>
                <a:cs typeface="+mn-cs"/>
              </a:endParaRPr>
            </a:p>
          </p:txBody>
        </p:sp>
        <p:sp>
          <p:nvSpPr>
            <p:cNvPr id="101" name="TextBox 100"/>
            <p:cNvSpPr txBox="1"/>
            <p:nvPr/>
          </p:nvSpPr>
          <p:spPr>
            <a:xfrm rot="18000000">
              <a:off x="3524808" y="2067433"/>
              <a:ext cx="1967842" cy="219291"/>
            </a:xfrm>
            <a:prstGeom prst="rect">
              <a:avLst/>
            </a:prstGeom>
            <a:noFill/>
          </p:spPr>
          <p:txBody>
            <a:bodyPr wrap="square" rtlCol="0">
              <a:spAutoFit/>
            </a:bodyPr>
            <a:lstStyle/>
            <a:p>
              <a:pPr marL="457200" marR="0" lvl="1" indent="0" defTabSz="9144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7F7F7F"/>
                  </a:solidFill>
                  <a:effectLst/>
                  <a:uLnTx/>
                  <a:uFillTx/>
                  <a:latin typeface="Calibri"/>
                  <a:ea typeface="+mn-ea"/>
                  <a:cs typeface="+mn-cs"/>
                </a:rPr>
                <a:t>Launching 2nd fountain</a:t>
              </a:r>
            </a:p>
          </p:txBody>
        </p:sp>
        <p:sp>
          <p:nvSpPr>
            <p:cNvPr id="102" name="TextBox 101"/>
            <p:cNvSpPr txBox="1"/>
            <p:nvPr/>
          </p:nvSpPr>
          <p:spPr>
            <a:xfrm>
              <a:off x="2715562" y="2899337"/>
              <a:ext cx="739463"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AI in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fountain</a:t>
              </a:r>
              <a:endParaRPr kumimoji="0" lang="en-GB" sz="900" b="0" i="0" u="none" strike="noStrike" kern="1200" cap="none" spc="0" normalizeH="0" baseline="0" noProof="0" dirty="0">
                <a:ln>
                  <a:noFill/>
                </a:ln>
                <a:solidFill>
                  <a:srgbClr val="1C1C1C"/>
                </a:solidFill>
                <a:effectLst/>
                <a:uLnTx/>
                <a:uFillTx/>
                <a:latin typeface="Calibri"/>
                <a:ea typeface="+mn-ea"/>
                <a:cs typeface="+mn-cs"/>
              </a:endParaRPr>
            </a:p>
          </p:txBody>
        </p:sp>
        <p:sp>
          <p:nvSpPr>
            <p:cNvPr id="103" name="TextBox 102"/>
            <p:cNvSpPr txBox="1"/>
            <p:nvPr/>
          </p:nvSpPr>
          <p:spPr>
            <a:xfrm rot="18000000">
              <a:off x="4298442" y="2281480"/>
              <a:ext cx="1516724" cy="219291"/>
            </a:xfrm>
            <a:prstGeom prst="rect">
              <a:avLst/>
            </a:prstGeom>
            <a:noFill/>
          </p:spPr>
          <p:txBody>
            <a:bodyPr wrap="square" rtlCol="0">
              <a:spAutoFit/>
            </a:bodyPr>
            <a:lstStyle/>
            <a:p>
              <a:pPr marL="457200" marR="0" lvl="1" indent="0" defTabSz="9144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7F7F7F"/>
                  </a:solidFill>
                  <a:effectLst/>
                  <a:uLnTx/>
                  <a:uFillTx/>
                  <a:latin typeface="Calibri"/>
                  <a:ea typeface="+mn-ea"/>
                  <a:cs typeface="+mn-cs"/>
                </a:rPr>
                <a:t>LMT</a:t>
              </a:r>
            </a:p>
          </p:txBody>
        </p:sp>
        <p:sp>
          <p:nvSpPr>
            <p:cNvPr id="104" name="TextBox 103"/>
            <p:cNvSpPr txBox="1"/>
            <p:nvPr/>
          </p:nvSpPr>
          <p:spPr>
            <a:xfrm rot="18000000">
              <a:off x="1987137" y="2235844"/>
              <a:ext cx="1680526" cy="219291"/>
            </a:xfrm>
            <a:prstGeom prst="rect">
              <a:avLst/>
            </a:prstGeom>
            <a:noFill/>
          </p:spPr>
          <p:txBody>
            <a:bodyPr wrap="square" rtlCol="0">
              <a:spAutoFit/>
            </a:bodyPr>
            <a:lstStyle/>
            <a:p>
              <a:pPr marL="457200" marR="0" lvl="1" indent="0" defTabSz="9144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7F7F7F"/>
                  </a:solidFill>
                  <a:effectLst/>
                  <a:uLnTx/>
                  <a:uFillTx/>
                  <a:latin typeface="Calibri"/>
                  <a:ea typeface="+mn-ea"/>
                  <a:cs typeface="+mn-cs"/>
                </a:rPr>
                <a:t>Launching one fountain</a:t>
              </a:r>
            </a:p>
          </p:txBody>
        </p:sp>
        <p:sp>
          <p:nvSpPr>
            <p:cNvPr id="105" name="Oval 104"/>
            <p:cNvSpPr>
              <a:spLocks noChangeAspect="1"/>
            </p:cNvSpPr>
            <p:nvPr/>
          </p:nvSpPr>
          <p:spPr>
            <a:xfrm>
              <a:off x="2551235" y="2627818"/>
              <a:ext cx="189000" cy="186282"/>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srgbClr val="FFFFFF"/>
                </a:solidFill>
                <a:effectLst/>
                <a:uLnTx/>
                <a:uFillTx/>
                <a:latin typeface="Calibri"/>
                <a:ea typeface="+mn-ea"/>
                <a:cs typeface="+mn-cs"/>
              </a:endParaRPr>
            </a:p>
          </p:txBody>
        </p:sp>
        <p:sp>
          <p:nvSpPr>
            <p:cNvPr id="106" name="Oval 105"/>
            <p:cNvSpPr>
              <a:spLocks noChangeAspect="1"/>
            </p:cNvSpPr>
            <p:nvPr/>
          </p:nvSpPr>
          <p:spPr>
            <a:xfrm>
              <a:off x="4153973" y="2627818"/>
              <a:ext cx="189000" cy="186282"/>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srgbClr val="FFFFFF"/>
                </a:solidFill>
                <a:effectLst/>
                <a:uLnTx/>
                <a:uFillTx/>
                <a:latin typeface="Calibri"/>
                <a:ea typeface="+mn-ea"/>
                <a:cs typeface="+mn-cs"/>
              </a:endParaRPr>
            </a:p>
          </p:txBody>
        </p:sp>
        <p:sp>
          <p:nvSpPr>
            <p:cNvPr id="107" name="Oval 106"/>
            <p:cNvSpPr>
              <a:spLocks noChangeAspect="1"/>
            </p:cNvSpPr>
            <p:nvPr/>
          </p:nvSpPr>
          <p:spPr>
            <a:xfrm>
              <a:off x="4424572" y="2561289"/>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108" name="Oval 107"/>
            <p:cNvSpPr>
              <a:spLocks noChangeAspect="1"/>
            </p:cNvSpPr>
            <p:nvPr/>
          </p:nvSpPr>
          <p:spPr>
            <a:xfrm>
              <a:off x="7045432" y="4062207"/>
              <a:ext cx="189000" cy="186282"/>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srgbClr val="FFFFFF"/>
                </a:solidFill>
                <a:effectLst/>
                <a:uLnTx/>
                <a:uFillTx/>
                <a:latin typeface="Calibri"/>
                <a:ea typeface="+mn-ea"/>
                <a:cs typeface="+mn-cs"/>
              </a:endParaRPr>
            </a:p>
          </p:txBody>
        </p:sp>
        <p:sp>
          <p:nvSpPr>
            <p:cNvPr id="109" name="TextBox 108"/>
            <p:cNvSpPr txBox="1"/>
            <p:nvPr/>
          </p:nvSpPr>
          <p:spPr>
            <a:xfrm>
              <a:off x="5485608" y="3537907"/>
              <a:ext cx="2048185" cy="2269852"/>
            </a:xfrm>
            <a:prstGeom prst="rect">
              <a:avLst/>
            </a:prstGeom>
            <a:noFill/>
            <a:ln w="12700">
              <a:noFill/>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Key:</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Milestones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Oxford and collaboration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Side-arm(s)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(multiple contributors)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Other tasks colour coded as indicated by arrows.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050" b="0" i="0" u="none" strike="noStrike" kern="1200" cap="none" spc="0" normalizeH="0" baseline="0" noProof="0" dirty="0">
                <a:ln>
                  <a:noFill/>
                </a:ln>
                <a:solidFill>
                  <a:srgbClr val="1C1C1C"/>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C1C1C"/>
                  </a:solidFill>
                  <a:effectLst/>
                  <a:uLnTx/>
                  <a:uFillTx/>
                  <a:latin typeface="Calibri"/>
                  <a:ea typeface="+mn-ea"/>
                  <a:cs typeface="+mn-cs"/>
                </a:rPr>
                <a:t>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C1C1C"/>
                  </a:solidFill>
                  <a:effectLst/>
                  <a:uLnTx/>
                  <a:uFillTx/>
                  <a:latin typeface="Calibri"/>
                  <a:ea typeface="+mn-ea"/>
                  <a:cs typeface="+mn-cs"/>
                </a:rPr>
                <a:t> </a:t>
              </a:r>
            </a:p>
          </p:txBody>
        </p:sp>
        <p:sp>
          <p:nvSpPr>
            <p:cNvPr id="110" name="Oval 109"/>
            <p:cNvSpPr>
              <a:spLocks noChangeAspect="1"/>
            </p:cNvSpPr>
            <p:nvPr/>
          </p:nvSpPr>
          <p:spPr>
            <a:xfrm>
              <a:off x="6347701" y="3656845"/>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111" name="Oval 110"/>
            <p:cNvSpPr>
              <a:spLocks noChangeAspect="1"/>
            </p:cNvSpPr>
            <p:nvPr/>
          </p:nvSpPr>
          <p:spPr>
            <a:xfrm>
              <a:off x="7055734" y="4430597"/>
              <a:ext cx="189000" cy="186282"/>
            </a:xfrm>
            <a:prstGeom prst="ellipse">
              <a:avLst/>
            </a:prstGeom>
            <a:solidFill>
              <a:srgbClr val="FFCCFF"/>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srgbClr val="FFFFFF"/>
                </a:solidFill>
                <a:effectLst/>
                <a:uLnTx/>
                <a:uFillTx/>
                <a:latin typeface="Calibri"/>
                <a:ea typeface="+mn-ea"/>
                <a:cs typeface="+mn-cs"/>
              </a:endParaRPr>
            </a:p>
          </p:txBody>
        </p:sp>
        <p:sp>
          <p:nvSpPr>
            <p:cNvPr id="112" name="TextBox 111"/>
            <p:cNvSpPr txBox="1"/>
            <p:nvPr/>
          </p:nvSpPr>
          <p:spPr>
            <a:xfrm>
              <a:off x="2908209" y="3402930"/>
              <a:ext cx="1121928" cy="507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Install 2</a:t>
              </a:r>
              <a:r>
                <a:rPr kumimoji="0" lang="en-US" sz="900" b="0" i="0" u="none" strike="noStrike" kern="1200" cap="none" spc="0" normalizeH="0" baseline="30000" noProof="0" dirty="0">
                  <a:ln>
                    <a:noFill/>
                  </a:ln>
                  <a:solidFill>
                    <a:srgbClr val="1C1C1C"/>
                  </a:solidFill>
                  <a:effectLst/>
                  <a:uLnTx/>
                  <a:uFillTx/>
                  <a:latin typeface="Calibri"/>
                  <a:ea typeface="+mn-ea"/>
                  <a:cs typeface="+mn-cs"/>
                </a:rPr>
                <a:t>nd</a:t>
              </a:r>
              <a:r>
                <a:rPr kumimoji="0" lang="en-US" sz="900" b="0" i="0" u="none" strike="noStrike" kern="1200" cap="none" spc="0" normalizeH="0" baseline="0" noProof="0" dirty="0">
                  <a:ln>
                    <a:noFill/>
                  </a:ln>
                  <a:solidFill>
                    <a:srgbClr val="1C1C1C"/>
                  </a:solidFill>
                  <a:effectLst/>
                  <a:uLnTx/>
                  <a:uFillTx/>
                  <a:latin typeface="Calibri"/>
                  <a:ea typeface="+mn-ea"/>
                  <a:cs typeface="+mn-cs"/>
                </a:rPr>
                <a:t> side-arm +</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delta-kick cooling </a:t>
              </a:r>
            </a:p>
          </p:txBody>
        </p:sp>
        <p:sp>
          <p:nvSpPr>
            <p:cNvPr id="113" name="Oval 112"/>
            <p:cNvSpPr>
              <a:spLocks noChangeAspect="1"/>
            </p:cNvSpPr>
            <p:nvPr/>
          </p:nvSpPr>
          <p:spPr>
            <a:xfrm>
              <a:off x="3336980" y="2627818"/>
              <a:ext cx="189000" cy="186282"/>
            </a:xfrm>
            <a:prstGeom prst="ellipse">
              <a:avLst/>
            </a:prstGeom>
            <a:solidFill>
              <a:srgbClr val="FFCCFF"/>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13" b="0" i="0" u="none" strike="noStrike" kern="1200" cap="none" spc="0" normalizeH="0" baseline="0" noProof="0">
                <a:ln>
                  <a:noFill/>
                </a:ln>
                <a:solidFill>
                  <a:srgbClr val="FFFFFF"/>
                </a:solidFill>
                <a:effectLst/>
                <a:uLnTx/>
                <a:uFillTx/>
                <a:latin typeface="Calibri"/>
                <a:ea typeface="+mn-ea"/>
                <a:cs typeface="+mn-cs"/>
              </a:endParaRPr>
            </a:p>
          </p:txBody>
        </p:sp>
        <p:sp>
          <p:nvSpPr>
            <p:cNvPr id="114" name="Oval 113"/>
            <p:cNvSpPr>
              <a:spLocks noChangeAspect="1"/>
            </p:cNvSpPr>
            <p:nvPr/>
          </p:nvSpPr>
          <p:spPr>
            <a:xfrm>
              <a:off x="3266544" y="2554147"/>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115" name="TextBox 114"/>
            <p:cNvSpPr txBox="1"/>
            <p:nvPr/>
          </p:nvSpPr>
          <p:spPr>
            <a:xfrm>
              <a:off x="2767058" y="2627496"/>
              <a:ext cx="382836"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1C1C1C"/>
                  </a:solidFill>
                  <a:effectLst/>
                  <a:uLnTx/>
                  <a:uFillTx/>
                  <a:latin typeface="Calibri"/>
                  <a:ea typeface="+mn-ea"/>
                  <a:cs typeface="+mn-cs"/>
                </a:rPr>
                <a:t>5</a:t>
              </a:r>
              <a:endParaRPr kumimoji="0" lang="en-GB" sz="900" b="1" i="0" u="none" strike="noStrike" kern="1200" cap="none" spc="0" normalizeH="0" baseline="0" noProof="0" dirty="0">
                <a:ln>
                  <a:noFill/>
                </a:ln>
                <a:solidFill>
                  <a:srgbClr val="1C1C1C"/>
                </a:solidFill>
                <a:effectLst/>
                <a:uLnTx/>
                <a:uFillTx/>
                <a:latin typeface="Calibri"/>
                <a:ea typeface="+mn-ea"/>
                <a:cs typeface="+mn-cs"/>
              </a:endParaRPr>
            </a:p>
          </p:txBody>
        </p:sp>
        <p:sp>
          <p:nvSpPr>
            <p:cNvPr id="116" name="TextBox 115"/>
            <p:cNvSpPr txBox="1"/>
            <p:nvPr/>
          </p:nvSpPr>
          <p:spPr>
            <a:xfrm>
              <a:off x="3236162" y="2625294"/>
              <a:ext cx="382836"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srgbClr val="1C1C1C"/>
                  </a:solidFill>
                  <a:effectLst/>
                  <a:uLnTx/>
                  <a:uFillTx/>
                  <a:latin typeface="Calibri"/>
                  <a:ea typeface="+mn-ea"/>
                  <a:cs typeface="+mn-cs"/>
                </a:rPr>
                <a:t>6</a:t>
              </a:r>
              <a:endParaRPr kumimoji="0" lang="en-GB" sz="900" b="1" i="0" u="none" strike="noStrike" kern="1200" cap="none" spc="0" normalizeH="0" baseline="0" noProof="0" dirty="0">
                <a:ln>
                  <a:noFill/>
                </a:ln>
                <a:solidFill>
                  <a:srgbClr val="1C1C1C"/>
                </a:solidFill>
                <a:effectLst/>
                <a:uLnTx/>
                <a:uFillTx/>
                <a:latin typeface="Calibri"/>
                <a:ea typeface="+mn-ea"/>
                <a:cs typeface="+mn-cs"/>
              </a:endParaRPr>
            </a:p>
          </p:txBody>
        </p:sp>
        <p:sp>
          <p:nvSpPr>
            <p:cNvPr id="117" name="TextBox 116"/>
            <p:cNvSpPr txBox="1"/>
            <p:nvPr/>
          </p:nvSpPr>
          <p:spPr>
            <a:xfrm>
              <a:off x="4389954" y="2618556"/>
              <a:ext cx="382836"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1C1C1C"/>
                  </a:solidFill>
                  <a:effectLst/>
                  <a:uLnTx/>
                  <a:uFillTx/>
                  <a:latin typeface="Calibri"/>
                  <a:ea typeface="+mn-ea"/>
                  <a:cs typeface="+mn-cs"/>
                </a:rPr>
                <a:t>7</a:t>
              </a:r>
            </a:p>
          </p:txBody>
        </p:sp>
        <p:sp>
          <p:nvSpPr>
            <p:cNvPr id="118" name="Oval 117"/>
            <p:cNvSpPr>
              <a:spLocks noChangeAspect="1"/>
            </p:cNvSpPr>
            <p:nvPr/>
          </p:nvSpPr>
          <p:spPr>
            <a:xfrm>
              <a:off x="5094387" y="2560783"/>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119" name="TextBox 118"/>
            <p:cNvSpPr txBox="1"/>
            <p:nvPr/>
          </p:nvSpPr>
          <p:spPr>
            <a:xfrm>
              <a:off x="5059769" y="2618050"/>
              <a:ext cx="382836"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900" b="1" i="0" u="none" strike="noStrike" kern="1200" cap="none" spc="0" normalizeH="0" baseline="0" noProof="0" dirty="0">
                  <a:ln>
                    <a:noFill/>
                  </a:ln>
                  <a:solidFill>
                    <a:srgbClr val="1C1C1C"/>
                  </a:solidFill>
                  <a:effectLst/>
                  <a:uLnTx/>
                  <a:uFillTx/>
                  <a:latin typeface="Calibri"/>
                  <a:ea typeface="+mn-ea"/>
                  <a:cs typeface="+mn-cs"/>
                </a:rPr>
                <a:t>8</a:t>
              </a:r>
            </a:p>
          </p:txBody>
        </p:sp>
        <p:sp>
          <p:nvSpPr>
            <p:cNvPr id="120" name="TextBox 119"/>
            <p:cNvSpPr txBox="1"/>
            <p:nvPr/>
          </p:nvSpPr>
          <p:spPr>
            <a:xfrm>
              <a:off x="5078535" y="2911584"/>
              <a:ext cx="90481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Maximum LMT</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1C1C1C"/>
                  </a:solidFill>
                  <a:effectLst/>
                  <a:uLnTx/>
                  <a:uFillTx/>
                  <a:latin typeface="Calibri"/>
                  <a:ea typeface="+mn-ea"/>
                  <a:cs typeface="+mn-cs"/>
                </a:rPr>
                <a:t>w. AION-10</a:t>
              </a:r>
              <a:endParaRPr kumimoji="0" lang="en-GB" sz="900" b="0" i="0" u="none" strike="noStrike" kern="1200" cap="none" spc="0" normalizeH="0" baseline="0" noProof="0" dirty="0">
                <a:ln>
                  <a:noFill/>
                </a:ln>
                <a:solidFill>
                  <a:srgbClr val="1C1C1C"/>
                </a:solidFill>
                <a:effectLst/>
                <a:uLnTx/>
                <a:uFillTx/>
                <a:latin typeface="Calibri"/>
                <a:ea typeface="+mn-ea"/>
                <a:cs typeface="+mn-cs"/>
              </a:endParaRPr>
            </a:p>
          </p:txBody>
        </p:sp>
        <p:sp>
          <p:nvSpPr>
            <p:cNvPr id="121" name="Left Brace 120"/>
            <p:cNvSpPr/>
            <p:nvPr/>
          </p:nvSpPr>
          <p:spPr>
            <a:xfrm>
              <a:off x="2130146" y="1329651"/>
              <a:ext cx="310227" cy="3975341"/>
            </a:xfrm>
            <a:prstGeom prst="leftBrace">
              <a:avLst>
                <a:gd name="adj1" fmla="val 68623"/>
                <a:gd name="adj2" fmla="val 35251"/>
              </a:avLst>
            </a:prstGeom>
            <a:noFill/>
            <a:ln w="6350" cap="flat" cmpd="sng" algn="ctr">
              <a:solidFill>
                <a:srgbClr val="A9A57C"/>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7F7F7F"/>
                </a:solidFill>
                <a:effectLst/>
                <a:uLnTx/>
                <a:uFillTx/>
                <a:latin typeface="Calibri"/>
                <a:ea typeface="+mn-ea"/>
                <a:cs typeface="+mn-cs"/>
              </a:endParaRPr>
            </a:p>
          </p:txBody>
        </p:sp>
        <p:sp>
          <p:nvSpPr>
            <p:cNvPr id="122" name="TextBox 121"/>
            <p:cNvSpPr txBox="1"/>
            <p:nvPr/>
          </p:nvSpPr>
          <p:spPr>
            <a:xfrm>
              <a:off x="1531354" y="2368190"/>
              <a:ext cx="1177379" cy="92333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7F7F7F"/>
                  </a:solidFill>
                  <a:effectLst/>
                  <a:uLnTx/>
                  <a:uFillTx/>
                  <a:latin typeface="Calibri"/>
                  <a:ea typeface="+mn-ea"/>
                  <a:cs typeface="+mn-cs"/>
                </a:rPr>
                <a:t>Cont’d</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7F7F7F"/>
                  </a:solidFill>
                  <a:effectLst/>
                  <a:uLnTx/>
                  <a:uFillTx/>
                  <a:latin typeface="Calibri"/>
                  <a:ea typeface="+mn-ea"/>
                  <a:cs typeface="+mn-cs"/>
                </a:rPr>
                <a:t>from above</a:t>
              </a:r>
            </a:p>
          </p:txBody>
        </p:sp>
        <p:sp>
          <p:nvSpPr>
            <p:cNvPr id="123" name="Bent-Up Arrow 174">
              <a:extLst>
                <a:ext uri="{FF2B5EF4-FFF2-40B4-BE49-F238E27FC236}">
                  <a16:creationId xmlns:a16="http://schemas.microsoft.com/office/drawing/2014/main" id="{39E7AC97-2866-44CC-875C-5080DE915D04}"/>
                </a:ext>
              </a:extLst>
            </p:cNvPr>
            <p:cNvSpPr/>
            <p:nvPr/>
          </p:nvSpPr>
          <p:spPr>
            <a:xfrm rot="5400000" flipH="1">
              <a:off x="5332443" y="1698970"/>
              <a:ext cx="624255" cy="973966"/>
            </a:xfrm>
            <a:prstGeom prst="bentUpArrow">
              <a:avLst>
                <a:gd name="adj1" fmla="val 33786"/>
                <a:gd name="adj2" fmla="val 31447"/>
                <a:gd name="adj3" fmla="val 25000"/>
              </a:avLst>
            </a:prstGeom>
            <a:solidFill>
              <a:srgbClr val="B1A089">
                <a:lumMod val="75000"/>
              </a:srgbClr>
            </a:solidFill>
            <a:ln w="12700" cap="flat" cmpd="sng" algn="ctr">
              <a:no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124" name="TextBox 123"/>
            <p:cNvSpPr txBox="1"/>
            <p:nvPr/>
          </p:nvSpPr>
          <p:spPr>
            <a:xfrm>
              <a:off x="5091512" y="1947245"/>
              <a:ext cx="1000870" cy="230832"/>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1C1C1C"/>
                  </a:solidFill>
                  <a:effectLst/>
                  <a:uLnTx/>
                  <a:uFillTx/>
                  <a:latin typeface="Calibri"/>
                  <a:ea typeface="+mn-ea"/>
                  <a:cs typeface="+mn-cs"/>
                </a:rPr>
                <a:t> to AION-100</a:t>
              </a:r>
            </a:p>
          </p:txBody>
        </p:sp>
        <p:sp>
          <p:nvSpPr>
            <p:cNvPr id="125" name="Oval 124">
              <a:extLst>
                <a:ext uri="{FF2B5EF4-FFF2-40B4-BE49-F238E27FC236}">
                  <a16:creationId xmlns:a16="http://schemas.microsoft.com/office/drawing/2014/main" id="{537E1F82-274E-4808-8D68-61D9ACFE690D}"/>
                </a:ext>
              </a:extLst>
            </p:cNvPr>
            <p:cNvSpPr>
              <a:spLocks noChangeAspect="1"/>
            </p:cNvSpPr>
            <p:nvPr/>
          </p:nvSpPr>
          <p:spPr>
            <a:xfrm>
              <a:off x="6079437" y="2625100"/>
              <a:ext cx="189000" cy="189000"/>
            </a:xfrm>
            <a:prstGeom prst="ellipse">
              <a:avLst/>
            </a:prstGeom>
            <a:solidFill>
              <a:srgbClr val="7F7F7F">
                <a:lumMod val="20000"/>
                <a:lumOff val="8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126" name="Oval 125">
              <a:extLst>
                <a:ext uri="{FF2B5EF4-FFF2-40B4-BE49-F238E27FC236}">
                  <a16:creationId xmlns:a16="http://schemas.microsoft.com/office/drawing/2014/main" id="{3CE83BA3-B7AC-47BE-9F31-60C783D03ECD}"/>
                </a:ext>
              </a:extLst>
            </p:cNvPr>
            <p:cNvSpPr>
              <a:spLocks noChangeAspect="1"/>
            </p:cNvSpPr>
            <p:nvPr/>
          </p:nvSpPr>
          <p:spPr>
            <a:xfrm>
              <a:off x="5789951" y="2625100"/>
              <a:ext cx="189000" cy="189000"/>
            </a:xfrm>
            <a:prstGeom prst="ellipse">
              <a:avLst/>
            </a:prstGeom>
            <a:solidFill>
              <a:srgbClr val="7F7F7F">
                <a:lumMod val="20000"/>
                <a:lumOff val="8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127" name="Oval 126">
              <a:extLst>
                <a:ext uri="{FF2B5EF4-FFF2-40B4-BE49-F238E27FC236}">
                  <a16:creationId xmlns:a16="http://schemas.microsoft.com/office/drawing/2014/main" id="{BA908D05-DDF5-44C7-9262-88D596D140F1}"/>
                </a:ext>
              </a:extLst>
            </p:cNvPr>
            <p:cNvSpPr>
              <a:spLocks noChangeAspect="1"/>
            </p:cNvSpPr>
            <p:nvPr/>
          </p:nvSpPr>
          <p:spPr>
            <a:xfrm>
              <a:off x="5519047" y="2625100"/>
              <a:ext cx="189000" cy="189000"/>
            </a:xfrm>
            <a:prstGeom prst="ellipse">
              <a:avLst/>
            </a:prstGeom>
            <a:solidFill>
              <a:srgbClr val="7F7F7F">
                <a:lumMod val="20000"/>
                <a:lumOff val="80000"/>
              </a:srgb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a:ln>
                  <a:noFill/>
                </a:ln>
                <a:solidFill>
                  <a:srgbClr val="FFFFFF"/>
                </a:solidFill>
                <a:effectLst/>
                <a:uLnTx/>
                <a:uFillTx/>
                <a:latin typeface="Calibri"/>
                <a:ea typeface="+mn-ea"/>
                <a:cs typeface="+mn-cs"/>
              </a:endParaRPr>
            </a:p>
          </p:txBody>
        </p:sp>
        <p:sp>
          <p:nvSpPr>
            <p:cNvPr id="128" name="TextBox 127">
              <a:extLst>
                <a:ext uri="{FF2B5EF4-FFF2-40B4-BE49-F238E27FC236}">
                  <a16:creationId xmlns:a16="http://schemas.microsoft.com/office/drawing/2014/main" id="{4B83C1D9-8868-4050-990A-FFEE409661EF}"/>
                </a:ext>
              </a:extLst>
            </p:cNvPr>
            <p:cNvSpPr txBox="1"/>
            <p:nvPr/>
          </p:nvSpPr>
          <p:spPr>
            <a:xfrm>
              <a:off x="5434804" y="2459901"/>
              <a:ext cx="1026144" cy="50783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Dark-matter etc.</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900" b="0" i="0" u="none" strike="noStrike" kern="1200" cap="none" spc="0" normalizeH="0" baseline="0" noProof="0" dirty="0">
                <a:ln>
                  <a:noFill/>
                </a:ln>
                <a:solidFill>
                  <a:srgbClr val="7F7F7F"/>
                </a:solidFill>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GB" sz="900" b="0" i="0" u="none" strike="noStrike" kern="1200" cap="none" spc="0" normalizeH="0" baseline="0" noProof="0" dirty="0">
                  <a:ln>
                    <a:noFill/>
                  </a:ln>
                  <a:solidFill>
                    <a:srgbClr val="7F7F7F"/>
                  </a:solidFill>
                  <a:effectLst/>
                  <a:uLnTx/>
                  <a:uFillTx/>
                  <a:latin typeface="Calibri"/>
                  <a:ea typeface="+mn-ea"/>
                  <a:cs typeface="+mn-cs"/>
                </a:rPr>
                <a:t>Further AI studies</a:t>
              </a:r>
            </a:p>
          </p:txBody>
        </p:sp>
        <p:cxnSp>
          <p:nvCxnSpPr>
            <p:cNvPr id="129" name="Straight Arrow Connector 128"/>
            <p:cNvCxnSpPr/>
            <p:nvPr/>
          </p:nvCxnSpPr>
          <p:spPr>
            <a:xfrm flipV="1">
              <a:off x="3424165" y="2949166"/>
              <a:ext cx="6829" cy="453764"/>
            </a:xfrm>
            <a:prstGeom prst="straightConnector1">
              <a:avLst/>
            </a:prstGeom>
            <a:noFill/>
            <a:ln w="6350" cap="flat" cmpd="sng" algn="ctr">
              <a:solidFill>
                <a:srgbClr val="A9A57C"/>
              </a:solidFill>
              <a:prstDash val="solid"/>
              <a:tailEnd type="triangle"/>
            </a:ln>
            <a:effectLst/>
          </p:spPr>
        </p:cxnSp>
      </p:grpSp>
    </p:spTree>
    <p:extLst>
      <p:ext uri="{BB962C8B-B14F-4D97-AF65-F5344CB8AC3E}">
        <p14:creationId xmlns:p14="http://schemas.microsoft.com/office/powerpoint/2010/main" val="3958112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p:cNvSpPr txBox="1"/>
          <p:nvPr/>
        </p:nvSpPr>
        <p:spPr>
          <a:xfrm>
            <a:off x="-4178" y="-24148"/>
            <a:ext cx="6862178" cy="461665"/>
          </a:xfrm>
          <a:prstGeom prst="rect">
            <a:avLst/>
          </a:prstGeom>
          <a:solidFill>
            <a:schemeClr val="tx2"/>
          </a:solidFill>
          <a:ln>
            <a:noFill/>
          </a:ln>
        </p:spPr>
        <p:txBody>
          <a:bodyPr wrap="square" rtlCol="0">
            <a:spAutoFit/>
          </a:bodyPr>
          <a:lstStyle/>
          <a:p>
            <a:pPr algn="ctr" defTabSz="685800">
              <a:buClrTx/>
            </a:pPr>
            <a:r>
              <a:rPr lang="en-GB" sz="2400" kern="1200" dirty="0">
                <a:solidFill>
                  <a:prstClr val="white"/>
                </a:solidFill>
                <a:latin typeface="Calibri"/>
                <a:ea typeface="+mn-ea"/>
                <a:cs typeface="+mn-cs"/>
              </a:rPr>
              <a:t>  </a:t>
            </a:r>
            <a:r>
              <a:rPr lang="en-GB" sz="2400" kern="1200" dirty="0">
                <a:solidFill>
                  <a:schemeClr val="bg1"/>
                </a:solidFill>
                <a:latin typeface="Calibri"/>
                <a:ea typeface="+mn-ea"/>
                <a:cs typeface="+mn-cs"/>
              </a:rPr>
              <a:t>AOIN-10: First-generation s</a:t>
            </a:r>
            <a:r>
              <a:rPr lang="en-GB" sz="2400" kern="1200" dirty="0">
                <a:solidFill>
                  <a:schemeClr val="bg1"/>
                </a:solidFill>
                <a:latin typeface="Calibri"/>
              </a:rPr>
              <a:t>equence</a:t>
            </a:r>
          </a:p>
        </p:txBody>
      </p:sp>
      <p:grpSp>
        <p:nvGrpSpPr>
          <p:cNvPr id="44" name="Group 43"/>
          <p:cNvGrpSpPr/>
          <p:nvPr/>
        </p:nvGrpSpPr>
        <p:grpSpPr>
          <a:xfrm>
            <a:off x="84496" y="458397"/>
            <a:ext cx="7077781" cy="4614967"/>
            <a:chOff x="296997" y="1170813"/>
            <a:chExt cx="7077781" cy="4614967"/>
          </a:xfrm>
        </p:grpSpPr>
        <p:sp>
          <p:nvSpPr>
            <p:cNvPr id="45" name="Rectangle 44"/>
            <p:cNvSpPr/>
            <p:nvPr/>
          </p:nvSpPr>
          <p:spPr>
            <a:xfrm>
              <a:off x="1463398" y="1170813"/>
              <a:ext cx="5911380" cy="193899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Cold-atom source</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             Blue MOT (1</a:t>
              </a:r>
              <a:r>
                <a:rPr kumimoji="0" lang="en-GB" sz="1000" b="0" i="0" u="none" strike="noStrike" kern="1200" cap="none" spc="0" normalizeH="0" baseline="30000" noProof="0" dirty="0">
                  <a:ln>
                    <a:noFill/>
                  </a:ln>
                  <a:solidFill>
                    <a:srgbClr val="1C1C1C"/>
                  </a:solidFill>
                  <a:effectLst/>
                  <a:uLnTx/>
                  <a:uFillTx/>
                  <a:latin typeface="Calibri"/>
                  <a:ea typeface="+mn-ea"/>
                  <a:cs typeface="+mn-cs"/>
                </a:rPr>
                <a:t>st</a:t>
              </a:r>
              <a:r>
                <a:rPr kumimoji="0" lang="en-GB" sz="1000" b="0" i="0" u="none" strike="noStrike" kern="1200" cap="none" spc="0" normalizeH="0" baseline="0" noProof="0" dirty="0">
                  <a:ln>
                    <a:noFill/>
                  </a:ln>
                  <a:solidFill>
                    <a:srgbClr val="1C1C1C"/>
                  </a:solidFill>
                  <a:effectLst/>
                  <a:uLnTx/>
                  <a:uFillTx/>
                  <a:latin typeface="Calibri"/>
                  <a:ea typeface="+mn-ea"/>
                  <a:cs typeface="+mn-cs"/>
                </a:rPr>
                <a:t> stage laser cooling)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                        Red MOT (2nd stage laser cooling)</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	     Load crossed dipole at 1064nm</a:t>
              </a:r>
              <a:br>
                <a:rPr kumimoji="0" lang="en-GB" sz="1000" b="0" i="0" u="none" strike="noStrike" kern="1200" cap="none" spc="0" normalizeH="0" baseline="0" noProof="0" dirty="0">
                  <a:ln>
                    <a:noFill/>
                  </a:ln>
                  <a:solidFill>
                    <a:srgbClr val="1C1C1C"/>
                  </a:solidFill>
                  <a:effectLst/>
                  <a:uLnTx/>
                  <a:uFillTx/>
                  <a:latin typeface="Calibri"/>
                  <a:ea typeface="+mn-ea"/>
                  <a:cs typeface="+mn-cs"/>
                </a:rPr>
              </a:br>
              <a:r>
                <a:rPr kumimoji="0" lang="en-GB" sz="1000" b="0" i="0" u="none" strike="noStrike" kern="1200" cap="none" spc="0" normalizeH="0" baseline="0" noProof="0" dirty="0">
                  <a:ln>
                    <a:noFill/>
                  </a:ln>
                  <a:solidFill>
                    <a:srgbClr val="1C1C1C"/>
                  </a:solidFill>
                  <a:effectLst/>
                  <a:uLnTx/>
                  <a:uFillTx/>
                  <a:latin typeface="Calibri"/>
                  <a:ea typeface="+mn-ea"/>
                  <a:cs typeface="+mn-cs"/>
                </a:rPr>
                <a:t>	                Optical pumping into desired spin states</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	                             First stage of evaporative cooling</a:t>
              </a:r>
              <a:br>
                <a:rPr kumimoji="0" lang="en-GB" sz="1000" b="0" i="0" u="none" strike="noStrike" kern="1200" cap="none" spc="0" normalizeH="0" baseline="0" noProof="0" dirty="0">
                  <a:ln>
                    <a:noFill/>
                  </a:ln>
                  <a:solidFill>
                    <a:srgbClr val="1C1C1C"/>
                  </a:solidFill>
                  <a:effectLst/>
                  <a:uLnTx/>
                  <a:uFillTx/>
                  <a:latin typeface="Calibri"/>
                  <a:ea typeface="+mn-ea"/>
                  <a:cs typeface="+mn-cs"/>
                </a:rPr>
              </a:br>
              <a:r>
                <a:rPr kumimoji="0" lang="en-GB" sz="1000" b="0" i="0" u="none" strike="noStrike" kern="1200" cap="none" spc="0" normalizeH="0" baseline="0" noProof="0" dirty="0">
                  <a:ln>
                    <a:noFill/>
                  </a:ln>
                  <a:solidFill>
                    <a:srgbClr val="1C1C1C"/>
                  </a:solidFill>
                  <a:effectLst/>
                  <a:uLnTx/>
                  <a:uFillTx/>
                  <a:latin typeface="Calibri"/>
                  <a:ea typeface="+mn-ea"/>
                  <a:cs typeface="+mn-cs"/>
                </a:rPr>
                <a:t>		         Transport into vertical tube</a:t>
              </a:r>
              <a:br>
                <a:rPr kumimoji="0" lang="en-GB" sz="1000" b="0" i="0" u="none" strike="noStrike" kern="1200" cap="none" spc="0" normalizeH="0" baseline="0" noProof="0" dirty="0">
                  <a:ln>
                    <a:noFill/>
                  </a:ln>
                  <a:solidFill>
                    <a:srgbClr val="1C1C1C"/>
                  </a:solidFill>
                  <a:effectLst/>
                  <a:uLnTx/>
                  <a:uFillTx/>
                  <a:latin typeface="Calibri"/>
                  <a:ea typeface="+mn-ea"/>
                  <a:cs typeface="+mn-cs"/>
                </a:rPr>
              </a:br>
              <a:r>
                <a:rPr kumimoji="0" lang="en-GB" sz="1000" b="0" i="0" u="none" strike="noStrike" kern="1200" cap="none" spc="0" normalizeH="0" baseline="0" noProof="0" dirty="0">
                  <a:ln>
                    <a:noFill/>
                  </a:ln>
                  <a:solidFill>
                    <a:srgbClr val="1C1C1C"/>
                  </a:solidFill>
                  <a:effectLst/>
                  <a:uLnTx/>
                  <a:uFillTx/>
                  <a:latin typeface="Calibri"/>
                  <a:ea typeface="+mn-ea"/>
                  <a:cs typeface="+mn-cs"/>
                </a:rPr>
                <a:t>		                     Second stage of evaporative cooling (T = 20 -50 </a:t>
              </a:r>
              <a:r>
                <a:rPr kumimoji="0" lang="en-GB" sz="1000" b="0" i="0" u="none" strike="noStrike" kern="1200" cap="none" spc="0" normalizeH="0" baseline="0" noProof="0" dirty="0" err="1">
                  <a:ln>
                    <a:noFill/>
                  </a:ln>
                  <a:solidFill>
                    <a:srgbClr val="1C1C1C"/>
                  </a:solidFill>
                  <a:effectLst/>
                  <a:uLnTx/>
                  <a:uFillTx/>
                  <a:latin typeface="Calibri"/>
                  <a:ea typeface="+mn-ea"/>
                  <a:cs typeface="+mn-cs"/>
                </a:rPr>
                <a:t>nK</a:t>
              </a:r>
              <a:r>
                <a:rPr kumimoji="0" lang="en-GB" sz="1000" b="0" i="0" u="none" strike="noStrike" kern="1200" cap="none" spc="0" normalizeH="0" baseline="0" noProof="0" dirty="0">
                  <a:ln>
                    <a:noFill/>
                  </a:ln>
                  <a:solidFill>
                    <a:srgbClr val="1C1C1C"/>
                  </a:solidFill>
                  <a:effectLst/>
                  <a:uLnTx/>
                  <a:uFillTx/>
                  <a:latin typeface="Calibri"/>
                  <a:ea typeface="+mn-ea"/>
                  <a:cs typeface="+mn-cs"/>
                </a:rPr>
                <a:t>)</a:t>
              </a:r>
              <a:br>
                <a:rPr kumimoji="0" lang="en-GB" sz="1000" b="0" i="0" u="none" strike="noStrike" kern="1200" cap="none" spc="0" normalizeH="0" baseline="0" noProof="0" dirty="0">
                  <a:ln>
                    <a:noFill/>
                  </a:ln>
                  <a:solidFill>
                    <a:srgbClr val="1C1C1C"/>
                  </a:solidFill>
                  <a:effectLst/>
                  <a:uLnTx/>
                  <a:uFillTx/>
                  <a:latin typeface="Calibri"/>
                  <a:ea typeface="+mn-ea"/>
                  <a:cs typeface="+mn-cs"/>
                </a:rPr>
              </a:br>
              <a:r>
                <a:rPr kumimoji="0" lang="en-GB" sz="1000" b="0" i="0" u="none" strike="noStrike" kern="1200" cap="none" spc="0" normalizeH="0" baseline="0" noProof="0" dirty="0">
                  <a:ln>
                    <a:noFill/>
                  </a:ln>
                  <a:solidFill>
                    <a:srgbClr val="1C1C1C"/>
                  </a:solidFill>
                  <a:effectLst/>
                  <a:uLnTx/>
                  <a:uFillTx/>
                  <a:latin typeface="Calibri"/>
                  <a:ea typeface="+mn-ea"/>
                  <a:cs typeface="+mn-cs"/>
                </a:rPr>
                <a:t>		   	 Decompression cooling (in 1064nm)</a:t>
              </a:r>
              <a:br>
                <a:rPr kumimoji="0" lang="en-GB" sz="1000" b="0" i="0" u="none" strike="noStrike" kern="1200" cap="none" spc="0" normalizeH="0" baseline="0" noProof="0" dirty="0">
                  <a:ln>
                    <a:noFill/>
                  </a:ln>
                  <a:solidFill>
                    <a:srgbClr val="1C1C1C"/>
                  </a:solidFill>
                  <a:effectLst/>
                  <a:uLnTx/>
                  <a:uFillTx/>
                  <a:latin typeface="Calibri"/>
                  <a:ea typeface="+mn-ea"/>
                  <a:cs typeface="+mn-cs"/>
                </a:rPr>
              </a:br>
              <a:r>
                <a:rPr kumimoji="0" lang="en-GB" sz="1000" b="0" i="0" u="none" strike="noStrike" kern="1200" cap="none" spc="0" normalizeH="0" baseline="0" noProof="0" dirty="0">
                  <a:ln>
                    <a:noFill/>
                  </a:ln>
                  <a:solidFill>
                    <a:srgbClr val="1C1C1C"/>
                  </a:solidFill>
                  <a:effectLst/>
                  <a:uLnTx/>
                  <a:uFillTx/>
                  <a:latin typeface="Calibri"/>
                  <a:ea typeface="+mn-ea"/>
                  <a:cs typeface="+mn-cs"/>
                </a:rPr>
                <a:t>		 	             Launch</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			                          Interferometry sequence</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				      Fluorescent detection </a:t>
              </a:r>
            </a:p>
          </p:txBody>
        </p:sp>
        <p:grpSp>
          <p:nvGrpSpPr>
            <p:cNvPr id="46" name="Group 45">
              <a:extLst>
                <a:ext uri="{FF2B5EF4-FFF2-40B4-BE49-F238E27FC236}">
                  <a16:creationId xmlns:a16="http://schemas.microsoft.com/office/drawing/2014/main" id="{A5D0AD90-7687-40C4-8129-EAD74F9D734D}"/>
                </a:ext>
              </a:extLst>
            </p:cNvPr>
            <p:cNvGrpSpPr>
              <a:grpSpLocks noChangeAspect="1"/>
            </p:cNvGrpSpPr>
            <p:nvPr/>
          </p:nvGrpSpPr>
          <p:grpSpPr>
            <a:xfrm>
              <a:off x="296999" y="1346214"/>
              <a:ext cx="5313602" cy="3540029"/>
              <a:chOff x="297000" y="1346214"/>
              <a:chExt cx="6642000" cy="4425036"/>
            </a:xfrm>
          </p:grpSpPr>
          <p:sp>
            <p:nvSpPr>
              <p:cNvPr id="52" name="Rectangle 51"/>
              <p:cNvSpPr/>
              <p:nvPr/>
            </p:nvSpPr>
            <p:spPr>
              <a:xfrm>
                <a:off x="1755001" y="3503250"/>
                <a:ext cx="864000" cy="378000"/>
              </a:xfrm>
              <a:prstGeom prst="rect">
                <a:avLst/>
              </a:prstGeom>
              <a:solidFill>
                <a:srgbClr val="0070C0"/>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p:txBody>
          </p:sp>
          <p:sp>
            <p:nvSpPr>
              <p:cNvPr id="53" name="Rectangle 52"/>
              <p:cNvSpPr/>
              <p:nvPr/>
            </p:nvSpPr>
            <p:spPr>
              <a:xfrm>
                <a:off x="2619000" y="3881250"/>
                <a:ext cx="432000" cy="378000"/>
              </a:xfrm>
              <a:prstGeom prst="rect">
                <a:avLst/>
              </a:prstGeom>
              <a:solidFill>
                <a:srgbClr val="FF0000"/>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p:txBody>
          </p:sp>
          <p:sp>
            <p:nvSpPr>
              <p:cNvPr id="54" name="Rectangle 53"/>
              <p:cNvSpPr/>
              <p:nvPr/>
            </p:nvSpPr>
            <p:spPr>
              <a:xfrm>
                <a:off x="3051000" y="4259251"/>
                <a:ext cx="2592000" cy="360767"/>
              </a:xfrm>
              <a:prstGeom prst="rect">
                <a:avLst/>
              </a:prstGeom>
              <a:solidFill>
                <a:srgbClr val="7F7F7F">
                  <a:lumMod val="75000"/>
                </a:srgbClr>
              </a:solidFill>
              <a:ln w="12700" cap="flat" cmpd="sng" algn="ctr">
                <a:solidFill>
                  <a:srgbClr val="0070C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p:txBody>
          </p:sp>
          <p:sp>
            <p:nvSpPr>
              <p:cNvPr id="55" name="Rectangle 54"/>
              <p:cNvSpPr/>
              <p:nvPr/>
            </p:nvSpPr>
            <p:spPr>
              <a:xfrm>
                <a:off x="297001" y="3503250"/>
                <a:ext cx="1457999" cy="378000"/>
              </a:xfrm>
              <a:prstGeom prst="rect">
                <a:avLst/>
              </a:prstGeom>
              <a:solidFill>
                <a:srgbClr val="9CBEBD">
                  <a:lumMod val="20000"/>
                  <a:lumOff val="80000"/>
                </a:srgbClr>
              </a:solidFill>
              <a:ln w="12700" cap="flat" cmpd="sng" algn="ctr">
                <a:solidFill>
                  <a:srgbClr val="1C1C1C"/>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Blue@461 nm</a:t>
                </a:r>
              </a:p>
            </p:txBody>
          </p:sp>
          <p:sp>
            <p:nvSpPr>
              <p:cNvPr id="56" name="Rectangle 55"/>
              <p:cNvSpPr/>
              <p:nvPr/>
            </p:nvSpPr>
            <p:spPr>
              <a:xfrm>
                <a:off x="297001" y="3881250"/>
                <a:ext cx="1457999" cy="378000"/>
              </a:xfrm>
              <a:prstGeom prst="rect">
                <a:avLst/>
              </a:prstGeom>
              <a:solidFill>
                <a:srgbClr val="FF0000"/>
              </a:solidFill>
              <a:ln w="12700" cap="flat" cmpd="sng" algn="ctr">
                <a:solidFill>
                  <a:srgbClr val="1C1C1C"/>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Red@689 nm</a:t>
                </a:r>
              </a:p>
            </p:txBody>
          </p:sp>
          <p:sp>
            <p:nvSpPr>
              <p:cNvPr id="57" name="Rectangle 56"/>
              <p:cNvSpPr/>
              <p:nvPr/>
            </p:nvSpPr>
            <p:spPr>
              <a:xfrm>
                <a:off x="297001" y="5015250"/>
                <a:ext cx="1458000" cy="378000"/>
              </a:xfrm>
              <a:prstGeom prst="rect">
                <a:avLst/>
              </a:prstGeom>
              <a:solidFill>
                <a:srgbClr val="FFC000"/>
              </a:solidFill>
              <a:ln w="12700" cap="flat" cmpd="sng" algn="ctr">
                <a:solidFill>
                  <a:srgbClr val="1C1C1C"/>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Repump@707 nm</a:t>
                </a:r>
              </a:p>
            </p:txBody>
          </p:sp>
          <p:sp>
            <p:nvSpPr>
              <p:cNvPr id="58" name="Rectangle 57"/>
              <p:cNvSpPr/>
              <p:nvPr/>
            </p:nvSpPr>
            <p:spPr>
              <a:xfrm>
                <a:off x="297001" y="5393250"/>
                <a:ext cx="1458000" cy="378000"/>
              </a:xfrm>
              <a:prstGeom prst="rect">
                <a:avLst/>
              </a:prstGeom>
              <a:solidFill>
                <a:srgbClr val="FFFF00"/>
              </a:solidFill>
              <a:ln w="12700" cap="flat" cmpd="sng" algn="ctr">
                <a:solidFill>
                  <a:srgbClr val="1C1C1C"/>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Repump@679 nm</a:t>
                </a:r>
              </a:p>
            </p:txBody>
          </p:sp>
          <p:sp>
            <p:nvSpPr>
              <p:cNvPr id="59" name="Rectangle 58"/>
              <p:cNvSpPr/>
              <p:nvPr/>
            </p:nvSpPr>
            <p:spPr>
              <a:xfrm>
                <a:off x="297000" y="4638142"/>
                <a:ext cx="1458000" cy="378000"/>
              </a:xfrm>
              <a:prstGeom prst="rect">
                <a:avLst/>
              </a:prstGeom>
              <a:solidFill>
                <a:srgbClr val="FF99FF"/>
              </a:solidFill>
              <a:ln w="12700" cap="flat" cmpd="sng" algn="ctr">
                <a:solidFill>
                  <a:srgbClr val="1C1C1C"/>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Clock@698 nm</a:t>
                </a:r>
              </a:p>
            </p:txBody>
          </p:sp>
          <p:sp>
            <p:nvSpPr>
              <p:cNvPr id="60" name="Rectangle 59"/>
              <p:cNvSpPr/>
              <p:nvPr/>
            </p:nvSpPr>
            <p:spPr>
              <a:xfrm>
                <a:off x="297000" y="4259250"/>
                <a:ext cx="1458000" cy="378000"/>
              </a:xfrm>
              <a:prstGeom prst="rect">
                <a:avLst/>
              </a:prstGeom>
              <a:solidFill>
                <a:srgbClr val="FFFFFF">
                  <a:lumMod val="75000"/>
                </a:srgbClr>
              </a:solidFill>
              <a:ln w="12700" cap="flat" cmpd="sng" algn="ctr">
                <a:solidFill>
                  <a:srgbClr val="1C1C1C"/>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1C1C1C"/>
                    </a:solidFill>
                    <a:effectLst/>
                    <a:uLnTx/>
                    <a:uFillTx/>
                    <a:latin typeface="Calibri"/>
                    <a:ea typeface="+mn-ea"/>
                    <a:cs typeface="+mn-cs"/>
                  </a:rPr>
                  <a:t>IR@1064 </a:t>
                </a:r>
                <a:r>
                  <a:rPr kumimoji="0" lang="en-GB" sz="1000" b="0" i="0" u="none" strike="noStrike" kern="1200" cap="none" spc="0" normalizeH="0" baseline="0" noProof="0" dirty="0">
                    <a:ln>
                      <a:noFill/>
                    </a:ln>
                    <a:solidFill>
                      <a:srgbClr val="1C1C1C"/>
                    </a:solidFill>
                    <a:effectLst/>
                    <a:uLnTx/>
                    <a:uFillTx/>
                    <a:latin typeface="Calibri"/>
                    <a:ea typeface="+mn-ea"/>
                    <a:cs typeface="+mn-cs"/>
                  </a:rPr>
                  <a:t>nm</a:t>
                </a:r>
              </a:p>
            </p:txBody>
          </p:sp>
          <p:cxnSp>
            <p:nvCxnSpPr>
              <p:cNvPr id="61" name="Straight Connector 60"/>
              <p:cNvCxnSpPr/>
              <p:nvPr/>
            </p:nvCxnSpPr>
            <p:spPr>
              <a:xfrm>
                <a:off x="1755000" y="1346214"/>
                <a:ext cx="0" cy="2431357"/>
              </a:xfrm>
              <a:prstGeom prst="line">
                <a:avLst/>
              </a:prstGeom>
              <a:noFill/>
              <a:ln w="12700" cap="flat" cmpd="sng" algn="ctr">
                <a:solidFill>
                  <a:srgbClr val="A9A57C"/>
                </a:solidFill>
                <a:prstDash val="solid"/>
                <a:headEnd type="oval" w="lg" len="lg"/>
              </a:ln>
              <a:effectLst/>
            </p:spPr>
          </p:cxnSp>
          <p:cxnSp>
            <p:nvCxnSpPr>
              <p:cNvPr id="62" name="Straight Connector 61"/>
              <p:cNvCxnSpPr/>
              <p:nvPr/>
            </p:nvCxnSpPr>
            <p:spPr>
              <a:xfrm>
                <a:off x="2187000" y="1536570"/>
                <a:ext cx="0" cy="3856680"/>
              </a:xfrm>
              <a:prstGeom prst="line">
                <a:avLst/>
              </a:prstGeom>
              <a:noFill/>
              <a:ln w="12700" cap="flat" cmpd="sng" algn="ctr">
                <a:solidFill>
                  <a:srgbClr val="A9A57C"/>
                </a:solidFill>
                <a:prstDash val="solid"/>
                <a:headEnd type="oval" w="lg" len="lg"/>
              </a:ln>
              <a:effectLst/>
            </p:spPr>
          </p:cxnSp>
          <p:cxnSp>
            <p:nvCxnSpPr>
              <p:cNvPr id="63" name="Straight Connector 62"/>
              <p:cNvCxnSpPr/>
              <p:nvPr/>
            </p:nvCxnSpPr>
            <p:spPr>
              <a:xfrm>
                <a:off x="2619000" y="1726927"/>
                <a:ext cx="0" cy="2532323"/>
              </a:xfrm>
              <a:prstGeom prst="line">
                <a:avLst/>
              </a:prstGeom>
              <a:noFill/>
              <a:ln w="12700" cap="flat" cmpd="sng" algn="ctr">
                <a:solidFill>
                  <a:srgbClr val="A9A57C"/>
                </a:solidFill>
                <a:prstDash val="solid"/>
                <a:headEnd type="oval" w="lg" len="lg"/>
              </a:ln>
              <a:effectLst/>
            </p:spPr>
          </p:cxnSp>
          <p:cxnSp>
            <p:nvCxnSpPr>
              <p:cNvPr id="64" name="Straight Connector 63"/>
              <p:cNvCxnSpPr/>
              <p:nvPr/>
            </p:nvCxnSpPr>
            <p:spPr>
              <a:xfrm>
                <a:off x="3051000" y="1917283"/>
                <a:ext cx="0" cy="2719967"/>
              </a:xfrm>
              <a:prstGeom prst="line">
                <a:avLst/>
              </a:prstGeom>
              <a:noFill/>
              <a:ln w="12700" cap="flat" cmpd="sng" algn="ctr">
                <a:solidFill>
                  <a:srgbClr val="A9A57C"/>
                </a:solidFill>
                <a:prstDash val="solid"/>
                <a:headEnd type="oval" w="lg" len="lg"/>
              </a:ln>
              <a:effectLst/>
            </p:spPr>
          </p:cxnSp>
          <p:cxnSp>
            <p:nvCxnSpPr>
              <p:cNvPr id="65" name="Straight Connector 64"/>
              <p:cNvCxnSpPr/>
              <p:nvPr/>
            </p:nvCxnSpPr>
            <p:spPr>
              <a:xfrm flipH="1">
                <a:off x="3483000" y="2090496"/>
                <a:ext cx="1" cy="2168755"/>
              </a:xfrm>
              <a:prstGeom prst="line">
                <a:avLst/>
              </a:prstGeom>
              <a:noFill/>
              <a:ln w="12700" cap="flat" cmpd="sng" algn="ctr">
                <a:solidFill>
                  <a:srgbClr val="A9A57C"/>
                </a:solidFill>
                <a:prstDash val="solid"/>
                <a:headEnd type="oval" w="lg" len="lg"/>
              </a:ln>
              <a:effectLst/>
            </p:spPr>
          </p:cxnSp>
          <p:cxnSp>
            <p:nvCxnSpPr>
              <p:cNvPr id="66" name="Straight Connector 65"/>
              <p:cNvCxnSpPr/>
              <p:nvPr/>
            </p:nvCxnSpPr>
            <p:spPr>
              <a:xfrm>
                <a:off x="3915000" y="2276269"/>
                <a:ext cx="0" cy="1982981"/>
              </a:xfrm>
              <a:prstGeom prst="line">
                <a:avLst/>
              </a:prstGeom>
              <a:noFill/>
              <a:ln w="12700" cap="flat" cmpd="sng" algn="ctr">
                <a:solidFill>
                  <a:srgbClr val="A9A57C"/>
                </a:solidFill>
                <a:prstDash val="solid"/>
                <a:headEnd type="oval" w="lg" len="lg"/>
              </a:ln>
              <a:effectLst/>
            </p:spPr>
          </p:cxnSp>
          <p:cxnSp>
            <p:nvCxnSpPr>
              <p:cNvPr id="67" name="Straight Connector 66"/>
              <p:cNvCxnSpPr/>
              <p:nvPr/>
            </p:nvCxnSpPr>
            <p:spPr>
              <a:xfrm>
                <a:off x="4347000" y="2471209"/>
                <a:ext cx="0" cy="1788041"/>
              </a:xfrm>
              <a:prstGeom prst="line">
                <a:avLst/>
              </a:prstGeom>
              <a:noFill/>
              <a:ln w="12700" cap="flat" cmpd="sng" algn="ctr">
                <a:solidFill>
                  <a:srgbClr val="A9A57C"/>
                </a:solidFill>
                <a:prstDash val="solid"/>
                <a:headEnd type="oval" w="lg" len="lg"/>
              </a:ln>
              <a:effectLst/>
            </p:spPr>
          </p:cxnSp>
          <p:cxnSp>
            <p:nvCxnSpPr>
              <p:cNvPr id="68" name="Straight Connector 67"/>
              <p:cNvCxnSpPr/>
              <p:nvPr/>
            </p:nvCxnSpPr>
            <p:spPr>
              <a:xfrm>
                <a:off x="4779000" y="2661565"/>
                <a:ext cx="0" cy="1597685"/>
              </a:xfrm>
              <a:prstGeom prst="line">
                <a:avLst/>
              </a:prstGeom>
              <a:noFill/>
              <a:ln w="12700" cap="flat" cmpd="sng" algn="ctr">
                <a:solidFill>
                  <a:srgbClr val="A9A57C"/>
                </a:solidFill>
                <a:prstDash val="solid"/>
                <a:headEnd type="oval" w="lg" len="lg"/>
              </a:ln>
              <a:effectLst/>
            </p:spPr>
          </p:cxnSp>
          <p:cxnSp>
            <p:nvCxnSpPr>
              <p:cNvPr id="69" name="Straight Connector 68"/>
              <p:cNvCxnSpPr/>
              <p:nvPr/>
            </p:nvCxnSpPr>
            <p:spPr>
              <a:xfrm>
                <a:off x="5211000" y="2806203"/>
                <a:ext cx="0" cy="1453048"/>
              </a:xfrm>
              <a:prstGeom prst="line">
                <a:avLst/>
              </a:prstGeom>
              <a:noFill/>
              <a:ln w="12700" cap="flat" cmpd="sng" algn="ctr">
                <a:solidFill>
                  <a:srgbClr val="A9A57C"/>
                </a:solidFill>
                <a:prstDash val="solid"/>
                <a:headEnd type="oval" w="lg" len="lg"/>
              </a:ln>
              <a:effectLst/>
            </p:spPr>
          </p:cxnSp>
          <p:cxnSp>
            <p:nvCxnSpPr>
              <p:cNvPr id="70" name="Straight Connector 69"/>
              <p:cNvCxnSpPr/>
              <p:nvPr/>
            </p:nvCxnSpPr>
            <p:spPr>
              <a:xfrm>
                <a:off x="5643000" y="2996559"/>
                <a:ext cx="0" cy="1262691"/>
              </a:xfrm>
              <a:prstGeom prst="line">
                <a:avLst/>
              </a:prstGeom>
              <a:noFill/>
              <a:ln w="12700" cap="flat" cmpd="sng" algn="ctr">
                <a:solidFill>
                  <a:srgbClr val="A9A57C"/>
                </a:solidFill>
                <a:prstDash val="solid"/>
                <a:headEnd type="oval" w="lg" len="lg"/>
              </a:ln>
              <a:effectLst/>
            </p:spPr>
          </p:cxnSp>
          <p:cxnSp>
            <p:nvCxnSpPr>
              <p:cNvPr id="71" name="Straight Connector 70"/>
              <p:cNvCxnSpPr/>
              <p:nvPr/>
            </p:nvCxnSpPr>
            <p:spPr>
              <a:xfrm>
                <a:off x="6075000" y="3186916"/>
                <a:ext cx="0" cy="1828334"/>
              </a:xfrm>
              <a:prstGeom prst="line">
                <a:avLst/>
              </a:prstGeom>
              <a:noFill/>
              <a:ln w="12700" cap="flat" cmpd="sng" algn="ctr">
                <a:solidFill>
                  <a:srgbClr val="A9A57C"/>
                </a:solidFill>
                <a:prstDash val="solid"/>
                <a:headEnd type="oval" w="lg" len="lg"/>
              </a:ln>
              <a:effectLst/>
            </p:spPr>
          </p:cxnSp>
          <p:cxnSp>
            <p:nvCxnSpPr>
              <p:cNvPr id="72" name="Straight Connector 71"/>
              <p:cNvCxnSpPr/>
              <p:nvPr/>
            </p:nvCxnSpPr>
            <p:spPr>
              <a:xfrm>
                <a:off x="6507000" y="3377272"/>
                <a:ext cx="0" cy="2393978"/>
              </a:xfrm>
              <a:prstGeom prst="line">
                <a:avLst/>
              </a:prstGeom>
              <a:noFill/>
              <a:ln w="12700" cap="flat" cmpd="sng" algn="ctr">
                <a:solidFill>
                  <a:srgbClr val="A9A57C"/>
                </a:solidFill>
                <a:prstDash val="solid"/>
                <a:headEnd type="oval" w="lg" len="lg"/>
              </a:ln>
              <a:effectLst/>
            </p:spPr>
          </p:cxnSp>
          <p:sp>
            <p:nvSpPr>
              <p:cNvPr id="73" name="Rectangle 72"/>
              <p:cNvSpPr/>
              <p:nvPr/>
            </p:nvSpPr>
            <p:spPr>
              <a:xfrm>
                <a:off x="6075000" y="4637250"/>
                <a:ext cx="432000" cy="378000"/>
              </a:xfrm>
              <a:prstGeom prst="rect">
                <a:avLst/>
              </a:prstGeom>
              <a:solidFill>
                <a:srgbClr val="FF99FF"/>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p:txBody>
          </p:sp>
          <p:sp>
            <p:nvSpPr>
              <p:cNvPr id="74" name="Rectangle 73"/>
              <p:cNvSpPr/>
              <p:nvPr/>
            </p:nvSpPr>
            <p:spPr>
              <a:xfrm>
                <a:off x="5642999" y="3881250"/>
                <a:ext cx="432000" cy="378000"/>
              </a:xfrm>
              <a:prstGeom prst="rect">
                <a:avLst/>
              </a:prstGeom>
              <a:solidFill>
                <a:srgbClr val="FF0000"/>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p:txBody>
          </p:sp>
          <p:sp>
            <p:nvSpPr>
              <p:cNvPr id="75" name="Rectangle 74"/>
              <p:cNvSpPr/>
              <p:nvPr/>
            </p:nvSpPr>
            <p:spPr>
              <a:xfrm>
                <a:off x="6507000" y="3501008"/>
                <a:ext cx="432000" cy="378000"/>
              </a:xfrm>
              <a:prstGeom prst="rect">
                <a:avLst/>
              </a:prstGeom>
              <a:solidFill>
                <a:srgbClr val="0070C0"/>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p:txBody>
          </p:sp>
          <p:sp>
            <p:nvSpPr>
              <p:cNvPr id="76" name="Rectangle 75"/>
              <p:cNvSpPr/>
              <p:nvPr/>
            </p:nvSpPr>
            <p:spPr>
              <a:xfrm>
                <a:off x="2186999" y="5015250"/>
                <a:ext cx="432000" cy="378000"/>
              </a:xfrm>
              <a:prstGeom prst="rect">
                <a:avLst/>
              </a:prstGeom>
              <a:solidFill>
                <a:srgbClr val="FFC000"/>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p:txBody>
          </p:sp>
          <p:sp>
            <p:nvSpPr>
              <p:cNvPr id="77" name="Rectangle 76"/>
              <p:cNvSpPr/>
              <p:nvPr/>
            </p:nvSpPr>
            <p:spPr>
              <a:xfrm>
                <a:off x="3482999" y="3881250"/>
                <a:ext cx="432000" cy="378000"/>
              </a:xfrm>
              <a:prstGeom prst="rect">
                <a:avLst/>
              </a:prstGeom>
              <a:solidFill>
                <a:srgbClr val="FF0000"/>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p:txBody>
          </p:sp>
          <p:sp>
            <p:nvSpPr>
              <p:cNvPr id="79" name="Rectangle 78"/>
              <p:cNvSpPr/>
              <p:nvPr/>
            </p:nvSpPr>
            <p:spPr>
              <a:xfrm>
                <a:off x="6507000" y="5393250"/>
                <a:ext cx="432000" cy="378000"/>
              </a:xfrm>
              <a:prstGeom prst="rect">
                <a:avLst/>
              </a:prstGeom>
              <a:solidFill>
                <a:srgbClr val="FFFF00"/>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p:txBody>
          </p:sp>
          <p:sp>
            <p:nvSpPr>
              <p:cNvPr id="80" name="Rectangle 79"/>
              <p:cNvSpPr/>
              <p:nvPr/>
            </p:nvSpPr>
            <p:spPr>
              <a:xfrm>
                <a:off x="6506999" y="5015250"/>
                <a:ext cx="432000" cy="378000"/>
              </a:xfrm>
              <a:prstGeom prst="rect">
                <a:avLst/>
              </a:prstGeom>
              <a:solidFill>
                <a:srgbClr val="FFC000"/>
              </a:solidFill>
              <a:ln w="127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srgbClr val="1C1C1C"/>
                  </a:solidFill>
                  <a:effectLst/>
                  <a:uLnTx/>
                  <a:uFillTx/>
                  <a:latin typeface="Calibri"/>
                  <a:ea typeface="+mn-ea"/>
                  <a:cs typeface="+mn-cs"/>
                </a:endParaRPr>
              </a:p>
            </p:txBody>
          </p:sp>
        </p:grpSp>
        <p:cxnSp>
          <p:nvCxnSpPr>
            <p:cNvPr id="47" name="Straight Arrow Connector 46"/>
            <p:cNvCxnSpPr/>
            <p:nvPr/>
          </p:nvCxnSpPr>
          <p:spPr>
            <a:xfrm>
              <a:off x="1463399" y="4886243"/>
              <a:ext cx="4829825" cy="0"/>
            </a:xfrm>
            <a:prstGeom prst="straightConnector1">
              <a:avLst/>
            </a:prstGeom>
            <a:noFill/>
            <a:ln w="6350" cap="flat" cmpd="sng" algn="ctr">
              <a:solidFill>
                <a:srgbClr val="A9A57C"/>
              </a:solidFill>
              <a:prstDash val="solid"/>
              <a:tailEnd type="triangle"/>
            </a:ln>
            <a:effectLst/>
          </p:spPr>
        </p:cxnSp>
        <p:sp>
          <p:nvSpPr>
            <p:cNvPr id="48" name="Rectangle 47"/>
            <p:cNvSpPr/>
            <p:nvPr/>
          </p:nvSpPr>
          <p:spPr>
            <a:xfrm>
              <a:off x="5853098" y="4660033"/>
              <a:ext cx="612925"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1C1C1C"/>
                  </a:solidFill>
                  <a:effectLst/>
                  <a:uLnTx/>
                  <a:uFillTx/>
                  <a:latin typeface="Calibri"/>
                  <a:ea typeface="+mn-ea"/>
                  <a:cs typeface="+mn-cs"/>
                </a:rPr>
                <a:t>time</a:t>
              </a:r>
            </a:p>
          </p:txBody>
        </p:sp>
        <p:sp>
          <p:nvSpPr>
            <p:cNvPr id="49" name="Up Arrow Callout 48"/>
            <p:cNvSpPr/>
            <p:nvPr/>
          </p:nvSpPr>
          <p:spPr>
            <a:xfrm>
              <a:off x="296998" y="4101007"/>
              <a:ext cx="6612517" cy="1678284"/>
            </a:xfrm>
            <a:prstGeom prst="upArrowCallout">
              <a:avLst>
                <a:gd name="adj1" fmla="val 12984"/>
                <a:gd name="adj2" fmla="val 14076"/>
                <a:gd name="adj3" fmla="val 11531"/>
                <a:gd name="adj4" fmla="val 50110"/>
              </a:avLst>
            </a:prstGeom>
            <a:solidFill>
              <a:schemeClr val="accent1">
                <a:lumMod val="75000"/>
              </a:schemeClr>
            </a:solidFill>
            <a:ln w="127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chemeClr val="bg1"/>
                </a:solidFill>
                <a:effectLst/>
                <a:uLnTx/>
                <a:uFillTx/>
                <a:latin typeface="Calibri"/>
                <a:ea typeface="+mn-ea"/>
                <a:cs typeface="+mn-cs"/>
              </a:endParaRPr>
            </a:p>
          </p:txBody>
        </p:sp>
        <p:sp>
          <p:nvSpPr>
            <p:cNvPr id="50" name="Rectangle 49"/>
            <p:cNvSpPr/>
            <p:nvPr/>
          </p:nvSpPr>
          <p:spPr>
            <a:xfrm>
              <a:off x="296997" y="4954783"/>
              <a:ext cx="6612518" cy="830997"/>
            </a:xfrm>
            <a:prstGeom prst="rect">
              <a:avLst/>
            </a:prstGeom>
          </p:spPr>
          <p:txBody>
            <a:bodyPr wrap="square">
              <a:spAutoFit/>
            </a:bodyPr>
            <a:lstStyle/>
            <a:p>
              <a:pPr>
                <a:buClrTx/>
              </a:pPr>
              <a:r>
                <a:rPr lang="en-GB" sz="1200" kern="1200" dirty="0">
                  <a:solidFill>
                    <a:schemeClr val="bg1"/>
                  </a:solidFill>
                  <a:latin typeface="+mn-lt"/>
                  <a:ea typeface="+mn-ea"/>
                  <a:cs typeface="+mn-cs"/>
                </a:rPr>
                <a:t>Second-generation sequence (increased complexity, needs more development time):</a:t>
              </a:r>
              <a:endParaRPr kumimoji="0" lang="en-GB" sz="1200" b="0" i="0" u="none" strike="noStrike" kern="1200" cap="none" spc="0" normalizeH="0" baseline="0" noProof="0" dirty="0">
                <a:ln>
                  <a:noFill/>
                </a:ln>
                <a:solidFill>
                  <a:schemeClr val="bg1"/>
                </a:solidFill>
                <a:effectLst/>
                <a:uLnTx/>
                <a:uFillTx/>
                <a:latin typeface="+mn-lt"/>
                <a:ea typeface="+mn-ea"/>
                <a:cs typeface="+mn-cs"/>
              </a:endParaRP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chemeClr val="bg1"/>
                  </a:solidFill>
                  <a:effectLst/>
                  <a:uLnTx/>
                  <a:uFillTx/>
                  <a:latin typeface="+mn-lt"/>
                  <a:ea typeface="+mn-ea"/>
                  <a:cs typeface="+mn-cs"/>
                </a:rPr>
                <a:t>add delta-kick cooling in vertical tube using 689nm light to reach 1nK compatible with interleaving by omitting further evaporation after transport (Delta-kick cooling is &lt;50ms).</a:t>
              </a:r>
              <a:r>
                <a:rPr kumimoji="0" lang="en-GB" sz="1200" b="0" i="0" u="none" strike="noStrike" kern="1200" cap="none" spc="0" normalizeH="0" noProof="0" dirty="0">
                  <a:ln>
                    <a:noFill/>
                  </a:ln>
                  <a:solidFill>
                    <a:schemeClr val="bg1"/>
                  </a:solidFill>
                  <a:effectLst/>
                  <a:uLnTx/>
                  <a:uFillTx/>
                  <a:latin typeface="+mn-lt"/>
                  <a:ea typeface="+mn-ea"/>
                  <a:cs typeface="+mn-cs"/>
                </a:rPr>
                <a:t> </a:t>
              </a:r>
              <a:r>
                <a:rPr lang="en-GB" sz="1200" kern="1200" dirty="0">
                  <a:solidFill>
                    <a:schemeClr val="bg1"/>
                  </a:solidFill>
                  <a:latin typeface="+mn-lt"/>
                  <a:ea typeface="+mn-ea"/>
                  <a:cs typeface="+mn-cs"/>
                </a:rPr>
                <a:t>A</a:t>
              </a:r>
              <a:r>
                <a:rPr kumimoji="0" lang="en-GB" sz="1200" b="0" i="0" u="none" strike="noStrike" kern="1200" cap="none" spc="0" normalizeH="0" baseline="0" noProof="0" dirty="0" err="1">
                  <a:ln>
                    <a:noFill/>
                  </a:ln>
                  <a:solidFill>
                    <a:schemeClr val="bg1"/>
                  </a:solidFill>
                  <a:effectLst/>
                  <a:uLnTx/>
                  <a:uFillTx/>
                  <a:latin typeface="+mn-lt"/>
                  <a:ea typeface="+mn-ea"/>
                  <a:cs typeface="+mn-cs"/>
                </a:rPr>
                <a:t>chieve</a:t>
              </a:r>
              <a:r>
                <a:rPr kumimoji="0" lang="en-GB" sz="1200" b="0" i="0" u="none" strike="noStrike" kern="1200" cap="none" spc="0" normalizeH="0" baseline="0" noProof="0" dirty="0">
                  <a:ln>
                    <a:noFill/>
                  </a:ln>
                  <a:solidFill>
                    <a:schemeClr val="bg1"/>
                  </a:solidFill>
                  <a:effectLst/>
                  <a:uLnTx/>
                  <a:uFillTx/>
                  <a:latin typeface="+mn-lt"/>
                  <a:ea typeface="+mn-ea"/>
                  <a:cs typeface="+mn-cs"/>
                </a:rPr>
                <a:t> same as MAGIS</a:t>
              </a:r>
            </a:p>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200" b="0" i="0" u="none" strike="noStrike" kern="1200" cap="none" spc="0" normalizeH="0" baseline="0" noProof="0" dirty="0">
                  <a:ln>
                    <a:noFill/>
                  </a:ln>
                  <a:solidFill>
                    <a:schemeClr val="bg1"/>
                  </a:solidFill>
                  <a:effectLst/>
                  <a:uLnTx/>
                  <a:uFillTx/>
                  <a:latin typeface="+mn-lt"/>
                  <a:ea typeface="+mn-ea"/>
                  <a:cs typeface="+mn-cs"/>
                </a:rPr>
                <a:t>Use SLMs to implement </a:t>
              </a:r>
              <a:r>
                <a:rPr kumimoji="0" lang="en-GB" sz="1200" b="0" i="0" u="none" strike="noStrike" kern="1200" cap="none" spc="0" normalizeH="0" baseline="0" noProof="0" dirty="0" err="1">
                  <a:ln>
                    <a:noFill/>
                  </a:ln>
                  <a:solidFill>
                    <a:schemeClr val="bg1"/>
                  </a:solidFill>
                  <a:effectLst/>
                  <a:uLnTx/>
                  <a:uFillTx/>
                  <a:latin typeface="+mn-lt"/>
                  <a:ea typeface="+mn-ea"/>
                  <a:cs typeface="+mn-cs"/>
                </a:rPr>
                <a:t>wavefront</a:t>
              </a:r>
              <a:r>
                <a:rPr kumimoji="0" lang="en-GB" sz="1200" b="0" i="0" u="none" strike="noStrike" kern="1200" cap="none" spc="0" normalizeH="0" baseline="0" noProof="0" dirty="0">
                  <a:ln>
                    <a:noFill/>
                  </a:ln>
                  <a:solidFill>
                    <a:schemeClr val="bg1"/>
                  </a:solidFill>
                  <a:effectLst/>
                  <a:uLnTx/>
                  <a:uFillTx/>
                  <a:latin typeface="+mn-lt"/>
                  <a:ea typeface="+mn-ea"/>
                  <a:cs typeface="+mn-cs"/>
                </a:rPr>
                <a:t> corrections to reach </a:t>
              </a:r>
              <a:r>
                <a:rPr kumimoji="0" lang="en-GB" sz="1200" b="0" i="0" u="none" strike="noStrike" kern="1200" cap="none" spc="0" normalizeH="0" baseline="0" noProof="0" dirty="0" err="1">
                  <a:ln>
                    <a:noFill/>
                  </a:ln>
                  <a:solidFill>
                    <a:schemeClr val="bg1"/>
                  </a:solidFill>
                  <a:effectLst/>
                  <a:uLnTx/>
                  <a:uFillTx/>
                  <a:latin typeface="+mn-lt"/>
                  <a:ea typeface="+mn-ea"/>
                  <a:cs typeface="+mn-cs"/>
                </a:rPr>
                <a:t>pK</a:t>
              </a:r>
              <a:r>
                <a:rPr kumimoji="0" lang="en-GB" sz="1200" b="0" i="0" u="none" strike="noStrike" kern="1200" cap="none" spc="0" normalizeH="0" baseline="0" noProof="0" dirty="0">
                  <a:ln>
                    <a:noFill/>
                  </a:ln>
                  <a:solidFill>
                    <a:schemeClr val="bg1"/>
                  </a:solidFill>
                  <a:effectLst/>
                  <a:uLnTx/>
                  <a:uFillTx/>
                  <a:latin typeface="+mn-lt"/>
                  <a:ea typeface="+mn-ea"/>
                  <a:cs typeface="+mn-cs"/>
                </a:rPr>
                <a:t> regime, eventually. </a:t>
              </a:r>
            </a:p>
          </p:txBody>
        </p:sp>
      </p:grpSp>
      <p:sp>
        <p:nvSpPr>
          <p:cNvPr id="2" name="TextBox 1"/>
          <p:cNvSpPr txBox="1"/>
          <p:nvPr/>
        </p:nvSpPr>
        <p:spPr>
          <a:xfrm flipH="1">
            <a:off x="4706899" y="630591"/>
            <a:ext cx="2064521" cy="307777"/>
          </a:xfrm>
          <a:prstGeom prst="rect">
            <a:avLst/>
          </a:prstGeom>
          <a:solidFill>
            <a:schemeClr val="tx2">
              <a:lumMod val="20000"/>
              <a:lumOff val="80000"/>
            </a:schemeClr>
          </a:solidFill>
        </p:spPr>
        <p:txBody>
          <a:bodyPr wrap="square" rtlCol="0">
            <a:spAutoFit/>
          </a:bodyPr>
          <a:lstStyle/>
          <a:p>
            <a:r>
              <a:rPr lang="en-GB" dirty="0"/>
              <a:t>N.B. Stirring for Sr-87</a:t>
            </a:r>
          </a:p>
        </p:txBody>
      </p:sp>
    </p:spTree>
    <p:extLst>
      <p:ext uri="{BB962C8B-B14F-4D97-AF65-F5344CB8AC3E}">
        <p14:creationId xmlns:p14="http://schemas.microsoft.com/office/powerpoint/2010/main" val="578743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DB8FE-3827-4A16-878B-46C4C4A9555E}"/>
              </a:ext>
            </a:extLst>
          </p:cNvPr>
          <p:cNvSpPr>
            <a:spLocks noGrp="1"/>
          </p:cNvSpPr>
          <p:nvPr>
            <p:ph type="title"/>
          </p:nvPr>
        </p:nvSpPr>
        <p:spPr/>
        <p:txBody>
          <a:bodyPr>
            <a:normAutofit/>
          </a:bodyPr>
          <a:lstStyle/>
          <a:p>
            <a:r>
              <a:rPr lang="en-GB" dirty="0">
                <a:cs typeface="Calibri"/>
              </a:rPr>
              <a:t>Uncertain points (for discussion) </a:t>
            </a:r>
            <a:endParaRPr lang="en-GB" dirty="0"/>
          </a:p>
        </p:txBody>
      </p:sp>
      <p:sp>
        <p:nvSpPr>
          <p:cNvPr id="3" name="Content Placeholder 2">
            <a:extLst>
              <a:ext uri="{FF2B5EF4-FFF2-40B4-BE49-F238E27FC236}">
                <a16:creationId xmlns:a16="http://schemas.microsoft.com/office/drawing/2014/main" id="{405E1002-1759-4595-80E2-B30DA34FF860}"/>
              </a:ext>
            </a:extLst>
          </p:cNvPr>
          <p:cNvSpPr>
            <a:spLocks noGrp="1"/>
          </p:cNvSpPr>
          <p:nvPr>
            <p:ph idx="1"/>
          </p:nvPr>
        </p:nvSpPr>
        <p:spPr>
          <a:xfrm>
            <a:off x="350658" y="951570"/>
            <a:ext cx="6330950" cy="3726414"/>
          </a:xfrm>
        </p:spPr>
        <p:txBody>
          <a:bodyPr vert="horz" lIns="68580" tIns="34290" rIns="68580" bIns="34290" rtlCol="0" anchor="t">
            <a:normAutofit/>
          </a:bodyPr>
          <a:lstStyle/>
          <a:p>
            <a:r>
              <a:rPr lang="en-GB" dirty="0">
                <a:cs typeface="Calibri"/>
              </a:rPr>
              <a:t>In-vacuum optics – liaise with Stanford (</a:t>
            </a:r>
            <a:r>
              <a:rPr lang="en-GB" dirty="0" err="1">
                <a:cs typeface="Calibri"/>
              </a:rPr>
              <a:t>Oxf</a:t>
            </a:r>
            <a:r>
              <a:rPr lang="en-GB" dirty="0">
                <a:cs typeface="Calibri"/>
              </a:rPr>
              <a:t> ?)</a:t>
            </a:r>
          </a:p>
          <a:p>
            <a:r>
              <a:rPr lang="en-GB" dirty="0">
                <a:cs typeface="Calibri"/>
              </a:rPr>
              <a:t>CAD – draw ourselves? Liaise with Stanford about stability requirements. Costs for drawings?</a:t>
            </a:r>
          </a:p>
          <a:p>
            <a:pPr marL="0" indent="0">
              <a:buNone/>
            </a:pPr>
            <a:endParaRPr lang="en-GB" dirty="0">
              <a:cs typeface="Calibri"/>
            </a:endParaRPr>
          </a:p>
          <a:p>
            <a:endParaRPr lang="en-GB" dirty="0">
              <a:cs typeface="Calibri"/>
            </a:endParaRPr>
          </a:p>
          <a:p>
            <a:endParaRPr lang="en-GB" dirty="0">
              <a:cs typeface="Calibri"/>
            </a:endParaRPr>
          </a:p>
          <a:p>
            <a:endParaRPr lang="en-GB" dirty="0">
              <a:cs typeface="Calibri"/>
            </a:endParaRPr>
          </a:p>
        </p:txBody>
      </p:sp>
      <p:sp>
        <p:nvSpPr>
          <p:cNvPr id="4" name="Footer Placeholder 3">
            <a:extLst>
              <a:ext uri="{FF2B5EF4-FFF2-40B4-BE49-F238E27FC236}">
                <a16:creationId xmlns:a16="http://schemas.microsoft.com/office/drawing/2014/main" id="{BA81AB4F-E36E-4CB1-BB3A-A9B1DEB83DC5}"/>
              </a:ext>
            </a:extLst>
          </p:cNvPr>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 typeface="Arial"/>
              <a:buNone/>
              <a:tabLst/>
              <a:defRPr/>
            </a:pPr>
            <a:r>
              <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rPr>
              <a:t>AION group meeting 28th June 2019</a:t>
            </a:r>
          </a:p>
        </p:txBody>
      </p:sp>
      <p:sp>
        <p:nvSpPr>
          <p:cNvPr id="5" name="Slide Number Placeholder 4">
            <a:extLst>
              <a:ext uri="{FF2B5EF4-FFF2-40B4-BE49-F238E27FC236}">
                <a16:creationId xmlns:a16="http://schemas.microsoft.com/office/drawing/2014/main" id="{80209C60-D69E-4A22-AD1F-EBC78F6E7AC9}"/>
              </a:ext>
            </a:extLst>
          </p:cNvPr>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 typeface="Arial"/>
              <a:buNone/>
              <a:tabLst/>
              <a:defRPr/>
            </a:pPr>
            <a:fld id="{1A51AC5A-A4AF-43C3-83EE-012000B9CA43}" type="slidenum">
              <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rPr>
              <a:pPr marL="0" marR="0" lvl="0" indent="0" algn="r" defTabSz="685800" rtl="0" eaLnBrk="1" fontAlgn="auto" latinLnBrk="0" hangingPunct="1">
                <a:lnSpc>
                  <a:spcPct val="100000"/>
                </a:lnSpc>
                <a:spcBef>
                  <a:spcPts val="0"/>
                </a:spcBef>
                <a:spcAft>
                  <a:spcPts val="0"/>
                </a:spcAft>
                <a:buClrTx/>
                <a:buSzTx/>
                <a:buFont typeface="Arial"/>
                <a:buNone/>
                <a:tabLst/>
                <a:defRPr/>
              </a:pPr>
              <a:t>14</a:t>
            </a:fld>
            <a:endPar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endParaRPr>
          </a:p>
        </p:txBody>
      </p:sp>
    </p:spTree>
    <p:extLst>
      <p:ext uri="{BB962C8B-B14F-4D97-AF65-F5344CB8AC3E}">
        <p14:creationId xmlns:p14="http://schemas.microsoft.com/office/powerpoint/2010/main" val="18598748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ctrTitle"/>
          </p:nvPr>
        </p:nvSpPr>
        <p:spPr>
          <a:xfrm>
            <a:off x="233781" y="1944709"/>
            <a:ext cx="6390450" cy="796109"/>
          </a:xfrm>
          <a:prstGeom prst="rect">
            <a:avLst/>
          </a:prstGeom>
          <a:solidFill>
            <a:srgbClr val="99CCFF"/>
          </a:solidFill>
        </p:spPr>
        <p:txBody>
          <a:bodyPr spcFirstLastPara="1" wrap="square" lIns="68569" tIns="68569" rIns="68569" bIns="68569" anchor="b" anchorCtr="0">
            <a:noAutofit/>
          </a:bodyPr>
          <a:lstStyle/>
          <a:p>
            <a:r>
              <a:rPr lang="en" dirty="0"/>
              <a:t>WP Technology plan</a:t>
            </a:r>
            <a:endParaRPr dirty="0"/>
          </a:p>
        </p:txBody>
      </p:sp>
      <p:sp>
        <p:nvSpPr>
          <p:cNvPr id="55" name="Google Shape;55;p13"/>
          <p:cNvSpPr txBox="1">
            <a:spLocks noGrp="1"/>
          </p:cNvSpPr>
          <p:nvPr>
            <p:ph type="subTitle" idx="1"/>
          </p:nvPr>
        </p:nvSpPr>
        <p:spPr>
          <a:xfrm>
            <a:off x="233775" y="2768531"/>
            <a:ext cx="6390450" cy="594450"/>
          </a:xfrm>
          <a:prstGeom prst="rect">
            <a:avLst/>
          </a:prstGeom>
        </p:spPr>
        <p:txBody>
          <a:bodyPr spcFirstLastPara="1" wrap="square" lIns="68569" tIns="68569" rIns="68569" bIns="68569" anchor="t" anchorCtr="0">
            <a:noAutofit/>
          </a:bodyPr>
          <a:lstStyle/>
          <a:p>
            <a:pPr marL="0" indent="0"/>
            <a:r>
              <a:rPr lang="en" dirty="0"/>
              <a:t>Task flow; FTE/equipment; synergy with AION 10</a:t>
            </a:r>
          </a:p>
          <a:p>
            <a:pPr marL="0" indent="0"/>
            <a:r>
              <a:rPr lang="en" dirty="0">
                <a:solidFill>
                  <a:srgbClr val="7030A0"/>
                </a:solidFill>
              </a:rPr>
              <a:t>Thanks to Richard Hobson for these slides</a:t>
            </a:r>
            <a:endParaRPr dirty="0">
              <a:solidFill>
                <a:srgbClr val="7030A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33775" y="976706"/>
            <a:ext cx="6390450" cy="429525"/>
          </a:xfrm>
          <a:prstGeom prst="rect">
            <a:avLst/>
          </a:prstGeom>
        </p:spPr>
        <p:txBody>
          <a:bodyPr spcFirstLastPara="1" wrap="square" lIns="68569" tIns="68569" rIns="68569" bIns="68569" anchor="t" anchorCtr="0">
            <a:noAutofit/>
          </a:bodyPr>
          <a:lstStyle/>
          <a:p>
            <a:r>
              <a:rPr lang="en"/>
              <a:t>In this presentation</a:t>
            </a:r>
            <a:endParaRPr/>
          </a:p>
        </p:txBody>
      </p:sp>
      <p:sp>
        <p:nvSpPr>
          <p:cNvPr id="61" name="Google Shape;61;p14"/>
          <p:cNvSpPr txBox="1">
            <a:spLocks noGrp="1"/>
          </p:cNvSpPr>
          <p:nvPr>
            <p:ph type="body" idx="1"/>
          </p:nvPr>
        </p:nvSpPr>
        <p:spPr>
          <a:xfrm>
            <a:off x="233775" y="1507294"/>
            <a:ext cx="6390450" cy="2562300"/>
          </a:xfrm>
          <a:prstGeom prst="rect">
            <a:avLst/>
          </a:prstGeom>
        </p:spPr>
        <p:txBody>
          <a:bodyPr spcFirstLastPara="1" wrap="square" lIns="68569" tIns="68569" rIns="68569" bIns="68569" anchor="t" anchorCtr="0">
            <a:noAutofit/>
          </a:bodyPr>
          <a:lstStyle/>
          <a:p>
            <a:pPr>
              <a:lnSpc>
                <a:spcPct val="150000"/>
              </a:lnSpc>
              <a:buChar char="-"/>
            </a:pPr>
            <a:r>
              <a:rPr lang="en" dirty="0"/>
              <a:t>Slide 3: Overall task flow for WP Technology</a:t>
            </a:r>
            <a:endParaRPr dirty="0"/>
          </a:p>
          <a:p>
            <a:pPr>
              <a:lnSpc>
                <a:spcPct val="150000"/>
              </a:lnSpc>
              <a:buChar char="-"/>
            </a:pPr>
            <a:r>
              <a:rPr lang="en" dirty="0"/>
              <a:t>Slide 4 to 4+N: Breakdown of each task</a:t>
            </a:r>
            <a:endParaRPr dirty="0"/>
          </a:p>
          <a:p>
            <a:pPr lvl="1">
              <a:lnSpc>
                <a:spcPct val="150000"/>
              </a:lnSpc>
              <a:spcBef>
                <a:spcPts val="0"/>
              </a:spcBef>
              <a:buChar char="-"/>
            </a:pPr>
            <a:r>
              <a:rPr lang="en" dirty="0"/>
              <a:t>Each slide has a task description, a note of how the task feeds into AION 10, and FTE/equipment requirements</a:t>
            </a:r>
            <a:endParaRPr dirty="0"/>
          </a:p>
          <a:p>
            <a:pPr lvl="1">
              <a:lnSpc>
                <a:spcPct val="150000"/>
              </a:lnSpc>
              <a:spcBef>
                <a:spcPts val="0"/>
              </a:spcBef>
              <a:buChar char="-"/>
            </a:pPr>
            <a:r>
              <a:rPr lang="en" dirty="0"/>
              <a:t>Highlight any open questions for discussion</a:t>
            </a:r>
            <a:endParaRPr dirty="0"/>
          </a:p>
          <a:p>
            <a:pPr>
              <a:lnSpc>
                <a:spcPct val="150000"/>
              </a:lnSpc>
              <a:buChar char="-"/>
            </a:pPr>
            <a:r>
              <a:rPr lang="en" dirty="0"/>
              <a:t>Slide 4 + N + 1: Summary of total FTE and equipment requirements</a:t>
            </a:r>
            <a:endParaRPr dirty="0"/>
          </a:p>
        </p:txBody>
      </p:sp>
      <p:sp>
        <p:nvSpPr>
          <p:cNvPr id="5" name="Google Shape;54;p13"/>
          <p:cNvSpPr txBox="1">
            <a:spLocks/>
          </p:cNvSpPr>
          <p:nvPr/>
        </p:nvSpPr>
        <p:spPr>
          <a:xfrm>
            <a:off x="0" y="1"/>
            <a:ext cx="6858000" cy="779172"/>
          </a:xfrm>
          <a:prstGeom prst="rect">
            <a:avLst/>
          </a:prstGeom>
          <a:solidFill>
            <a:srgbClr val="99CCFF"/>
          </a:solidFill>
          <a:ln>
            <a:noFill/>
          </a:ln>
        </p:spPr>
        <p:txBody>
          <a:bodyPr spcFirstLastPara="1" wrap="square" lIns="68569" tIns="68569" rIns="68569" bIns="68569"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a:t>WP Technology plan</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Google Shape;66;p15"/>
          <p:cNvSpPr txBox="1"/>
          <p:nvPr/>
        </p:nvSpPr>
        <p:spPr>
          <a:xfrm>
            <a:off x="126619" y="862069"/>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461 nm system</a:t>
            </a:r>
            <a:endParaRPr sz="900"/>
          </a:p>
        </p:txBody>
      </p:sp>
      <p:sp>
        <p:nvSpPr>
          <p:cNvPr id="67" name="Google Shape;67;p15"/>
          <p:cNvSpPr txBox="1"/>
          <p:nvPr/>
        </p:nvSpPr>
        <p:spPr>
          <a:xfrm>
            <a:off x="126619" y="1317691"/>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689 nm system</a:t>
            </a:r>
            <a:endParaRPr sz="900"/>
          </a:p>
        </p:txBody>
      </p:sp>
      <p:sp>
        <p:nvSpPr>
          <p:cNvPr id="68" name="Google Shape;68;p15"/>
          <p:cNvSpPr txBox="1"/>
          <p:nvPr/>
        </p:nvSpPr>
        <p:spPr>
          <a:xfrm>
            <a:off x="126619" y="1773314"/>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Repump systems</a:t>
            </a:r>
            <a:endParaRPr sz="900"/>
          </a:p>
        </p:txBody>
      </p:sp>
      <p:sp>
        <p:nvSpPr>
          <p:cNvPr id="69" name="Google Shape;69;p15"/>
          <p:cNvSpPr txBox="1"/>
          <p:nvPr/>
        </p:nvSpPr>
        <p:spPr>
          <a:xfrm>
            <a:off x="126619" y="3140180"/>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2D MOT source</a:t>
            </a:r>
            <a:endParaRPr sz="900"/>
          </a:p>
        </p:txBody>
      </p:sp>
      <p:sp>
        <p:nvSpPr>
          <p:cNvPr id="70" name="Google Shape;70;p15"/>
          <p:cNvSpPr txBox="1"/>
          <p:nvPr/>
        </p:nvSpPr>
        <p:spPr>
          <a:xfrm>
            <a:off x="126619" y="3595803"/>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3D MOT chamber</a:t>
            </a:r>
            <a:endParaRPr sz="900"/>
          </a:p>
        </p:txBody>
      </p:sp>
      <p:sp>
        <p:nvSpPr>
          <p:cNvPr id="71" name="Google Shape;71;p15"/>
          <p:cNvSpPr txBox="1"/>
          <p:nvPr/>
        </p:nvSpPr>
        <p:spPr>
          <a:xfrm>
            <a:off x="2796009" y="946163"/>
            <a:ext cx="891450" cy="39892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Dipole trap laser system</a:t>
            </a:r>
            <a:endParaRPr sz="900"/>
          </a:p>
        </p:txBody>
      </p:sp>
      <p:sp>
        <p:nvSpPr>
          <p:cNvPr id="72" name="Google Shape;72;p15"/>
          <p:cNvSpPr txBox="1"/>
          <p:nvPr/>
        </p:nvSpPr>
        <p:spPr>
          <a:xfrm>
            <a:off x="5528588" y="3983494"/>
            <a:ext cx="1194975" cy="39892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698 nm laser stabilisation</a:t>
            </a:r>
            <a:endParaRPr sz="900"/>
          </a:p>
        </p:txBody>
      </p:sp>
      <p:sp>
        <p:nvSpPr>
          <p:cNvPr id="73" name="Google Shape;73;p15"/>
          <p:cNvSpPr txBox="1"/>
          <p:nvPr/>
        </p:nvSpPr>
        <p:spPr>
          <a:xfrm>
            <a:off x="1830488" y="2376370"/>
            <a:ext cx="946800" cy="567900"/>
          </a:xfrm>
          <a:prstGeom prst="rect">
            <a:avLst/>
          </a:prstGeom>
          <a:noFill/>
          <a:ln w="19050" cap="flat" cmpd="sng">
            <a:solidFill>
              <a:srgbClr val="0000FF"/>
            </a:solidFill>
            <a:prstDash val="solid"/>
            <a:round/>
            <a:headEnd type="none" w="sm" len="sm"/>
            <a:tailEnd type="none" w="sm" len="sm"/>
          </a:ln>
        </p:spPr>
        <p:txBody>
          <a:bodyPr spcFirstLastPara="1" wrap="square" lIns="68569" tIns="68569" rIns="68569" bIns="68569" anchor="t" anchorCtr="0">
            <a:noAutofit/>
          </a:bodyPr>
          <a:lstStyle/>
          <a:p>
            <a:pPr algn="ctr"/>
            <a:r>
              <a:rPr lang="en" sz="1350"/>
              <a:t>Atoms at 2 uK</a:t>
            </a:r>
            <a:endParaRPr sz="1350"/>
          </a:p>
        </p:txBody>
      </p:sp>
      <p:sp>
        <p:nvSpPr>
          <p:cNvPr id="74" name="Google Shape;74;p15"/>
          <p:cNvSpPr txBox="1"/>
          <p:nvPr/>
        </p:nvSpPr>
        <p:spPr>
          <a:xfrm>
            <a:off x="3039750" y="2376370"/>
            <a:ext cx="891450" cy="567900"/>
          </a:xfrm>
          <a:prstGeom prst="rect">
            <a:avLst/>
          </a:prstGeom>
          <a:noFill/>
          <a:ln w="19050" cap="flat" cmpd="sng">
            <a:solidFill>
              <a:srgbClr val="0000FF"/>
            </a:solidFill>
            <a:prstDash val="solid"/>
            <a:round/>
            <a:headEnd type="none" w="sm" len="sm"/>
            <a:tailEnd type="none" w="sm" len="sm"/>
          </a:ln>
        </p:spPr>
        <p:txBody>
          <a:bodyPr spcFirstLastPara="1" wrap="square" lIns="68569" tIns="68569" rIns="68569" bIns="68569" anchor="t" anchorCtr="0">
            <a:noAutofit/>
          </a:bodyPr>
          <a:lstStyle/>
          <a:p>
            <a:pPr algn="ctr"/>
            <a:r>
              <a:rPr lang="en" sz="1350"/>
              <a:t>Atoms at 100 nK</a:t>
            </a:r>
            <a:endParaRPr sz="1350"/>
          </a:p>
        </p:txBody>
      </p:sp>
      <p:sp>
        <p:nvSpPr>
          <p:cNvPr id="75" name="Google Shape;75;p15"/>
          <p:cNvSpPr txBox="1"/>
          <p:nvPr/>
        </p:nvSpPr>
        <p:spPr>
          <a:xfrm>
            <a:off x="126619" y="2228936"/>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Laser stabilisation</a:t>
            </a:r>
            <a:endParaRPr sz="900"/>
          </a:p>
        </p:txBody>
      </p:sp>
      <p:sp>
        <p:nvSpPr>
          <p:cNvPr id="76" name="Google Shape;76;p15"/>
          <p:cNvSpPr txBox="1"/>
          <p:nvPr/>
        </p:nvSpPr>
        <p:spPr>
          <a:xfrm>
            <a:off x="126619" y="2684558"/>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Experimental control</a:t>
            </a:r>
            <a:endParaRPr sz="900"/>
          </a:p>
        </p:txBody>
      </p:sp>
      <p:sp>
        <p:nvSpPr>
          <p:cNvPr id="77" name="Google Shape;77;p15"/>
          <p:cNvSpPr txBox="1"/>
          <p:nvPr/>
        </p:nvSpPr>
        <p:spPr>
          <a:xfrm>
            <a:off x="4193663" y="3233029"/>
            <a:ext cx="1017900" cy="398925"/>
          </a:xfrm>
          <a:prstGeom prst="rect">
            <a:avLst/>
          </a:prstGeom>
          <a:noFill/>
          <a:ln w="19050" cap="flat" cmpd="sng">
            <a:solidFill>
              <a:srgbClr val="0000FF"/>
            </a:solidFill>
            <a:prstDash val="solid"/>
            <a:round/>
            <a:headEnd type="none" w="sm" len="sm"/>
            <a:tailEnd type="none" w="sm" len="sm"/>
          </a:ln>
        </p:spPr>
        <p:txBody>
          <a:bodyPr spcFirstLastPara="1" wrap="square" lIns="68569" tIns="68569" rIns="68569" bIns="68569" anchor="t" anchorCtr="0">
            <a:noAutofit/>
          </a:bodyPr>
          <a:lstStyle/>
          <a:p>
            <a:pPr algn="ctr"/>
            <a:r>
              <a:rPr lang="en" sz="900"/>
              <a:t>Cooling and squeezing R&amp;D</a:t>
            </a:r>
            <a:endParaRPr sz="900"/>
          </a:p>
        </p:txBody>
      </p:sp>
      <p:sp>
        <p:nvSpPr>
          <p:cNvPr id="78" name="Google Shape;78;p15"/>
          <p:cNvSpPr txBox="1"/>
          <p:nvPr/>
        </p:nvSpPr>
        <p:spPr>
          <a:xfrm>
            <a:off x="126619" y="4051425"/>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Coils, electronics</a:t>
            </a:r>
            <a:endParaRPr sz="900"/>
          </a:p>
        </p:txBody>
      </p:sp>
      <p:sp>
        <p:nvSpPr>
          <p:cNvPr id="79" name="Google Shape;79;p15"/>
          <p:cNvSpPr txBox="1"/>
          <p:nvPr/>
        </p:nvSpPr>
        <p:spPr>
          <a:xfrm>
            <a:off x="4193663" y="2376370"/>
            <a:ext cx="1057275" cy="567900"/>
          </a:xfrm>
          <a:prstGeom prst="rect">
            <a:avLst/>
          </a:prstGeom>
          <a:noFill/>
          <a:ln w="19050" cap="flat" cmpd="sng">
            <a:solidFill>
              <a:srgbClr val="0000FF"/>
            </a:solidFill>
            <a:prstDash val="solid"/>
            <a:round/>
            <a:headEnd type="none" w="sm" len="sm"/>
            <a:tailEnd type="none" w="sm" len="sm"/>
          </a:ln>
        </p:spPr>
        <p:txBody>
          <a:bodyPr spcFirstLastPara="1" wrap="square" lIns="68569" tIns="68569" rIns="68569" bIns="68569" anchor="t" anchorCtr="0">
            <a:noAutofit/>
          </a:bodyPr>
          <a:lstStyle/>
          <a:p>
            <a:pPr algn="ctr"/>
            <a:r>
              <a:rPr lang="en" sz="1350"/>
              <a:t>Transport &amp; delta-kick</a:t>
            </a:r>
            <a:endParaRPr sz="1350"/>
          </a:p>
        </p:txBody>
      </p:sp>
      <p:sp>
        <p:nvSpPr>
          <p:cNvPr id="80" name="Google Shape;80;p15"/>
          <p:cNvSpPr txBox="1"/>
          <p:nvPr/>
        </p:nvSpPr>
        <p:spPr>
          <a:xfrm>
            <a:off x="5513400" y="2376370"/>
            <a:ext cx="1233000" cy="567900"/>
          </a:xfrm>
          <a:prstGeom prst="rect">
            <a:avLst/>
          </a:prstGeom>
          <a:noFill/>
          <a:ln w="19050" cap="flat" cmpd="sng">
            <a:solidFill>
              <a:srgbClr val="0000FF"/>
            </a:solidFill>
            <a:prstDash val="solid"/>
            <a:round/>
            <a:headEnd type="none" w="sm" len="sm"/>
            <a:tailEnd type="none" w="sm" len="sm"/>
          </a:ln>
        </p:spPr>
        <p:txBody>
          <a:bodyPr spcFirstLastPara="1" wrap="square" lIns="68569" tIns="68569" rIns="68569" bIns="68569" anchor="t" anchorCtr="0">
            <a:noAutofit/>
          </a:bodyPr>
          <a:lstStyle/>
          <a:p>
            <a:pPr algn="ctr"/>
            <a:r>
              <a:rPr lang="en" sz="1350"/>
              <a:t>AION 10:</a:t>
            </a:r>
            <a:endParaRPr sz="1350"/>
          </a:p>
          <a:p>
            <a:pPr algn="ctr"/>
            <a:r>
              <a:rPr lang="en" sz="1350"/>
              <a:t>1st AI demo</a:t>
            </a:r>
            <a:endParaRPr sz="1350"/>
          </a:p>
        </p:txBody>
      </p:sp>
      <p:sp>
        <p:nvSpPr>
          <p:cNvPr id="81" name="Google Shape;81;p15"/>
          <p:cNvSpPr txBox="1"/>
          <p:nvPr/>
        </p:nvSpPr>
        <p:spPr>
          <a:xfrm>
            <a:off x="4159575" y="4154006"/>
            <a:ext cx="1125450"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Transparency laser</a:t>
            </a:r>
            <a:endParaRPr sz="900"/>
          </a:p>
        </p:txBody>
      </p:sp>
      <p:sp>
        <p:nvSpPr>
          <p:cNvPr id="82" name="Google Shape;82;p15"/>
          <p:cNvSpPr txBox="1"/>
          <p:nvPr/>
        </p:nvSpPr>
        <p:spPr>
          <a:xfrm>
            <a:off x="5528588" y="836869"/>
            <a:ext cx="1194975" cy="279675"/>
          </a:xfrm>
          <a:prstGeom prst="rect">
            <a:avLst/>
          </a:prstGeom>
          <a:noFill/>
          <a:ln w="19050" cap="flat" cmpd="sng">
            <a:solidFill>
              <a:srgbClr val="0000FF"/>
            </a:solidFill>
            <a:prstDash val="solid"/>
            <a:round/>
            <a:headEnd type="none" w="sm" len="sm"/>
            <a:tailEnd type="none" w="sm" len="sm"/>
          </a:ln>
        </p:spPr>
        <p:txBody>
          <a:bodyPr spcFirstLastPara="1" wrap="square" lIns="68569" tIns="68569" rIns="68569" bIns="68569" anchor="t" anchorCtr="0">
            <a:noAutofit/>
          </a:bodyPr>
          <a:lstStyle/>
          <a:p>
            <a:pPr algn="ctr"/>
            <a:r>
              <a:rPr lang="en" sz="900"/>
              <a:t>LMT R&amp;D</a:t>
            </a:r>
            <a:endParaRPr sz="900"/>
          </a:p>
        </p:txBody>
      </p:sp>
      <p:sp>
        <p:nvSpPr>
          <p:cNvPr id="83" name="Google Shape;83;p15"/>
          <p:cNvSpPr/>
          <p:nvPr/>
        </p:nvSpPr>
        <p:spPr>
          <a:xfrm>
            <a:off x="1783425" y="348084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84" name="Google Shape;84;p15"/>
          <p:cNvSpPr/>
          <p:nvPr/>
        </p:nvSpPr>
        <p:spPr>
          <a:xfrm>
            <a:off x="1783425" y="3810369"/>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85" name="Google Shape;85;p15"/>
          <p:cNvSpPr/>
          <p:nvPr/>
        </p:nvSpPr>
        <p:spPr>
          <a:xfrm>
            <a:off x="1783425" y="3975131"/>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86" name="Google Shape;86;p15"/>
          <p:cNvSpPr/>
          <p:nvPr/>
        </p:nvSpPr>
        <p:spPr>
          <a:xfrm>
            <a:off x="1783425" y="3645606"/>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87" name="Google Shape;87;p15"/>
          <p:cNvSpPr txBox="1"/>
          <p:nvPr/>
        </p:nvSpPr>
        <p:spPr>
          <a:xfrm>
            <a:off x="1920450" y="3468694"/>
            <a:ext cx="856350" cy="157050"/>
          </a:xfrm>
          <a:prstGeom prst="rect">
            <a:avLst/>
          </a:prstGeom>
          <a:noFill/>
          <a:ln>
            <a:noFill/>
          </a:ln>
        </p:spPr>
        <p:txBody>
          <a:bodyPr spcFirstLastPara="1" wrap="square" lIns="68569" tIns="68569" rIns="68569" bIns="68569" anchor="ctr" anchorCtr="0">
            <a:noAutofit/>
          </a:bodyPr>
          <a:lstStyle/>
          <a:p>
            <a:r>
              <a:rPr lang="en" sz="900">
                <a:solidFill>
                  <a:schemeClr val="dk1"/>
                </a:solidFill>
              </a:rPr>
              <a:t>Oxford</a:t>
            </a:r>
            <a:endParaRPr sz="900">
              <a:solidFill>
                <a:schemeClr val="dk1"/>
              </a:solidFill>
            </a:endParaRPr>
          </a:p>
        </p:txBody>
      </p:sp>
      <p:sp>
        <p:nvSpPr>
          <p:cNvPr id="88" name="Google Shape;88;p15"/>
          <p:cNvSpPr txBox="1"/>
          <p:nvPr/>
        </p:nvSpPr>
        <p:spPr>
          <a:xfrm>
            <a:off x="1920450" y="3633450"/>
            <a:ext cx="856350" cy="157050"/>
          </a:xfrm>
          <a:prstGeom prst="rect">
            <a:avLst/>
          </a:prstGeom>
          <a:noFill/>
          <a:ln>
            <a:noFill/>
          </a:ln>
        </p:spPr>
        <p:txBody>
          <a:bodyPr spcFirstLastPara="1" wrap="square" lIns="68569" tIns="68569" rIns="68569" bIns="68569" anchor="ctr" anchorCtr="0">
            <a:noAutofit/>
          </a:bodyPr>
          <a:lstStyle/>
          <a:p>
            <a:r>
              <a:rPr lang="en" sz="900">
                <a:solidFill>
                  <a:schemeClr val="dk1"/>
                </a:solidFill>
              </a:rPr>
              <a:t>Imperial/NPL</a:t>
            </a:r>
            <a:endParaRPr sz="900">
              <a:solidFill>
                <a:schemeClr val="dk1"/>
              </a:solidFill>
            </a:endParaRPr>
          </a:p>
        </p:txBody>
      </p:sp>
      <p:sp>
        <p:nvSpPr>
          <p:cNvPr id="89" name="Google Shape;89;p15"/>
          <p:cNvSpPr txBox="1"/>
          <p:nvPr/>
        </p:nvSpPr>
        <p:spPr>
          <a:xfrm>
            <a:off x="1920450" y="3798225"/>
            <a:ext cx="856350" cy="157050"/>
          </a:xfrm>
          <a:prstGeom prst="rect">
            <a:avLst/>
          </a:prstGeom>
          <a:noFill/>
          <a:ln>
            <a:noFill/>
          </a:ln>
        </p:spPr>
        <p:txBody>
          <a:bodyPr spcFirstLastPara="1" wrap="square" lIns="68569" tIns="68569" rIns="68569" bIns="68569" anchor="ctr" anchorCtr="0">
            <a:noAutofit/>
          </a:bodyPr>
          <a:lstStyle/>
          <a:p>
            <a:r>
              <a:rPr lang="en" sz="900">
                <a:solidFill>
                  <a:schemeClr val="dk1"/>
                </a:solidFill>
              </a:rPr>
              <a:t>Cambridge</a:t>
            </a:r>
            <a:endParaRPr sz="900">
              <a:solidFill>
                <a:schemeClr val="dk1"/>
              </a:solidFill>
            </a:endParaRPr>
          </a:p>
        </p:txBody>
      </p:sp>
      <p:sp>
        <p:nvSpPr>
          <p:cNvPr id="90" name="Google Shape;90;p15"/>
          <p:cNvSpPr txBox="1"/>
          <p:nvPr/>
        </p:nvSpPr>
        <p:spPr>
          <a:xfrm>
            <a:off x="1920450" y="3963000"/>
            <a:ext cx="856350" cy="157050"/>
          </a:xfrm>
          <a:prstGeom prst="rect">
            <a:avLst/>
          </a:prstGeom>
          <a:noFill/>
          <a:ln>
            <a:noFill/>
          </a:ln>
        </p:spPr>
        <p:txBody>
          <a:bodyPr spcFirstLastPara="1" wrap="square" lIns="68569" tIns="68569" rIns="68569" bIns="68569" anchor="ctr" anchorCtr="0">
            <a:noAutofit/>
          </a:bodyPr>
          <a:lstStyle/>
          <a:p>
            <a:r>
              <a:rPr lang="en" sz="900">
                <a:solidFill>
                  <a:schemeClr val="dk1"/>
                </a:solidFill>
              </a:rPr>
              <a:t>Birmingham</a:t>
            </a:r>
            <a:endParaRPr sz="900">
              <a:solidFill>
                <a:schemeClr val="dk1"/>
              </a:solidFill>
            </a:endParaRPr>
          </a:p>
        </p:txBody>
      </p:sp>
      <p:sp>
        <p:nvSpPr>
          <p:cNvPr id="91" name="Google Shape;91;p15"/>
          <p:cNvSpPr/>
          <p:nvPr/>
        </p:nvSpPr>
        <p:spPr>
          <a:xfrm>
            <a:off x="126619" y="73119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92" name="Google Shape;92;p15"/>
          <p:cNvSpPr/>
          <p:nvPr/>
        </p:nvSpPr>
        <p:spPr>
          <a:xfrm>
            <a:off x="263644" y="731200"/>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93" name="Google Shape;93;p15"/>
          <p:cNvSpPr/>
          <p:nvPr/>
        </p:nvSpPr>
        <p:spPr>
          <a:xfrm>
            <a:off x="400669" y="731188"/>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94" name="Google Shape;94;p15"/>
          <p:cNvSpPr/>
          <p:nvPr/>
        </p:nvSpPr>
        <p:spPr>
          <a:xfrm>
            <a:off x="537694" y="731194"/>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95" name="Google Shape;95;p15"/>
          <p:cNvSpPr/>
          <p:nvPr/>
        </p:nvSpPr>
        <p:spPr>
          <a:xfrm>
            <a:off x="126619" y="118494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96" name="Google Shape;96;p15"/>
          <p:cNvSpPr/>
          <p:nvPr/>
        </p:nvSpPr>
        <p:spPr>
          <a:xfrm>
            <a:off x="263644" y="1184950"/>
            <a:ext cx="137025" cy="132750"/>
          </a:xfrm>
          <a:prstGeom prst="ellipse">
            <a:avLst/>
          </a:prstGeom>
          <a:solidFill>
            <a:srgbClr val="E69138"/>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97" name="Google Shape;97;p15"/>
          <p:cNvSpPr/>
          <p:nvPr/>
        </p:nvSpPr>
        <p:spPr>
          <a:xfrm>
            <a:off x="400669" y="1184938"/>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98" name="Google Shape;98;p15"/>
          <p:cNvSpPr/>
          <p:nvPr/>
        </p:nvSpPr>
        <p:spPr>
          <a:xfrm>
            <a:off x="537694" y="1184944"/>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99" name="Google Shape;99;p15"/>
          <p:cNvSpPr/>
          <p:nvPr/>
        </p:nvSpPr>
        <p:spPr>
          <a:xfrm>
            <a:off x="126619" y="163869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00" name="Google Shape;100;p15"/>
          <p:cNvSpPr/>
          <p:nvPr/>
        </p:nvSpPr>
        <p:spPr>
          <a:xfrm>
            <a:off x="263644" y="1638700"/>
            <a:ext cx="137025" cy="132750"/>
          </a:xfrm>
          <a:prstGeom prst="ellipse">
            <a:avLst/>
          </a:prstGeom>
          <a:solidFill>
            <a:srgbClr val="E69138"/>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01" name="Google Shape;101;p15"/>
          <p:cNvSpPr/>
          <p:nvPr/>
        </p:nvSpPr>
        <p:spPr>
          <a:xfrm>
            <a:off x="400669" y="1638688"/>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102" name="Google Shape;102;p15"/>
          <p:cNvSpPr/>
          <p:nvPr/>
        </p:nvSpPr>
        <p:spPr>
          <a:xfrm>
            <a:off x="537694" y="1638694"/>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103" name="Google Shape;103;p15"/>
          <p:cNvSpPr/>
          <p:nvPr/>
        </p:nvSpPr>
        <p:spPr>
          <a:xfrm>
            <a:off x="126619" y="209619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04" name="Google Shape;104;p15"/>
          <p:cNvSpPr/>
          <p:nvPr/>
        </p:nvSpPr>
        <p:spPr>
          <a:xfrm>
            <a:off x="263644" y="2096200"/>
            <a:ext cx="137025" cy="132750"/>
          </a:xfrm>
          <a:prstGeom prst="ellipse">
            <a:avLst/>
          </a:prstGeom>
          <a:solidFill>
            <a:srgbClr val="E69138"/>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05" name="Google Shape;105;p15"/>
          <p:cNvSpPr/>
          <p:nvPr/>
        </p:nvSpPr>
        <p:spPr>
          <a:xfrm>
            <a:off x="400669" y="2096188"/>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106" name="Google Shape;106;p15"/>
          <p:cNvSpPr/>
          <p:nvPr/>
        </p:nvSpPr>
        <p:spPr>
          <a:xfrm>
            <a:off x="537694" y="2096194"/>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107" name="Google Shape;107;p15"/>
          <p:cNvSpPr/>
          <p:nvPr/>
        </p:nvSpPr>
        <p:spPr>
          <a:xfrm>
            <a:off x="126619" y="2553694"/>
            <a:ext cx="137025" cy="132750"/>
          </a:xfrm>
          <a:prstGeom prst="ellipse">
            <a:avLst/>
          </a:prstGeom>
          <a:solidFill>
            <a:srgbClr val="666666"/>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08" name="Google Shape;108;p15"/>
          <p:cNvSpPr/>
          <p:nvPr/>
        </p:nvSpPr>
        <p:spPr>
          <a:xfrm>
            <a:off x="263644" y="2553700"/>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109" name="Google Shape;109;p15"/>
          <p:cNvSpPr/>
          <p:nvPr/>
        </p:nvSpPr>
        <p:spPr>
          <a:xfrm>
            <a:off x="400669" y="2553688"/>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110" name="Google Shape;110;p15"/>
          <p:cNvSpPr/>
          <p:nvPr/>
        </p:nvSpPr>
        <p:spPr>
          <a:xfrm>
            <a:off x="537694" y="2553694"/>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111" name="Google Shape;111;p15"/>
          <p:cNvSpPr/>
          <p:nvPr/>
        </p:nvSpPr>
        <p:spPr>
          <a:xfrm>
            <a:off x="126619" y="3011194"/>
            <a:ext cx="137025" cy="132750"/>
          </a:xfrm>
          <a:prstGeom prst="ellipse">
            <a:avLst/>
          </a:prstGeom>
          <a:solidFill>
            <a:srgbClr val="666666"/>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12" name="Google Shape;112;p15"/>
          <p:cNvSpPr/>
          <p:nvPr/>
        </p:nvSpPr>
        <p:spPr>
          <a:xfrm>
            <a:off x="263644" y="3011200"/>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113" name="Google Shape;113;p15"/>
          <p:cNvSpPr/>
          <p:nvPr/>
        </p:nvSpPr>
        <p:spPr>
          <a:xfrm>
            <a:off x="400669" y="3011188"/>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114" name="Google Shape;114;p15"/>
          <p:cNvSpPr/>
          <p:nvPr/>
        </p:nvSpPr>
        <p:spPr>
          <a:xfrm>
            <a:off x="537694" y="3011194"/>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115" name="Google Shape;115;p15"/>
          <p:cNvSpPr/>
          <p:nvPr/>
        </p:nvSpPr>
        <p:spPr>
          <a:xfrm>
            <a:off x="126619" y="346869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16" name="Google Shape;116;p15"/>
          <p:cNvSpPr/>
          <p:nvPr/>
        </p:nvSpPr>
        <p:spPr>
          <a:xfrm>
            <a:off x="263644" y="3468700"/>
            <a:ext cx="137025" cy="132750"/>
          </a:xfrm>
          <a:prstGeom prst="ellipse">
            <a:avLst/>
          </a:prstGeom>
          <a:solidFill>
            <a:srgbClr val="E69138"/>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17" name="Google Shape;117;p15"/>
          <p:cNvSpPr/>
          <p:nvPr/>
        </p:nvSpPr>
        <p:spPr>
          <a:xfrm>
            <a:off x="400669" y="3468688"/>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118" name="Google Shape;118;p15"/>
          <p:cNvSpPr/>
          <p:nvPr/>
        </p:nvSpPr>
        <p:spPr>
          <a:xfrm>
            <a:off x="537694" y="3468694"/>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119" name="Google Shape;119;p15"/>
          <p:cNvSpPr/>
          <p:nvPr/>
        </p:nvSpPr>
        <p:spPr>
          <a:xfrm>
            <a:off x="126619" y="392619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20" name="Google Shape;120;p15"/>
          <p:cNvSpPr/>
          <p:nvPr/>
        </p:nvSpPr>
        <p:spPr>
          <a:xfrm>
            <a:off x="263644" y="3926200"/>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121" name="Google Shape;121;p15"/>
          <p:cNvSpPr/>
          <p:nvPr/>
        </p:nvSpPr>
        <p:spPr>
          <a:xfrm>
            <a:off x="400669" y="3926188"/>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122" name="Google Shape;122;p15"/>
          <p:cNvSpPr/>
          <p:nvPr/>
        </p:nvSpPr>
        <p:spPr>
          <a:xfrm>
            <a:off x="537694" y="3926194"/>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123" name="Google Shape;123;p15"/>
          <p:cNvSpPr/>
          <p:nvPr/>
        </p:nvSpPr>
        <p:spPr>
          <a:xfrm>
            <a:off x="1830488" y="223629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24" name="Google Shape;124;p15"/>
          <p:cNvSpPr/>
          <p:nvPr/>
        </p:nvSpPr>
        <p:spPr>
          <a:xfrm>
            <a:off x="1967513" y="2236300"/>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125" name="Google Shape;125;p15"/>
          <p:cNvSpPr/>
          <p:nvPr/>
        </p:nvSpPr>
        <p:spPr>
          <a:xfrm>
            <a:off x="2104538" y="2236288"/>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126" name="Google Shape;126;p15"/>
          <p:cNvSpPr/>
          <p:nvPr/>
        </p:nvSpPr>
        <p:spPr>
          <a:xfrm>
            <a:off x="2241563" y="2236294"/>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127" name="Google Shape;127;p15"/>
          <p:cNvSpPr/>
          <p:nvPr/>
        </p:nvSpPr>
        <p:spPr>
          <a:xfrm>
            <a:off x="2795991" y="813413"/>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28" name="Google Shape;128;p15"/>
          <p:cNvSpPr/>
          <p:nvPr/>
        </p:nvSpPr>
        <p:spPr>
          <a:xfrm>
            <a:off x="2933016" y="813419"/>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129" name="Google Shape;129;p15"/>
          <p:cNvSpPr/>
          <p:nvPr/>
        </p:nvSpPr>
        <p:spPr>
          <a:xfrm>
            <a:off x="3070041" y="813407"/>
            <a:ext cx="137025" cy="132750"/>
          </a:xfrm>
          <a:prstGeom prst="ellipse">
            <a:avLst/>
          </a:prstGeom>
          <a:solidFill>
            <a:srgbClr val="A2C4C9"/>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30" name="Google Shape;130;p15"/>
          <p:cNvSpPr/>
          <p:nvPr/>
        </p:nvSpPr>
        <p:spPr>
          <a:xfrm>
            <a:off x="5528588" y="3850741"/>
            <a:ext cx="137025" cy="132750"/>
          </a:xfrm>
          <a:prstGeom prst="ellipse">
            <a:avLst/>
          </a:prstGeom>
          <a:solidFill>
            <a:srgbClr val="E69138"/>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31" name="Google Shape;131;p15"/>
          <p:cNvSpPr/>
          <p:nvPr/>
        </p:nvSpPr>
        <p:spPr>
          <a:xfrm>
            <a:off x="5665613" y="3850735"/>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32" name="Google Shape;132;p15"/>
          <p:cNvSpPr/>
          <p:nvPr/>
        </p:nvSpPr>
        <p:spPr>
          <a:xfrm>
            <a:off x="5528579" y="708581"/>
            <a:ext cx="137025" cy="132750"/>
          </a:xfrm>
          <a:prstGeom prst="ellipse">
            <a:avLst/>
          </a:prstGeom>
          <a:solidFill>
            <a:srgbClr val="F4CCCC"/>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33" name="Google Shape;133;p15"/>
          <p:cNvSpPr/>
          <p:nvPr/>
        </p:nvSpPr>
        <p:spPr>
          <a:xfrm>
            <a:off x="4332731" y="2236288"/>
            <a:ext cx="137025" cy="132750"/>
          </a:xfrm>
          <a:prstGeom prst="ellipse">
            <a:avLst/>
          </a:prstGeom>
          <a:solidFill>
            <a:srgbClr val="A2C4C9"/>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34" name="Google Shape;134;p15"/>
          <p:cNvSpPr/>
          <p:nvPr/>
        </p:nvSpPr>
        <p:spPr>
          <a:xfrm>
            <a:off x="4193663" y="223629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35" name="Google Shape;135;p15"/>
          <p:cNvSpPr/>
          <p:nvPr/>
        </p:nvSpPr>
        <p:spPr>
          <a:xfrm>
            <a:off x="1783425" y="4139925"/>
            <a:ext cx="137025" cy="132750"/>
          </a:xfrm>
          <a:prstGeom prst="ellipse">
            <a:avLst/>
          </a:prstGeom>
          <a:no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36" name="Google Shape;136;p15"/>
          <p:cNvSpPr/>
          <p:nvPr/>
        </p:nvSpPr>
        <p:spPr>
          <a:xfrm>
            <a:off x="3036179" y="223629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37" name="Google Shape;137;p15"/>
          <p:cNvSpPr/>
          <p:nvPr/>
        </p:nvSpPr>
        <p:spPr>
          <a:xfrm>
            <a:off x="3173204" y="2236300"/>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138" name="Google Shape;138;p15"/>
          <p:cNvSpPr/>
          <p:nvPr/>
        </p:nvSpPr>
        <p:spPr>
          <a:xfrm>
            <a:off x="3310229" y="2236288"/>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139" name="Google Shape;139;p15"/>
          <p:cNvSpPr txBox="1"/>
          <p:nvPr/>
        </p:nvSpPr>
        <p:spPr>
          <a:xfrm>
            <a:off x="1920450" y="4127775"/>
            <a:ext cx="856350" cy="157050"/>
          </a:xfrm>
          <a:prstGeom prst="rect">
            <a:avLst/>
          </a:prstGeom>
          <a:noFill/>
          <a:ln>
            <a:noFill/>
          </a:ln>
        </p:spPr>
        <p:txBody>
          <a:bodyPr spcFirstLastPara="1" wrap="square" lIns="68569" tIns="68569" rIns="68569" bIns="68569" anchor="ctr" anchorCtr="0">
            <a:noAutofit/>
          </a:bodyPr>
          <a:lstStyle/>
          <a:p>
            <a:r>
              <a:rPr lang="en" sz="900">
                <a:solidFill>
                  <a:schemeClr val="dk1"/>
                </a:solidFill>
              </a:rPr>
              <a:t>Task lead</a:t>
            </a:r>
            <a:endParaRPr sz="900">
              <a:solidFill>
                <a:schemeClr val="dk1"/>
              </a:solidFill>
            </a:endParaRPr>
          </a:p>
        </p:txBody>
      </p:sp>
      <p:sp>
        <p:nvSpPr>
          <p:cNvPr id="140" name="Google Shape;140;p15"/>
          <p:cNvSpPr txBox="1"/>
          <p:nvPr/>
        </p:nvSpPr>
        <p:spPr>
          <a:xfrm>
            <a:off x="4193662" y="3874331"/>
            <a:ext cx="10572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Squeezing cavity</a:t>
            </a:r>
            <a:endParaRPr sz="900"/>
          </a:p>
        </p:txBody>
      </p:sp>
      <p:sp>
        <p:nvSpPr>
          <p:cNvPr id="141" name="Google Shape;141;p15"/>
          <p:cNvSpPr/>
          <p:nvPr/>
        </p:nvSpPr>
        <p:spPr>
          <a:xfrm>
            <a:off x="4193663" y="3741578"/>
            <a:ext cx="137025" cy="132750"/>
          </a:xfrm>
          <a:prstGeom prst="ellipse">
            <a:avLst/>
          </a:prstGeom>
          <a:solidFill>
            <a:srgbClr val="E69138"/>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42" name="Google Shape;142;p15"/>
          <p:cNvSpPr/>
          <p:nvPr/>
        </p:nvSpPr>
        <p:spPr>
          <a:xfrm>
            <a:off x="4330688" y="3741572"/>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43" name="Google Shape;143;p15"/>
          <p:cNvSpPr txBox="1"/>
          <p:nvPr/>
        </p:nvSpPr>
        <p:spPr>
          <a:xfrm>
            <a:off x="5532404" y="1111481"/>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High power 698 nm</a:t>
            </a:r>
            <a:endParaRPr sz="900"/>
          </a:p>
        </p:txBody>
      </p:sp>
      <p:sp>
        <p:nvSpPr>
          <p:cNvPr id="144" name="Google Shape;144;p15"/>
          <p:cNvSpPr txBox="1"/>
          <p:nvPr/>
        </p:nvSpPr>
        <p:spPr>
          <a:xfrm>
            <a:off x="4086113" y="953194"/>
            <a:ext cx="1233000" cy="39892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Transport &amp; delta-kick distribution</a:t>
            </a:r>
            <a:endParaRPr sz="900"/>
          </a:p>
        </p:txBody>
      </p:sp>
      <p:sp>
        <p:nvSpPr>
          <p:cNvPr id="145" name="Google Shape;145;p15"/>
          <p:cNvSpPr/>
          <p:nvPr/>
        </p:nvSpPr>
        <p:spPr>
          <a:xfrm>
            <a:off x="4225172" y="813397"/>
            <a:ext cx="137025" cy="132750"/>
          </a:xfrm>
          <a:prstGeom prst="ellipse">
            <a:avLst/>
          </a:prstGeom>
          <a:solidFill>
            <a:srgbClr val="A2C4C9"/>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46" name="Google Shape;146;p15"/>
          <p:cNvSpPr/>
          <p:nvPr/>
        </p:nvSpPr>
        <p:spPr>
          <a:xfrm>
            <a:off x="4086113" y="81340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47" name="Google Shape;147;p15"/>
          <p:cNvSpPr/>
          <p:nvPr/>
        </p:nvSpPr>
        <p:spPr>
          <a:xfrm>
            <a:off x="5513400" y="2236294"/>
            <a:ext cx="137025" cy="132750"/>
          </a:xfrm>
          <a:prstGeom prst="ellipse">
            <a:avLst/>
          </a:prstGeom>
          <a:solidFill>
            <a:srgbClr val="666666"/>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48" name="Google Shape;148;p15"/>
          <p:cNvSpPr/>
          <p:nvPr/>
        </p:nvSpPr>
        <p:spPr>
          <a:xfrm>
            <a:off x="4193663" y="3100262"/>
            <a:ext cx="137025" cy="132750"/>
          </a:xfrm>
          <a:prstGeom prst="ellipse">
            <a:avLst/>
          </a:prstGeom>
          <a:solidFill>
            <a:srgbClr val="E69138"/>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49" name="Google Shape;149;p15"/>
          <p:cNvSpPr txBox="1"/>
          <p:nvPr/>
        </p:nvSpPr>
        <p:spPr>
          <a:xfrm>
            <a:off x="4193663" y="1619906"/>
            <a:ext cx="1057275" cy="398925"/>
          </a:xfrm>
          <a:prstGeom prst="rect">
            <a:avLst/>
          </a:prstGeom>
          <a:noFill/>
          <a:ln w="19050" cap="flat" cmpd="sng">
            <a:solidFill>
              <a:srgbClr val="0000FF"/>
            </a:solidFill>
            <a:prstDash val="solid"/>
            <a:round/>
            <a:headEnd type="none" w="sm" len="sm"/>
            <a:tailEnd type="none" w="sm" len="sm"/>
          </a:ln>
        </p:spPr>
        <p:txBody>
          <a:bodyPr spcFirstLastPara="1" wrap="square" lIns="68569" tIns="68569" rIns="68569" bIns="68569" anchor="t" anchorCtr="0">
            <a:noAutofit/>
          </a:bodyPr>
          <a:lstStyle/>
          <a:p>
            <a:pPr algn="ctr"/>
            <a:r>
              <a:rPr lang="en" sz="900"/>
              <a:t>Transport &amp; delta-kick R&amp;D</a:t>
            </a:r>
            <a:endParaRPr sz="900"/>
          </a:p>
        </p:txBody>
      </p:sp>
      <p:sp>
        <p:nvSpPr>
          <p:cNvPr id="150" name="Google Shape;150;p15"/>
          <p:cNvSpPr/>
          <p:nvPr/>
        </p:nvSpPr>
        <p:spPr>
          <a:xfrm>
            <a:off x="4193654" y="1486700"/>
            <a:ext cx="137025" cy="132750"/>
          </a:xfrm>
          <a:prstGeom prst="ellipse">
            <a:avLst/>
          </a:prstGeom>
          <a:solidFill>
            <a:srgbClr val="A2C4C9"/>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1" name="Google Shape;151;p15"/>
          <p:cNvSpPr/>
          <p:nvPr/>
        </p:nvSpPr>
        <p:spPr>
          <a:xfrm>
            <a:off x="1392544" y="2376375"/>
            <a:ext cx="366975" cy="56790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2" name="Google Shape;152;p15"/>
          <p:cNvSpPr/>
          <p:nvPr/>
        </p:nvSpPr>
        <p:spPr>
          <a:xfrm>
            <a:off x="2823244" y="2570981"/>
            <a:ext cx="170550" cy="18045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3" name="Google Shape;153;p15"/>
          <p:cNvSpPr/>
          <p:nvPr/>
        </p:nvSpPr>
        <p:spPr>
          <a:xfrm>
            <a:off x="3977156" y="2570981"/>
            <a:ext cx="170550" cy="18045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4" name="Google Shape;154;p15"/>
          <p:cNvSpPr/>
          <p:nvPr/>
        </p:nvSpPr>
        <p:spPr>
          <a:xfrm>
            <a:off x="5296894" y="2570981"/>
            <a:ext cx="170550" cy="180450"/>
          </a:xfrm>
          <a:prstGeom prst="right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5" name="Google Shape;155;p15"/>
          <p:cNvSpPr/>
          <p:nvPr/>
        </p:nvSpPr>
        <p:spPr>
          <a:xfrm>
            <a:off x="4590675" y="1395788"/>
            <a:ext cx="263250" cy="180450"/>
          </a:xfrm>
          <a:prstGeom prst="down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6" name="Google Shape;156;p15"/>
          <p:cNvSpPr/>
          <p:nvPr/>
        </p:nvSpPr>
        <p:spPr>
          <a:xfrm>
            <a:off x="4570988" y="3660872"/>
            <a:ext cx="263250" cy="180450"/>
          </a:xfrm>
          <a:prstGeom prst="up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7" name="Google Shape;157;p15"/>
          <p:cNvSpPr/>
          <p:nvPr/>
        </p:nvSpPr>
        <p:spPr>
          <a:xfrm>
            <a:off x="5655113" y="3053700"/>
            <a:ext cx="201600" cy="757575"/>
          </a:xfrm>
          <a:prstGeom prst="up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8" name="Google Shape;158;p15"/>
          <p:cNvSpPr/>
          <p:nvPr/>
        </p:nvSpPr>
        <p:spPr>
          <a:xfrm>
            <a:off x="6025275" y="1486706"/>
            <a:ext cx="201600" cy="680850"/>
          </a:xfrm>
          <a:prstGeom prst="down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59" name="Google Shape;159;p15"/>
          <p:cNvSpPr/>
          <p:nvPr/>
        </p:nvSpPr>
        <p:spPr>
          <a:xfrm>
            <a:off x="4590675" y="2107379"/>
            <a:ext cx="263250" cy="180450"/>
          </a:xfrm>
          <a:prstGeom prst="down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60" name="Google Shape;160;p15"/>
          <p:cNvSpPr/>
          <p:nvPr/>
        </p:nvSpPr>
        <p:spPr>
          <a:xfrm>
            <a:off x="3140925" y="1421681"/>
            <a:ext cx="201600" cy="680850"/>
          </a:xfrm>
          <a:prstGeom prst="down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61" name="Google Shape;161;p15"/>
          <p:cNvSpPr/>
          <p:nvPr/>
        </p:nvSpPr>
        <p:spPr>
          <a:xfrm>
            <a:off x="3810881" y="1719994"/>
            <a:ext cx="336825" cy="567900"/>
          </a:xfrm>
          <a:prstGeom prst="bentArrow">
            <a:avLst>
              <a:gd name="adj1" fmla="val 25000"/>
              <a:gd name="adj2" fmla="val 25000"/>
              <a:gd name="adj3" fmla="val 25000"/>
              <a:gd name="adj4" fmla="val 4375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62" name="Google Shape;162;p15"/>
          <p:cNvSpPr/>
          <p:nvPr/>
        </p:nvSpPr>
        <p:spPr>
          <a:xfrm rot="10800000" flipH="1">
            <a:off x="3810881" y="3032775"/>
            <a:ext cx="336825" cy="480825"/>
          </a:xfrm>
          <a:prstGeom prst="bentArrow">
            <a:avLst>
              <a:gd name="adj1" fmla="val 25000"/>
              <a:gd name="adj2" fmla="val 25000"/>
              <a:gd name="adj3" fmla="val 25000"/>
              <a:gd name="adj4" fmla="val 4375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63" name="Google Shape;163;p15"/>
          <p:cNvSpPr/>
          <p:nvPr/>
        </p:nvSpPr>
        <p:spPr>
          <a:xfrm flipH="1">
            <a:off x="5261963" y="3360506"/>
            <a:ext cx="336825" cy="434250"/>
          </a:xfrm>
          <a:prstGeom prst="bentArrow">
            <a:avLst>
              <a:gd name="adj1" fmla="val 25000"/>
              <a:gd name="adj2" fmla="val 25000"/>
              <a:gd name="adj3" fmla="val 25000"/>
              <a:gd name="adj4" fmla="val 4375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64" name="Google Shape;164;p15"/>
          <p:cNvSpPr/>
          <p:nvPr/>
        </p:nvSpPr>
        <p:spPr>
          <a:xfrm>
            <a:off x="1868850" y="683063"/>
            <a:ext cx="3644550" cy="1461150"/>
          </a:xfrm>
          <a:prstGeom prst="bentArrow">
            <a:avLst>
              <a:gd name="adj1" fmla="val 25000"/>
              <a:gd name="adj2" fmla="val 2360"/>
              <a:gd name="adj3" fmla="val 6188"/>
              <a:gd name="adj4" fmla="val 25347"/>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65" name="Google Shape;165;p15"/>
          <p:cNvSpPr/>
          <p:nvPr/>
        </p:nvSpPr>
        <p:spPr>
          <a:xfrm>
            <a:off x="2501850" y="223629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66" name="Google Shape;166;p15"/>
          <p:cNvSpPr/>
          <p:nvPr/>
        </p:nvSpPr>
        <p:spPr>
          <a:xfrm>
            <a:off x="3584279" y="223629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67" name="Google Shape;167;p15"/>
          <p:cNvSpPr/>
          <p:nvPr/>
        </p:nvSpPr>
        <p:spPr>
          <a:xfrm>
            <a:off x="4974844" y="2236285"/>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68" name="Google Shape;168;p15"/>
          <p:cNvSpPr txBox="1"/>
          <p:nvPr/>
        </p:nvSpPr>
        <p:spPr>
          <a:xfrm>
            <a:off x="5941256" y="3214425"/>
            <a:ext cx="891450" cy="567900"/>
          </a:xfrm>
          <a:prstGeom prst="rect">
            <a:avLst/>
          </a:prstGeom>
          <a:solidFill>
            <a:srgbClr val="FFFF00"/>
          </a:solidFill>
          <a:ln w="28575" cap="flat" cmpd="sng">
            <a:solidFill>
              <a:srgbClr val="00FFFF"/>
            </a:solidFill>
            <a:prstDash val="solid"/>
            <a:round/>
            <a:headEnd type="none" w="sm" len="sm"/>
            <a:tailEnd type="none" w="sm" len="sm"/>
          </a:ln>
        </p:spPr>
        <p:txBody>
          <a:bodyPr spcFirstLastPara="1" wrap="square" lIns="68569" tIns="68569" rIns="68569" bIns="68569" anchor="t" anchorCtr="0">
            <a:noAutofit/>
          </a:bodyPr>
          <a:lstStyle/>
          <a:p>
            <a:pPr algn="ctr"/>
            <a:r>
              <a:rPr lang="en" sz="900"/>
              <a:t>AION 10 parts from Oxford, RAL, Liverpool</a:t>
            </a:r>
            <a:endParaRPr sz="900"/>
          </a:p>
        </p:txBody>
      </p:sp>
      <p:sp>
        <p:nvSpPr>
          <p:cNvPr id="169" name="Google Shape;169;p15"/>
          <p:cNvSpPr/>
          <p:nvPr/>
        </p:nvSpPr>
        <p:spPr>
          <a:xfrm>
            <a:off x="6226875" y="2989116"/>
            <a:ext cx="263250" cy="180450"/>
          </a:xfrm>
          <a:prstGeom prst="upArrow">
            <a:avLst>
              <a:gd name="adj1" fmla="val 50000"/>
              <a:gd name="adj2" fmla="val 50000"/>
            </a:avLst>
          </a:prstGeom>
          <a:solidFill>
            <a:schemeClr val="lt2"/>
          </a:solidFill>
          <a:ln w="9525" cap="flat" cmpd="sng">
            <a:solidFill>
              <a:schemeClr val="dk2"/>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70" name="Google Shape;170;p15"/>
          <p:cNvSpPr txBox="1"/>
          <p:nvPr/>
        </p:nvSpPr>
        <p:spPr>
          <a:xfrm>
            <a:off x="2824454" y="3575897"/>
            <a:ext cx="69142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Task</a:t>
            </a:r>
            <a:endParaRPr sz="900"/>
          </a:p>
        </p:txBody>
      </p:sp>
      <p:sp>
        <p:nvSpPr>
          <p:cNvPr id="171" name="Google Shape;171;p15"/>
          <p:cNvSpPr txBox="1"/>
          <p:nvPr/>
        </p:nvSpPr>
        <p:spPr>
          <a:xfrm>
            <a:off x="2824454" y="3897910"/>
            <a:ext cx="691425" cy="279675"/>
          </a:xfrm>
          <a:prstGeom prst="rect">
            <a:avLst/>
          </a:prstGeom>
          <a:noFill/>
          <a:ln w="19050" cap="flat" cmpd="sng">
            <a:solidFill>
              <a:srgbClr val="0000FF"/>
            </a:solidFill>
            <a:prstDash val="solid"/>
            <a:round/>
            <a:headEnd type="none" w="sm" len="sm"/>
            <a:tailEnd type="none" w="sm" len="sm"/>
          </a:ln>
        </p:spPr>
        <p:txBody>
          <a:bodyPr spcFirstLastPara="1" wrap="square" lIns="68569" tIns="68569" rIns="68569" bIns="68569" anchor="t" anchorCtr="0">
            <a:noAutofit/>
          </a:bodyPr>
          <a:lstStyle/>
          <a:p>
            <a:pPr algn="ctr"/>
            <a:r>
              <a:rPr lang="en" sz="900"/>
              <a:t>Milestone</a:t>
            </a:r>
            <a:endParaRPr sz="900"/>
          </a:p>
        </p:txBody>
      </p:sp>
      <p:sp>
        <p:nvSpPr>
          <p:cNvPr id="172" name="Google Shape;172;p15"/>
          <p:cNvSpPr txBox="1"/>
          <p:nvPr/>
        </p:nvSpPr>
        <p:spPr>
          <a:xfrm>
            <a:off x="1706400" y="3155073"/>
            <a:ext cx="1923525" cy="12273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r>
              <a:rPr lang="en" sz="1050"/>
              <a:t>Legend</a:t>
            </a:r>
            <a:endParaRPr sz="1050"/>
          </a:p>
        </p:txBody>
      </p:sp>
      <p:sp>
        <p:nvSpPr>
          <p:cNvPr id="173" name="Google Shape;54;p13"/>
          <p:cNvSpPr txBox="1">
            <a:spLocks/>
          </p:cNvSpPr>
          <p:nvPr/>
        </p:nvSpPr>
        <p:spPr>
          <a:xfrm>
            <a:off x="0" y="1"/>
            <a:ext cx="6858000" cy="497777"/>
          </a:xfrm>
          <a:prstGeom prst="rect">
            <a:avLst/>
          </a:prstGeom>
          <a:solidFill>
            <a:srgbClr val="99CCFF"/>
          </a:solidFill>
          <a:ln>
            <a:noFill/>
          </a:ln>
        </p:spPr>
        <p:txBody>
          <a:bodyPr spcFirstLastPara="1" wrap="square" lIns="68569" tIns="68569" rIns="68569" bIns="68569"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a:t>WP Technology plan</a:t>
            </a:r>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6"/>
          <p:cNvSpPr txBox="1"/>
          <p:nvPr/>
        </p:nvSpPr>
        <p:spPr>
          <a:xfrm>
            <a:off x="487444" y="989419"/>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461 nm system</a:t>
            </a:r>
            <a:endParaRPr sz="900"/>
          </a:p>
        </p:txBody>
      </p:sp>
      <p:sp>
        <p:nvSpPr>
          <p:cNvPr id="178" name="Google Shape;178;p16"/>
          <p:cNvSpPr/>
          <p:nvPr/>
        </p:nvSpPr>
        <p:spPr>
          <a:xfrm>
            <a:off x="487444" y="858544"/>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79" name="Google Shape;179;p16"/>
          <p:cNvSpPr/>
          <p:nvPr/>
        </p:nvSpPr>
        <p:spPr>
          <a:xfrm>
            <a:off x="624469" y="858550"/>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180" name="Google Shape;180;p16"/>
          <p:cNvSpPr/>
          <p:nvPr/>
        </p:nvSpPr>
        <p:spPr>
          <a:xfrm>
            <a:off x="761494" y="858538"/>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181" name="Google Shape;181;p16"/>
          <p:cNvSpPr/>
          <p:nvPr/>
        </p:nvSpPr>
        <p:spPr>
          <a:xfrm>
            <a:off x="898519" y="858544"/>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182" name="Google Shape;182;p16"/>
          <p:cNvSpPr txBox="1"/>
          <p:nvPr/>
        </p:nvSpPr>
        <p:spPr>
          <a:xfrm>
            <a:off x="239494" y="1391119"/>
            <a:ext cx="6838875" cy="1944900"/>
          </a:xfrm>
          <a:prstGeom prst="rect">
            <a:avLst/>
          </a:prstGeom>
          <a:noFill/>
          <a:ln>
            <a:noFill/>
          </a:ln>
        </p:spPr>
        <p:txBody>
          <a:bodyPr spcFirstLastPara="1" wrap="square" lIns="68569" tIns="68569" rIns="68569" bIns="68569" anchor="t" anchorCtr="0">
            <a:noAutofit/>
          </a:bodyPr>
          <a:lstStyle/>
          <a:p>
            <a:r>
              <a:rPr lang="en" sz="1050"/>
              <a:t>Imperial/NPL</a:t>
            </a:r>
            <a:endParaRPr sz="1050"/>
          </a:p>
          <a:p>
            <a:pPr marL="342900" indent="-238125">
              <a:buSzPts val="1400"/>
              <a:buChar char="-"/>
            </a:pPr>
            <a:r>
              <a:rPr lang="en" sz="1050"/>
              <a:t>TBD</a:t>
            </a:r>
            <a:endParaRPr sz="1050"/>
          </a:p>
          <a:p>
            <a:endParaRPr sz="1050"/>
          </a:p>
          <a:p>
            <a:r>
              <a:rPr lang="en" sz="1050"/>
              <a:t>Oxford</a:t>
            </a:r>
            <a:endParaRPr sz="1050"/>
          </a:p>
          <a:p>
            <a:pPr marL="342900" indent="-238125">
              <a:buSzPts val="1400"/>
              <a:buChar char="-"/>
            </a:pPr>
            <a:r>
              <a:rPr lang="en" sz="1050"/>
              <a:t>Already has 461 nm system</a:t>
            </a:r>
            <a:endParaRPr sz="1050"/>
          </a:p>
          <a:p>
            <a:endParaRPr sz="1050"/>
          </a:p>
          <a:p>
            <a:r>
              <a:rPr lang="en" sz="1050"/>
              <a:t>Cambridge</a:t>
            </a:r>
            <a:endParaRPr sz="1050"/>
          </a:p>
          <a:p>
            <a:pPr marL="342900" indent="-238125">
              <a:buClr>
                <a:schemeClr val="dk1"/>
              </a:buClr>
              <a:buSzPts val="1400"/>
              <a:buChar char="-"/>
            </a:pPr>
            <a:r>
              <a:rPr lang="en" sz="1050">
                <a:solidFill>
                  <a:schemeClr val="dk1"/>
                </a:solidFill>
              </a:rPr>
              <a:t>TBD</a:t>
            </a:r>
            <a:endParaRPr sz="1050">
              <a:solidFill>
                <a:schemeClr val="dk1"/>
              </a:solidFill>
            </a:endParaRPr>
          </a:p>
          <a:p>
            <a:endParaRPr sz="1050">
              <a:solidFill>
                <a:schemeClr val="dk1"/>
              </a:solidFill>
            </a:endParaRPr>
          </a:p>
          <a:p>
            <a:r>
              <a:rPr lang="en" sz="1050">
                <a:solidFill>
                  <a:schemeClr val="dk1"/>
                </a:solidFill>
              </a:rPr>
              <a:t>Birmingham</a:t>
            </a:r>
            <a:endParaRPr sz="1050">
              <a:solidFill>
                <a:schemeClr val="dk1"/>
              </a:solidFill>
            </a:endParaRPr>
          </a:p>
          <a:p>
            <a:pPr marL="342900" indent="-238125">
              <a:buClr>
                <a:schemeClr val="dk1"/>
              </a:buClr>
              <a:buSzPts val="1400"/>
              <a:buChar char="-"/>
            </a:pPr>
            <a:r>
              <a:rPr lang="en" sz="1050">
                <a:solidFill>
                  <a:schemeClr val="dk1"/>
                </a:solidFill>
              </a:rPr>
              <a:t>TBD</a:t>
            </a:r>
            <a:endParaRPr sz="1050">
              <a:solidFill>
                <a:schemeClr val="dk1"/>
              </a:solidFill>
            </a:endParaRPr>
          </a:p>
        </p:txBody>
      </p:sp>
      <p:graphicFrame>
        <p:nvGraphicFramePr>
          <p:cNvPr id="183" name="Google Shape;183;p16"/>
          <p:cNvGraphicFramePr/>
          <p:nvPr/>
        </p:nvGraphicFramePr>
        <p:xfrm>
          <a:off x="239494" y="3511706"/>
          <a:ext cx="6422440" cy="987222"/>
        </p:xfrm>
        <a:graphic>
          <a:graphicData uri="http://schemas.openxmlformats.org/drawingml/2006/table">
            <a:tbl>
              <a:tblPr>
                <a:noFill/>
                <a:tableStyleId>{D7B65104-F604-4CB5-A8B4-6EFF0F481809}</a:tableStyleId>
              </a:tblPr>
              <a:tblGrid>
                <a:gridCol w="944138">
                  <a:extLst>
                    <a:ext uri="{9D8B030D-6E8A-4147-A177-3AD203B41FA5}">
                      <a16:colId xmlns:a16="http://schemas.microsoft.com/office/drawing/2014/main" val="20000"/>
                    </a:ext>
                  </a:extLst>
                </a:gridCol>
                <a:gridCol w="1624838">
                  <a:extLst>
                    <a:ext uri="{9D8B030D-6E8A-4147-A177-3AD203B41FA5}">
                      <a16:colId xmlns:a16="http://schemas.microsoft.com/office/drawing/2014/main" val="20001"/>
                    </a:ext>
                  </a:extLst>
                </a:gridCol>
                <a:gridCol w="1284488">
                  <a:extLst>
                    <a:ext uri="{9D8B030D-6E8A-4147-A177-3AD203B41FA5}">
                      <a16:colId xmlns:a16="http://schemas.microsoft.com/office/drawing/2014/main" val="20002"/>
                    </a:ext>
                  </a:extLst>
                </a:gridCol>
                <a:gridCol w="1284488">
                  <a:extLst>
                    <a:ext uri="{9D8B030D-6E8A-4147-A177-3AD203B41FA5}">
                      <a16:colId xmlns:a16="http://schemas.microsoft.com/office/drawing/2014/main" val="20003"/>
                    </a:ext>
                  </a:extLst>
                </a:gridCol>
                <a:gridCol w="1284488">
                  <a:extLst>
                    <a:ext uri="{9D8B030D-6E8A-4147-A177-3AD203B41FA5}">
                      <a16:colId xmlns:a16="http://schemas.microsoft.com/office/drawing/2014/main" val="20004"/>
                    </a:ext>
                  </a:extLst>
                </a:gridCol>
              </a:tblGrid>
              <a:tr h="307594">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Imperial/NPL</a:t>
                      </a:r>
                      <a:endParaRPr sz="800"/>
                    </a:p>
                  </a:txBody>
                  <a:tcPr marL="68569" marR="68569" marT="68569" marB="68569"/>
                </a:tc>
                <a:tc>
                  <a:txBody>
                    <a:bodyPr/>
                    <a:lstStyle/>
                    <a:p>
                      <a:pPr marL="0" lvl="0" indent="0" algn="l" rtl="0">
                        <a:spcBef>
                          <a:spcPts val="0"/>
                        </a:spcBef>
                        <a:spcAft>
                          <a:spcPts val="0"/>
                        </a:spcAft>
                        <a:buNone/>
                      </a:pPr>
                      <a:r>
                        <a:rPr lang="en" sz="800"/>
                        <a:t>Oxford</a:t>
                      </a:r>
                      <a:endParaRPr sz="800"/>
                    </a:p>
                  </a:txBody>
                  <a:tcPr marL="68569" marR="68569" marT="68569" marB="68569"/>
                </a:tc>
                <a:tc>
                  <a:txBody>
                    <a:bodyPr/>
                    <a:lstStyle/>
                    <a:p>
                      <a:pPr marL="0" lvl="0" indent="0" algn="l" rtl="0">
                        <a:spcBef>
                          <a:spcPts val="0"/>
                        </a:spcBef>
                        <a:spcAft>
                          <a:spcPts val="0"/>
                        </a:spcAft>
                        <a:buNone/>
                      </a:pPr>
                      <a:r>
                        <a:rPr lang="en" sz="800"/>
                        <a:t>Cambridge</a:t>
                      </a:r>
                      <a:endParaRPr sz="800"/>
                    </a:p>
                  </a:txBody>
                  <a:tcPr marL="68569" marR="68569" marT="68569" marB="68569"/>
                </a:tc>
                <a:tc>
                  <a:txBody>
                    <a:bodyPr/>
                    <a:lstStyle/>
                    <a:p>
                      <a:pPr marL="0" lvl="0" indent="0" algn="l" rtl="0">
                        <a:spcBef>
                          <a:spcPts val="0"/>
                        </a:spcBef>
                        <a:spcAft>
                          <a:spcPts val="0"/>
                        </a:spcAft>
                        <a:buNone/>
                      </a:pPr>
                      <a:r>
                        <a:rPr lang="en" sz="800"/>
                        <a:t>Birmingham</a:t>
                      </a:r>
                      <a:endParaRPr sz="800"/>
                    </a:p>
                  </a:txBody>
                  <a:tcPr marL="68569" marR="68569" marT="68569" marB="68569"/>
                </a:tc>
                <a:extLst>
                  <a:ext uri="{0D108BD9-81ED-4DB2-BD59-A6C34878D82A}">
                    <a16:rowId xmlns:a16="http://schemas.microsoft.com/office/drawing/2014/main" val="10000"/>
                  </a:ext>
                </a:extLst>
              </a:tr>
              <a:tr h="298650">
                <a:tc>
                  <a:txBody>
                    <a:bodyPr/>
                    <a:lstStyle/>
                    <a:p>
                      <a:pPr marL="0" lvl="0" indent="0" algn="l" rtl="0">
                        <a:spcBef>
                          <a:spcPts val="0"/>
                        </a:spcBef>
                        <a:spcAft>
                          <a:spcPts val="0"/>
                        </a:spcAft>
                        <a:buNone/>
                      </a:pPr>
                      <a:r>
                        <a:rPr lang="en" sz="800"/>
                        <a:t>FTE</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0</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extLst>
                  <a:ext uri="{0D108BD9-81ED-4DB2-BD59-A6C34878D82A}">
                    <a16:rowId xmlns:a16="http://schemas.microsoft.com/office/drawing/2014/main" val="10001"/>
                  </a:ext>
                </a:extLst>
              </a:tr>
              <a:tr h="377168">
                <a:tc>
                  <a:txBody>
                    <a:bodyPr/>
                    <a:lstStyle/>
                    <a:p>
                      <a:pPr marL="0" lvl="0" indent="0" algn="l" rtl="0">
                        <a:spcBef>
                          <a:spcPts val="0"/>
                        </a:spcBef>
                        <a:spcAft>
                          <a:spcPts val="0"/>
                        </a:spcAft>
                        <a:buNone/>
                      </a:pPr>
                      <a:r>
                        <a:rPr lang="en" sz="800"/>
                        <a:t>Equipment</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Existing, may swap V18 for Equinox</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900"/>
                    </a:p>
                  </a:txBody>
                  <a:tcPr marL="68569" marR="68569" marT="68569" marB="68569"/>
                </a:tc>
                <a:extLst>
                  <a:ext uri="{0D108BD9-81ED-4DB2-BD59-A6C34878D82A}">
                    <a16:rowId xmlns:a16="http://schemas.microsoft.com/office/drawing/2014/main" val="10002"/>
                  </a:ext>
                </a:extLst>
              </a:tr>
            </a:tbl>
          </a:graphicData>
        </a:graphic>
      </p:graphicFrame>
      <p:sp>
        <p:nvSpPr>
          <p:cNvPr id="9" name="Google Shape;54;p13"/>
          <p:cNvSpPr txBox="1">
            <a:spLocks/>
          </p:cNvSpPr>
          <p:nvPr/>
        </p:nvSpPr>
        <p:spPr>
          <a:xfrm>
            <a:off x="0" y="1"/>
            <a:ext cx="6858000" cy="682850"/>
          </a:xfrm>
          <a:prstGeom prst="rect">
            <a:avLst/>
          </a:prstGeom>
          <a:solidFill>
            <a:srgbClr val="99CCFF"/>
          </a:solidFill>
          <a:ln>
            <a:noFill/>
          </a:ln>
        </p:spPr>
        <p:txBody>
          <a:bodyPr spcFirstLastPara="1" wrap="square" lIns="68569" tIns="68569" rIns="68569" bIns="68569"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dirty="0"/>
              <a:t>WP Technology plan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Google Shape;188;p17"/>
          <p:cNvSpPr txBox="1"/>
          <p:nvPr/>
        </p:nvSpPr>
        <p:spPr>
          <a:xfrm>
            <a:off x="487581" y="987228"/>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689 nm system</a:t>
            </a:r>
            <a:endParaRPr sz="900"/>
          </a:p>
        </p:txBody>
      </p:sp>
      <p:sp>
        <p:nvSpPr>
          <p:cNvPr id="189" name="Google Shape;189;p17"/>
          <p:cNvSpPr/>
          <p:nvPr/>
        </p:nvSpPr>
        <p:spPr>
          <a:xfrm>
            <a:off x="487581" y="854480"/>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190" name="Google Shape;190;p17"/>
          <p:cNvSpPr/>
          <p:nvPr/>
        </p:nvSpPr>
        <p:spPr>
          <a:xfrm>
            <a:off x="624606" y="854487"/>
            <a:ext cx="137025" cy="132750"/>
          </a:xfrm>
          <a:prstGeom prst="ellipse">
            <a:avLst/>
          </a:prstGeom>
          <a:solidFill>
            <a:srgbClr val="E69138"/>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191" name="Google Shape;191;p17"/>
          <p:cNvSpPr/>
          <p:nvPr/>
        </p:nvSpPr>
        <p:spPr>
          <a:xfrm>
            <a:off x="761631" y="854474"/>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192" name="Google Shape;192;p17"/>
          <p:cNvSpPr/>
          <p:nvPr/>
        </p:nvSpPr>
        <p:spPr>
          <a:xfrm>
            <a:off x="898656" y="854480"/>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graphicFrame>
        <p:nvGraphicFramePr>
          <p:cNvPr id="193" name="Google Shape;193;p17"/>
          <p:cNvGraphicFramePr/>
          <p:nvPr/>
        </p:nvGraphicFramePr>
        <p:xfrm>
          <a:off x="239494" y="3511706"/>
          <a:ext cx="6422440" cy="904894"/>
        </p:xfrm>
        <a:graphic>
          <a:graphicData uri="http://schemas.openxmlformats.org/drawingml/2006/table">
            <a:tbl>
              <a:tblPr>
                <a:noFill/>
                <a:tableStyleId>{D7B65104-F604-4CB5-A8B4-6EFF0F481809}</a:tableStyleId>
              </a:tblPr>
              <a:tblGrid>
                <a:gridCol w="944138">
                  <a:extLst>
                    <a:ext uri="{9D8B030D-6E8A-4147-A177-3AD203B41FA5}">
                      <a16:colId xmlns:a16="http://schemas.microsoft.com/office/drawing/2014/main" val="20000"/>
                    </a:ext>
                  </a:extLst>
                </a:gridCol>
                <a:gridCol w="1624838">
                  <a:extLst>
                    <a:ext uri="{9D8B030D-6E8A-4147-A177-3AD203B41FA5}">
                      <a16:colId xmlns:a16="http://schemas.microsoft.com/office/drawing/2014/main" val="20001"/>
                    </a:ext>
                  </a:extLst>
                </a:gridCol>
                <a:gridCol w="1284488">
                  <a:extLst>
                    <a:ext uri="{9D8B030D-6E8A-4147-A177-3AD203B41FA5}">
                      <a16:colId xmlns:a16="http://schemas.microsoft.com/office/drawing/2014/main" val="20002"/>
                    </a:ext>
                  </a:extLst>
                </a:gridCol>
                <a:gridCol w="1284488">
                  <a:extLst>
                    <a:ext uri="{9D8B030D-6E8A-4147-A177-3AD203B41FA5}">
                      <a16:colId xmlns:a16="http://schemas.microsoft.com/office/drawing/2014/main" val="20003"/>
                    </a:ext>
                  </a:extLst>
                </a:gridCol>
                <a:gridCol w="1284488">
                  <a:extLst>
                    <a:ext uri="{9D8B030D-6E8A-4147-A177-3AD203B41FA5}">
                      <a16:colId xmlns:a16="http://schemas.microsoft.com/office/drawing/2014/main" val="20004"/>
                    </a:ext>
                  </a:extLst>
                </a:gridCol>
              </a:tblGrid>
              <a:tr h="307594">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Imperial/NPL</a:t>
                      </a:r>
                      <a:endParaRPr sz="800"/>
                    </a:p>
                  </a:txBody>
                  <a:tcPr marL="68569" marR="68569" marT="68569" marB="68569"/>
                </a:tc>
                <a:tc>
                  <a:txBody>
                    <a:bodyPr/>
                    <a:lstStyle/>
                    <a:p>
                      <a:pPr marL="0" lvl="0" indent="0" algn="l" rtl="0">
                        <a:spcBef>
                          <a:spcPts val="0"/>
                        </a:spcBef>
                        <a:spcAft>
                          <a:spcPts val="0"/>
                        </a:spcAft>
                        <a:buNone/>
                      </a:pPr>
                      <a:r>
                        <a:rPr lang="en" sz="800"/>
                        <a:t>Oxford</a:t>
                      </a:r>
                      <a:endParaRPr sz="800"/>
                    </a:p>
                  </a:txBody>
                  <a:tcPr marL="68569" marR="68569" marT="68569" marB="68569"/>
                </a:tc>
                <a:tc>
                  <a:txBody>
                    <a:bodyPr/>
                    <a:lstStyle/>
                    <a:p>
                      <a:pPr marL="0" lvl="0" indent="0" algn="l" rtl="0">
                        <a:spcBef>
                          <a:spcPts val="0"/>
                        </a:spcBef>
                        <a:spcAft>
                          <a:spcPts val="0"/>
                        </a:spcAft>
                        <a:buNone/>
                      </a:pPr>
                      <a:r>
                        <a:rPr lang="en" sz="800"/>
                        <a:t>Cambridge</a:t>
                      </a:r>
                      <a:endParaRPr sz="800"/>
                    </a:p>
                  </a:txBody>
                  <a:tcPr marL="68569" marR="68569" marT="68569" marB="68569"/>
                </a:tc>
                <a:tc>
                  <a:txBody>
                    <a:bodyPr/>
                    <a:lstStyle/>
                    <a:p>
                      <a:pPr marL="0" lvl="0" indent="0" algn="l" rtl="0">
                        <a:spcBef>
                          <a:spcPts val="0"/>
                        </a:spcBef>
                        <a:spcAft>
                          <a:spcPts val="0"/>
                        </a:spcAft>
                        <a:buNone/>
                      </a:pPr>
                      <a:r>
                        <a:rPr lang="en" sz="800"/>
                        <a:t>Birmingham</a:t>
                      </a:r>
                      <a:endParaRPr sz="800"/>
                    </a:p>
                  </a:txBody>
                  <a:tcPr marL="68569" marR="68569" marT="68569" marB="68569"/>
                </a:tc>
                <a:extLst>
                  <a:ext uri="{0D108BD9-81ED-4DB2-BD59-A6C34878D82A}">
                    <a16:rowId xmlns:a16="http://schemas.microsoft.com/office/drawing/2014/main" val="10000"/>
                  </a:ext>
                </a:extLst>
              </a:tr>
              <a:tr h="298650">
                <a:tc>
                  <a:txBody>
                    <a:bodyPr/>
                    <a:lstStyle/>
                    <a:p>
                      <a:pPr marL="0" lvl="0" indent="0" algn="l" rtl="0">
                        <a:spcBef>
                          <a:spcPts val="0"/>
                        </a:spcBef>
                        <a:spcAft>
                          <a:spcPts val="0"/>
                        </a:spcAft>
                        <a:buNone/>
                      </a:pPr>
                      <a:r>
                        <a:rPr lang="en" sz="800"/>
                        <a:t>FTE</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1</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extLst>
                  <a:ext uri="{0D108BD9-81ED-4DB2-BD59-A6C34878D82A}">
                    <a16:rowId xmlns:a16="http://schemas.microsoft.com/office/drawing/2014/main" val="10001"/>
                  </a:ext>
                </a:extLst>
              </a:tr>
              <a:tr h="298650">
                <a:tc>
                  <a:txBody>
                    <a:bodyPr/>
                    <a:lstStyle/>
                    <a:p>
                      <a:pPr marL="0" lvl="0" indent="0" algn="l" rtl="0">
                        <a:spcBef>
                          <a:spcPts val="0"/>
                        </a:spcBef>
                        <a:spcAft>
                          <a:spcPts val="0"/>
                        </a:spcAft>
                        <a:buNone/>
                      </a:pPr>
                      <a:r>
                        <a:rPr lang="en" sz="800"/>
                        <a:t>Equipment</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MSL, complete system</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900"/>
                    </a:p>
                  </a:txBody>
                  <a:tcPr marL="68569" marR="68569" marT="68569" marB="68569"/>
                </a:tc>
                <a:extLst>
                  <a:ext uri="{0D108BD9-81ED-4DB2-BD59-A6C34878D82A}">
                    <a16:rowId xmlns:a16="http://schemas.microsoft.com/office/drawing/2014/main" val="10002"/>
                  </a:ext>
                </a:extLst>
              </a:tr>
            </a:tbl>
          </a:graphicData>
        </a:graphic>
      </p:graphicFrame>
      <p:sp>
        <p:nvSpPr>
          <p:cNvPr id="9" name="Google Shape;54;p13"/>
          <p:cNvSpPr txBox="1">
            <a:spLocks/>
          </p:cNvSpPr>
          <p:nvPr/>
        </p:nvSpPr>
        <p:spPr>
          <a:xfrm>
            <a:off x="0" y="1"/>
            <a:ext cx="6858000" cy="682850"/>
          </a:xfrm>
          <a:prstGeom prst="rect">
            <a:avLst/>
          </a:prstGeom>
          <a:solidFill>
            <a:srgbClr val="99CCFF"/>
          </a:solidFill>
          <a:ln>
            <a:noFill/>
          </a:ln>
        </p:spPr>
        <p:txBody>
          <a:bodyPr spcFirstLastPara="1" wrap="square" lIns="68569" tIns="68569" rIns="68569" bIns="68569"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dirty="0"/>
              <a:t>WP Technology plan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aseline="0" dirty="0"/>
              <a:t>AION-10 in Beecroft</a:t>
            </a:r>
            <a:r>
              <a:rPr lang="en-GB" dirty="0"/>
              <a:t> building</a:t>
            </a:r>
            <a:r>
              <a:rPr lang="en-GB" baseline="0" dirty="0"/>
              <a:t>, Oxford </a:t>
            </a:r>
            <a:endParaRPr lang="en-GB" dirty="0"/>
          </a:p>
        </p:txBody>
      </p:sp>
      <p:grpSp>
        <p:nvGrpSpPr>
          <p:cNvPr id="3" name="Group 2">
            <a:extLst>
              <a:ext uri="{FF2B5EF4-FFF2-40B4-BE49-F238E27FC236}">
                <a16:creationId xmlns:a16="http://schemas.microsoft.com/office/drawing/2014/main" id="{6270569C-8FF0-470C-95EE-B38108A0ECF7}"/>
              </a:ext>
            </a:extLst>
          </p:cNvPr>
          <p:cNvGrpSpPr/>
          <p:nvPr/>
        </p:nvGrpSpPr>
        <p:grpSpPr>
          <a:xfrm>
            <a:off x="760426" y="769599"/>
            <a:ext cx="2778808" cy="4427383"/>
            <a:chOff x="155899" y="1060475"/>
            <a:chExt cx="3705077" cy="5903177"/>
          </a:xfrm>
        </p:grpSpPr>
        <p:pic>
          <p:nvPicPr>
            <p:cNvPr id="4" name="Picture 3"/>
            <p:cNvPicPr>
              <a:picLocks noChangeAspect="1"/>
            </p:cNvPicPr>
            <p:nvPr/>
          </p:nvPicPr>
          <p:blipFill>
            <a:blip r:embed="rId3"/>
            <a:stretch>
              <a:fillRect/>
            </a:stretch>
          </p:blipFill>
          <p:spPr>
            <a:xfrm>
              <a:off x="155899" y="1060475"/>
              <a:ext cx="3426101" cy="5903177"/>
            </a:xfrm>
            <a:prstGeom prst="rect">
              <a:avLst/>
            </a:prstGeom>
          </p:spPr>
        </p:pic>
        <p:sp>
          <p:nvSpPr>
            <p:cNvPr id="6" name="Flowchart: Manual Input 16"/>
            <p:cNvSpPr/>
            <p:nvPr/>
          </p:nvSpPr>
          <p:spPr>
            <a:xfrm>
              <a:off x="1579360" y="4994209"/>
              <a:ext cx="826274" cy="1703966"/>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0 w 10261"/>
                <a:gd name="connsiteY0" fmla="*/ 2986 h 10000"/>
                <a:gd name="connsiteX1" fmla="*/ 10261 w 10261"/>
                <a:gd name="connsiteY1" fmla="*/ 0 h 10000"/>
                <a:gd name="connsiteX2" fmla="*/ 10261 w 10261"/>
                <a:gd name="connsiteY2" fmla="*/ 10000 h 10000"/>
                <a:gd name="connsiteX3" fmla="*/ 261 w 10261"/>
                <a:gd name="connsiteY3" fmla="*/ 10000 h 10000"/>
                <a:gd name="connsiteX4" fmla="*/ 0 w 10261"/>
                <a:gd name="connsiteY4" fmla="*/ 2986 h 10000"/>
                <a:gd name="connsiteX0" fmla="*/ 0 w 10065"/>
                <a:gd name="connsiteY0" fmla="*/ 2522 h 10000"/>
                <a:gd name="connsiteX1" fmla="*/ 10065 w 10065"/>
                <a:gd name="connsiteY1" fmla="*/ 0 h 10000"/>
                <a:gd name="connsiteX2" fmla="*/ 10065 w 10065"/>
                <a:gd name="connsiteY2" fmla="*/ 10000 h 10000"/>
                <a:gd name="connsiteX3" fmla="*/ 65 w 10065"/>
                <a:gd name="connsiteY3" fmla="*/ 10000 h 10000"/>
                <a:gd name="connsiteX4" fmla="*/ 0 w 10065"/>
                <a:gd name="connsiteY4" fmla="*/ 2522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65" h="10000">
                  <a:moveTo>
                    <a:pt x="0" y="2522"/>
                  </a:moveTo>
                  <a:lnTo>
                    <a:pt x="10065" y="0"/>
                  </a:lnTo>
                  <a:lnTo>
                    <a:pt x="10065" y="10000"/>
                  </a:lnTo>
                  <a:lnTo>
                    <a:pt x="65" y="10000"/>
                  </a:lnTo>
                  <a:cubicBezTo>
                    <a:pt x="43" y="7507"/>
                    <a:pt x="22" y="5015"/>
                    <a:pt x="0" y="2522"/>
                  </a:cubicBezTo>
                  <a:close/>
                </a:path>
              </a:pathLst>
            </a:custGeom>
            <a:solidFill>
              <a:srgbClr val="C00000">
                <a:alpha val="50000"/>
              </a:srgbClr>
            </a:solidFill>
            <a:ln w="28575">
              <a:solidFill>
                <a:srgbClr val="C00000">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lIns="58313" tIns="29157" rIns="58313" bIns="29157" rtlCol="0" anchor="ctr"/>
            <a:lstStyle/>
            <a:p>
              <a:pPr algn="ctr"/>
              <a:endParaRPr lang="en-GB" sz="1050"/>
            </a:p>
          </p:txBody>
        </p:sp>
        <p:cxnSp>
          <p:nvCxnSpPr>
            <p:cNvPr id="9" name="Straight Arrow Connector 8"/>
            <p:cNvCxnSpPr/>
            <p:nvPr/>
          </p:nvCxnSpPr>
          <p:spPr>
            <a:xfrm flipH="1">
              <a:off x="2326058" y="3533680"/>
              <a:ext cx="452089" cy="0"/>
            </a:xfrm>
            <a:prstGeom prst="straightConnector1">
              <a:avLst/>
            </a:prstGeom>
            <a:ln w="76200" cmpd="sng">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2300274" y="1916832"/>
              <a:ext cx="452089" cy="0"/>
            </a:xfrm>
            <a:prstGeom prst="straightConnector1">
              <a:avLst/>
            </a:prstGeom>
            <a:ln w="76200" cmpd="sng">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2752363" y="1723731"/>
              <a:ext cx="657157" cy="293955"/>
            </a:xfrm>
            <a:prstGeom prst="rect">
              <a:avLst/>
            </a:prstGeom>
            <a:solidFill>
              <a:schemeClr val="bg1"/>
            </a:solidFill>
            <a:ln w="19050">
              <a:solidFill>
                <a:srgbClr val="C00000"/>
              </a:solidFill>
            </a:ln>
          </p:spPr>
          <p:txBody>
            <a:bodyPr wrap="none" lIns="58313" tIns="29157" rIns="58313" bIns="29157" rtlCol="0">
              <a:spAutoFit/>
            </a:bodyPr>
            <a:lstStyle/>
            <a:p>
              <a:r>
                <a:rPr lang="en-GB" sz="1050" dirty="0"/>
                <a:t>14.7m</a:t>
              </a:r>
            </a:p>
          </p:txBody>
        </p:sp>
        <p:sp>
          <p:nvSpPr>
            <p:cNvPr id="12" name="TextBox 11"/>
            <p:cNvSpPr txBox="1"/>
            <p:nvPr/>
          </p:nvSpPr>
          <p:spPr>
            <a:xfrm>
              <a:off x="2752363" y="3352018"/>
              <a:ext cx="657157" cy="293955"/>
            </a:xfrm>
            <a:prstGeom prst="rect">
              <a:avLst/>
            </a:prstGeom>
            <a:solidFill>
              <a:schemeClr val="bg1"/>
            </a:solidFill>
            <a:ln w="19050">
              <a:solidFill>
                <a:srgbClr val="C00000"/>
              </a:solidFill>
            </a:ln>
          </p:spPr>
          <p:txBody>
            <a:bodyPr wrap="none" lIns="58313" tIns="29157" rIns="58313" bIns="29157" rtlCol="0">
              <a:spAutoFit/>
            </a:bodyPr>
            <a:lstStyle/>
            <a:p>
              <a:r>
                <a:rPr lang="en-GB" sz="1050" dirty="0"/>
                <a:t>10.0m</a:t>
              </a:r>
            </a:p>
          </p:txBody>
        </p:sp>
        <p:cxnSp>
          <p:nvCxnSpPr>
            <p:cNvPr id="13" name="Straight Arrow Connector 12"/>
            <p:cNvCxnSpPr/>
            <p:nvPr/>
          </p:nvCxnSpPr>
          <p:spPr>
            <a:xfrm flipH="1">
              <a:off x="2326058" y="4287517"/>
              <a:ext cx="452089" cy="0"/>
            </a:xfrm>
            <a:prstGeom prst="straightConnector1">
              <a:avLst/>
            </a:prstGeom>
            <a:ln w="76200" cmpd="sng">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p:cNvSpPr txBox="1"/>
            <p:nvPr/>
          </p:nvSpPr>
          <p:spPr>
            <a:xfrm>
              <a:off x="2752363" y="4106881"/>
              <a:ext cx="556703" cy="293955"/>
            </a:xfrm>
            <a:prstGeom prst="rect">
              <a:avLst/>
            </a:prstGeom>
            <a:solidFill>
              <a:schemeClr val="bg1"/>
            </a:solidFill>
            <a:ln w="19050">
              <a:solidFill>
                <a:srgbClr val="C00000"/>
              </a:solidFill>
            </a:ln>
          </p:spPr>
          <p:txBody>
            <a:bodyPr wrap="none" lIns="58313" tIns="29157" rIns="58313" bIns="29157" rtlCol="0">
              <a:spAutoFit/>
            </a:bodyPr>
            <a:lstStyle/>
            <a:p>
              <a:r>
                <a:rPr lang="en-GB" sz="1050" dirty="0"/>
                <a:t>7.7m</a:t>
              </a:r>
            </a:p>
          </p:txBody>
        </p:sp>
        <p:cxnSp>
          <p:nvCxnSpPr>
            <p:cNvPr id="15" name="Straight Arrow Connector 14"/>
            <p:cNvCxnSpPr/>
            <p:nvPr/>
          </p:nvCxnSpPr>
          <p:spPr>
            <a:xfrm flipH="1">
              <a:off x="2326058" y="5128217"/>
              <a:ext cx="452089" cy="0"/>
            </a:xfrm>
            <a:prstGeom prst="straightConnector1">
              <a:avLst/>
            </a:prstGeom>
            <a:ln w="76200" cmpd="sng">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752363" y="4946556"/>
              <a:ext cx="556703" cy="293955"/>
            </a:xfrm>
            <a:prstGeom prst="rect">
              <a:avLst/>
            </a:prstGeom>
            <a:solidFill>
              <a:schemeClr val="bg1"/>
            </a:solidFill>
            <a:ln w="19050">
              <a:solidFill>
                <a:srgbClr val="C00000"/>
              </a:solidFill>
            </a:ln>
          </p:spPr>
          <p:txBody>
            <a:bodyPr wrap="none" lIns="58313" tIns="29157" rIns="58313" bIns="29157" rtlCol="0">
              <a:spAutoFit/>
            </a:bodyPr>
            <a:lstStyle/>
            <a:p>
              <a:r>
                <a:rPr lang="en-GB" sz="1050" dirty="0"/>
                <a:t>5.0m</a:t>
              </a:r>
            </a:p>
          </p:txBody>
        </p:sp>
        <p:sp>
          <p:nvSpPr>
            <p:cNvPr id="18" name="Rectangle 17"/>
            <p:cNvSpPr/>
            <p:nvPr/>
          </p:nvSpPr>
          <p:spPr>
            <a:xfrm>
              <a:off x="2334542" y="5916912"/>
              <a:ext cx="645398" cy="839065"/>
            </a:xfrm>
            <a:prstGeom prst="rect">
              <a:avLst/>
            </a:prstGeom>
            <a:solidFill>
              <a:srgbClr val="7030A0">
                <a:alpha val="50000"/>
              </a:srgbClr>
            </a:solidFill>
            <a:ln w="254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0" name="Oval 29"/>
            <p:cNvSpPr/>
            <p:nvPr/>
          </p:nvSpPr>
          <p:spPr>
            <a:xfrm>
              <a:off x="1315418" y="6533471"/>
              <a:ext cx="386465" cy="122646"/>
            </a:xfrm>
            <a:prstGeom prst="ellipse">
              <a:avLst/>
            </a:prstGeom>
            <a:solidFill>
              <a:srgbClr val="604A7B">
                <a:alpha val="50196"/>
              </a:srgb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2" name="TextBox 31"/>
            <p:cNvSpPr txBox="1"/>
            <p:nvPr/>
          </p:nvSpPr>
          <p:spPr>
            <a:xfrm>
              <a:off x="579971" y="5853901"/>
              <a:ext cx="889560" cy="338555"/>
            </a:xfrm>
            <a:prstGeom prst="rect">
              <a:avLst/>
            </a:prstGeom>
          </p:spPr>
          <p:style>
            <a:lnRef idx="2">
              <a:schemeClr val="accent4"/>
            </a:lnRef>
            <a:fillRef idx="1">
              <a:schemeClr val="lt1"/>
            </a:fillRef>
            <a:effectRef idx="0">
              <a:schemeClr val="accent4"/>
            </a:effectRef>
            <a:fontRef idx="minor">
              <a:schemeClr val="dk1"/>
            </a:fontRef>
          </p:style>
          <p:txBody>
            <a:bodyPr wrap="none" rtlCol="0">
              <a:spAutoFit/>
            </a:bodyPr>
            <a:lstStyle/>
            <a:p>
              <a:pPr algn="ctr"/>
              <a:r>
                <a:rPr lang="en-GB" sz="1050" dirty="0"/>
                <a:t>Core site</a:t>
              </a:r>
            </a:p>
          </p:txBody>
        </p:sp>
        <p:cxnSp>
          <p:nvCxnSpPr>
            <p:cNvPr id="53" name="Straight Arrow Connector 52"/>
            <p:cNvCxnSpPr>
              <a:endCxn id="30" idx="1"/>
            </p:cNvCxnSpPr>
            <p:nvPr/>
          </p:nvCxnSpPr>
          <p:spPr>
            <a:xfrm>
              <a:off x="1024750" y="6183048"/>
              <a:ext cx="347264" cy="368384"/>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59" name="Freeform 58"/>
            <p:cNvSpPr/>
            <p:nvPr/>
          </p:nvSpPr>
          <p:spPr>
            <a:xfrm>
              <a:off x="1574358" y="3572022"/>
              <a:ext cx="842839" cy="1620180"/>
            </a:xfrm>
            <a:custGeom>
              <a:avLst/>
              <a:gdLst>
                <a:gd name="connsiteX0" fmla="*/ 61847 w 904686"/>
                <a:gd name="connsiteY0" fmla="*/ 1741336 h 1787776"/>
                <a:gd name="connsiteX1" fmla="*/ 904686 w 904686"/>
                <a:gd name="connsiteY1" fmla="*/ 1240404 h 1787776"/>
                <a:gd name="connsiteX2" fmla="*/ 896734 w 904686"/>
                <a:gd name="connsiteY2" fmla="*/ 0 h 1787776"/>
                <a:gd name="connsiteX3" fmla="*/ 61847 w 904686"/>
                <a:gd name="connsiteY3" fmla="*/ 0 h 1787776"/>
                <a:gd name="connsiteX4" fmla="*/ 61847 w 904686"/>
                <a:gd name="connsiteY4" fmla="*/ 1741336 h 1787776"/>
                <a:gd name="connsiteX0" fmla="*/ 0 w 842839"/>
                <a:gd name="connsiteY0" fmla="*/ 1741336 h 1787776"/>
                <a:gd name="connsiteX1" fmla="*/ 842839 w 842839"/>
                <a:gd name="connsiteY1" fmla="*/ 1240404 h 1787776"/>
                <a:gd name="connsiteX2" fmla="*/ 834887 w 842839"/>
                <a:gd name="connsiteY2" fmla="*/ 0 h 1787776"/>
                <a:gd name="connsiteX3" fmla="*/ 0 w 842839"/>
                <a:gd name="connsiteY3" fmla="*/ 0 h 1787776"/>
                <a:gd name="connsiteX4" fmla="*/ 0 w 842839"/>
                <a:gd name="connsiteY4" fmla="*/ 1741336 h 1787776"/>
                <a:gd name="connsiteX0" fmla="*/ 0 w 842839"/>
                <a:gd name="connsiteY0" fmla="*/ 1741336 h 1787776"/>
                <a:gd name="connsiteX1" fmla="*/ 842839 w 842839"/>
                <a:gd name="connsiteY1" fmla="*/ 1240404 h 1787776"/>
                <a:gd name="connsiteX2" fmla="*/ 834887 w 842839"/>
                <a:gd name="connsiteY2" fmla="*/ 0 h 1787776"/>
                <a:gd name="connsiteX3" fmla="*/ 0 w 842839"/>
                <a:gd name="connsiteY3" fmla="*/ 0 h 1787776"/>
                <a:gd name="connsiteX4" fmla="*/ 0 w 842839"/>
                <a:gd name="connsiteY4" fmla="*/ 1741336 h 1787776"/>
                <a:gd name="connsiteX0" fmla="*/ 104858 w 947697"/>
                <a:gd name="connsiteY0" fmla="*/ 1741336 h 1787776"/>
                <a:gd name="connsiteX1" fmla="*/ 947697 w 947697"/>
                <a:gd name="connsiteY1" fmla="*/ 1240404 h 1787776"/>
                <a:gd name="connsiteX2" fmla="*/ 939745 w 947697"/>
                <a:gd name="connsiteY2" fmla="*/ 0 h 1787776"/>
                <a:gd name="connsiteX3" fmla="*/ 104858 w 947697"/>
                <a:gd name="connsiteY3" fmla="*/ 0 h 1787776"/>
                <a:gd name="connsiteX4" fmla="*/ 104858 w 947697"/>
                <a:gd name="connsiteY4" fmla="*/ 1741336 h 1787776"/>
                <a:gd name="connsiteX0" fmla="*/ 61844 w 904683"/>
                <a:gd name="connsiteY0" fmla="*/ 1741336 h 1787776"/>
                <a:gd name="connsiteX1" fmla="*/ 904683 w 904683"/>
                <a:gd name="connsiteY1" fmla="*/ 1240404 h 1787776"/>
                <a:gd name="connsiteX2" fmla="*/ 896731 w 904683"/>
                <a:gd name="connsiteY2" fmla="*/ 0 h 1787776"/>
                <a:gd name="connsiteX3" fmla="*/ 61844 w 904683"/>
                <a:gd name="connsiteY3" fmla="*/ 0 h 1787776"/>
                <a:gd name="connsiteX4" fmla="*/ 61844 w 904683"/>
                <a:gd name="connsiteY4" fmla="*/ 1741336 h 1787776"/>
                <a:gd name="connsiteX0" fmla="*/ 61844 w 904683"/>
                <a:gd name="connsiteY0" fmla="*/ 1741336 h 1741336"/>
                <a:gd name="connsiteX1" fmla="*/ 904683 w 904683"/>
                <a:gd name="connsiteY1" fmla="*/ 1240404 h 1741336"/>
                <a:gd name="connsiteX2" fmla="*/ 896731 w 904683"/>
                <a:gd name="connsiteY2" fmla="*/ 0 h 1741336"/>
                <a:gd name="connsiteX3" fmla="*/ 61844 w 904683"/>
                <a:gd name="connsiteY3" fmla="*/ 0 h 1741336"/>
                <a:gd name="connsiteX4" fmla="*/ 61844 w 904683"/>
                <a:gd name="connsiteY4" fmla="*/ 1741336 h 1741336"/>
                <a:gd name="connsiteX0" fmla="*/ 0 w 842839"/>
                <a:gd name="connsiteY0" fmla="*/ 1741336 h 1741336"/>
                <a:gd name="connsiteX1" fmla="*/ 842839 w 842839"/>
                <a:gd name="connsiteY1" fmla="*/ 1240404 h 1741336"/>
                <a:gd name="connsiteX2" fmla="*/ 834887 w 842839"/>
                <a:gd name="connsiteY2" fmla="*/ 0 h 1741336"/>
                <a:gd name="connsiteX3" fmla="*/ 0 w 842839"/>
                <a:gd name="connsiteY3" fmla="*/ 0 h 1741336"/>
                <a:gd name="connsiteX4" fmla="*/ 0 w 842839"/>
                <a:gd name="connsiteY4" fmla="*/ 1741336 h 17413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2839" h="1741336">
                  <a:moveTo>
                    <a:pt x="0" y="1741336"/>
                  </a:moveTo>
                  <a:lnTo>
                    <a:pt x="842839" y="1240404"/>
                  </a:lnTo>
                  <a:cubicBezTo>
                    <a:pt x="840188" y="826936"/>
                    <a:pt x="837538" y="413468"/>
                    <a:pt x="834887" y="0"/>
                  </a:cubicBezTo>
                  <a:lnTo>
                    <a:pt x="0" y="0"/>
                  </a:lnTo>
                  <a:cubicBezTo>
                    <a:pt x="3976" y="592373"/>
                    <a:pt x="0" y="870668"/>
                    <a:pt x="0" y="1741336"/>
                  </a:cubicBezTo>
                  <a:close/>
                </a:path>
              </a:pathLst>
            </a:custGeom>
            <a:solidFill>
              <a:srgbClr val="C00000">
                <a:alpha val="5000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50" dirty="0"/>
                <a:t>AI-10</a:t>
              </a:r>
            </a:p>
          </p:txBody>
        </p:sp>
        <p:sp>
          <p:nvSpPr>
            <p:cNvPr id="5" name="Trapezoid 4"/>
            <p:cNvSpPr/>
            <p:nvPr/>
          </p:nvSpPr>
          <p:spPr>
            <a:xfrm>
              <a:off x="2833883" y="1974538"/>
              <a:ext cx="360040" cy="504056"/>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8" name="Rectangle 7"/>
            <p:cNvSpPr/>
            <p:nvPr/>
          </p:nvSpPr>
          <p:spPr>
            <a:xfrm>
              <a:off x="2829790" y="2484032"/>
              <a:ext cx="1031186" cy="1389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7" name="Oval 16"/>
            <p:cNvSpPr/>
            <p:nvPr/>
          </p:nvSpPr>
          <p:spPr>
            <a:xfrm>
              <a:off x="2877849" y="2472861"/>
              <a:ext cx="205409" cy="205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37" name="Oval 36"/>
            <p:cNvSpPr/>
            <p:nvPr/>
          </p:nvSpPr>
          <p:spPr>
            <a:xfrm>
              <a:off x="3612742" y="2472860"/>
              <a:ext cx="205409" cy="20540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40" name="Rectangle 39"/>
            <p:cNvSpPr/>
            <p:nvPr/>
          </p:nvSpPr>
          <p:spPr>
            <a:xfrm>
              <a:off x="1979712" y="2066049"/>
              <a:ext cx="1881264"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sp>
          <p:nvSpPr>
            <p:cNvPr id="19" name="Rectangle 18"/>
            <p:cNvSpPr/>
            <p:nvPr/>
          </p:nvSpPr>
          <p:spPr>
            <a:xfrm>
              <a:off x="3491880" y="2207384"/>
              <a:ext cx="369096" cy="265476"/>
            </a:xfrm>
            <a:prstGeom prst="rect">
              <a:avLst/>
            </a:prstGeom>
            <a:solidFill>
              <a:schemeClr val="tx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50"/>
            </a:p>
          </p:txBody>
        </p:sp>
        <p:cxnSp>
          <p:nvCxnSpPr>
            <p:cNvPr id="41" name="Straight Arrow Connector 40"/>
            <p:cNvCxnSpPr/>
            <p:nvPr/>
          </p:nvCxnSpPr>
          <p:spPr>
            <a:xfrm flipV="1">
              <a:off x="1006573" y="2184614"/>
              <a:ext cx="19665" cy="1596967"/>
            </a:xfrm>
            <a:prstGeom prst="straightConnector1">
              <a:avLst/>
            </a:prstGeom>
            <a:ln w="12700">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524CDCF7-471F-4270-A0AD-582FB71FADD9}"/>
              </a:ext>
            </a:extLst>
          </p:cNvPr>
          <p:cNvGrpSpPr/>
          <p:nvPr/>
        </p:nvGrpSpPr>
        <p:grpSpPr>
          <a:xfrm>
            <a:off x="3765929" y="1837267"/>
            <a:ext cx="2160636" cy="3205651"/>
            <a:chOff x="3957479" y="44624"/>
            <a:chExt cx="4364922" cy="6476064"/>
          </a:xfrm>
        </p:grpSpPr>
        <p:cxnSp>
          <p:nvCxnSpPr>
            <p:cNvPr id="43" name="Straight Connector 42"/>
            <p:cNvCxnSpPr/>
            <p:nvPr/>
          </p:nvCxnSpPr>
          <p:spPr>
            <a:xfrm flipH="1" flipV="1">
              <a:off x="6268083" y="781757"/>
              <a:ext cx="14200" cy="4969474"/>
            </a:xfrm>
            <a:prstGeom prst="line">
              <a:avLst/>
            </a:prstGeom>
            <a:ln w="571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6281948" y="169688"/>
              <a:ext cx="0" cy="4896544"/>
            </a:xfrm>
            <a:prstGeom prst="line">
              <a:avLst/>
            </a:prstGeom>
            <a:ln w="12700">
              <a:prstDash val="lgDashDot"/>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flipV="1">
              <a:off x="5220073" y="793140"/>
              <a:ext cx="1058154" cy="17552"/>
            </a:xfrm>
            <a:prstGeom prst="line">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6295816" y="1461273"/>
              <a:ext cx="8186" cy="4518173"/>
            </a:xfrm>
            <a:prstGeom prst="line">
              <a:avLst/>
            </a:prstGeom>
            <a:ln w="57150">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9" name="Rectangle 48"/>
            <p:cNvSpPr/>
            <p:nvPr/>
          </p:nvSpPr>
          <p:spPr>
            <a:xfrm rot="16200000">
              <a:off x="5619453" y="940415"/>
              <a:ext cx="273132" cy="55596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p>
          </p:txBody>
        </p:sp>
        <p:sp>
          <p:nvSpPr>
            <p:cNvPr id="50" name="Rectangle 49"/>
            <p:cNvSpPr/>
            <p:nvPr/>
          </p:nvSpPr>
          <p:spPr>
            <a:xfrm rot="18900000" flipH="1" flipV="1">
              <a:off x="5026819" y="6103248"/>
              <a:ext cx="521443" cy="15140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p>
          </p:txBody>
        </p:sp>
        <p:cxnSp>
          <p:nvCxnSpPr>
            <p:cNvPr id="51" name="Straight Arrow Connector 50"/>
            <p:cNvCxnSpPr/>
            <p:nvPr/>
          </p:nvCxnSpPr>
          <p:spPr>
            <a:xfrm>
              <a:off x="4499992" y="6110348"/>
              <a:ext cx="720080"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6034003" y="1356035"/>
              <a:ext cx="493203" cy="48965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p>
          </p:txBody>
        </p:sp>
        <p:sp>
          <p:nvSpPr>
            <p:cNvPr id="54" name="Rectangle 53"/>
            <p:cNvSpPr/>
            <p:nvPr/>
          </p:nvSpPr>
          <p:spPr>
            <a:xfrm>
              <a:off x="6083933" y="5997776"/>
              <a:ext cx="374918" cy="11257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p>
          </p:txBody>
        </p:sp>
        <p:sp>
          <p:nvSpPr>
            <p:cNvPr id="55" name="Rectangle 54"/>
            <p:cNvSpPr/>
            <p:nvPr/>
          </p:nvSpPr>
          <p:spPr>
            <a:xfrm rot="2700000">
              <a:off x="6130568" y="697054"/>
              <a:ext cx="374918" cy="11257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p>
          </p:txBody>
        </p:sp>
        <p:grpSp>
          <p:nvGrpSpPr>
            <p:cNvPr id="56" name="Group 55"/>
            <p:cNvGrpSpPr/>
            <p:nvPr/>
          </p:nvGrpSpPr>
          <p:grpSpPr>
            <a:xfrm>
              <a:off x="5758886" y="305235"/>
              <a:ext cx="1117370" cy="1049729"/>
              <a:chOff x="7089533" y="1843502"/>
              <a:chExt cx="1049729" cy="1049729"/>
            </a:xfrm>
          </p:grpSpPr>
          <p:sp>
            <p:nvSpPr>
              <p:cNvPr id="76" name="Rectangle 75"/>
              <p:cNvSpPr/>
              <p:nvPr/>
            </p:nvSpPr>
            <p:spPr>
              <a:xfrm rot="10800000">
                <a:off x="7089533" y="2121366"/>
                <a:ext cx="1049729" cy="4987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u="sng"/>
              </a:p>
            </p:txBody>
          </p:sp>
          <p:sp>
            <p:nvSpPr>
              <p:cNvPr id="77" name="Rectangle 76"/>
              <p:cNvSpPr/>
              <p:nvPr/>
            </p:nvSpPr>
            <p:spPr>
              <a:xfrm rot="5400000">
                <a:off x="7089532" y="2119000"/>
                <a:ext cx="1049729" cy="4987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u="sng"/>
              </a:p>
            </p:txBody>
          </p:sp>
        </p:grpSp>
        <p:sp>
          <p:nvSpPr>
            <p:cNvPr id="57" name="Rectangle 56"/>
            <p:cNvSpPr/>
            <p:nvPr/>
          </p:nvSpPr>
          <p:spPr>
            <a:xfrm>
              <a:off x="4983077" y="1360030"/>
              <a:ext cx="493203" cy="439027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p>
          </p:txBody>
        </p:sp>
        <p:grpSp>
          <p:nvGrpSpPr>
            <p:cNvPr id="58" name="Group 57"/>
            <p:cNvGrpSpPr/>
            <p:nvPr/>
          </p:nvGrpSpPr>
          <p:grpSpPr>
            <a:xfrm>
              <a:off x="4707960" y="309230"/>
              <a:ext cx="1049729" cy="1049729"/>
              <a:chOff x="7089533" y="1843502"/>
              <a:chExt cx="1049729" cy="1049729"/>
            </a:xfrm>
          </p:grpSpPr>
          <p:sp>
            <p:nvSpPr>
              <p:cNvPr id="74" name="Rectangle 73"/>
              <p:cNvSpPr/>
              <p:nvPr/>
            </p:nvSpPr>
            <p:spPr>
              <a:xfrm rot="10800000">
                <a:off x="7089533" y="2121366"/>
                <a:ext cx="1049729" cy="4987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u="sng"/>
              </a:p>
            </p:txBody>
          </p:sp>
          <p:sp>
            <p:nvSpPr>
              <p:cNvPr id="75" name="Rectangle 74"/>
              <p:cNvSpPr/>
              <p:nvPr/>
            </p:nvSpPr>
            <p:spPr>
              <a:xfrm rot="5400000">
                <a:off x="7089532" y="2119000"/>
                <a:ext cx="1049729" cy="498734"/>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u="sng"/>
              </a:p>
            </p:txBody>
          </p:sp>
        </p:grpSp>
        <p:sp>
          <p:nvSpPr>
            <p:cNvPr id="60" name="Rectangle 59"/>
            <p:cNvSpPr/>
            <p:nvPr/>
          </p:nvSpPr>
          <p:spPr>
            <a:xfrm rot="18900000" flipH="1">
              <a:off x="5001854" y="717985"/>
              <a:ext cx="374918" cy="11257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p>
          </p:txBody>
        </p:sp>
        <p:cxnSp>
          <p:nvCxnSpPr>
            <p:cNvPr id="61" name="Straight Connector 60"/>
            <p:cNvCxnSpPr/>
            <p:nvPr/>
          </p:nvCxnSpPr>
          <p:spPr>
            <a:xfrm flipH="1">
              <a:off x="5224566" y="843921"/>
              <a:ext cx="14200" cy="3394219"/>
            </a:xfrm>
            <a:prstGeom prst="line">
              <a:avLst/>
            </a:prstGeom>
            <a:ln w="76200" cap="rnd">
              <a:solidFill>
                <a:srgbClr val="FF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2" name="Isosceles Triangle 61"/>
            <p:cNvSpPr/>
            <p:nvPr/>
          </p:nvSpPr>
          <p:spPr>
            <a:xfrm flipV="1">
              <a:off x="5187718" y="4238140"/>
              <a:ext cx="73631" cy="1656184"/>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p>
          </p:txBody>
        </p:sp>
        <p:sp>
          <p:nvSpPr>
            <p:cNvPr id="63" name="Oval 62"/>
            <p:cNvSpPr/>
            <p:nvPr/>
          </p:nvSpPr>
          <p:spPr>
            <a:xfrm>
              <a:off x="5011051" y="4382378"/>
              <a:ext cx="432048" cy="7200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p>
          </p:txBody>
        </p:sp>
        <p:cxnSp>
          <p:nvCxnSpPr>
            <p:cNvPr id="64" name="Straight Connector 63"/>
            <p:cNvCxnSpPr/>
            <p:nvPr/>
          </p:nvCxnSpPr>
          <p:spPr>
            <a:xfrm>
              <a:off x="5231665" y="169688"/>
              <a:ext cx="0" cy="4896544"/>
            </a:xfrm>
            <a:prstGeom prst="line">
              <a:avLst/>
            </a:prstGeom>
            <a:ln w="12700">
              <a:prstDash val="lgDashDot"/>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flipV="1">
              <a:off x="5227075" y="809754"/>
              <a:ext cx="1058155" cy="17552"/>
            </a:xfrm>
            <a:prstGeom prst="line">
              <a:avLst/>
            </a:prstGeom>
            <a:ln w="5715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V="1">
              <a:off x="5221985" y="5762925"/>
              <a:ext cx="7574" cy="29805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a:stCxn id="55" idx="2"/>
            </p:cNvCxnSpPr>
            <p:nvPr/>
          </p:nvCxnSpPr>
          <p:spPr>
            <a:xfrm flipV="1">
              <a:off x="6278227" y="44624"/>
              <a:ext cx="7003" cy="748516"/>
            </a:xfrm>
            <a:prstGeom prst="straightConnector1">
              <a:avLst/>
            </a:prstGeom>
            <a:ln w="19050">
              <a:solidFill>
                <a:srgbClr val="FF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V="1">
              <a:off x="6236351" y="795907"/>
              <a:ext cx="504716" cy="595"/>
            </a:xfrm>
            <a:prstGeom prst="straightConnector1">
              <a:avLst/>
            </a:prstGeom>
            <a:ln w="2857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9" name="Rectangle 68"/>
            <p:cNvSpPr/>
            <p:nvPr/>
          </p:nvSpPr>
          <p:spPr>
            <a:xfrm rot="16200000">
              <a:off x="6623607" y="725471"/>
              <a:ext cx="374918" cy="112572"/>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00"/>
            </a:p>
          </p:txBody>
        </p:sp>
        <p:cxnSp>
          <p:nvCxnSpPr>
            <p:cNvPr id="70" name="Straight Arrow Connector 69"/>
            <p:cNvCxnSpPr/>
            <p:nvPr/>
          </p:nvCxnSpPr>
          <p:spPr>
            <a:xfrm rot="5400000" flipH="1">
              <a:off x="6075083" y="6306992"/>
              <a:ext cx="427393" cy="0"/>
            </a:xfrm>
            <a:prstGeom prst="straightConnector1">
              <a:avLst/>
            </a:prstGeom>
            <a:ln w="38100">
              <a:solidFill>
                <a:srgbClr val="FF0000"/>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6876256" y="1337913"/>
              <a:ext cx="0" cy="4659863"/>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6540738" y="3226044"/>
              <a:ext cx="1781663" cy="559243"/>
            </a:xfrm>
            <a:prstGeom prst="rect">
              <a:avLst/>
            </a:prstGeom>
            <a:noFill/>
          </p:spPr>
          <p:txBody>
            <a:bodyPr wrap="square" rtlCol="0">
              <a:spAutoFit/>
            </a:bodyPr>
            <a:lstStyle/>
            <a:p>
              <a:r>
                <a:rPr lang="en-GB" sz="1000" dirty="0"/>
                <a:t>10 m</a:t>
              </a:r>
            </a:p>
          </p:txBody>
        </p:sp>
        <p:sp>
          <p:nvSpPr>
            <p:cNvPr id="73" name="TextBox 72"/>
            <p:cNvSpPr txBox="1"/>
            <p:nvPr/>
          </p:nvSpPr>
          <p:spPr>
            <a:xfrm>
              <a:off x="3957479" y="4216665"/>
              <a:ext cx="1089743" cy="559243"/>
            </a:xfrm>
            <a:prstGeom prst="rect">
              <a:avLst/>
            </a:prstGeom>
            <a:noFill/>
          </p:spPr>
          <p:txBody>
            <a:bodyPr wrap="square" rtlCol="0">
              <a:spAutoFit/>
            </a:bodyPr>
            <a:lstStyle/>
            <a:p>
              <a:r>
                <a:rPr lang="en-GB" sz="1000" dirty="0"/>
                <a:t>lens</a:t>
              </a:r>
            </a:p>
          </p:txBody>
        </p:sp>
      </p:grpSp>
      <p:sp>
        <p:nvSpPr>
          <p:cNvPr id="7" name="TextBox 6"/>
          <p:cNvSpPr txBox="1"/>
          <p:nvPr/>
        </p:nvSpPr>
        <p:spPr>
          <a:xfrm>
            <a:off x="5420407" y="2485885"/>
            <a:ext cx="1346844" cy="523220"/>
          </a:xfrm>
          <a:prstGeom prst="rect">
            <a:avLst/>
          </a:prstGeom>
          <a:noFill/>
        </p:spPr>
        <p:txBody>
          <a:bodyPr wrap="none" rtlCol="0">
            <a:spAutoFit/>
          </a:bodyPr>
          <a:lstStyle/>
          <a:p>
            <a:r>
              <a:rPr lang="en-GB" dirty="0"/>
              <a:t>Interferometry </a:t>
            </a:r>
          </a:p>
          <a:p>
            <a:r>
              <a:rPr lang="en-GB" dirty="0"/>
              <a:t>beams</a:t>
            </a:r>
          </a:p>
        </p:txBody>
      </p:sp>
      <p:cxnSp>
        <p:nvCxnSpPr>
          <p:cNvPr id="21" name="Straight Arrow Connector 20"/>
          <p:cNvCxnSpPr>
            <a:stCxn id="7" idx="2"/>
          </p:cNvCxnSpPr>
          <p:nvPr/>
        </p:nvCxnSpPr>
        <p:spPr>
          <a:xfrm flipH="1">
            <a:off x="4950340" y="3009105"/>
            <a:ext cx="1143489" cy="25172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8748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18"/>
          <p:cNvSpPr txBox="1"/>
          <p:nvPr/>
        </p:nvSpPr>
        <p:spPr>
          <a:xfrm>
            <a:off x="488022" y="988099"/>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Repump systems</a:t>
            </a:r>
            <a:endParaRPr sz="900"/>
          </a:p>
        </p:txBody>
      </p:sp>
      <p:sp>
        <p:nvSpPr>
          <p:cNvPr id="199" name="Google Shape;199;p18"/>
          <p:cNvSpPr/>
          <p:nvPr/>
        </p:nvSpPr>
        <p:spPr>
          <a:xfrm>
            <a:off x="488022" y="853479"/>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200" name="Google Shape;200;p18"/>
          <p:cNvSpPr/>
          <p:nvPr/>
        </p:nvSpPr>
        <p:spPr>
          <a:xfrm>
            <a:off x="625047" y="853485"/>
            <a:ext cx="137025" cy="132750"/>
          </a:xfrm>
          <a:prstGeom prst="ellipse">
            <a:avLst/>
          </a:prstGeom>
          <a:solidFill>
            <a:srgbClr val="E69138"/>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201" name="Google Shape;201;p18"/>
          <p:cNvSpPr/>
          <p:nvPr/>
        </p:nvSpPr>
        <p:spPr>
          <a:xfrm>
            <a:off x="762072" y="853473"/>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202" name="Google Shape;202;p18"/>
          <p:cNvSpPr/>
          <p:nvPr/>
        </p:nvSpPr>
        <p:spPr>
          <a:xfrm>
            <a:off x="899097" y="853479"/>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graphicFrame>
        <p:nvGraphicFramePr>
          <p:cNvPr id="203" name="Google Shape;203;p18"/>
          <p:cNvGraphicFramePr/>
          <p:nvPr/>
        </p:nvGraphicFramePr>
        <p:xfrm>
          <a:off x="239494" y="3511706"/>
          <a:ext cx="6422440" cy="987222"/>
        </p:xfrm>
        <a:graphic>
          <a:graphicData uri="http://schemas.openxmlformats.org/drawingml/2006/table">
            <a:tbl>
              <a:tblPr>
                <a:noFill/>
                <a:tableStyleId>{D7B65104-F604-4CB5-A8B4-6EFF0F481809}</a:tableStyleId>
              </a:tblPr>
              <a:tblGrid>
                <a:gridCol w="944138">
                  <a:extLst>
                    <a:ext uri="{9D8B030D-6E8A-4147-A177-3AD203B41FA5}">
                      <a16:colId xmlns:a16="http://schemas.microsoft.com/office/drawing/2014/main" val="20000"/>
                    </a:ext>
                  </a:extLst>
                </a:gridCol>
                <a:gridCol w="1624838">
                  <a:extLst>
                    <a:ext uri="{9D8B030D-6E8A-4147-A177-3AD203B41FA5}">
                      <a16:colId xmlns:a16="http://schemas.microsoft.com/office/drawing/2014/main" val="20001"/>
                    </a:ext>
                  </a:extLst>
                </a:gridCol>
                <a:gridCol w="1284488">
                  <a:extLst>
                    <a:ext uri="{9D8B030D-6E8A-4147-A177-3AD203B41FA5}">
                      <a16:colId xmlns:a16="http://schemas.microsoft.com/office/drawing/2014/main" val="20002"/>
                    </a:ext>
                  </a:extLst>
                </a:gridCol>
                <a:gridCol w="1284488">
                  <a:extLst>
                    <a:ext uri="{9D8B030D-6E8A-4147-A177-3AD203B41FA5}">
                      <a16:colId xmlns:a16="http://schemas.microsoft.com/office/drawing/2014/main" val="20003"/>
                    </a:ext>
                  </a:extLst>
                </a:gridCol>
                <a:gridCol w="1284488">
                  <a:extLst>
                    <a:ext uri="{9D8B030D-6E8A-4147-A177-3AD203B41FA5}">
                      <a16:colId xmlns:a16="http://schemas.microsoft.com/office/drawing/2014/main" val="20004"/>
                    </a:ext>
                  </a:extLst>
                </a:gridCol>
              </a:tblGrid>
              <a:tr h="307594">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Imperial/NPL</a:t>
                      </a:r>
                      <a:endParaRPr sz="800"/>
                    </a:p>
                  </a:txBody>
                  <a:tcPr marL="68569" marR="68569" marT="68569" marB="68569"/>
                </a:tc>
                <a:tc>
                  <a:txBody>
                    <a:bodyPr/>
                    <a:lstStyle/>
                    <a:p>
                      <a:pPr marL="0" lvl="0" indent="0" algn="l" rtl="0">
                        <a:spcBef>
                          <a:spcPts val="0"/>
                        </a:spcBef>
                        <a:spcAft>
                          <a:spcPts val="0"/>
                        </a:spcAft>
                        <a:buNone/>
                      </a:pPr>
                      <a:r>
                        <a:rPr lang="en" sz="800"/>
                        <a:t>Oxford</a:t>
                      </a:r>
                      <a:endParaRPr sz="800"/>
                    </a:p>
                  </a:txBody>
                  <a:tcPr marL="68569" marR="68569" marT="68569" marB="68569"/>
                </a:tc>
                <a:tc>
                  <a:txBody>
                    <a:bodyPr/>
                    <a:lstStyle/>
                    <a:p>
                      <a:pPr marL="0" lvl="0" indent="0" algn="l" rtl="0">
                        <a:spcBef>
                          <a:spcPts val="0"/>
                        </a:spcBef>
                        <a:spcAft>
                          <a:spcPts val="0"/>
                        </a:spcAft>
                        <a:buNone/>
                      </a:pPr>
                      <a:r>
                        <a:rPr lang="en" sz="800"/>
                        <a:t>Cambridge</a:t>
                      </a:r>
                      <a:endParaRPr sz="800"/>
                    </a:p>
                  </a:txBody>
                  <a:tcPr marL="68569" marR="68569" marT="68569" marB="68569"/>
                </a:tc>
                <a:tc>
                  <a:txBody>
                    <a:bodyPr/>
                    <a:lstStyle/>
                    <a:p>
                      <a:pPr marL="0" lvl="0" indent="0" algn="l" rtl="0">
                        <a:spcBef>
                          <a:spcPts val="0"/>
                        </a:spcBef>
                        <a:spcAft>
                          <a:spcPts val="0"/>
                        </a:spcAft>
                        <a:buNone/>
                      </a:pPr>
                      <a:r>
                        <a:rPr lang="en" sz="800"/>
                        <a:t>Birmingham</a:t>
                      </a:r>
                      <a:endParaRPr sz="800"/>
                    </a:p>
                  </a:txBody>
                  <a:tcPr marL="68569" marR="68569" marT="68569" marB="68569"/>
                </a:tc>
                <a:extLst>
                  <a:ext uri="{0D108BD9-81ED-4DB2-BD59-A6C34878D82A}">
                    <a16:rowId xmlns:a16="http://schemas.microsoft.com/office/drawing/2014/main" val="10000"/>
                  </a:ext>
                </a:extLst>
              </a:tr>
              <a:tr h="298650">
                <a:tc>
                  <a:txBody>
                    <a:bodyPr/>
                    <a:lstStyle/>
                    <a:p>
                      <a:pPr marL="0" lvl="0" indent="0" algn="l" rtl="0">
                        <a:spcBef>
                          <a:spcPts val="0"/>
                        </a:spcBef>
                        <a:spcAft>
                          <a:spcPts val="0"/>
                        </a:spcAft>
                        <a:buNone/>
                      </a:pPr>
                      <a:r>
                        <a:rPr lang="en" sz="800"/>
                        <a:t>FTE</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2</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extLst>
                  <a:ext uri="{0D108BD9-81ED-4DB2-BD59-A6C34878D82A}">
                    <a16:rowId xmlns:a16="http://schemas.microsoft.com/office/drawing/2014/main" val="10001"/>
                  </a:ext>
                </a:extLst>
              </a:tr>
              <a:tr h="377168">
                <a:tc>
                  <a:txBody>
                    <a:bodyPr/>
                    <a:lstStyle/>
                    <a:p>
                      <a:pPr marL="0" lvl="0" indent="0" algn="l" rtl="0">
                        <a:spcBef>
                          <a:spcPts val="0"/>
                        </a:spcBef>
                        <a:spcAft>
                          <a:spcPts val="0"/>
                        </a:spcAft>
                        <a:buNone/>
                      </a:pPr>
                      <a:r>
                        <a:rPr lang="en" sz="800"/>
                        <a:t>Equipment</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Diode lasers, install locking </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900"/>
                    </a:p>
                  </a:txBody>
                  <a:tcPr marL="68569" marR="68569" marT="68569" marB="68569"/>
                </a:tc>
                <a:extLst>
                  <a:ext uri="{0D108BD9-81ED-4DB2-BD59-A6C34878D82A}">
                    <a16:rowId xmlns:a16="http://schemas.microsoft.com/office/drawing/2014/main" val="10002"/>
                  </a:ext>
                </a:extLst>
              </a:tr>
            </a:tbl>
          </a:graphicData>
        </a:graphic>
      </p:graphicFrame>
      <p:sp>
        <p:nvSpPr>
          <p:cNvPr id="204" name="Google Shape;204;p18"/>
          <p:cNvSpPr txBox="1"/>
          <p:nvPr/>
        </p:nvSpPr>
        <p:spPr>
          <a:xfrm>
            <a:off x="206213" y="1434254"/>
            <a:ext cx="6838875" cy="1944900"/>
          </a:xfrm>
          <a:prstGeom prst="rect">
            <a:avLst/>
          </a:prstGeom>
          <a:noFill/>
          <a:ln>
            <a:noFill/>
          </a:ln>
        </p:spPr>
        <p:txBody>
          <a:bodyPr spcFirstLastPara="1" wrap="square" lIns="68569" tIns="68569" rIns="68569" bIns="68569" anchor="t" anchorCtr="0">
            <a:noAutofit/>
          </a:bodyPr>
          <a:lstStyle/>
          <a:p>
            <a:r>
              <a:rPr lang="en" sz="1050"/>
              <a:t>Imperial/NPL</a:t>
            </a:r>
            <a:endParaRPr sz="1050"/>
          </a:p>
          <a:p>
            <a:pPr marL="342900" indent="-238125">
              <a:buSzPts val="1400"/>
              <a:buChar char="-"/>
            </a:pPr>
            <a:r>
              <a:rPr lang="en" sz="1050"/>
              <a:t>Design repump laser system + distribution ()</a:t>
            </a:r>
            <a:endParaRPr sz="1050"/>
          </a:p>
          <a:p>
            <a:pPr marL="342900" indent="-238125">
              <a:buSzPts val="1400"/>
              <a:buChar char="-"/>
            </a:pPr>
            <a:endParaRPr sz="1050"/>
          </a:p>
          <a:p>
            <a:pPr marL="342900"/>
            <a:endParaRPr sz="1050">
              <a:solidFill>
                <a:schemeClr val="dk1"/>
              </a:solidFill>
            </a:endParaRPr>
          </a:p>
        </p:txBody>
      </p:sp>
      <p:sp>
        <p:nvSpPr>
          <p:cNvPr id="9" name="Google Shape;54;p13"/>
          <p:cNvSpPr txBox="1">
            <a:spLocks/>
          </p:cNvSpPr>
          <p:nvPr/>
        </p:nvSpPr>
        <p:spPr>
          <a:xfrm>
            <a:off x="0" y="1"/>
            <a:ext cx="6858000" cy="682850"/>
          </a:xfrm>
          <a:prstGeom prst="rect">
            <a:avLst/>
          </a:prstGeom>
          <a:solidFill>
            <a:srgbClr val="99CCFF"/>
          </a:solidFill>
          <a:ln>
            <a:noFill/>
          </a:ln>
        </p:spPr>
        <p:txBody>
          <a:bodyPr spcFirstLastPara="1" wrap="square" lIns="68569" tIns="68569" rIns="68569" bIns="68569"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dirty="0"/>
              <a:t>WP Technology plan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8"/>
        <p:cNvGrpSpPr/>
        <p:nvPr/>
      </p:nvGrpSpPr>
      <p:grpSpPr>
        <a:xfrm>
          <a:off x="0" y="0"/>
          <a:ext cx="0" cy="0"/>
          <a:chOff x="0" y="0"/>
          <a:chExt cx="0" cy="0"/>
        </a:xfrm>
      </p:grpSpPr>
      <p:sp>
        <p:nvSpPr>
          <p:cNvPr id="209" name="Google Shape;209;p19"/>
          <p:cNvSpPr txBox="1"/>
          <p:nvPr/>
        </p:nvSpPr>
        <p:spPr>
          <a:xfrm>
            <a:off x="493304" y="988284"/>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Laser stabilisation</a:t>
            </a:r>
            <a:endParaRPr sz="900"/>
          </a:p>
        </p:txBody>
      </p:sp>
      <p:sp>
        <p:nvSpPr>
          <p:cNvPr id="210" name="Google Shape;210;p19"/>
          <p:cNvSpPr/>
          <p:nvPr/>
        </p:nvSpPr>
        <p:spPr>
          <a:xfrm>
            <a:off x="486918" y="855542"/>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211" name="Google Shape;211;p19"/>
          <p:cNvSpPr/>
          <p:nvPr/>
        </p:nvSpPr>
        <p:spPr>
          <a:xfrm>
            <a:off x="623943" y="855548"/>
            <a:ext cx="137025" cy="132750"/>
          </a:xfrm>
          <a:prstGeom prst="ellipse">
            <a:avLst/>
          </a:prstGeom>
          <a:solidFill>
            <a:srgbClr val="E69138"/>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212" name="Google Shape;212;p19"/>
          <p:cNvSpPr/>
          <p:nvPr/>
        </p:nvSpPr>
        <p:spPr>
          <a:xfrm>
            <a:off x="760968" y="855536"/>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213" name="Google Shape;213;p19"/>
          <p:cNvSpPr/>
          <p:nvPr/>
        </p:nvSpPr>
        <p:spPr>
          <a:xfrm>
            <a:off x="904379" y="855542"/>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214" name="Google Shape;214;p19"/>
          <p:cNvSpPr txBox="1"/>
          <p:nvPr/>
        </p:nvSpPr>
        <p:spPr>
          <a:xfrm>
            <a:off x="206213" y="1434254"/>
            <a:ext cx="6838875" cy="1944900"/>
          </a:xfrm>
          <a:prstGeom prst="rect">
            <a:avLst/>
          </a:prstGeom>
          <a:noFill/>
          <a:ln>
            <a:noFill/>
          </a:ln>
        </p:spPr>
        <p:txBody>
          <a:bodyPr spcFirstLastPara="1" wrap="square" lIns="68569" tIns="68569" rIns="68569" bIns="68569" anchor="t" anchorCtr="0">
            <a:noAutofit/>
          </a:bodyPr>
          <a:lstStyle/>
          <a:p>
            <a:r>
              <a:rPr lang="en" sz="1050"/>
              <a:t>Imperial/NPL</a:t>
            </a:r>
            <a:endParaRPr sz="1050"/>
          </a:p>
          <a:p>
            <a:pPr marL="342900" indent="-238125">
              <a:buSzPts val="1400"/>
              <a:buChar char="-"/>
            </a:pPr>
            <a:r>
              <a:rPr lang="en" sz="1050"/>
              <a:t>Constructs copies of multi-wavelength cavity, ships to Oxford and Cambridge</a:t>
            </a:r>
            <a:endParaRPr sz="1050"/>
          </a:p>
          <a:p>
            <a:pPr marL="342900" indent="-238125">
              <a:buSzPts val="1400"/>
              <a:buChar char="-"/>
            </a:pPr>
            <a:r>
              <a:rPr lang="en" sz="1050"/>
              <a:t>Builds wavemeter-based software and hardware for locking repump lasers</a:t>
            </a:r>
            <a:endParaRPr sz="1050"/>
          </a:p>
          <a:p>
            <a:r>
              <a:rPr lang="en" sz="1050"/>
              <a:t>Oxford</a:t>
            </a:r>
            <a:endParaRPr sz="1050"/>
          </a:p>
          <a:p>
            <a:pPr marL="342900" indent="-238125">
              <a:buSzPts val="1400"/>
              <a:buChar char="-"/>
            </a:pPr>
            <a:r>
              <a:rPr lang="en" sz="1050"/>
              <a:t>Already has 461 nm lock</a:t>
            </a:r>
            <a:endParaRPr sz="1050"/>
          </a:p>
          <a:p>
            <a:pPr marL="342900" indent="-238125">
              <a:buSzPts val="1400"/>
              <a:buChar char="-"/>
            </a:pPr>
            <a:r>
              <a:rPr lang="en" sz="1050"/>
              <a:t>(With IC/NPL) Locks 698 nm and 689 nm laser to multi-wavelength cavity</a:t>
            </a:r>
            <a:endParaRPr sz="1050"/>
          </a:p>
          <a:p>
            <a:pPr marL="342900" indent="-238125">
              <a:buSzPts val="1400"/>
              <a:buChar char="-"/>
            </a:pPr>
            <a:r>
              <a:rPr lang="en" sz="1050"/>
              <a:t>Makes copy of Imperial/NPL wavemeter-based repump lock</a:t>
            </a:r>
            <a:endParaRPr sz="1050"/>
          </a:p>
          <a:p>
            <a:r>
              <a:rPr lang="en" sz="1050"/>
              <a:t>Cambridge</a:t>
            </a:r>
            <a:endParaRPr sz="1050"/>
          </a:p>
          <a:p>
            <a:pPr marL="342900" indent="-238125">
              <a:buSzPts val="1400"/>
              <a:buChar char="-"/>
            </a:pPr>
            <a:r>
              <a:rPr lang="en" sz="1050">
                <a:solidFill>
                  <a:schemeClr val="dk1"/>
                </a:solidFill>
              </a:rPr>
              <a:t>(With IC/NPL) Locks 922 nm, 698 nm and 689 nm to multi-wavelength cavity</a:t>
            </a:r>
            <a:endParaRPr sz="1050">
              <a:solidFill>
                <a:schemeClr val="dk1"/>
              </a:solidFill>
            </a:endParaRPr>
          </a:p>
          <a:p>
            <a:pPr marL="342900" indent="-238125">
              <a:buClr>
                <a:schemeClr val="dk1"/>
              </a:buClr>
              <a:buSzPts val="1400"/>
              <a:buChar char="-"/>
            </a:pPr>
            <a:r>
              <a:rPr lang="en" sz="1050">
                <a:solidFill>
                  <a:schemeClr val="dk1"/>
                </a:solidFill>
              </a:rPr>
              <a:t>Makes copy of Imperial/NPL wavemeter-based repump lock</a:t>
            </a:r>
            <a:endParaRPr sz="1050">
              <a:solidFill>
                <a:schemeClr val="dk1"/>
              </a:solidFill>
            </a:endParaRPr>
          </a:p>
          <a:p>
            <a:r>
              <a:rPr lang="en" sz="1050">
                <a:solidFill>
                  <a:schemeClr val="dk1"/>
                </a:solidFill>
              </a:rPr>
              <a:t>Birmingham</a:t>
            </a:r>
            <a:endParaRPr sz="1050">
              <a:solidFill>
                <a:schemeClr val="dk1"/>
              </a:solidFill>
            </a:endParaRPr>
          </a:p>
          <a:p>
            <a:pPr marL="342900" indent="-238125">
              <a:buClr>
                <a:schemeClr val="dk1"/>
              </a:buClr>
              <a:buSzPts val="1400"/>
              <a:buChar char="-"/>
            </a:pPr>
            <a:r>
              <a:rPr lang="en" sz="1050">
                <a:solidFill>
                  <a:schemeClr val="dk1"/>
                </a:solidFill>
              </a:rPr>
              <a:t>TBD</a:t>
            </a:r>
            <a:endParaRPr sz="1050">
              <a:solidFill>
                <a:schemeClr val="dk1"/>
              </a:solidFill>
            </a:endParaRPr>
          </a:p>
        </p:txBody>
      </p:sp>
      <p:graphicFrame>
        <p:nvGraphicFramePr>
          <p:cNvPr id="215" name="Google Shape;215;p19"/>
          <p:cNvGraphicFramePr/>
          <p:nvPr/>
        </p:nvGraphicFramePr>
        <p:xfrm>
          <a:off x="239494" y="3511706"/>
          <a:ext cx="6422440" cy="904894"/>
        </p:xfrm>
        <a:graphic>
          <a:graphicData uri="http://schemas.openxmlformats.org/drawingml/2006/table">
            <a:tbl>
              <a:tblPr>
                <a:noFill/>
                <a:tableStyleId>{D7B65104-F604-4CB5-A8B4-6EFF0F481809}</a:tableStyleId>
              </a:tblPr>
              <a:tblGrid>
                <a:gridCol w="944138">
                  <a:extLst>
                    <a:ext uri="{9D8B030D-6E8A-4147-A177-3AD203B41FA5}">
                      <a16:colId xmlns:a16="http://schemas.microsoft.com/office/drawing/2014/main" val="20000"/>
                    </a:ext>
                  </a:extLst>
                </a:gridCol>
                <a:gridCol w="1624838">
                  <a:extLst>
                    <a:ext uri="{9D8B030D-6E8A-4147-A177-3AD203B41FA5}">
                      <a16:colId xmlns:a16="http://schemas.microsoft.com/office/drawing/2014/main" val="20001"/>
                    </a:ext>
                  </a:extLst>
                </a:gridCol>
                <a:gridCol w="1284488">
                  <a:extLst>
                    <a:ext uri="{9D8B030D-6E8A-4147-A177-3AD203B41FA5}">
                      <a16:colId xmlns:a16="http://schemas.microsoft.com/office/drawing/2014/main" val="20002"/>
                    </a:ext>
                  </a:extLst>
                </a:gridCol>
                <a:gridCol w="1284488">
                  <a:extLst>
                    <a:ext uri="{9D8B030D-6E8A-4147-A177-3AD203B41FA5}">
                      <a16:colId xmlns:a16="http://schemas.microsoft.com/office/drawing/2014/main" val="20003"/>
                    </a:ext>
                  </a:extLst>
                </a:gridCol>
                <a:gridCol w="1284488">
                  <a:extLst>
                    <a:ext uri="{9D8B030D-6E8A-4147-A177-3AD203B41FA5}">
                      <a16:colId xmlns:a16="http://schemas.microsoft.com/office/drawing/2014/main" val="20004"/>
                    </a:ext>
                  </a:extLst>
                </a:gridCol>
              </a:tblGrid>
              <a:tr h="307594">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Imperial/NPL</a:t>
                      </a:r>
                      <a:endParaRPr sz="800"/>
                    </a:p>
                  </a:txBody>
                  <a:tcPr marL="68569" marR="68569" marT="68569" marB="68569"/>
                </a:tc>
                <a:tc>
                  <a:txBody>
                    <a:bodyPr/>
                    <a:lstStyle/>
                    <a:p>
                      <a:pPr marL="0" lvl="0" indent="0" algn="l" rtl="0">
                        <a:spcBef>
                          <a:spcPts val="0"/>
                        </a:spcBef>
                        <a:spcAft>
                          <a:spcPts val="0"/>
                        </a:spcAft>
                        <a:buNone/>
                      </a:pPr>
                      <a:r>
                        <a:rPr lang="en" sz="800"/>
                        <a:t>Oxford</a:t>
                      </a:r>
                      <a:endParaRPr sz="800"/>
                    </a:p>
                  </a:txBody>
                  <a:tcPr marL="68569" marR="68569" marT="68569" marB="68569"/>
                </a:tc>
                <a:tc>
                  <a:txBody>
                    <a:bodyPr/>
                    <a:lstStyle/>
                    <a:p>
                      <a:pPr marL="0" lvl="0" indent="0" algn="l" rtl="0">
                        <a:spcBef>
                          <a:spcPts val="0"/>
                        </a:spcBef>
                        <a:spcAft>
                          <a:spcPts val="0"/>
                        </a:spcAft>
                        <a:buNone/>
                      </a:pPr>
                      <a:r>
                        <a:rPr lang="en" sz="800"/>
                        <a:t>Cambridge</a:t>
                      </a:r>
                      <a:endParaRPr sz="800"/>
                    </a:p>
                  </a:txBody>
                  <a:tcPr marL="68569" marR="68569" marT="68569" marB="68569"/>
                </a:tc>
                <a:tc>
                  <a:txBody>
                    <a:bodyPr/>
                    <a:lstStyle/>
                    <a:p>
                      <a:pPr marL="0" lvl="0" indent="0" algn="l" rtl="0">
                        <a:spcBef>
                          <a:spcPts val="0"/>
                        </a:spcBef>
                        <a:spcAft>
                          <a:spcPts val="0"/>
                        </a:spcAft>
                        <a:buNone/>
                      </a:pPr>
                      <a:r>
                        <a:rPr lang="en" sz="800"/>
                        <a:t>Birmingham</a:t>
                      </a:r>
                      <a:endParaRPr sz="800"/>
                    </a:p>
                  </a:txBody>
                  <a:tcPr marL="68569" marR="68569" marT="68569" marB="68569"/>
                </a:tc>
                <a:extLst>
                  <a:ext uri="{0D108BD9-81ED-4DB2-BD59-A6C34878D82A}">
                    <a16:rowId xmlns:a16="http://schemas.microsoft.com/office/drawing/2014/main" val="10000"/>
                  </a:ext>
                </a:extLst>
              </a:tr>
              <a:tr h="298650">
                <a:tc>
                  <a:txBody>
                    <a:bodyPr/>
                    <a:lstStyle/>
                    <a:p>
                      <a:pPr marL="0" lvl="0" indent="0" algn="l" rtl="0">
                        <a:spcBef>
                          <a:spcPts val="0"/>
                        </a:spcBef>
                        <a:spcAft>
                          <a:spcPts val="0"/>
                        </a:spcAft>
                        <a:buNone/>
                      </a:pPr>
                      <a:r>
                        <a:rPr lang="en" sz="800"/>
                        <a:t>FTE</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extLst>
                  <a:ext uri="{0D108BD9-81ED-4DB2-BD59-A6C34878D82A}">
                    <a16:rowId xmlns:a16="http://schemas.microsoft.com/office/drawing/2014/main" val="10001"/>
                  </a:ext>
                </a:extLst>
              </a:tr>
              <a:tr h="298650">
                <a:tc>
                  <a:txBody>
                    <a:bodyPr/>
                    <a:lstStyle/>
                    <a:p>
                      <a:pPr marL="0" lvl="0" indent="0" algn="l" rtl="0">
                        <a:spcBef>
                          <a:spcPts val="0"/>
                        </a:spcBef>
                        <a:spcAft>
                          <a:spcPts val="0"/>
                        </a:spcAft>
                        <a:buNone/>
                      </a:pPr>
                      <a:r>
                        <a:rPr lang="en" sz="800"/>
                        <a:t>Equipment</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900"/>
                    </a:p>
                  </a:txBody>
                  <a:tcPr marL="68569" marR="68569" marT="68569" marB="68569"/>
                </a:tc>
                <a:extLst>
                  <a:ext uri="{0D108BD9-81ED-4DB2-BD59-A6C34878D82A}">
                    <a16:rowId xmlns:a16="http://schemas.microsoft.com/office/drawing/2014/main" val="10002"/>
                  </a:ext>
                </a:extLst>
              </a:tr>
            </a:tbl>
          </a:graphicData>
        </a:graphic>
      </p:graphicFrame>
      <p:sp>
        <p:nvSpPr>
          <p:cNvPr id="9" name="Google Shape;54;p13"/>
          <p:cNvSpPr txBox="1">
            <a:spLocks/>
          </p:cNvSpPr>
          <p:nvPr/>
        </p:nvSpPr>
        <p:spPr>
          <a:xfrm>
            <a:off x="0" y="1"/>
            <a:ext cx="6858000" cy="682850"/>
          </a:xfrm>
          <a:prstGeom prst="rect">
            <a:avLst/>
          </a:prstGeom>
          <a:solidFill>
            <a:srgbClr val="99CCFF"/>
          </a:solidFill>
          <a:ln>
            <a:noFill/>
          </a:ln>
        </p:spPr>
        <p:txBody>
          <a:bodyPr spcFirstLastPara="1" wrap="square" lIns="68569" tIns="68569" rIns="68569" bIns="68569"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dirty="0"/>
              <a:t>WP Technology plan</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0" name="Google Shape;220;p20"/>
          <p:cNvSpPr txBox="1"/>
          <p:nvPr/>
        </p:nvSpPr>
        <p:spPr>
          <a:xfrm>
            <a:off x="486918" y="986406"/>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Experimental control</a:t>
            </a:r>
            <a:endParaRPr sz="900"/>
          </a:p>
        </p:txBody>
      </p:sp>
      <p:sp>
        <p:nvSpPr>
          <p:cNvPr id="221" name="Google Shape;221;p20"/>
          <p:cNvSpPr/>
          <p:nvPr/>
        </p:nvSpPr>
        <p:spPr>
          <a:xfrm>
            <a:off x="486918" y="855542"/>
            <a:ext cx="137025" cy="132750"/>
          </a:xfrm>
          <a:prstGeom prst="ellipse">
            <a:avLst/>
          </a:prstGeom>
          <a:solidFill>
            <a:srgbClr val="666666"/>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222" name="Google Shape;222;p20"/>
          <p:cNvSpPr/>
          <p:nvPr/>
        </p:nvSpPr>
        <p:spPr>
          <a:xfrm>
            <a:off x="623943" y="855548"/>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223" name="Google Shape;223;p20"/>
          <p:cNvSpPr/>
          <p:nvPr/>
        </p:nvSpPr>
        <p:spPr>
          <a:xfrm>
            <a:off x="760968" y="855536"/>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224" name="Google Shape;224;p20"/>
          <p:cNvSpPr/>
          <p:nvPr/>
        </p:nvSpPr>
        <p:spPr>
          <a:xfrm>
            <a:off x="897993" y="855542"/>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graphicFrame>
        <p:nvGraphicFramePr>
          <p:cNvPr id="225" name="Google Shape;225;p20"/>
          <p:cNvGraphicFramePr/>
          <p:nvPr/>
        </p:nvGraphicFramePr>
        <p:xfrm>
          <a:off x="239494" y="3511706"/>
          <a:ext cx="6422440" cy="904894"/>
        </p:xfrm>
        <a:graphic>
          <a:graphicData uri="http://schemas.openxmlformats.org/drawingml/2006/table">
            <a:tbl>
              <a:tblPr>
                <a:noFill/>
                <a:tableStyleId>{D7B65104-F604-4CB5-A8B4-6EFF0F481809}</a:tableStyleId>
              </a:tblPr>
              <a:tblGrid>
                <a:gridCol w="944138">
                  <a:extLst>
                    <a:ext uri="{9D8B030D-6E8A-4147-A177-3AD203B41FA5}">
                      <a16:colId xmlns:a16="http://schemas.microsoft.com/office/drawing/2014/main" val="20000"/>
                    </a:ext>
                  </a:extLst>
                </a:gridCol>
                <a:gridCol w="1624838">
                  <a:extLst>
                    <a:ext uri="{9D8B030D-6E8A-4147-A177-3AD203B41FA5}">
                      <a16:colId xmlns:a16="http://schemas.microsoft.com/office/drawing/2014/main" val="20001"/>
                    </a:ext>
                  </a:extLst>
                </a:gridCol>
                <a:gridCol w="1284488">
                  <a:extLst>
                    <a:ext uri="{9D8B030D-6E8A-4147-A177-3AD203B41FA5}">
                      <a16:colId xmlns:a16="http://schemas.microsoft.com/office/drawing/2014/main" val="20002"/>
                    </a:ext>
                  </a:extLst>
                </a:gridCol>
                <a:gridCol w="1284488">
                  <a:extLst>
                    <a:ext uri="{9D8B030D-6E8A-4147-A177-3AD203B41FA5}">
                      <a16:colId xmlns:a16="http://schemas.microsoft.com/office/drawing/2014/main" val="20003"/>
                    </a:ext>
                  </a:extLst>
                </a:gridCol>
                <a:gridCol w="1284488">
                  <a:extLst>
                    <a:ext uri="{9D8B030D-6E8A-4147-A177-3AD203B41FA5}">
                      <a16:colId xmlns:a16="http://schemas.microsoft.com/office/drawing/2014/main" val="20004"/>
                    </a:ext>
                  </a:extLst>
                </a:gridCol>
              </a:tblGrid>
              <a:tr h="307594">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Imperial/NPL</a:t>
                      </a:r>
                      <a:endParaRPr sz="800"/>
                    </a:p>
                  </a:txBody>
                  <a:tcPr marL="68569" marR="68569" marT="68569" marB="68569"/>
                </a:tc>
                <a:tc>
                  <a:txBody>
                    <a:bodyPr/>
                    <a:lstStyle/>
                    <a:p>
                      <a:pPr marL="0" lvl="0" indent="0" algn="l" rtl="0">
                        <a:spcBef>
                          <a:spcPts val="0"/>
                        </a:spcBef>
                        <a:spcAft>
                          <a:spcPts val="0"/>
                        </a:spcAft>
                        <a:buNone/>
                      </a:pPr>
                      <a:r>
                        <a:rPr lang="en" sz="800"/>
                        <a:t>Oxford</a:t>
                      </a:r>
                      <a:endParaRPr sz="800"/>
                    </a:p>
                  </a:txBody>
                  <a:tcPr marL="68569" marR="68569" marT="68569" marB="68569"/>
                </a:tc>
                <a:tc>
                  <a:txBody>
                    <a:bodyPr/>
                    <a:lstStyle/>
                    <a:p>
                      <a:pPr marL="0" lvl="0" indent="0" algn="l" rtl="0">
                        <a:spcBef>
                          <a:spcPts val="0"/>
                        </a:spcBef>
                        <a:spcAft>
                          <a:spcPts val="0"/>
                        </a:spcAft>
                        <a:buNone/>
                      </a:pPr>
                      <a:r>
                        <a:rPr lang="en" sz="800"/>
                        <a:t>Cambridge</a:t>
                      </a:r>
                      <a:endParaRPr sz="800"/>
                    </a:p>
                  </a:txBody>
                  <a:tcPr marL="68569" marR="68569" marT="68569" marB="68569"/>
                </a:tc>
                <a:tc>
                  <a:txBody>
                    <a:bodyPr/>
                    <a:lstStyle/>
                    <a:p>
                      <a:pPr marL="0" lvl="0" indent="0" algn="l" rtl="0">
                        <a:spcBef>
                          <a:spcPts val="0"/>
                        </a:spcBef>
                        <a:spcAft>
                          <a:spcPts val="0"/>
                        </a:spcAft>
                        <a:buNone/>
                      </a:pPr>
                      <a:r>
                        <a:rPr lang="en" sz="800"/>
                        <a:t>Birmingham</a:t>
                      </a:r>
                      <a:endParaRPr sz="800"/>
                    </a:p>
                  </a:txBody>
                  <a:tcPr marL="68569" marR="68569" marT="68569" marB="68569"/>
                </a:tc>
                <a:extLst>
                  <a:ext uri="{0D108BD9-81ED-4DB2-BD59-A6C34878D82A}">
                    <a16:rowId xmlns:a16="http://schemas.microsoft.com/office/drawing/2014/main" val="10000"/>
                  </a:ext>
                </a:extLst>
              </a:tr>
              <a:tr h="298650">
                <a:tc>
                  <a:txBody>
                    <a:bodyPr/>
                    <a:lstStyle/>
                    <a:p>
                      <a:pPr marL="0" lvl="0" indent="0" algn="l" rtl="0">
                        <a:spcBef>
                          <a:spcPts val="0"/>
                        </a:spcBef>
                        <a:spcAft>
                          <a:spcPts val="0"/>
                        </a:spcAft>
                        <a:buNone/>
                      </a:pPr>
                      <a:r>
                        <a:rPr lang="en" sz="800"/>
                        <a:t>FTE</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extLst>
                  <a:ext uri="{0D108BD9-81ED-4DB2-BD59-A6C34878D82A}">
                    <a16:rowId xmlns:a16="http://schemas.microsoft.com/office/drawing/2014/main" val="10001"/>
                  </a:ext>
                </a:extLst>
              </a:tr>
              <a:tr h="298650">
                <a:tc>
                  <a:txBody>
                    <a:bodyPr/>
                    <a:lstStyle/>
                    <a:p>
                      <a:pPr marL="0" lvl="0" indent="0" algn="l" rtl="0">
                        <a:spcBef>
                          <a:spcPts val="0"/>
                        </a:spcBef>
                        <a:spcAft>
                          <a:spcPts val="0"/>
                        </a:spcAft>
                        <a:buNone/>
                      </a:pPr>
                      <a:r>
                        <a:rPr lang="en" sz="800"/>
                        <a:t>Equipment</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900"/>
                    </a:p>
                  </a:txBody>
                  <a:tcPr marL="68569" marR="68569" marT="68569" marB="68569"/>
                </a:tc>
                <a:extLst>
                  <a:ext uri="{0D108BD9-81ED-4DB2-BD59-A6C34878D82A}">
                    <a16:rowId xmlns:a16="http://schemas.microsoft.com/office/drawing/2014/main" val="10002"/>
                  </a:ext>
                </a:extLst>
              </a:tr>
            </a:tbl>
          </a:graphicData>
        </a:graphic>
      </p:graphicFrame>
      <p:sp>
        <p:nvSpPr>
          <p:cNvPr id="8" name="Google Shape;54;p13"/>
          <p:cNvSpPr txBox="1">
            <a:spLocks/>
          </p:cNvSpPr>
          <p:nvPr/>
        </p:nvSpPr>
        <p:spPr>
          <a:xfrm>
            <a:off x="0" y="1"/>
            <a:ext cx="6858000" cy="682850"/>
          </a:xfrm>
          <a:prstGeom prst="rect">
            <a:avLst/>
          </a:prstGeom>
          <a:solidFill>
            <a:srgbClr val="99CCFF"/>
          </a:solidFill>
          <a:ln>
            <a:noFill/>
          </a:ln>
        </p:spPr>
        <p:txBody>
          <a:bodyPr spcFirstLastPara="1" wrap="square" lIns="68569" tIns="68569" rIns="68569" bIns="68569"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dirty="0"/>
              <a:t>WP Technology plan</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p21"/>
          <p:cNvSpPr txBox="1"/>
          <p:nvPr/>
        </p:nvSpPr>
        <p:spPr>
          <a:xfrm>
            <a:off x="486918" y="984528"/>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2D MOT source</a:t>
            </a:r>
            <a:endParaRPr sz="900"/>
          </a:p>
        </p:txBody>
      </p:sp>
      <p:sp>
        <p:nvSpPr>
          <p:cNvPr id="231" name="Google Shape;231;p21"/>
          <p:cNvSpPr/>
          <p:nvPr/>
        </p:nvSpPr>
        <p:spPr>
          <a:xfrm>
            <a:off x="486918" y="855542"/>
            <a:ext cx="137025" cy="132750"/>
          </a:xfrm>
          <a:prstGeom prst="ellipse">
            <a:avLst/>
          </a:prstGeom>
          <a:solidFill>
            <a:srgbClr val="666666"/>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232" name="Google Shape;232;p21"/>
          <p:cNvSpPr/>
          <p:nvPr/>
        </p:nvSpPr>
        <p:spPr>
          <a:xfrm>
            <a:off x="623943" y="855548"/>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233" name="Google Shape;233;p21"/>
          <p:cNvSpPr/>
          <p:nvPr/>
        </p:nvSpPr>
        <p:spPr>
          <a:xfrm>
            <a:off x="760968" y="855536"/>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234" name="Google Shape;234;p21"/>
          <p:cNvSpPr/>
          <p:nvPr/>
        </p:nvSpPr>
        <p:spPr>
          <a:xfrm>
            <a:off x="897993" y="855542"/>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graphicFrame>
        <p:nvGraphicFramePr>
          <p:cNvPr id="235" name="Google Shape;235;p21"/>
          <p:cNvGraphicFramePr/>
          <p:nvPr/>
        </p:nvGraphicFramePr>
        <p:xfrm>
          <a:off x="239494" y="3511706"/>
          <a:ext cx="6422440" cy="904894"/>
        </p:xfrm>
        <a:graphic>
          <a:graphicData uri="http://schemas.openxmlformats.org/drawingml/2006/table">
            <a:tbl>
              <a:tblPr>
                <a:noFill/>
                <a:tableStyleId>{D7B65104-F604-4CB5-A8B4-6EFF0F481809}</a:tableStyleId>
              </a:tblPr>
              <a:tblGrid>
                <a:gridCol w="944138">
                  <a:extLst>
                    <a:ext uri="{9D8B030D-6E8A-4147-A177-3AD203B41FA5}">
                      <a16:colId xmlns:a16="http://schemas.microsoft.com/office/drawing/2014/main" val="20000"/>
                    </a:ext>
                  </a:extLst>
                </a:gridCol>
                <a:gridCol w="1624838">
                  <a:extLst>
                    <a:ext uri="{9D8B030D-6E8A-4147-A177-3AD203B41FA5}">
                      <a16:colId xmlns:a16="http://schemas.microsoft.com/office/drawing/2014/main" val="20001"/>
                    </a:ext>
                  </a:extLst>
                </a:gridCol>
                <a:gridCol w="1284488">
                  <a:extLst>
                    <a:ext uri="{9D8B030D-6E8A-4147-A177-3AD203B41FA5}">
                      <a16:colId xmlns:a16="http://schemas.microsoft.com/office/drawing/2014/main" val="20002"/>
                    </a:ext>
                  </a:extLst>
                </a:gridCol>
                <a:gridCol w="1284488">
                  <a:extLst>
                    <a:ext uri="{9D8B030D-6E8A-4147-A177-3AD203B41FA5}">
                      <a16:colId xmlns:a16="http://schemas.microsoft.com/office/drawing/2014/main" val="20003"/>
                    </a:ext>
                  </a:extLst>
                </a:gridCol>
                <a:gridCol w="1284488">
                  <a:extLst>
                    <a:ext uri="{9D8B030D-6E8A-4147-A177-3AD203B41FA5}">
                      <a16:colId xmlns:a16="http://schemas.microsoft.com/office/drawing/2014/main" val="20004"/>
                    </a:ext>
                  </a:extLst>
                </a:gridCol>
              </a:tblGrid>
              <a:tr h="307594">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Imperial/NPL</a:t>
                      </a:r>
                      <a:endParaRPr sz="800"/>
                    </a:p>
                  </a:txBody>
                  <a:tcPr marL="68569" marR="68569" marT="68569" marB="68569"/>
                </a:tc>
                <a:tc>
                  <a:txBody>
                    <a:bodyPr/>
                    <a:lstStyle/>
                    <a:p>
                      <a:pPr marL="0" lvl="0" indent="0" algn="l" rtl="0">
                        <a:spcBef>
                          <a:spcPts val="0"/>
                        </a:spcBef>
                        <a:spcAft>
                          <a:spcPts val="0"/>
                        </a:spcAft>
                        <a:buNone/>
                      </a:pPr>
                      <a:r>
                        <a:rPr lang="en" sz="800"/>
                        <a:t>Oxford</a:t>
                      </a:r>
                      <a:endParaRPr sz="800"/>
                    </a:p>
                  </a:txBody>
                  <a:tcPr marL="68569" marR="68569" marT="68569" marB="68569"/>
                </a:tc>
                <a:tc>
                  <a:txBody>
                    <a:bodyPr/>
                    <a:lstStyle/>
                    <a:p>
                      <a:pPr marL="0" lvl="0" indent="0" algn="l" rtl="0">
                        <a:spcBef>
                          <a:spcPts val="0"/>
                        </a:spcBef>
                        <a:spcAft>
                          <a:spcPts val="0"/>
                        </a:spcAft>
                        <a:buNone/>
                      </a:pPr>
                      <a:r>
                        <a:rPr lang="en" sz="800"/>
                        <a:t>Cambridge</a:t>
                      </a:r>
                      <a:endParaRPr sz="800"/>
                    </a:p>
                  </a:txBody>
                  <a:tcPr marL="68569" marR="68569" marT="68569" marB="68569"/>
                </a:tc>
                <a:tc>
                  <a:txBody>
                    <a:bodyPr/>
                    <a:lstStyle/>
                    <a:p>
                      <a:pPr marL="0" lvl="0" indent="0" algn="l" rtl="0">
                        <a:spcBef>
                          <a:spcPts val="0"/>
                        </a:spcBef>
                        <a:spcAft>
                          <a:spcPts val="0"/>
                        </a:spcAft>
                        <a:buNone/>
                      </a:pPr>
                      <a:r>
                        <a:rPr lang="en" sz="800"/>
                        <a:t>Birmingham</a:t>
                      </a:r>
                      <a:endParaRPr sz="800"/>
                    </a:p>
                  </a:txBody>
                  <a:tcPr marL="68569" marR="68569" marT="68569" marB="68569"/>
                </a:tc>
                <a:extLst>
                  <a:ext uri="{0D108BD9-81ED-4DB2-BD59-A6C34878D82A}">
                    <a16:rowId xmlns:a16="http://schemas.microsoft.com/office/drawing/2014/main" val="10000"/>
                  </a:ext>
                </a:extLst>
              </a:tr>
              <a:tr h="298650">
                <a:tc>
                  <a:txBody>
                    <a:bodyPr/>
                    <a:lstStyle/>
                    <a:p>
                      <a:pPr marL="0" lvl="0" indent="0" algn="l" rtl="0">
                        <a:spcBef>
                          <a:spcPts val="0"/>
                        </a:spcBef>
                        <a:spcAft>
                          <a:spcPts val="0"/>
                        </a:spcAft>
                        <a:buNone/>
                      </a:pPr>
                      <a:r>
                        <a:rPr lang="en" sz="800"/>
                        <a:t>FTE</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extLst>
                  <a:ext uri="{0D108BD9-81ED-4DB2-BD59-A6C34878D82A}">
                    <a16:rowId xmlns:a16="http://schemas.microsoft.com/office/drawing/2014/main" val="10001"/>
                  </a:ext>
                </a:extLst>
              </a:tr>
              <a:tr h="298650">
                <a:tc>
                  <a:txBody>
                    <a:bodyPr/>
                    <a:lstStyle/>
                    <a:p>
                      <a:pPr marL="0" lvl="0" indent="0" algn="l" rtl="0">
                        <a:spcBef>
                          <a:spcPts val="0"/>
                        </a:spcBef>
                        <a:spcAft>
                          <a:spcPts val="0"/>
                        </a:spcAft>
                        <a:buNone/>
                      </a:pPr>
                      <a:r>
                        <a:rPr lang="en" sz="800"/>
                        <a:t>Equipment</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900"/>
                    </a:p>
                  </a:txBody>
                  <a:tcPr marL="68569" marR="68569" marT="68569" marB="68569"/>
                </a:tc>
                <a:extLst>
                  <a:ext uri="{0D108BD9-81ED-4DB2-BD59-A6C34878D82A}">
                    <a16:rowId xmlns:a16="http://schemas.microsoft.com/office/drawing/2014/main" val="10002"/>
                  </a:ext>
                </a:extLst>
              </a:tr>
            </a:tbl>
          </a:graphicData>
        </a:graphic>
      </p:graphicFrame>
      <p:sp>
        <p:nvSpPr>
          <p:cNvPr id="236" name="Google Shape;236;p21"/>
          <p:cNvSpPr txBox="1"/>
          <p:nvPr/>
        </p:nvSpPr>
        <p:spPr>
          <a:xfrm>
            <a:off x="206213" y="1434263"/>
            <a:ext cx="6317550" cy="1944900"/>
          </a:xfrm>
          <a:prstGeom prst="rect">
            <a:avLst/>
          </a:prstGeom>
          <a:noFill/>
          <a:ln>
            <a:noFill/>
          </a:ln>
        </p:spPr>
        <p:txBody>
          <a:bodyPr spcFirstLastPara="1" wrap="square" lIns="68569" tIns="68569" rIns="68569" bIns="68569" anchor="t" anchorCtr="0">
            <a:noAutofit/>
          </a:bodyPr>
          <a:lstStyle/>
          <a:p>
            <a:r>
              <a:rPr lang="en" sz="1050"/>
              <a:t>Oxford</a:t>
            </a:r>
            <a:endParaRPr sz="1050"/>
          </a:p>
          <a:p>
            <a:pPr marL="342900" indent="-238125">
              <a:buSzPts val="1400"/>
              <a:buChar char="-"/>
            </a:pPr>
            <a:r>
              <a:rPr lang="en" sz="1050"/>
              <a:t>Already has a tested design for oven + 2D MOT chamber (£20k)</a:t>
            </a:r>
            <a:endParaRPr sz="1050"/>
          </a:p>
          <a:p>
            <a:pPr marL="342900" indent="-238125">
              <a:buSzPts val="1400"/>
              <a:buChar char="-"/>
            </a:pPr>
            <a:r>
              <a:rPr lang="en" sz="1050"/>
              <a:t>Build copies to be sent to Cambridge, Imperial and BHam (TBD shipped under vacuum with Sr pre-loaded)</a:t>
            </a:r>
            <a:endParaRPr sz="1050"/>
          </a:p>
          <a:p>
            <a:pPr marL="342900"/>
            <a:endParaRPr sz="1050">
              <a:solidFill>
                <a:schemeClr val="dk1"/>
              </a:solidFill>
            </a:endParaRPr>
          </a:p>
        </p:txBody>
      </p:sp>
      <p:sp>
        <p:nvSpPr>
          <p:cNvPr id="9" name="Google Shape;54;p13"/>
          <p:cNvSpPr txBox="1">
            <a:spLocks/>
          </p:cNvSpPr>
          <p:nvPr/>
        </p:nvSpPr>
        <p:spPr>
          <a:xfrm>
            <a:off x="0" y="1"/>
            <a:ext cx="6858000" cy="682850"/>
          </a:xfrm>
          <a:prstGeom prst="rect">
            <a:avLst/>
          </a:prstGeom>
          <a:solidFill>
            <a:srgbClr val="99CCFF"/>
          </a:solidFill>
          <a:ln>
            <a:noFill/>
          </a:ln>
        </p:spPr>
        <p:txBody>
          <a:bodyPr spcFirstLastPara="1" wrap="square" lIns="68569" tIns="68569" rIns="68569" bIns="68569"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dirty="0"/>
              <a:t>WP Technology plan</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22"/>
          <p:cNvSpPr txBox="1"/>
          <p:nvPr/>
        </p:nvSpPr>
        <p:spPr>
          <a:xfrm>
            <a:off x="486918" y="982651"/>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3D MOT chamber</a:t>
            </a:r>
            <a:endParaRPr sz="900"/>
          </a:p>
        </p:txBody>
      </p:sp>
      <p:sp>
        <p:nvSpPr>
          <p:cNvPr id="242" name="Google Shape;242;p22"/>
          <p:cNvSpPr/>
          <p:nvPr/>
        </p:nvSpPr>
        <p:spPr>
          <a:xfrm>
            <a:off x="486918" y="855542"/>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243" name="Google Shape;243;p22"/>
          <p:cNvSpPr/>
          <p:nvPr/>
        </p:nvSpPr>
        <p:spPr>
          <a:xfrm>
            <a:off x="623943" y="855548"/>
            <a:ext cx="137025" cy="132750"/>
          </a:xfrm>
          <a:prstGeom prst="ellipse">
            <a:avLst/>
          </a:prstGeom>
          <a:solidFill>
            <a:srgbClr val="E69138"/>
          </a:solidFill>
          <a:ln w="28575" cap="flat" cmpd="sng">
            <a:solidFill>
              <a:srgbClr val="00FF00"/>
            </a:solidFill>
            <a:prstDash val="solid"/>
            <a:round/>
            <a:headEnd type="none" w="sm" len="sm"/>
            <a:tailEnd type="none" w="sm" len="sm"/>
          </a:ln>
        </p:spPr>
        <p:txBody>
          <a:bodyPr spcFirstLastPara="1" wrap="square" lIns="68569" tIns="68569" rIns="68569" bIns="68569" anchor="ctr" anchorCtr="0">
            <a:noAutofit/>
          </a:bodyPr>
          <a:lstStyle/>
          <a:p>
            <a:endParaRPr sz="1050"/>
          </a:p>
        </p:txBody>
      </p:sp>
      <p:sp>
        <p:nvSpPr>
          <p:cNvPr id="244" name="Google Shape;244;p22"/>
          <p:cNvSpPr/>
          <p:nvPr/>
        </p:nvSpPr>
        <p:spPr>
          <a:xfrm>
            <a:off x="760968" y="855536"/>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245" name="Google Shape;245;p22"/>
          <p:cNvSpPr/>
          <p:nvPr/>
        </p:nvSpPr>
        <p:spPr>
          <a:xfrm>
            <a:off x="897993" y="855542"/>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graphicFrame>
        <p:nvGraphicFramePr>
          <p:cNvPr id="246" name="Google Shape;246;p22"/>
          <p:cNvGraphicFramePr/>
          <p:nvPr/>
        </p:nvGraphicFramePr>
        <p:xfrm>
          <a:off x="239494" y="3511706"/>
          <a:ext cx="6422440" cy="904894"/>
        </p:xfrm>
        <a:graphic>
          <a:graphicData uri="http://schemas.openxmlformats.org/drawingml/2006/table">
            <a:tbl>
              <a:tblPr>
                <a:noFill/>
                <a:tableStyleId>{D7B65104-F604-4CB5-A8B4-6EFF0F481809}</a:tableStyleId>
              </a:tblPr>
              <a:tblGrid>
                <a:gridCol w="944138">
                  <a:extLst>
                    <a:ext uri="{9D8B030D-6E8A-4147-A177-3AD203B41FA5}">
                      <a16:colId xmlns:a16="http://schemas.microsoft.com/office/drawing/2014/main" val="20000"/>
                    </a:ext>
                  </a:extLst>
                </a:gridCol>
                <a:gridCol w="1624838">
                  <a:extLst>
                    <a:ext uri="{9D8B030D-6E8A-4147-A177-3AD203B41FA5}">
                      <a16:colId xmlns:a16="http://schemas.microsoft.com/office/drawing/2014/main" val="20001"/>
                    </a:ext>
                  </a:extLst>
                </a:gridCol>
                <a:gridCol w="1284488">
                  <a:extLst>
                    <a:ext uri="{9D8B030D-6E8A-4147-A177-3AD203B41FA5}">
                      <a16:colId xmlns:a16="http://schemas.microsoft.com/office/drawing/2014/main" val="20002"/>
                    </a:ext>
                  </a:extLst>
                </a:gridCol>
                <a:gridCol w="1284488">
                  <a:extLst>
                    <a:ext uri="{9D8B030D-6E8A-4147-A177-3AD203B41FA5}">
                      <a16:colId xmlns:a16="http://schemas.microsoft.com/office/drawing/2014/main" val="20003"/>
                    </a:ext>
                  </a:extLst>
                </a:gridCol>
                <a:gridCol w="1284488">
                  <a:extLst>
                    <a:ext uri="{9D8B030D-6E8A-4147-A177-3AD203B41FA5}">
                      <a16:colId xmlns:a16="http://schemas.microsoft.com/office/drawing/2014/main" val="20004"/>
                    </a:ext>
                  </a:extLst>
                </a:gridCol>
              </a:tblGrid>
              <a:tr h="307594">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Imperial/NPL</a:t>
                      </a:r>
                      <a:endParaRPr sz="800"/>
                    </a:p>
                  </a:txBody>
                  <a:tcPr marL="68569" marR="68569" marT="68569" marB="68569"/>
                </a:tc>
                <a:tc>
                  <a:txBody>
                    <a:bodyPr/>
                    <a:lstStyle/>
                    <a:p>
                      <a:pPr marL="0" lvl="0" indent="0" algn="l" rtl="0">
                        <a:spcBef>
                          <a:spcPts val="0"/>
                        </a:spcBef>
                        <a:spcAft>
                          <a:spcPts val="0"/>
                        </a:spcAft>
                        <a:buNone/>
                      </a:pPr>
                      <a:r>
                        <a:rPr lang="en" sz="800"/>
                        <a:t>Oxford</a:t>
                      </a:r>
                      <a:endParaRPr sz="800"/>
                    </a:p>
                  </a:txBody>
                  <a:tcPr marL="68569" marR="68569" marT="68569" marB="68569"/>
                </a:tc>
                <a:tc>
                  <a:txBody>
                    <a:bodyPr/>
                    <a:lstStyle/>
                    <a:p>
                      <a:pPr marL="0" lvl="0" indent="0" algn="l" rtl="0">
                        <a:spcBef>
                          <a:spcPts val="0"/>
                        </a:spcBef>
                        <a:spcAft>
                          <a:spcPts val="0"/>
                        </a:spcAft>
                        <a:buNone/>
                      </a:pPr>
                      <a:r>
                        <a:rPr lang="en" sz="800"/>
                        <a:t>Cambridge</a:t>
                      </a:r>
                      <a:endParaRPr sz="800"/>
                    </a:p>
                  </a:txBody>
                  <a:tcPr marL="68569" marR="68569" marT="68569" marB="68569"/>
                </a:tc>
                <a:tc>
                  <a:txBody>
                    <a:bodyPr/>
                    <a:lstStyle/>
                    <a:p>
                      <a:pPr marL="0" lvl="0" indent="0" algn="l" rtl="0">
                        <a:spcBef>
                          <a:spcPts val="0"/>
                        </a:spcBef>
                        <a:spcAft>
                          <a:spcPts val="0"/>
                        </a:spcAft>
                        <a:buNone/>
                      </a:pPr>
                      <a:r>
                        <a:rPr lang="en" sz="800"/>
                        <a:t>Birmingham</a:t>
                      </a:r>
                      <a:endParaRPr sz="800"/>
                    </a:p>
                  </a:txBody>
                  <a:tcPr marL="68569" marR="68569" marT="68569" marB="68569"/>
                </a:tc>
                <a:extLst>
                  <a:ext uri="{0D108BD9-81ED-4DB2-BD59-A6C34878D82A}">
                    <a16:rowId xmlns:a16="http://schemas.microsoft.com/office/drawing/2014/main" val="10000"/>
                  </a:ext>
                </a:extLst>
              </a:tr>
              <a:tr h="298650">
                <a:tc>
                  <a:txBody>
                    <a:bodyPr/>
                    <a:lstStyle/>
                    <a:p>
                      <a:pPr marL="0" lvl="0" indent="0" algn="l" rtl="0">
                        <a:spcBef>
                          <a:spcPts val="0"/>
                        </a:spcBef>
                        <a:spcAft>
                          <a:spcPts val="0"/>
                        </a:spcAft>
                        <a:buNone/>
                      </a:pPr>
                      <a:r>
                        <a:rPr lang="en" sz="800"/>
                        <a:t>FTE</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extLst>
                  <a:ext uri="{0D108BD9-81ED-4DB2-BD59-A6C34878D82A}">
                    <a16:rowId xmlns:a16="http://schemas.microsoft.com/office/drawing/2014/main" val="10001"/>
                  </a:ext>
                </a:extLst>
              </a:tr>
              <a:tr h="298650">
                <a:tc>
                  <a:txBody>
                    <a:bodyPr/>
                    <a:lstStyle/>
                    <a:p>
                      <a:pPr marL="0" lvl="0" indent="0" algn="l" rtl="0">
                        <a:spcBef>
                          <a:spcPts val="0"/>
                        </a:spcBef>
                        <a:spcAft>
                          <a:spcPts val="0"/>
                        </a:spcAft>
                        <a:buNone/>
                      </a:pPr>
                      <a:r>
                        <a:rPr lang="en" sz="800"/>
                        <a:t>Equipment</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900"/>
                    </a:p>
                  </a:txBody>
                  <a:tcPr marL="68569" marR="68569" marT="68569" marB="68569"/>
                </a:tc>
                <a:extLst>
                  <a:ext uri="{0D108BD9-81ED-4DB2-BD59-A6C34878D82A}">
                    <a16:rowId xmlns:a16="http://schemas.microsoft.com/office/drawing/2014/main" val="10002"/>
                  </a:ext>
                </a:extLst>
              </a:tr>
            </a:tbl>
          </a:graphicData>
        </a:graphic>
      </p:graphicFrame>
      <p:sp>
        <p:nvSpPr>
          <p:cNvPr id="8" name="Google Shape;54;p13"/>
          <p:cNvSpPr txBox="1">
            <a:spLocks/>
          </p:cNvSpPr>
          <p:nvPr/>
        </p:nvSpPr>
        <p:spPr>
          <a:xfrm>
            <a:off x="0" y="1"/>
            <a:ext cx="6858000" cy="682850"/>
          </a:xfrm>
          <a:prstGeom prst="rect">
            <a:avLst/>
          </a:prstGeom>
          <a:solidFill>
            <a:srgbClr val="99CCFF"/>
          </a:solidFill>
          <a:ln>
            <a:noFill/>
          </a:ln>
        </p:spPr>
        <p:txBody>
          <a:bodyPr spcFirstLastPara="1" wrap="square" lIns="68569" tIns="68569" rIns="68569" bIns="68569"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dirty="0"/>
              <a:t>WP Technology plan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23"/>
          <p:cNvSpPr txBox="1"/>
          <p:nvPr/>
        </p:nvSpPr>
        <p:spPr>
          <a:xfrm>
            <a:off x="486918" y="980773"/>
            <a:ext cx="1194975" cy="279675"/>
          </a:xfrm>
          <a:prstGeom prst="rect">
            <a:avLst/>
          </a:prstGeom>
          <a:noFill/>
          <a:ln w="9525" cap="flat" cmpd="sng">
            <a:solidFill>
              <a:srgbClr val="999999"/>
            </a:solidFill>
            <a:prstDash val="solid"/>
            <a:round/>
            <a:headEnd type="none" w="sm" len="sm"/>
            <a:tailEnd type="none" w="sm" len="sm"/>
          </a:ln>
        </p:spPr>
        <p:txBody>
          <a:bodyPr spcFirstLastPara="1" wrap="square" lIns="68569" tIns="68569" rIns="68569" bIns="68569" anchor="t" anchorCtr="0">
            <a:noAutofit/>
          </a:bodyPr>
          <a:lstStyle/>
          <a:p>
            <a:pPr algn="ctr"/>
            <a:r>
              <a:rPr lang="en" sz="900"/>
              <a:t>Coils, electronics</a:t>
            </a:r>
            <a:endParaRPr sz="900"/>
          </a:p>
        </p:txBody>
      </p:sp>
      <p:sp>
        <p:nvSpPr>
          <p:cNvPr id="252" name="Google Shape;252;p23"/>
          <p:cNvSpPr/>
          <p:nvPr/>
        </p:nvSpPr>
        <p:spPr>
          <a:xfrm>
            <a:off x="486918" y="855542"/>
            <a:ext cx="137025" cy="13275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253" name="Google Shape;253;p23"/>
          <p:cNvSpPr/>
          <p:nvPr/>
        </p:nvSpPr>
        <p:spPr>
          <a:xfrm>
            <a:off x="623943" y="855548"/>
            <a:ext cx="137025" cy="13275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254" name="Google Shape;254;p23"/>
          <p:cNvSpPr/>
          <p:nvPr/>
        </p:nvSpPr>
        <p:spPr>
          <a:xfrm>
            <a:off x="760968" y="855536"/>
            <a:ext cx="137025" cy="13275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255" name="Google Shape;255;p23"/>
          <p:cNvSpPr/>
          <p:nvPr/>
        </p:nvSpPr>
        <p:spPr>
          <a:xfrm>
            <a:off x="897993" y="855542"/>
            <a:ext cx="137025" cy="13275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graphicFrame>
        <p:nvGraphicFramePr>
          <p:cNvPr id="256" name="Google Shape;256;p23"/>
          <p:cNvGraphicFramePr/>
          <p:nvPr/>
        </p:nvGraphicFramePr>
        <p:xfrm>
          <a:off x="239494" y="3511706"/>
          <a:ext cx="6422440" cy="904894"/>
        </p:xfrm>
        <a:graphic>
          <a:graphicData uri="http://schemas.openxmlformats.org/drawingml/2006/table">
            <a:tbl>
              <a:tblPr>
                <a:noFill/>
                <a:tableStyleId>{D7B65104-F604-4CB5-A8B4-6EFF0F481809}</a:tableStyleId>
              </a:tblPr>
              <a:tblGrid>
                <a:gridCol w="944138">
                  <a:extLst>
                    <a:ext uri="{9D8B030D-6E8A-4147-A177-3AD203B41FA5}">
                      <a16:colId xmlns:a16="http://schemas.microsoft.com/office/drawing/2014/main" val="20000"/>
                    </a:ext>
                  </a:extLst>
                </a:gridCol>
                <a:gridCol w="1624838">
                  <a:extLst>
                    <a:ext uri="{9D8B030D-6E8A-4147-A177-3AD203B41FA5}">
                      <a16:colId xmlns:a16="http://schemas.microsoft.com/office/drawing/2014/main" val="20001"/>
                    </a:ext>
                  </a:extLst>
                </a:gridCol>
                <a:gridCol w="1284488">
                  <a:extLst>
                    <a:ext uri="{9D8B030D-6E8A-4147-A177-3AD203B41FA5}">
                      <a16:colId xmlns:a16="http://schemas.microsoft.com/office/drawing/2014/main" val="20002"/>
                    </a:ext>
                  </a:extLst>
                </a:gridCol>
                <a:gridCol w="1284488">
                  <a:extLst>
                    <a:ext uri="{9D8B030D-6E8A-4147-A177-3AD203B41FA5}">
                      <a16:colId xmlns:a16="http://schemas.microsoft.com/office/drawing/2014/main" val="20003"/>
                    </a:ext>
                  </a:extLst>
                </a:gridCol>
                <a:gridCol w="1284488">
                  <a:extLst>
                    <a:ext uri="{9D8B030D-6E8A-4147-A177-3AD203B41FA5}">
                      <a16:colId xmlns:a16="http://schemas.microsoft.com/office/drawing/2014/main" val="20004"/>
                    </a:ext>
                  </a:extLst>
                </a:gridCol>
              </a:tblGrid>
              <a:tr h="307594">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Imperial/NPL</a:t>
                      </a:r>
                      <a:endParaRPr sz="800"/>
                    </a:p>
                  </a:txBody>
                  <a:tcPr marL="68569" marR="68569" marT="68569" marB="68569"/>
                </a:tc>
                <a:tc>
                  <a:txBody>
                    <a:bodyPr/>
                    <a:lstStyle/>
                    <a:p>
                      <a:pPr marL="0" lvl="0" indent="0" algn="l" rtl="0">
                        <a:spcBef>
                          <a:spcPts val="0"/>
                        </a:spcBef>
                        <a:spcAft>
                          <a:spcPts val="0"/>
                        </a:spcAft>
                        <a:buNone/>
                      </a:pPr>
                      <a:r>
                        <a:rPr lang="en" sz="800"/>
                        <a:t>Oxford</a:t>
                      </a:r>
                      <a:endParaRPr sz="800"/>
                    </a:p>
                  </a:txBody>
                  <a:tcPr marL="68569" marR="68569" marT="68569" marB="68569"/>
                </a:tc>
                <a:tc>
                  <a:txBody>
                    <a:bodyPr/>
                    <a:lstStyle/>
                    <a:p>
                      <a:pPr marL="0" lvl="0" indent="0" algn="l" rtl="0">
                        <a:spcBef>
                          <a:spcPts val="0"/>
                        </a:spcBef>
                        <a:spcAft>
                          <a:spcPts val="0"/>
                        </a:spcAft>
                        <a:buNone/>
                      </a:pPr>
                      <a:r>
                        <a:rPr lang="en" sz="800"/>
                        <a:t>Cambridge</a:t>
                      </a:r>
                      <a:endParaRPr sz="800"/>
                    </a:p>
                  </a:txBody>
                  <a:tcPr marL="68569" marR="68569" marT="68569" marB="68569"/>
                </a:tc>
                <a:tc>
                  <a:txBody>
                    <a:bodyPr/>
                    <a:lstStyle/>
                    <a:p>
                      <a:pPr marL="0" lvl="0" indent="0" algn="l" rtl="0">
                        <a:spcBef>
                          <a:spcPts val="0"/>
                        </a:spcBef>
                        <a:spcAft>
                          <a:spcPts val="0"/>
                        </a:spcAft>
                        <a:buNone/>
                      </a:pPr>
                      <a:r>
                        <a:rPr lang="en" sz="800"/>
                        <a:t>Birmingham</a:t>
                      </a:r>
                      <a:endParaRPr sz="800"/>
                    </a:p>
                  </a:txBody>
                  <a:tcPr marL="68569" marR="68569" marT="68569" marB="68569"/>
                </a:tc>
                <a:extLst>
                  <a:ext uri="{0D108BD9-81ED-4DB2-BD59-A6C34878D82A}">
                    <a16:rowId xmlns:a16="http://schemas.microsoft.com/office/drawing/2014/main" val="10000"/>
                  </a:ext>
                </a:extLst>
              </a:tr>
              <a:tr h="298650">
                <a:tc>
                  <a:txBody>
                    <a:bodyPr/>
                    <a:lstStyle/>
                    <a:p>
                      <a:pPr marL="0" lvl="0" indent="0" algn="l" rtl="0">
                        <a:spcBef>
                          <a:spcPts val="0"/>
                        </a:spcBef>
                        <a:spcAft>
                          <a:spcPts val="0"/>
                        </a:spcAft>
                        <a:buNone/>
                      </a:pPr>
                      <a:r>
                        <a:rPr lang="en" sz="800"/>
                        <a:t>FTE</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extLst>
                  <a:ext uri="{0D108BD9-81ED-4DB2-BD59-A6C34878D82A}">
                    <a16:rowId xmlns:a16="http://schemas.microsoft.com/office/drawing/2014/main" val="10001"/>
                  </a:ext>
                </a:extLst>
              </a:tr>
              <a:tr h="298650">
                <a:tc>
                  <a:txBody>
                    <a:bodyPr/>
                    <a:lstStyle/>
                    <a:p>
                      <a:pPr marL="0" lvl="0" indent="0" algn="l" rtl="0">
                        <a:spcBef>
                          <a:spcPts val="0"/>
                        </a:spcBef>
                        <a:spcAft>
                          <a:spcPts val="0"/>
                        </a:spcAft>
                        <a:buNone/>
                      </a:pPr>
                      <a:r>
                        <a:rPr lang="en" sz="800"/>
                        <a:t>Equipment</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900"/>
                    </a:p>
                  </a:txBody>
                  <a:tcPr marL="68569" marR="68569" marT="68569" marB="68569"/>
                </a:tc>
                <a:extLst>
                  <a:ext uri="{0D108BD9-81ED-4DB2-BD59-A6C34878D82A}">
                    <a16:rowId xmlns:a16="http://schemas.microsoft.com/office/drawing/2014/main" val="10002"/>
                  </a:ext>
                </a:extLst>
              </a:tr>
            </a:tbl>
          </a:graphicData>
        </a:graphic>
      </p:graphicFrame>
      <p:sp>
        <p:nvSpPr>
          <p:cNvPr id="257" name="Google Shape;257;p23"/>
          <p:cNvSpPr txBox="1"/>
          <p:nvPr/>
        </p:nvSpPr>
        <p:spPr>
          <a:xfrm>
            <a:off x="206213" y="1434254"/>
            <a:ext cx="6838875" cy="1944900"/>
          </a:xfrm>
          <a:prstGeom prst="rect">
            <a:avLst/>
          </a:prstGeom>
          <a:noFill/>
          <a:ln>
            <a:noFill/>
          </a:ln>
        </p:spPr>
        <p:txBody>
          <a:bodyPr spcFirstLastPara="1" wrap="square" lIns="68569" tIns="68569" rIns="68569" bIns="68569" anchor="t" anchorCtr="0">
            <a:noAutofit/>
          </a:bodyPr>
          <a:lstStyle/>
          <a:p>
            <a:r>
              <a:rPr lang="en" sz="1050"/>
              <a:t>MOT/compensation coils plus drivers</a:t>
            </a:r>
            <a:endParaRPr sz="1050"/>
          </a:p>
          <a:p>
            <a:pPr marL="342900" indent="-238125">
              <a:buSzPts val="1400"/>
              <a:buChar char="-"/>
            </a:pPr>
            <a:endParaRPr sz="1050"/>
          </a:p>
          <a:p>
            <a:r>
              <a:rPr lang="en" sz="1050"/>
              <a:t>Photodiodes (PDH and intensity stabilisation)</a:t>
            </a:r>
            <a:endParaRPr sz="1050"/>
          </a:p>
          <a:p>
            <a:pPr marL="342900" indent="-238125">
              <a:buSzPts val="1400"/>
              <a:buChar char="-"/>
            </a:pPr>
            <a:endParaRPr sz="1050"/>
          </a:p>
          <a:p>
            <a:r>
              <a:rPr lang="en" sz="1050"/>
              <a:t>Loop filters</a:t>
            </a:r>
            <a:endParaRPr sz="1050"/>
          </a:p>
          <a:p>
            <a:pPr marL="342900" indent="-238125">
              <a:buSzPts val="1400"/>
              <a:buChar char="-"/>
            </a:pPr>
            <a:r>
              <a:rPr lang="en" sz="1050">
                <a:solidFill>
                  <a:schemeClr val="dk1"/>
                </a:solidFill>
              </a:rPr>
              <a:t>(With IC/NPL) Locks 922 nm, 698 nm and 689 nm to multi-wavelength cavity</a:t>
            </a:r>
            <a:endParaRPr sz="1050">
              <a:solidFill>
                <a:schemeClr val="dk1"/>
              </a:solidFill>
            </a:endParaRPr>
          </a:p>
          <a:p>
            <a:pPr marL="342900" indent="-238125">
              <a:buClr>
                <a:schemeClr val="dk1"/>
              </a:buClr>
              <a:buSzPts val="1400"/>
              <a:buChar char="-"/>
            </a:pPr>
            <a:endParaRPr sz="1050">
              <a:solidFill>
                <a:schemeClr val="dk1"/>
              </a:solidFill>
            </a:endParaRPr>
          </a:p>
        </p:txBody>
      </p:sp>
      <p:sp>
        <p:nvSpPr>
          <p:cNvPr id="9" name="Google Shape;54;p13"/>
          <p:cNvSpPr txBox="1">
            <a:spLocks/>
          </p:cNvSpPr>
          <p:nvPr/>
        </p:nvSpPr>
        <p:spPr>
          <a:xfrm>
            <a:off x="0" y="1"/>
            <a:ext cx="6858000" cy="682850"/>
          </a:xfrm>
          <a:prstGeom prst="rect">
            <a:avLst/>
          </a:prstGeom>
          <a:solidFill>
            <a:srgbClr val="99CCFF"/>
          </a:solidFill>
          <a:ln>
            <a:noFill/>
          </a:ln>
        </p:spPr>
        <p:txBody>
          <a:bodyPr spcFirstLastPara="1" wrap="square" lIns="68569" tIns="68569" rIns="68569" bIns="68569"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dirty="0"/>
              <a:t>WP Technology plan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p24"/>
          <p:cNvSpPr txBox="1"/>
          <p:nvPr/>
        </p:nvSpPr>
        <p:spPr>
          <a:xfrm>
            <a:off x="239494" y="906324"/>
            <a:ext cx="946800" cy="562050"/>
          </a:xfrm>
          <a:prstGeom prst="rect">
            <a:avLst/>
          </a:prstGeom>
          <a:noFill/>
          <a:ln w="19050" cap="flat" cmpd="sng">
            <a:solidFill>
              <a:srgbClr val="0000FF"/>
            </a:solidFill>
            <a:prstDash val="solid"/>
            <a:round/>
            <a:headEnd type="none" w="sm" len="sm"/>
            <a:tailEnd type="none" w="sm" len="sm"/>
          </a:ln>
        </p:spPr>
        <p:txBody>
          <a:bodyPr spcFirstLastPara="1" wrap="square" lIns="68569" tIns="68569" rIns="68569" bIns="68569" anchor="t" anchorCtr="0">
            <a:noAutofit/>
          </a:bodyPr>
          <a:lstStyle/>
          <a:p>
            <a:pPr algn="ctr"/>
            <a:r>
              <a:rPr lang="en" sz="1350"/>
              <a:t>Atoms at 2 uK</a:t>
            </a:r>
            <a:endParaRPr sz="1350"/>
          </a:p>
        </p:txBody>
      </p:sp>
      <p:sp>
        <p:nvSpPr>
          <p:cNvPr id="263" name="Google Shape;263;p24"/>
          <p:cNvSpPr/>
          <p:nvPr/>
        </p:nvSpPr>
        <p:spPr>
          <a:xfrm>
            <a:off x="239494" y="767687"/>
            <a:ext cx="137025" cy="13140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sp>
        <p:nvSpPr>
          <p:cNvPr id="264" name="Google Shape;264;p24"/>
          <p:cNvSpPr/>
          <p:nvPr/>
        </p:nvSpPr>
        <p:spPr>
          <a:xfrm>
            <a:off x="376519" y="767693"/>
            <a:ext cx="137025" cy="131400"/>
          </a:xfrm>
          <a:prstGeom prst="ellipse">
            <a:avLst/>
          </a:prstGeom>
          <a:solidFill>
            <a:srgbClr val="E69138"/>
          </a:solidFill>
          <a:ln>
            <a:noFill/>
          </a:ln>
        </p:spPr>
        <p:txBody>
          <a:bodyPr spcFirstLastPara="1" wrap="square" lIns="68569" tIns="68569" rIns="68569" bIns="68569" anchor="ctr" anchorCtr="0">
            <a:noAutofit/>
          </a:bodyPr>
          <a:lstStyle/>
          <a:p>
            <a:endParaRPr sz="1050"/>
          </a:p>
        </p:txBody>
      </p:sp>
      <p:sp>
        <p:nvSpPr>
          <p:cNvPr id="265" name="Google Shape;265;p24"/>
          <p:cNvSpPr/>
          <p:nvPr/>
        </p:nvSpPr>
        <p:spPr>
          <a:xfrm>
            <a:off x="513544" y="767681"/>
            <a:ext cx="137025" cy="131400"/>
          </a:xfrm>
          <a:prstGeom prst="ellipse">
            <a:avLst/>
          </a:prstGeom>
          <a:solidFill>
            <a:srgbClr val="A2C4C9"/>
          </a:solidFill>
          <a:ln>
            <a:noFill/>
          </a:ln>
        </p:spPr>
        <p:txBody>
          <a:bodyPr spcFirstLastPara="1" wrap="square" lIns="68569" tIns="68569" rIns="68569" bIns="68569" anchor="ctr" anchorCtr="0">
            <a:noAutofit/>
          </a:bodyPr>
          <a:lstStyle/>
          <a:p>
            <a:endParaRPr sz="1050"/>
          </a:p>
        </p:txBody>
      </p:sp>
      <p:sp>
        <p:nvSpPr>
          <p:cNvPr id="266" name="Google Shape;266;p24"/>
          <p:cNvSpPr/>
          <p:nvPr/>
        </p:nvSpPr>
        <p:spPr>
          <a:xfrm>
            <a:off x="650569" y="767687"/>
            <a:ext cx="137025" cy="131400"/>
          </a:xfrm>
          <a:prstGeom prst="ellipse">
            <a:avLst/>
          </a:prstGeom>
          <a:solidFill>
            <a:srgbClr val="F4CCCC"/>
          </a:solidFill>
          <a:ln>
            <a:noFill/>
          </a:ln>
        </p:spPr>
        <p:txBody>
          <a:bodyPr spcFirstLastPara="1" wrap="square" lIns="68569" tIns="68569" rIns="68569" bIns="68569" anchor="ctr" anchorCtr="0">
            <a:noAutofit/>
          </a:bodyPr>
          <a:lstStyle/>
          <a:p>
            <a:endParaRPr sz="1050"/>
          </a:p>
        </p:txBody>
      </p:sp>
      <p:sp>
        <p:nvSpPr>
          <p:cNvPr id="267" name="Google Shape;267;p24"/>
          <p:cNvSpPr txBox="1"/>
          <p:nvPr/>
        </p:nvSpPr>
        <p:spPr>
          <a:xfrm>
            <a:off x="229838" y="1712194"/>
            <a:ext cx="6441750" cy="1385325"/>
          </a:xfrm>
          <a:prstGeom prst="rect">
            <a:avLst/>
          </a:prstGeom>
          <a:noFill/>
          <a:ln>
            <a:noFill/>
          </a:ln>
        </p:spPr>
        <p:txBody>
          <a:bodyPr spcFirstLastPara="1" wrap="square" lIns="68569" tIns="68569" rIns="68569" bIns="68569" anchor="t" anchorCtr="0">
            <a:noAutofit/>
          </a:bodyPr>
          <a:lstStyle/>
          <a:p>
            <a:r>
              <a:rPr lang="en" sz="1050"/>
              <a:t>Imperial/NPL, Oxford, </a:t>
            </a:r>
            <a:endParaRPr sz="1050"/>
          </a:p>
          <a:p>
            <a:pPr marL="342900" indent="-238125">
              <a:buSzPts val="1400"/>
              <a:buChar char="-"/>
            </a:pPr>
            <a:r>
              <a:rPr lang="en" sz="1050"/>
              <a:t>Each location plugs together all their components to realize red MOT at 2 uK</a:t>
            </a:r>
            <a:endParaRPr sz="1050"/>
          </a:p>
          <a:p>
            <a:endParaRPr sz="1050"/>
          </a:p>
          <a:p>
            <a:r>
              <a:rPr lang="en" sz="1050"/>
              <a:t>Special case: Oxford</a:t>
            </a:r>
            <a:endParaRPr sz="1050"/>
          </a:p>
          <a:p>
            <a:pPr marL="342900" indent="-238125">
              <a:buSzPts val="1400"/>
              <a:buChar char="-"/>
            </a:pPr>
            <a:r>
              <a:rPr lang="en" sz="1050">
                <a:solidFill>
                  <a:schemeClr val="dk1"/>
                </a:solidFill>
              </a:rPr>
              <a:t>This milestone needs to be realised twice</a:t>
            </a:r>
            <a:endParaRPr sz="1050">
              <a:solidFill>
                <a:schemeClr val="dk1"/>
              </a:solidFill>
            </a:endParaRPr>
          </a:p>
          <a:p>
            <a:pPr marL="685800" lvl="1" indent="-238125">
              <a:buSzPts val="1400"/>
              <a:buChar char="-"/>
            </a:pPr>
            <a:r>
              <a:rPr lang="en" sz="1050">
                <a:solidFill>
                  <a:schemeClr val="dk1"/>
                </a:solidFill>
              </a:rPr>
              <a:t>Bottom sidearm (month 18?) </a:t>
            </a:r>
            <a:endParaRPr sz="1050">
              <a:solidFill>
                <a:schemeClr val="dk1"/>
              </a:solidFill>
            </a:endParaRPr>
          </a:p>
          <a:p>
            <a:pPr marL="685800" lvl="1" indent="-238125">
              <a:buSzPts val="1400"/>
              <a:buChar char="-"/>
            </a:pPr>
            <a:r>
              <a:rPr lang="en" sz="1050">
                <a:solidFill>
                  <a:schemeClr val="dk1"/>
                </a:solidFill>
              </a:rPr>
              <a:t>Top sidearm (month 36?)</a:t>
            </a:r>
            <a:endParaRPr sz="1050">
              <a:solidFill>
                <a:schemeClr val="dk1"/>
              </a:solidFill>
            </a:endParaRPr>
          </a:p>
        </p:txBody>
      </p:sp>
      <p:sp>
        <p:nvSpPr>
          <p:cNvPr id="268" name="Google Shape;268;p24"/>
          <p:cNvSpPr/>
          <p:nvPr/>
        </p:nvSpPr>
        <p:spPr>
          <a:xfrm>
            <a:off x="910856" y="767687"/>
            <a:ext cx="137025" cy="131400"/>
          </a:xfrm>
          <a:prstGeom prst="ellipse">
            <a:avLst/>
          </a:prstGeom>
          <a:solidFill>
            <a:srgbClr val="666666"/>
          </a:solidFill>
          <a:ln>
            <a:noFill/>
          </a:ln>
        </p:spPr>
        <p:txBody>
          <a:bodyPr spcFirstLastPara="1" wrap="square" lIns="68569" tIns="68569" rIns="68569" bIns="68569" anchor="ctr" anchorCtr="0">
            <a:noAutofit/>
          </a:bodyPr>
          <a:lstStyle/>
          <a:p>
            <a:endParaRPr sz="1050"/>
          </a:p>
        </p:txBody>
      </p:sp>
      <p:graphicFrame>
        <p:nvGraphicFramePr>
          <p:cNvPr id="269" name="Google Shape;269;p24"/>
          <p:cNvGraphicFramePr/>
          <p:nvPr/>
        </p:nvGraphicFramePr>
        <p:xfrm>
          <a:off x="239494" y="3511706"/>
          <a:ext cx="6422440" cy="904894"/>
        </p:xfrm>
        <a:graphic>
          <a:graphicData uri="http://schemas.openxmlformats.org/drawingml/2006/table">
            <a:tbl>
              <a:tblPr>
                <a:noFill/>
                <a:tableStyleId>{D7B65104-F604-4CB5-A8B4-6EFF0F481809}</a:tableStyleId>
              </a:tblPr>
              <a:tblGrid>
                <a:gridCol w="944138">
                  <a:extLst>
                    <a:ext uri="{9D8B030D-6E8A-4147-A177-3AD203B41FA5}">
                      <a16:colId xmlns:a16="http://schemas.microsoft.com/office/drawing/2014/main" val="20000"/>
                    </a:ext>
                  </a:extLst>
                </a:gridCol>
                <a:gridCol w="1624838">
                  <a:extLst>
                    <a:ext uri="{9D8B030D-6E8A-4147-A177-3AD203B41FA5}">
                      <a16:colId xmlns:a16="http://schemas.microsoft.com/office/drawing/2014/main" val="20001"/>
                    </a:ext>
                  </a:extLst>
                </a:gridCol>
                <a:gridCol w="1284488">
                  <a:extLst>
                    <a:ext uri="{9D8B030D-6E8A-4147-A177-3AD203B41FA5}">
                      <a16:colId xmlns:a16="http://schemas.microsoft.com/office/drawing/2014/main" val="20002"/>
                    </a:ext>
                  </a:extLst>
                </a:gridCol>
                <a:gridCol w="1284488">
                  <a:extLst>
                    <a:ext uri="{9D8B030D-6E8A-4147-A177-3AD203B41FA5}">
                      <a16:colId xmlns:a16="http://schemas.microsoft.com/office/drawing/2014/main" val="20003"/>
                    </a:ext>
                  </a:extLst>
                </a:gridCol>
                <a:gridCol w="1284488">
                  <a:extLst>
                    <a:ext uri="{9D8B030D-6E8A-4147-A177-3AD203B41FA5}">
                      <a16:colId xmlns:a16="http://schemas.microsoft.com/office/drawing/2014/main" val="20004"/>
                    </a:ext>
                  </a:extLst>
                </a:gridCol>
              </a:tblGrid>
              <a:tr h="307594">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r>
                        <a:rPr lang="en" sz="800"/>
                        <a:t>Imperial/NPL</a:t>
                      </a:r>
                      <a:endParaRPr sz="800"/>
                    </a:p>
                  </a:txBody>
                  <a:tcPr marL="68569" marR="68569" marT="68569" marB="68569"/>
                </a:tc>
                <a:tc>
                  <a:txBody>
                    <a:bodyPr/>
                    <a:lstStyle/>
                    <a:p>
                      <a:pPr marL="0" lvl="0" indent="0" algn="l" rtl="0">
                        <a:spcBef>
                          <a:spcPts val="0"/>
                        </a:spcBef>
                        <a:spcAft>
                          <a:spcPts val="0"/>
                        </a:spcAft>
                        <a:buNone/>
                      </a:pPr>
                      <a:r>
                        <a:rPr lang="en" sz="800"/>
                        <a:t>Oxford</a:t>
                      </a:r>
                      <a:endParaRPr sz="800"/>
                    </a:p>
                  </a:txBody>
                  <a:tcPr marL="68569" marR="68569" marT="68569" marB="68569"/>
                </a:tc>
                <a:tc>
                  <a:txBody>
                    <a:bodyPr/>
                    <a:lstStyle/>
                    <a:p>
                      <a:pPr marL="0" lvl="0" indent="0" algn="l" rtl="0">
                        <a:spcBef>
                          <a:spcPts val="0"/>
                        </a:spcBef>
                        <a:spcAft>
                          <a:spcPts val="0"/>
                        </a:spcAft>
                        <a:buNone/>
                      </a:pPr>
                      <a:r>
                        <a:rPr lang="en" sz="800"/>
                        <a:t>Cambridge</a:t>
                      </a:r>
                      <a:endParaRPr sz="800"/>
                    </a:p>
                  </a:txBody>
                  <a:tcPr marL="68569" marR="68569" marT="68569" marB="68569"/>
                </a:tc>
                <a:tc>
                  <a:txBody>
                    <a:bodyPr/>
                    <a:lstStyle/>
                    <a:p>
                      <a:pPr marL="0" lvl="0" indent="0" algn="l" rtl="0">
                        <a:spcBef>
                          <a:spcPts val="0"/>
                        </a:spcBef>
                        <a:spcAft>
                          <a:spcPts val="0"/>
                        </a:spcAft>
                        <a:buNone/>
                      </a:pPr>
                      <a:r>
                        <a:rPr lang="en" sz="800"/>
                        <a:t>Birmingham</a:t>
                      </a:r>
                      <a:endParaRPr sz="800"/>
                    </a:p>
                  </a:txBody>
                  <a:tcPr marL="68569" marR="68569" marT="68569" marB="68569"/>
                </a:tc>
                <a:extLst>
                  <a:ext uri="{0D108BD9-81ED-4DB2-BD59-A6C34878D82A}">
                    <a16:rowId xmlns:a16="http://schemas.microsoft.com/office/drawing/2014/main" val="10000"/>
                  </a:ext>
                </a:extLst>
              </a:tr>
              <a:tr h="298650">
                <a:tc>
                  <a:txBody>
                    <a:bodyPr/>
                    <a:lstStyle/>
                    <a:p>
                      <a:pPr marL="0" lvl="0" indent="0" algn="l" rtl="0">
                        <a:spcBef>
                          <a:spcPts val="0"/>
                        </a:spcBef>
                        <a:spcAft>
                          <a:spcPts val="0"/>
                        </a:spcAft>
                        <a:buNone/>
                      </a:pPr>
                      <a:r>
                        <a:rPr lang="en" sz="800"/>
                        <a:t>FTE</a:t>
                      </a:r>
                      <a:endParaRPr sz="800"/>
                    </a:p>
                  </a:txBody>
                  <a:tcPr marL="68569" marR="68569" marT="68569" marB="68569"/>
                </a:tc>
                <a:tc>
                  <a:txBody>
                    <a:bodyPr/>
                    <a:lstStyle/>
                    <a:p>
                      <a:pPr marL="0" lvl="0" indent="0" algn="l" rtl="0">
                        <a:spcBef>
                          <a:spcPts val="0"/>
                        </a:spcBef>
                        <a:spcAft>
                          <a:spcPts val="0"/>
                        </a:spcAft>
                        <a:buNone/>
                      </a:pPr>
                      <a:r>
                        <a:rPr lang="en" sz="800"/>
                        <a:t>Lots (debugging etc.)</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extLst>
                  <a:ext uri="{0D108BD9-81ED-4DB2-BD59-A6C34878D82A}">
                    <a16:rowId xmlns:a16="http://schemas.microsoft.com/office/drawing/2014/main" val="10001"/>
                  </a:ext>
                </a:extLst>
              </a:tr>
              <a:tr h="298650">
                <a:tc>
                  <a:txBody>
                    <a:bodyPr/>
                    <a:lstStyle/>
                    <a:p>
                      <a:pPr marL="0" lvl="0" indent="0" algn="l" rtl="0">
                        <a:spcBef>
                          <a:spcPts val="0"/>
                        </a:spcBef>
                        <a:spcAft>
                          <a:spcPts val="0"/>
                        </a:spcAft>
                        <a:buNone/>
                      </a:pPr>
                      <a:r>
                        <a:rPr lang="en" sz="800"/>
                        <a:t>Equipment</a:t>
                      </a:r>
                      <a:endParaRPr sz="800"/>
                    </a:p>
                  </a:txBody>
                  <a:tcPr marL="68569" marR="68569" marT="68569" marB="68569"/>
                </a:tc>
                <a:tc>
                  <a:txBody>
                    <a:bodyPr/>
                    <a:lstStyle/>
                    <a:p>
                      <a:pPr marL="0" lvl="0" indent="0" algn="l" rtl="0">
                        <a:spcBef>
                          <a:spcPts val="0"/>
                        </a:spcBef>
                        <a:spcAft>
                          <a:spcPts val="0"/>
                        </a:spcAft>
                        <a:buNone/>
                      </a:pPr>
                      <a:r>
                        <a:rPr lang="en" sz="800"/>
                        <a:t>None (it’s a milestone)</a:t>
                      </a: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800"/>
                    </a:p>
                  </a:txBody>
                  <a:tcPr marL="68569" marR="68569" marT="68569" marB="68569"/>
                </a:tc>
                <a:tc>
                  <a:txBody>
                    <a:bodyPr/>
                    <a:lstStyle/>
                    <a:p>
                      <a:pPr marL="0" lvl="0" indent="0" algn="l" rtl="0">
                        <a:spcBef>
                          <a:spcPts val="0"/>
                        </a:spcBef>
                        <a:spcAft>
                          <a:spcPts val="0"/>
                        </a:spcAft>
                        <a:buNone/>
                      </a:pPr>
                      <a:endParaRPr sz="900"/>
                    </a:p>
                  </a:txBody>
                  <a:tcPr marL="68569" marR="68569" marT="68569" marB="68569"/>
                </a:tc>
                <a:extLst>
                  <a:ext uri="{0D108BD9-81ED-4DB2-BD59-A6C34878D82A}">
                    <a16:rowId xmlns:a16="http://schemas.microsoft.com/office/drawing/2014/main" val="10002"/>
                  </a:ext>
                </a:extLst>
              </a:tr>
            </a:tbl>
          </a:graphicData>
        </a:graphic>
      </p:graphicFrame>
      <p:sp>
        <p:nvSpPr>
          <p:cNvPr id="10" name="Google Shape;54;p13"/>
          <p:cNvSpPr txBox="1">
            <a:spLocks/>
          </p:cNvSpPr>
          <p:nvPr/>
        </p:nvSpPr>
        <p:spPr>
          <a:xfrm>
            <a:off x="0" y="1"/>
            <a:ext cx="6858000" cy="682850"/>
          </a:xfrm>
          <a:prstGeom prst="rect">
            <a:avLst/>
          </a:prstGeom>
          <a:solidFill>
            <a:srgbClr val="99CCFF"/>
          </a:solidFill>
          <a:ln>
            <a:noFill/>
          </a:ln>
        </p:spPr>
        <p:txBody>
          <a:bodyPr spcFirstLastPara="1" wrap="square" lIns="68569" tIns="68569" rIns="68569" bIns="68569" anchor="b" anchorCtr="0">
            <a:no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GB" dirty="0"/>
              <a:t>WP Technology plan</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652" y="-182556"/>
            <a:ext cx="6534726" cy="956560"/>
          </a:xfrm>
        </p:spPr>
        <p:txBody>
          <a:bodyPr>
            <a:normAutofit/>
          </a:bodyPr>
          <a:lstStyle/>
          <a:p>
            <a:pPr algn="l"/>
            <a:r>
              <a:rPr lang="en-GB" sz="2400" dirty="0"/>
              <a:t>AION-10: Other tasks</a:t>
            </a:r>
            <a:endParaRPr lang="en-GB" sz="2400" dirty="0">
              <a:solidFill>
                <a:srgbClr val="FF0000"/>
              </a:solidFill>
            </a:endParaRPr>
          </a:p>
        </p:txBody>
      </p:sp>
      <p:sp>
        <p:nvSpPr>
          <p:cNvPr id="5" name="Slide Number Placeholder 4">
            <a:extLst>
              <a:ext uri="{FF2B5EF4-FFF2-40B4-BE49-F238E27FC236}">
                <a16:creationId xmlns:a16="http://schemas.microsoft.com/office/drawing/2014/main" id="{AE60D185-4E48-4F78-A169-0AE835ACC270}"/>
              </a:ext>
            </a:extLst>
          </p:cNvPr>
          <p:cNvSpPr>
            <a:spLocks noGrp="1"/>
          </p:cNvSpPr>
          <p:nvPr>
            <p:ph type="sldNum" sz="quarter" idx="12"/>
          </p:nvPr>
        </p:nvSpPr>
        <p:spPr>
          <a:xfrm>
            <a:off x="-397635" y="1122542"/>
            <a:ext cx="1600200" cy="273844"/>
          </a:xfrm>
        </p:spPr>
        <p:txBody>
          <a:bodyPr/>
          <a:lstStyle/>
          <a:p>
            <a:pPr marL="0" marR="0" lvl="0" indent="0" algn="r" defTabSz="685800" rtl="0" eaLnBrk="1" fontAlgn="auto" latinLnBrk="0" hangingPunct="1">
              <a:lnSpc>
                <a:spcPct val="100000"/>
              </a:lnSpc>
              <a:spcBef>
                <a:spcPts val="0"/>
              </a:spcBef>
              <a:spcAft>
                <a:spcPts val="0"/>
              </a:spcAft>
              <a:buClrTx/>
              <a:buSzTx/>
              <a:buFont typeface="Arial"/>
              <a:buNone/>
              <a:tabLst/>
              <a:defRPr/>
            </a:pPr>
            <a:fld id="{1A51AC5A-A4AF-43C3-83EE-012000B9CA43}" type="slidenum">
              <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rPr>
              <a:pPr marL="0" marR="0" lvl="0" indent="0" algn="r" defTabSz="685800" rtl="0" eaLnBrk="1" fontAlgn="auto" latinLnBrk="0" hangingPunct="1">
                <a:lnSpc>
                  <a:spcPct val="100000"/>
                </a:lnSpc>
                <a:spcBef>
                  <a:spcPts val="0"/>
                </a:spcBef>
                <a:spcAft>
                  <a:spcPts val="0"/>
                </a:spcAft>
                <a:buClrTx/>
                <a:buSzTx/>
                <a:buFont typeface="Arial"/>
                <a:buNone/>
                <a:tabLst/>
                <a:defRPr/>
              </a:pPr>
              <a:t>27</a:t>
            </a:fld>
            <a:endPar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endParaRPr>
          </a:p>
        </p:txBody>
      </p:sp>
      <p:grpSp>
        <p:nvGrpSpPr>
          <p:cNvPr id="61" name="Group 60"/>
          <p:cNvGrpSpPr/>
          <p:nvPr/>
        </p:nvGrpSpPr>
        <p:grpSpPr>
          <a:xfrm>
            <a:off x="51516" y="901522"/>
            <a:ext cx="6682569" cy="4126069"/>
            <a:chOff x="0" y="857251"/>
            <a:chExt cx="8421218" cy="5054603"/>
          </a:xfrm>
        </p:grpSpPr>
        <p:sp>
          <p:nvSpPr>
            <p:cNvPr id="62" name="TextBox 61"/>
            <p:cNvSpPr txBox="1"/>
            <p:nvPr/>
          </p:nvSpPr>
          <p:spPr>
            <a:xfrm>
              <a:off x="1305842" y="857251"/>
              <a:ext cx="6858000" cy="320483"/>
            </a:xfrm>
            <a:prstGeom prst="rect">
              <a:avLst/>
            </a:prstGeom>
            <a:solidFill>
              <a:srgbClr val="C89F5D">
                <a:lumMod val="20000"/>
                <a:lumOff val="80000"/>
              </a:srgb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C1C1C"/>
                  </a:solidFill>
                  <a:effectLst/>
                  <a:uLnTx/>
                  <a:uFillTx/>
                  <a:latin typeface="Calibri"/>
                  <a:ea typeface="+mn-ea"/>
                  <a:cs typeface="+mn-cs"/>
                </a:rPr>
                <a:t>AION-10 (default </a:t>
              </a:r>
              <a:r>
                <a:rPr kumimoji="0" lang="en-GB" sz="1100" b="0" i="0" u="none" strike="noStrike" kern="1200" cap="none" spc="0" normalizeH="0" baseline="0" noProof="0" dirty="0" err="1">
                  <a:ln>
                    <a:noFill/>
                  </a:ln>
                  <a:solidFill>
                    <a:srgbClr val="1C1C1C"/>
                  </a:solidFill>
                  <a:effectLst/>
                  <a:uLnTx/>
                  <a:uFillTx/>
                  <a:latin typeface="Calibri"/>
                  <a:ea typeface="+mn-ea"/>
                  <a:cs typeface="+mn-cs"/>
                </a:rPr>
                <a:t>PPt</a:t>
              </a:r>
              <a:r>
                <a:rPr kumimoji="0" lang="en-GB" sz="1100" b="0" i="0" u="none" strike="noStrike" kern="1200" cap="none" spc="0" normalizeH="0" baseline="0" noProof="0" dirty="0">
                  <a:ln>
                    <a:noFill/>
                  </a:ln>
                  <a:solidFill>
                    <a:srgbClr val="1C1C1C"/>
                  </a:solidFill>
                  <a:effectLst/>
                  <a:uLnTx/>
                  <a:uFillTx/>
                  <a:latin typeface="Calibri"/>
                  <a:ea typeface="+mn-ea"/>
                  <a:cs typeface="+mn-cs"/>
                </a:rPr>
                <a:t> colours for diagrammatic plan do not indicate ownership of tasks) </a:t>
              </a:r>
            </a:p>
          </p:txBody>
        </p:sp>
        <p:sp>
          <p:nvSpPr>
            <p:cNvPr id="63" name="TextBox 62"/>
            <p:cNvSpPr txBox="1"/>
            <p:nvPr/>
          </p:nvSpPr>
          <p:spPr>
            <a:xfrm>
              <a:off x="3535265" y="2611795"/>
              <a:ext cx="1292985" cy="94259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7F7F7F"/>
                  </a:solidFill>
                  <a:effectLst/>
                  <a:uLnTx/>
                  <a:uFillTx/>
                  <a:latin typeface="Calibri"/>
                  <a:ea typeface="+mn-ea"/>
                  <a:cs typeface="+mn-cs"/>
                </a:rPr>
                <a:t>*partial - finished after vacuum system</a:t>
              </a:r>
            </a:p>
          </p:txBody>
        </p:sp>
        <p:cxnSp>
          <p:nvCxnSpPr>
            <p:cNvPr id="64" name="Straight Connector 63"/>
            <p:cNvCxnSpPr/>
            <p:nvPr/>
          </p:nvCxnSpPr>
          <p:spPr>
            <a:xfrm>
              <a:off x="4828250" y="1438744"/>
              <a:ext cx="0" cy="4473110"/>
            </a:xfrm>
            <a:prstGeom prst="line">
              <a:avLst/>
            </a:prstGeom>
            <a:noFill/>
            <a:ln w="19050" cap="flat" cmpd="sng" algn="ctr">
              <a:solidFill>
                <a:srgbClr val="A9A57C"/>
              </a:solidFill>
              <a:prstDash val="sysDash"/>
            </a:ln>
            <a:effectLst/>
          </p:spPr>
        </p:cxnSp>
        <p:grpSp>
          <p:nvGrpSpPr>
            <p:cNvPr id="65" name="Group 64"/>
            <p:cNvGrpSpPr/>
            <p:nvPr/>
          </p:nvGrpSpPr>
          <p:grpSpPr>
            <a:xfrm>
              <a:off x="0" y="1212910"/>
              <a:ext cx="4578241" cy="4568103"/>
              <a:chOff x="0" y="1212910"/>
              <a:chExt cx="4578241" cy="4568103"/>
            </a:xfrm>
          </p:grpSpPr>
          <p:graphicFrame>
            <p:nvGraphicFramePr>
              <p:cNvPr id="70" name="Diagram 69" title="SmartArt Circle Accent Timeline diagram"/>
              <p:cNvGraphicFramePr/>
              <p:nvPr>
                <p:extLst>
                  <p:ext uri="{D42A27DB-BD31-4B8C-83A1-F6EECF244321}">
                    <p14:modId xmlns:p14="http://schemas.microsoft.com/office/powerpoint/2010/main" val="375415058"/>
                  </p:ext>
                </p:extLst>
              </p:nvPr>
            </p:nvGraphicFramePr>
            <p:xfrm>
              <a:off x="483120" y="2852327"/>
              <a:ext cx="3928639" cy="15151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1" name="TextBox 70"/>
              <p:cNvSpPr txBox="1"/>
              <p:nvPr/>
            </p:nvSpPr>
            <p:spPr>
              <a:xfrm>
                <a:off x="0" y="4854930"/>
                <a:ext cx="1090689" cy="735225"/>
              </a:xfrm>
              <a:prstGeom prst="rect">
                <a:avLst/>
              </a:prstGeom>
              <a:solidFill>
                <a:srgbClr val="C89F5D">
                  <a:lumMod val="20000"/>
                  <a:lumOff val="80000"/>
                </a:srgbClr>
              </a:solidFill>
              <a:ln w="12700">
                <a:solidFill>
                  <a:srgbClr val="7F7F7F"/>
                </a:solidFill>
              </a:ln>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C1C1C"/>
                    </a:solidFill>
                    <a:effectLst/>
                    <a:uLnTx/>
                    <a:uFillTx/>
                    <a:latin typeface="Calibri"/>
                    <a:ea typeface="+mn-ea"/>
                    <a:cs typeface="+mn-cs"/>
                  </a:rPr>
                  <a:t>Expt.  control system</a:t>
                </a:r>
              </a:p>
            </p:txBody>
          </p:sp>
          <p:graphicFrame>
            <p:nvGraphicFramePr>
              <p:cNvPr id="72" name="Diagram 71" title="SmartArt Circle Accent Timeline diagram"/>
              <p:cNvGraphicFramePr/>
              <p:nvPr>
                <p:extLst>
                  <p:ext uri="{D42A27DB-BD31-4B8C-83A1-F6EECF244321}">
                    <p14:modId xmlns:p14="http://schemas.microsoft.com/office/powerpoint/2010/main" val="973973780"/>
                  </p:ext>
                </p:extLst>
              </p:nvPr>
            </p:nvGraphicFramePr>
            <p:xfrm>
              <a:off x="1090690" y="1438744"/>
              <a:ext cx="3378359" cy="1425705"/>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73" name="Diagram 72" title="SmartArt Circle Accent Timeline diagram"/>
              <p:cNvGraphicFramePr/>
              <p:nvPr>
                <p:extLst>
                  <p:ext uri="{D42A27DB-BD31-4B8C-83A1-F6EECF244321}">
                    <p14:modId xmlns:p14="http://schemas.microsoft.com/office/powerpoint/2010/main" val="3619177670"/>
                  </p:ext>
                </p:extLst>
              </p:nvPr>
            </p:nvGraphicFramePr>
            <p:xfrm>
              <a:off x="483120" y="4179693"/>
              <a:ext cx="4095121" cy="1601320"/>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74" name="TextBox 73"/>
              <p:cNvSpPr txBox="1"/>
              <p:nvPr/>
            </p:nvSpPr>
            <p:spPr>
              <a:xfrm>
                <a:off x="1175090" y="1212910"/>
                <a:ext cx="3344600" cy="32048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C1C1C"/>
                    </a:solidFill>
                    <a:effectLst/>
                    <a:uLnTx/>
                    <a:uFillTx/>
                    <a:latin typeface="Calibri"/>
                    <a:ea typeface="+mn-ea"/>
                    <a:cs typeface="+mn-cs"/>
                  </a:rPr>
                  <a:t>PREPARATIONS: before Start</a:t>
                </a:r>
              </a:p>
            </p:txBody>
          </p:sp>
          <p:sp>
            <p:nvSpPr>
              <p:cNvPr id="75" name="TextBox 74"/>
              <p:cNvSpPr txBox="1"/>
              <p:nvPr/>
            </p:nvSpPr>
            <p:spPr>
              <a:xfrm>
                <a:off x="103094" y="3497361"/>
                <a:ext cx="947253" cy="527854"/>
              </a:xfrm>
              <a:prstGeom prst="rect">
                <a:avLst/>
              </a:prstGeom>
              <a:solidFill>
                <a:srgbClr val="C89F5D">
                  <a:lumMod val="20000"/>
                  <a:lumOff val="80000"/>
                </a:srgbClr>
              </a:solidFill>
              <a:ln w="12700">
                <a:solidFill>
                  <a:srgbClr val="7F7F7F"/>
                </a:solidFill>
              </a:ln>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C1C1C"/>
                    </a:solidFill>
                    <a:effectLst/>
                    <a:uLnTx/>
                    <a:uFillTx/>
                    <a:latin typeface="Calibri"/>
                    <a:ea typeface="+mn-ea"/>
                    <a:cs typeface="+mn-cs"/>
                  </a:rPr>
                  <a:t>Laser Lab. Oxford</a:t>
                </a:r>
              </a:p>
            </p:txBody>
          </p:sp>
          <p:sp>
            <p:nvSpPr>
              <p:cNvPr id="76" name="TextBox 75"/>
              <p:cNvSpPr txBox="1"/>
              <p:nvPr/>
            </p:nvSpPr>
            <p:spPr>
              <a:xfrm>
                <a:off x="0" y="2023423"/>
                <a:ext cx="1090689" cy="942597"/>
              </a:xfrm>
              <a:prstGeom prst="rect">
                <a:avLst/>
              </a:prstGeom>
              <a:solidFill>
                <a:srgbClr val="C89F5D">
                  <a:lumMod val="20000"/>
                  <a:lumOff val="80000"/>
                </a:srgbClr>
              </a:solidFill>
              <a:ln w="12700">
                <a:solidFill>
                  <a:srgbClr val="7F7F7F"/>
                </a:solidFill>
              </a:ln>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C1C1C"/>
                    </a:solidFill>
                    <a:effectLst/>
                    <a:uLnTx/>
                    <a:uFillTx/>
                    <a:latin typeface="Calibri"/>
                    <a:ea typeface="+mn-ea"/>
                    <a:cs typeface="+mn-cs"/>
                  </a:rPr>
                  <a:t>10m apparatus</a:t>
                </a:r>
              </a:p>
              <a:p>
                <a:pPr marL="0" marR="0" lvl="0" indent="0" algn="r" defTabSz="91440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C1C1C"/>
                    </a:solidFill>
                    <a:effectLst/>
                    <a:uLnTx/>
                    <a:uFillTx/>
                    <a:latin typeface="Calibri"/>
                    <a:ea typeface="+mn-ea"/>
                    <a:cs typeface="+mn-cs"/>
                  </a:rPr>
                  <a:t>- Beecroft Lab.</a:t>
                </a:r>
              </a:p>
            </p:txBody>
          </p:sp>
        </p:grpSp>
        <p:grpSp>
          <p:nvGrpSpPr>
            <p:cNvPr id="66" name="Group 65"/>
            <p:cNvGrpSpPr/>
            <p:nvPr/>
          </p:nvGrpSpPr>
          <p:grpSpPr>
            <a:xfrm>
              <a:off x="5019329" y="1351409"/>
              <a:ext cx="3401889" cy="2686091"/>
              <a:chOff x="5019329" y="1351409"/>
              <a:chExt cx="3401889" cy="2686091"/>
            </a:xfrm>
          </p:grpSpPr>
          <p:graphicFrame>
            <p:nvGraphicFramePr>
              <p:cNvPr id="67" name="Diagram 66" title="SmartArt Circle Accent Timeline diagram"/>
              <p:cNvGraphicFramePr/>
              <p:nvPr>
                <p:extLst>
                  <p:ext uri="{D42A27DB-BD31-4B8C-83A1-F6EECF244321}">
                    <p14:modId xmlns:p14="http://schemas.microsoft.com/office/powerpoint/2010/main" val="3360014927"/>
                  </p:ext>
                </p:extLst>
              </p:nvPr>
            </p:nvGraphicFramePr>
            <p:xfrm>
              <a:off x="5019329" y="2611795"/>
              <a:ext cx="3378359" cy="1425705"/>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
            <p:nvSpPr>
              <p:cNvPr id="68" name="TextBox 67"/>
              <p:cNvSpPr txBox="1"/>
              <p:nvPr/>
            </p:nvSpPr>
            <p:spPr>
              <a:xfrm>
                <a:off x="5076618" y="1351409"/>
                <a:ext cx="3344600" cy="5278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C1C1C"/>
                    </a:solidFill>
                    <a:effectLst/>
                    <a:uLnTx/>
                    <a:uFillTx/>
                    <a:latin typeface="Calibri"/>
                    <a:ea typeface="+mn-ea"/>
                    <a:cs typeface="+mn-cs"/>
                  </a:rPr>
                  <a:t>SIDE-ARM: Cambridge, NPL/Imperial, Oxford and others</a:t>
                </a:r>
              </a:p>
            </p:txBody>
          </p:sp>
          <p:sp>
            <p:nvSpPr>
              <p:cNvPr id="69" name="TextBox 68"/>
              <p:cNvSpPr txBox="1"/>
              <p:nvPr/>
            </p:nvSpPr>
            <p:spPr>
              <a:xfrm>
                <a:off x="5076618" y="2023424"/>
                <a:ext cx="3344600" cy="320483"/>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1C1C1C"/>
                    </a:solidFill>
                    <a:effectLst/>
                    <a:uLnTx/>
                    <a:uFillTx/>
                    <a:latin typeface="Calibri"/>
                    <a:ea typeface="+mn-ea"/>
                    <a:cs typeface="+mn-cs"/>
                  </a:rPr>
                  <a:t> - to be completed</a:t>
                </a:r>
              </a:p>
            </p:txBody>
          </p:sp>
        </p:grpSp>
      </p:grpSp>
    </p:spTree>
    <p:extLst>
      <p:ext uri="{BB962C8B-B14F-4D97-AF65-F5344CB8AC3E}">
        <p14:creationId xmlns:p14="http://schemas.microsoft.com/office/powerpoint/2010/main" val="9094649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652" y="-182556"/>
            <a:ext cx="6534726" cy="956560"/>
          </a:xfrm>
        </p:spPr>
        <p:txBody>
          <a:bodyPr>
            <a:normAutofit/>
          </a:bodyPr>
          <a:lstStyle/>
          <a:p>
            <a:pPr algn="l"/>
            <a:r>
              <a:rPr lang="en-GB" sz="2400" dirty="0"/>
              <a:t>AION-10: Detectors and Electronics</a:t>
            </a:r>
            <a:endParaRPr lang="en-GB" sz="2400" dirty="0">
              <a:solidFill>
                <a:srgbClr val="FF0000"/>
              </a:solidFill>
            </a:endParaRPr>
          </a:p>
        </p:txBody>
      </p:sp>
      <p:sp>
        <p:nvSpPr>
          <p:cNvPr id="3" name="Content Placeholder 2"/>
          <p:cNvSpPr>
            <a:spLocks noGrp="1"/>
          </p:cNvSpPr>
          <p:nvPr>
            <p:ph idx="1"/>
          </p:nvPr>
        </p:nvSpPr>
        <p:spPr>
          <a:xfrm>
            <a:off x="296652" y="897564"/>
            <a:ext cx="5915025" cy="1773436"/>
          </a:xfrm>
          <a:solidFill>
            <a:schemeClr val="accent4">
              <a:lumMod val="20000"/>
              <a:lumOff val="80000"/>
            </a:schemeClr>
          </a:solidFill>
        </p:spPr>
        <p:txBody>
          <a:bodyPr>
            <a:noAutofit/>
          </a:bodyPr>
          <a:lstStyle/>
          <a:p>
            <a:pPr marL="289322" indent="-289322">
              <a:buFont typeface="+mj-lt"/>
              <a:buAutoNum type="arabicPeriod"/>
            </a:pPr>
            <a:r>
              <a:rPr lang="en-GB" sz="1500" dirty="0">
                <a:solidFill>
                  <a:srgbClr val="000000"/>
                </a:solidFill>
                <a:latin typeface="Calibri" panose="020F0502020204030204" pitchFamily="34" charset="0"/>
              </a:rPr>
              <a:t>Electronics: servo-control for multiple systems for frequency and intensity stabilisation. </a:t>
            </a:r>
            <a:r>
              <a:rPr lang="en-GB" sz="1500" dirty="0">
                <a:latin typeface="Calibri" panose="020F0502020204030204" pitchFamily="34" charset="0"/>
              </a:rPr>
              <a:t>(NPL/Oxford)</a:t>
            </a:r>
          </a:p>
          <a:p>
            <a:pPr marL="289322" indent="-289322">
              <a:buFont typeface="+mj-lt"/>
              <a:buAutoNum type="arabicPeriod"/>
            </a:pPr>
            <a:r>
              <a:rPr lang="en-GB" sz="1500" dirty="0"/>
              <a:t>Control system: light pulse timing and shaping, laser cooling and transport sequences. </a:t>
            </a:r>
            <a:r>
              <a:rPr lang="en-GB" sz="1500" dirty="0">
                <a:solidFill>
                  <a:srgbClr val="FF0000"/>
                </a:solidFill>
              </a:rPr>
              <a:t>*</a:t>
            </a:r>
          </a:p>
          <a:p>
            <a:pPr marL="289322" indent="-289322">
              <a:buFont typeface="+mj-lt"/>
              <a:buAutoNum type="arabicPeriod"/>
            </a:pPr>
            <a:r>
              <a:rPr lang="en-GB" sz="1500" dirty="0">
                <a:solidFill>
                  <a:srgbClr val="000000"/>
                </a:solidFill>
                <a:latin typeface="Calibri" panose="020F0502020204030204" pitchFamily="34" charset="0"/>
              </a:rPr>
              <a:t>CCD cameras for detection, e.g. </a:t>
            </a:r>
            <a:r>
              <a:rPr lang="en-GB" sz="1500" dirty="0" err="1">
                <a:solidFill>
                  <a:srgbClr val="000000"/>
                </a:solidFill>
                <a:latin typeface="Calibri" panose="020F0502020204030204" pitchFamily="34" charset="0"/>
              </a:rPr>
              <a:t>Andor</a:t>
            </a:r>
            <a:r>
              <a:rPr lang="en-GB" sz="1500" dirty="0">
                <a:solidFill>
                  <a:srgbClr val="000000"/>
                </a:solidFill>
                <a:latin typeface="Calibri" panose="020F0502020204030204" pitchFamily="34" charset="0"/>
              </a:rPr>
              <a:t> in the UK</a:t>
            </a:r>
          </a:p>
          <a:p>
            <a:pPr marL="289322" indent="-289322">
              <a:buFont typeface="+mj-lt"/>
              <a:buAutoNum type="arabicPeriod"/>
            </a:pPr>
            <a:r>
              <a:rPr lang="en-GB" sz="1500" dirty="0">
                <a:solidFill>
                  <a:srgbClr val="000000"/>
                </a:solidFill>
                <a:latin typeface="Calibri" panose="020F0502020204030204" pitchFamily="34" charset="0"/>
              </a:rPr>
              <a:t>Test &amp; Measurement </a:t>
            </a:r>
            <a:r>
              <a:rPr lang="en-GB" sz="1500" dirty="0">
                <a:latin typeface="Calibri" panose="020F0502020204030204" pitchFamily="34" charset="0"/>
              </a:rPr>
              <a:t>equipment (mostly contributed)</a:t>
            </a:r>
            <a:endParaRPr lang="en-GB" sz="1500" dirty="0">
              <a:solidFill>
                <a:srgbClr val="000000"/>
              </a:solidFill>
              <a:latin typeface="Calibri" panose="020F0502020204030204" pitchFamily="34" charset="0"/>
            </a:endParaRPr>
          </a:p>
          <a:p>
            <a:pPr marL="289322" indent="-289322">
              <a:buFont typeface="+mj-lt"/>
              <a:buAutoNum type="arabicPeriod"/>
            </a:pPr>
            <a:endParaRPr lang="en-GB" sz="1500" dirty="0">
              <a:solidFill>
                <a:srgbClr val="000000"/>
              </a:solidFill>
              <a:latin typeface="Calibri" panose="020F0502020204030204" pitchFamily="34" charset="0"/>
            </a:endParaRPr>
          </a:p>
          <a:p>
            <a:pPr marL="289322" indent="-289322">
              <a:buFont typeface="+mj-lt"/>
              <a:buAutoNum type="arabicPeriod"/>
            </a:pPr>
            <a:endParaRPr lang="en-GB" sz="1500" dirty="0">
              <a:solidFill>
                <a:srgbClr val="000000"/>
              </a:solidFill>
              <a:latin typeface="Calibri" panose="020F0502020204030204" pitchFamily="34" charset="0"/>
            </a:endParaRPr>
          </a:p>
          <a:p>
            <a:pPr marL="289322" indent="-289322">
              <a:buFont typeface="+mj-lt"/>
              <a:buAutoNum type="arabicPeriod"/>
            </a:pPr>
            <a:endParaRPr lang="en-GB" sz="1500" dirty="0">
              <a:solidFill>
                <a:srgbClr val="000000"/>
              </a:solidFill>
              <a:latin typeface="Calibri" panose="020F0502020204030204" pitchFamily="34" charset="0"/>
            </a:endParaRPr>
          </a:p>
          <a:p>
            <a:pPr marL="289322" indent="-289322">
              <a:buFont typeface="+mj-lt"/>
              <a:buAutoNum type="arabicPeriod"/>
            </a:pPr>
            <a:endParaRPr lang="en-GB" sz="1500" dirty="0"/>
          </a:p>
          <a:p>
            <a:endParaRPr lang="en-GB" sz="1500" dirty="0"/>
          </a:p>
        </p:txBody>
      </p:sp>
      <p:sp>
        <p:nvSpPr>
          <p:cNvPr id="4" name="Footer Placeholder 3">
            <a:extLst>
              <a:ext uri="{FF2B5EF4-FFF2-40B4-BE49-F238E27FC236}">
                <a16:creationId xmlns:a16="http://schemas.microsoft.com/office/drawing/2014/main" id="{7BF98017-DF58-4A61-BD49-AFCDD266B650}"/>
              </a:ext>
            </a:extLst>
          </p:cNvPr>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 typeface="Arial"/>
              <a:buNone/>
              <a:tabLst/>
              <a:defRPr/>
            </a:pPr>
            <a:r>
              <a:rPr kumimoji="0" lang="en-GB" sz="900" b="0" i="0" u="none" strike="noStrike" kern="1200" cap="none" spc="0" normalizeH="0" baseline="0" noProof="0" dirty="0">
                <a:ln>
                  <a:noFill/>
                </a:ln>
                <a:solidFill>
                  <a:prstClr val="black">
                    <a:tint val="75000"/>
                  </a:prstClr>
                </a:solidFill>
                <a:effectLst/>
                <a:uLnTx/>
                <a:uFillTx/>
                <a:latin typeface="Calibri"/>
                <a:ea typeface="+mn-ea"/>
                <a:cs typeface="Arial"/>
                <a:sym typeface="Arial"/>
              </a:rPr>
              <a:t>From AION group meeting 28th June 2019</a:t>
            </a:r>
          </a:p>
        </p:txBody>
      </p:sp>
      <p:sp>
        <p:nvSpPr>
          <p:cNvPr id="5" name="Slide Number Placeholder 4">
            <a:extLst>
              <a:ext uri="{FF2B5EF4-FFF2-40B4-BE49-F238E27FC236}">
                <a16:creationId xmlns:a16="http://schemas.microsoft.com/office/drawing/2014/main" id="{AE60D185-4E48-4F78-A169-0AE835ACC270}"/>
              </a:ext>
            </a:extLst>
          </p:cNvPr>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 typeface="Arial"/>
              <a:buNone/>
              <a:tabLst/>
              <a:defRPr/>
            </a:pPr>
            <a:fld id="{1A51AC5A-A4AF-43C3-83EE-012000B9CA43}" type="slidenum">
              <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rPr>
              <a:pPr marL="0" marR="0" lvl="0" indent="0" algn="r" defTabSz="685800" rtl="0" eaLnBrk="1" fontAlgn="auto" latinLnBrk="0" hangingPunct="1">
                <a:lnSpc>
                  <a:spcPct val="100000"/>
                </a:lnSpc>
                <a:spcBef>
                  <a:spcPts val="0"/>
                </a:spcBef>
                <a:spcAft>
                  <a:spcPts val="0"/>
                </a:spcAft>
                <a:buClrTx/>
                <a:buSzTx/>
                <a:buFont typeface="Arial"/>
                <a:buNone/>
                <a:tabLst/>
                <a:defRPr/>
              </a:pPr>
              <a:t>28</a:t>
            </a:fld>
            <a:endPar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endParaRPr>
          </a:p>
        </p:txBody>
      </p:sp>
      <p:sp>
        <p:nvSpPr>
          <p:cNvPr id="6" name="TextBox 5">
            <a:extLst>
              <a:ext uri="{FF2B5EF4-FFF2-40B4-BE49-F238E27FC236}">
                <a16:creationId xmlns:a16="http://schemas.microsoft.com/office/drawing/2014/main" id="{944F3908-F1B5-4460-A3FF-CE383D622F03}"/>
              </a:ext>
            </a:extLst>
          </p:cNvPr>
          <p:cNvSpPr txBox="1"/>
          <p:nvPr/>
        </p:nvSpPr>
        <p:spPr>
          <a:xfrm>
            <a:off x="210622" y="2822180"/>
            <a:ext cx="6326459" cy="1131079"/>
          </a:xfrm>
          <a:prstGeom prst="rect">
            <a:avLst/>
          </a:prstGeom>
          <a:solidFill>
            <a:schemeClr val="accent3">
              <a:lumMod val="20000"/>
              <a:lumOff val="80000"/>
            </a:schemeClr>
          </a:solid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srgbClr val="FF0000"/>
                </a:solidFill>
                <a:effectLst/>
                <a:uLnTx/>
                <a:uFillTx/>
                <a:latin typeface="Calibri"/>
                <a:ea typeface="+mn-ea"/>
                <a:cs typeface="Arial"/>
                <a:sym typeface="Arial"/>
              </a:rPr>
              <a:t>* </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Email exchange, May 2019 (Chris F, Richard, Ulrich and Oliver) </a:t>
            </a:r>
          </a:p>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 there seem to be many views  on the a suitable electronic control system for AION-10. Although is isn’t a major cost, it could cause a significant delay to setting up AION-10… </a:t>
            </a:r>
          </a:p>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…there is good existing solutions such as </a:t>
            </a:r>
            <a:r>
              <a:rPr kumimoji="0" lang="en-GB" sz="1350" b="0" i="0" u="none" strike="noStrike" kern="1200" cap="none" spc="0" normalizeH="0" baseline="0" noProof="0" dirty="0" err="1">
                <a:ln>
                  <a:noFill/>
                </a:ln>
                <a:solidFill>
                  <a:prstClr val="black"/>
                </a:solidFill>
                <a:effectLst/>
                <a:uLnTx/>
                <a:uFillTx/>
                <a:latin typeface="Calibri"/>
                <a:ea typeface="+mn-ea"/>
                <a:cs typeface="Arial"/>
                <a:sym typeface="Arial"/>
              </a:rPr>
              <a:t>ArtiQ</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 (as used by many ion-trapping </a:t>
            </a:r>
            <a:r>
              <a:rPr kumimoji="0" lang="en-GB" sz="1350" b="0" i="0" u="none" strike="noStrike" kern="1200" cap="none" spc="0" normalizeH="0" baseline="0" noProof="0" dirty="0" err="1">
                <a:ln>
                  <a:noFill/>
                </a:ln>
                <a:solidFill>
                  <a:prstClr val="black"/>
                </a:solidFill>
                <a:effectLst/>
                <a:uLnTx/>
                <a:uFillTx/>
                <a:latin typeface="Calibri"/>
                <a:ea typeface="+mn-ea"/>
                <a:cs typeface="Arial"/>
                <a:sym typeface="Arial"/>
              </a:rPr>
              <a:t>expts</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a:t>
            </a:r>
          </a:p>
          <a:p>
            <a:pPr marL="0" marR="0" lvl="0" indent="0" algn="l" defTabSz="685800" rtl="0" eaLnBrk="1" fontAlgn="auto" latinLnBrk="0" hangingPunct="1">
              <a:lnSpc>
                <a:spcPct val="100000"/>
              </a:lnSpc>
              <a:spcBef>
                <a:spcPts val="0"/>
              </a:spcBef>
              <a:spcAft>
                <a:spcPts val="0"/>
              </a:spcAft>
              <a:buClrTx/>
              <a:buSzTx/>
              <a:buFont typeface="Arial"/>
              <a:buNone/>
              <a:tabLst/>
              <a:defRPr/>
            </a:pPr>
            <a:endParaRPr kumimoji="0" lang="en-GB" sz="1350" b="0" i="0" u="none" strike="noStrike" kern="1200" cap="none" spc="0" normalizeH="0" baseline="0" noProof="0" dirty="0">
              <a:ln>
                <a:noFill/>
              </a:ln>
              <a:solidFill>
                <a:prstClr val="black"/>
              </a:solidFill>
              <a:effectLst/>
              <a:uLnTx/>
              <a:uFillTx/>
              <a:latin typeface="Calibri"/>
              <a:ea typeface="+mn-ea"/>
              <a:cs typeface="Arial"/>
              <a:sym typeface="Arial"/>
            </a:endParaRPr>
          </a:p>
        </p:txBody>
      </p:sp>
      <p:sp>
        <p:nvSpPr>
          <p:cNvPr id="7" name="TextBox 6">
            <a:extLst>
              <a:ext uri="{FF2B5EF4-FFF2-40B4-BE49-F238E27FC236}">
                <a16:creationId xmlns:a16="http://schemas.microsoft.com/office/drawing/2014/main" id="{EC777783-0ED0-404E-AE41-7C005B3FD5FE}"/>
              </a:ext>
            </a:extLst>
          </p:cNvPr>
          <p:cNvSpPr txBox="1"/>
          <p:nvPr/>
        </p:nvSpPr>
        <p:spPr>
          <a:xfrm>
            <a:off x="210622" y="4245936"/>
            <a:ext cx="6326459" cy="300082"/>
          </a:xfrm>
          <a:prstGeom prst="rect">
            <a:avLst/>
          </a:prstGeom>
          <a:solidFill>
            <a:schemeClr val="accent5">
              <a:lumMod val="20000"/>
              <a:lumOff val="80000"/>
            </a:schemeClr>
          </a:solid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Not included in original budget: synchronisation with MAGIS (month 32) – contribution?  </a:t>
            </a:r>
          </a:p>
        </p:txBody>
      </p:sp>
    </p:spTree>
    <p:extLst>
      <p:ext uri="{BB962C8B-B14F-4D97-AF65-F5344CB8AC3E}">
        <p14:creationId xmlns:p14="http://schemas.microsoft.com/office/powerpoint/2010/main" val="69460132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380" y="141481"/>
            <a:ext cx="6480720" cy="489857"/>
          </a:xfrm>
        </p:spPr>
        <p:txBody>
          <a:bodyPr>
            <a:normAutofit fontScale="90000"/>
          </a:bodyPr>
          <a:lstStyle/>
          <a:p>
            <a:r>
              <a:rPr lang="en-GB" sz="2025" dirty="0"/>
              <a:t>Technical challenges to solve on atom source </a:t>
            </a:r>
            <a:br>
              <a:rPr lang="en-GB" sz="2025" dirty="0"/>
            </a:br>
            <a:r>
              <a:rPr lang="en-GB" sz="2025" dirty="0"/>
              <a:t>(copied from Richard Hobson, AION meeting 22 Feb 2019)</a:t>
            </a:r>
            <a:endParaRPr lang="en-GB" sz="2250" dirty="0"/>
          </a:p>
        </p:txBody>
      </p:sp>
      <p:sp>
        <p:nvSpPr>
          <p:cNvPr id="6" name="Slide Number Placeholder 5">
            <a:extLst>
              <a:ext uri="{FF2B5EF4-FFF2-40B4-BE49-F238E27FC236}">
                <a16:creationId xmlns:a16="http://schemas.microsoft.com/office/drawing/2014/main" id="{B7955920-FA4E-4500-8825-3381A96641D2}"/>
              </a:ext>
            </a:extLst>
          </p:cNvPr>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 typeface="Arial"/>
              <a:buNone/>
              <a:tabLst/>
              <a:defRPr/>
            </a:pPr>
            <a:fld id="{1A51AC5A-A4AF-43C3-83EE-012000B9CA43}" type="slidenum">
              <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rPr>
              <a:pPr marL="0" marR="0" lvl="0" indent="0" algn="r" defTabSz="685800" rtl="0" eaLnBrk="1" fontAlgn="auto" latinLnBrk="0" hangingPunct="1">
                <a:lnSpc>
                  <a:spcPct val="100000"/>
                </a:lnSpc>
                <a:spcBef>
                  <a:spcPts val="0"/>
                </a:spcBef>
                <a:spcAft>
                  <a:spcPts val="0"/>
                </a:spcAft>
                <a:buClrTx/>
                <a:buSzTx/>
                <a:buFont typeface="Arial"/>
                <a:buNone/>
                <a:tabLst/>
                <a:defRPr/>
              </a:pPr>
              <a:t>29</a:t>
            </a:fld>
            <a:endPar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endParaRPr>
          </a:p>
        </p:txBody>
      </p:sp>
      <p:sp>
        <p:nvSpPr>
          <p:cNvPr id="9" name="Rectangle 8">
            <a:extLst>
              <a:ext uri="{FF2B5EF4-FFF2-40B4-BE49-F238E27FC236}">
                <a16:creationId xmlns:a16="http://schemas.microsoft.com/office/drawing/2014/main" id="{AFA016FF-6B49-46E6-A087-28FE04DB52DD}"/>
              </a:ext>
            </a:extLst>
          </p:cNvPr>
          <p:cNvSpPr/>
          <p:nvPr/>
        </p:nvSpPr>
        <p:spPr>
          <a:xfrm>
            <a:off x="196398" y="3937426"/>
            <a:ext cx="6318702" cy="923330"/>
          </a:xfrm>
          <a:prstGeom prst="rect">
            <a:avLst/>
          </a:prstGeom>
          <a:solidFill>
            <a:schemeClr val="accent2">
              <a:lumMod val="20000"/>
              <a:lumOff val="80000"/>
            </a:schemeClr>
          </a:solidFill>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srgbClr val="FF0000"/>
                </a:solidFill>
                <a:effectLst/>
                <a:uLnTx/>
                <a:uFillTx/>
                <a:latin typeface="Calibri"/>
                <a:ea typeface="+mn-ea"/>
                <a:cs typeface="Arial"/>
                <a:sym typeface="Arial"/>
              </a:rPr>
              <a:t>Going beyond AION-10</a:t>
            </a:r>
          </a:p>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Need to preserve squeezing </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Symbol" panose="05050102010706020507" pitchFamily="18" charset="2"/>
              </a:rPr>
              <a:t>  </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magic wavelength (or transfer squeezing)</a:t>
            </a:r>
          </a:p>
          <a:p>
            <a:pPr marL="257175" marR="0" lvl="1" indent="0" algn="l" defTabSz="685800" rtl="0" eaLnBrk="1" fontAlgn="auto" latinLnBrk="0" hangingPunct="1">
              <a:lnSpc>
                <a:spcPct val="100000"/>
              </a:lnSpc>
              <a:spcBef>
                <a:spcPts val="0"/>
              </a:spcBef>
              <a:spcAft>
                <a:spcPts val="0"/>
              </a:spcAft>
              <a:buClrTx/>
              <a:buSzTx/>
              <a:buFont typeface="Arial"/>
              <a:buNone/>
              <a:tabLst/>
              <a:defRPr/>
            </a:pPr>
            <a:endParaRPr kumimoji="0" lang="en-GB" sz="1350" b="0" i="0" u="none" strike="noStrike" kern="1200" cap="none" spc="0" normalizeH="0" baseline="0" noProof="0" dirty="0">
              <a:ln>
                <a:noFill/>
              </a:ln>
              <a:solidFill>
                <a:prstClr val="black"/>
              </a:solidFill>
              <a:effectLst/>
              <a:uLnTx/>
              <a:uFillTx/>
              <a:latin typeface="Calibri"/>
              <a:ea typeface="+mn-ea"/>
              <a:cs typeface="Arial"/>
              <a:sym typeface="Arial"/>
            </a:endParaRPr>
          </a:p>
          <a:p>
            <a:pPr marL="160735" marR="0" lvl="0" indent="-160735"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Spin squeezing - spin squeezing not yet been realised on an optical clock transition </a:t>
            </a:r>
          </a:p>
        </p:txBody>
      </p:sp>
      <p:sp>
        <p:nvSpPr>
          <p:cNvPr id="12" name="Rectangle 11">
            <a:extLst>
              <a:ext uri="{FF2B5EF4-FFF2-40B4-BE49-F238E27FC236}">
                <a16:creationId xmlns:a16="http://schemas.microsoft.com/office/drawing/2014/main" id="{BAB05C5A-C1F3-4256-86AA-AA7EF7E571BD}"/>
              </a:ext>
            </a:extLst>
          </p:cNvPr>
          <p:cNvSpPr/>
          <p:nvPr/>
        </p:nvSpPr>
        <p:spPr>
          <a:xfrm>
            <a:off x="196398" y="913698"/>
            <a:ext cx="6318702" cy="3000821"/>
          </a:xfrm>
          <a:prstGeom prst="rect">
            <a:avLst/>
          </a:prstGeom>
          <a:solidFill>
            <a:schemeClr val="bg1"/>
          </a:solidFill>
        </p:spPr>
        <p:txBody>
          <a:bodyPr wrap="square" anchor="t">
            <a:spAutoFit/>
          </a:bodyPr>
          <a:lstStyle/>
          <a:p>
            <a:pPr marL="160735" marR="0" lvl="0" indent="-160735"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High atom flux into blue MOT (~ 10</a:t>
            </a:r>
            <a:r>
              <a:rPr kumimoji="0" lang="en-GB" sz="1350" b="0" i="0" u="none" strike="noStrike" kern="1200" cap="none" spc="0" normalizeH="0" baseline="30000" noProof="0" dirty="0">
                <a:ln>
                  <a:noFill/>
                </a:ln>
                <a:solidFill>
                  <a:prstClr val="black"/>
                </a:solidFill>
                <a:effectLst/>
                <a:uLnTx/>
                <a:uFillTx/>
                <a:latin typeface="Calibri"/>
                <a:ea typeface="+mn-ea"/>
                <a:cs typeface="Arial"/>
                <a:sym typeface="Arial"/>
              </a:rPr>
              <a:t>11</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 in 1 second)</a:t>
            </a:r>
          </a:p>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cf. fastest published loading into blue MOT is &lt; 10</a:t>
            </a:r>
            <a:r>
              <a:rPr kumimoji="0" lang="en-GB" sz="1350" b="0" i="0" u="none" strike="noStrike" kern="1200" cap="none" spc="0" normalizeH="0" baseline="30000" noProof="0" dirty="0">
                <a:ln>
                  <a:noFill/>
                </a:ln>
                <a:solidFill>
                  <a:prstClr val="black"/>
                </a:solidFill>
                <a:effectLst/>
                <a:uLnTx/>
                <a:uFillTx/>
                <a:latin typeface="Calibri"/>
                <a:ea typeface="+mn-ea"/>
                <a:cs typeface="Arial"/>
                <a:sym typeface="Arial"/>
              </a:rPr>
              <a:t>10</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 per second of </a:t>
            </a:r>
            <a:r>
              <a:rPr kumimoji="0" lang="en-GB" sz="1350" b="0" i="0" u="none" strike="noStrike" kern="1200" cap="none" spc="0" normalizeH="0" baseline="30000" noProof="0" dirty="0">
                <a:ln>
                  <a:noFill/>
                </a:ln>
                <a:solidFill>
                  <a:prstClr val="black"/>
                </a:solidFill>
                <a:effectLst/>
                <a:uLnTx/>
                <a:uFillTx/>
                <a:latin typeface="Calibri"/>
                <a:ea typeface="+mn-ea"/>
                <a:cs typeface="Arial"/>
                <a:sym typeface="Arial"/>
              </a:rPr>
              <a:t>88</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Sr.</a:t>
            </a:r>
          </a:p>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Need to overcome light-assisted collision losses. Also density limits from scatter / reabsorption which are significant at N &gt; 10</a:t>
            </a:r>
            <a:r>
              <a:rPr kumimoji="0" lang="en-GB" sz="1350" b="0" i="0" u="none" strike="noStrike" kern="1200" cap="none" spc="0" normalizeH="0" baseline="30000" noProof="0" dirty="0">
                <a:ln>
                  <a:noFill/>
                </a:ln>
                <a:solidFill>
                  <a:prstClr val="black"/>
                </a:solidFill>
                <a:effectLst/>
                <a:uLnTx/>
                <a:uFillTx/>
                <a:latin typeface="Calibri"/>
                <a:ea typeface="+mn-ea"/>
                <a:cs typeface="Arial"/>
                <a:sym typeface="Arial"/>
              </a:rPr>
              <a:t>8</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 , for 1cm beams. </a:t>
            </a:r>
          </a:p>
          <a:p>
            <a:pPr marL="160735" marR="0" lvl="0" indent="-160735"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GB" sz="1350" b="0" i="0" u="none" strike="noStrike" kern="1200" cap="none" spc="0" normalizeH="0" baseline="0" noProof="0" dirty="0">
              <a:ln>
                <a:noFill/>
              </a:ln>
              <a:solidFill>
                <a:prstClr val="black"/>
              </a:solidFill>
              <a:effectLst/>
              <a:uLnTx/>
              <a:uFillTx/>
              <a:latin typeface="Calibri"/>
              <a:ea typeface="+mn-ea"/>
              <a:cs typeface="Arial"/>
              <a:sym typeface="Arial"/>
            </a:endParaRPr>
          </a:p>
          <a:p>
            <a:pPr marL="160735" marR="0" lvl="0" indent="-160735"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Efficient transfer blue MOT </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Symbol" panose="05050102010706020507" pitchFamily="18" charset="2"/>
              </a:rPr>
              <a:t> </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red MOT </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Symbol" panose="05050102010706020507" pitchFamily="18" charset="2"/>
              </a:rPr>
              <a:t> </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dipole trap </a:t>
            </a:r>
            <a:r>
              <a:rPr kumimoji="0" lang="en-GB" sz="1350" b="0" i="0" u="none" strike="noStrike" kern="1200" cap="none" spc="0" normalizeH="0" baseline="30000" noProof="0" dirty="0">
                <a:ln>
                  <a:noFill/>
                </a:ln>
                <a:solidFill>
                  <a:prstClr val="black"/>
                </a:solidFill>
                <a:effectLst/>
                <a:uLnTx/>
                <a:uFillTx/>
                <a:latin typeface="Calibri"/>
                <a:ea typeface="+mn-ea"/>
                <a:cs typeface="Arial"/>
                <a:sym typeface="Arial"/>
              </a:rPr>
              <a:t>87</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Sr is hard!</a:t>
            </a:r>
          </a:p>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In Florian Schreck’s group, total efficiency from atomic beam to dipole trap was ~ 30 times less for </a:t>
            </a:r>
            <a:r>
              <a:rPr kumimoji="0" lang="en-GB" sz="1350" b="0" i="0" u="none" strike="noStrike" kern="1200" cap="none" spc="0" normalizeH="0" baseline="30000" noProof="0" dirty="0">
                <a:ln>
                  <a:noFill/>
                </a:ln>
                <a:solidFill>
                  <a:prstClr val="black"/>
                </a:solidFill>
                <a:effectLst/>
                <a:uLnTx/>
                <a:uFillTx/>
                <a:latin typeface="Calibri"/>
                <a:ea typeface="+mn-ea"/>
                <a:cs typeface="Arial"/>
                <a:sym typeface="Arial"/>
              </a:rPr>
              <a:t>87</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Sr than for bosonic </a:t>
            </a:r>
            <a:r>
              <a:rPr kumimoji="0" lang="en-GB" sz="1350" b="0" i="0" u="none" strike="noStrike" kern="1200" cap="none" spc="0" normalizeH="0" baseline="30000" noProof="0" dirty="0">
                <a:ln>
                  <a:noFill/>
                </a:ln>
                <a:solidFill>
                  <a:prstClr val="black"/>
                </a:solidFill>
                <a:effectLst/>
                <a:uLnTx/>
                <a:uFillTx/>
                <a:latin typeface="Calibri"/>
                <a:ea typeface="+mn-ea"/>
                <a:cs typeface="Arial"/>
                <a:sym typeface="Arial"/>
              </a:rPr>
              <a:t>84</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Sr.</a:t>
            </a:r>
          </a:p>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1" u="none" strike="noStrike" kern="1200" cap="none" spc="0" normalizeH="0" baseline="0" noProof="0">
                <a:ln>
                  <a:noFill/>
                </a:ln>
                <a:solidFill>
                  <a:srgbClr val="FF0000"/>
                </a:solidFill>
                <a:effectLst/>
                <a:uLnTx/>
                <a:uFillTx/>
                <a:latin typeface="Calibri"/>
                <a:ea typeface="+mn-ea"/>
                <a:cs typeface="Calibri"/>
                <a:sym typeface="Arial"/>
              </a:rPr>
              <a:t>Transport</a:t>
            </a:r>
          </a:p>
          <a:p>
            <a:pPr marL="160496" marR="0" lvl="0" indent="-160496"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Evaporative cooling of 10</a:t>
            </a:r>
            <a:r>
              <a:rPr kumimoji="0" lang="en-GB" sz="1350" b="0" i="0" u="none" strike="noStrike" kern="1200" cap="none" spc="0" normalizeH="0" baseline="30000" noProof="0" dirty="0">
                <a:ln>
                  <a:noFill/>
                </a:ln>
                <a:solidFill>
                  <a:prstClr val="black"/>
                </a:solidFill>
                <a:effectLst/>
                <a:uLnTx/>
                <a:uFillTx/>
                <a:latin typeface="Calibri"/>
                <a:ea typeface="+mn-ea"/>
                <a:cs typeface="Arial"/>
                <a:sym typeface="Arial"/>
              </a:rPr>
              <a:t>9</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 atoms to &lt; 100 </a:t>
            </a:r>
            <a:r>
              <a:rPr kumimoji="0" lang="en-GB" sz="1350" b="0" i="0" u="none" strike="noStrike" kern="1200" cap="none" spc="0" normalizeH="0" baseline="0" noProof="0">
                <a:ln>
                  <a:noFill/>
                </a:ln>
                <a:solidFill>
                  <a:prstClr val="black"/>
                </a:solidFill>
                <a:effectLst/>
                <a:uLnTx/>
                <a:uFillTx/>
                <a:latin typeface="Calibri"/>
                <a:ea typeface="+mn-ea"/>
                <a:cs typeface="Arial"/>
                <a:sym typeface="Arial"/>
              </a:rPr>
              <a:t>nK</a:t>
            </a:r>
            <a:endParaRPr kumimoji="0" lang="en-GB" sz="1350" b="0" i="0" u="none" strike="noStrike" kern="1200" cap="none" spc="0" normalizeH="0" baseline="0" noProof="0" dirty="0">
              <a:ln>
                <a:noFill/>
              </a:ln>
              <a:solidFill>
                <a:prstClr val="black"/>
              </a:solidFill>
              <a:effectLst/>
              <a:uLnTx/>
              <a:uFillTx/>
              <a:latin typeface="Calibri"/>
              <a:ea typeface="+mn-ea"/>
              <a:cs typeface="Calibri"/>
              <a:sym typeface="Arial"/>
            </a:endParaRPr>
          </a:p>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May need many parallel dipole traps </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Symbol" panose="05050102010706020507" pitchFamily="18" charset="2"/>
              </a:rPr>
              <a:t> </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combine large N with fast evaporation</a:t>
            </a:r>
          </a:p>
          <a:p>
            <a:pPr marL="0" marR="0" lvl="0" indent="0" algn="l" defTabSz="685800" rtl="0" eaLnBrk="1" fontAlgn="auto" latinLnBrk="0" hangingPunct="1">
              <a:lnSpc>
                <a:spcPct val="100000"/>
              </a:lnSpc>
              <a:spcBef>
                <a:spcPts val="0"/>
              </a:spcBef>
              <a:spcAft>
                <a:spcPts val="0"/>
              </a:spcAft>
              <a:buClrTx/>
              <a:buSzTx/>
              <a:buFont typeface="Arial"/>
              <a:buNone/>
              <a:tabLst/>
              <a:defRPr/>
            </a:pPr>
            <a:endParaRPr kumimoji="0" lang="en-GB" sz="1350" b="0" i="0" u="none" strike="noStrike" kern="1200" cap="none" spc="0" normalizeH="0" baseline="0" noProof="0" dirty="0">
              <a:ln>
                <a:noFill/>
              </a:ln>
              <a:solidFill>
                <a:prstClr val="black"/>
              </a:solidFill>
              <a:effectLst/>
              <a:uLnTx/>
              <a:uFillTx/>
              <a:latin typeface="Calibri"/>
              <a:ea typeface="+mn-ea"/>
              <a:cs typeface="Arial"/>
              <a:sym typeface="Arial"/>
            </a:endParaRPr>
          </a:p>
          <a:p>
            <a:pPr marL="160735" marR="0" lvl="0" indent="-160735" algn="l" defTabSz="6858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Launching atoms and collimating with atom optics: needs </a:t>
            </a:r>
            <a:r>
              <a:rPr kumimoji="0" lang="en-GB" sz="1350" b="0" i="0" u="none" strike="noStrike" kern="1200" cap="none" spc="0" normalizeH="0" baseline="0" noProof="0" dirty="0" err="1">
                <a:ln>
                  <a:noFill/>
                </a:ln>
                <a:solidFill>
                  <a:prstClr val="black"/>
                </a:solidFill>
                <a:effectLst/>
                <a:uLnTx/>
                <a:uFillTx/>
                <a:latin typeface="Calibri"/>
                <a:ea typeface="+mn-ea"/>
                <a:cs typeface="Arial"/>
                <a:sym typeface="Arial"/>
              </a:rPr>
              <a:t>pK</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 temperature!</a:t>
            </a:r>
          </a:p>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Magnetic force too weak </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Symbol" panose="05050102010706020507" pitchFamily="18" charset="2"/>
              </a:rPr>
              <a:t> </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dipole force for atom optics.</a:t>
            </a:r>
          </a:p>
        </p:txBody>
      </p:sp>
    </p:spTree>
    <p:extLst>
      <p:ext uri="{BB962C8B-B14F-4D97-AF65-F5344CB8AC3E}">
        <p14:creationId xmlns:p14="http://schemas.microsoft.com/office/powerpoint/2010/main" val="26754358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32595" y="2406684"/>
            <a:ext cx="4204953" cy="2438671"/>
          </a:xfrm>
          <a:prstGeom prst="rect">
            <a:avLst/>
          </a:prstGeom>
        </p:spPr>
      </p:pic>
      <p:pic>
        <p:nvPicPr>
          <p:cNvPr id="38" name="Picture 37">
            <a:extLst>
              <a:ext uri="{FF2B5EF4-FFF2-40B4-BE49-F238E27FC236}">
                <a16:creationId xmlns:a16="http://schemas.microsoft.com/office/drawing/2014/main" id="{2C4508FA-9D27-4E17-A6DA-D8C95E501760}"/>
              </a:ext>
            </a:extLst>
          </p:cNvPr>
          <p:cNvPicPr/>
          <p:nvPr/>
        </p:nvPicPr>
        <p:blipFill rotWithShape="1">
          <a:blip r:embed="rId4" cstate="print">
            <a:extLst>
              <a:ext uri="{28A0092B-C50C-407E-A947-70E740481C1C}">
                <a14:useLocalDpi xmlns:a14="http://schemas.microsoft.com/office/drawing/2010/main" val="0"/>
              </a:ext>
            </a:extLst>
          </a:blip>
          <a:srcRect l="29793"/>
          <a:stretch/>
        </p:blipFill>
        <p:spPr bwMode="auto">
          <a:xfrm>
            <a:off x="67857" y="187948"/>
            <a:ext cx="3942439" cy="3510390"/>
          </a:xfrm>
          <a:prstGeom prst="rect">
            <a:avLst/>
          </a:prstGeom>
          <a:noFill/>
          <a:ln>
            <a:noFill/>
          </a:ln>
        </p:spPr>
      </p:pic>
      <p:sp>
        <p:nvSpPr>
          <p:cNvPr id="37" name="TextBox 36"/>
          <p:cNvSpPr txBox="1"/>
          <p:nvPr/>
        </p:nvSpPr>
        <p:spPr>
          <a:xfrm>
            <a:off x="3948601" y="467692"/>
            <a:ext cx="2909399" cy="2169825"/>
          </a:xfrm>
          <a:prstGeom prst="rect">
            <a:avLst/>
          </a:prstGeom>
          <a:noFill/>
        </p:spPr>
        <p:txBody>
          <a:bodyPr wrap="square" rtlCol="0">
            <a:spAutoFit/>
          </a:bodyPr>
          <a:lstStyle/>
          <a:p>
            <a:pPr defTabSz="685800">
              <a:buClrTx/>
            </a:pPr>
            <a:endParaRPr lang="en-GB" sz="1350" kern="1200" dirty="0">
              <a:solidFill>
                <a:prstClr val="black"/>
              </a:solidFill>
              <a:latin typeface="Calibri"/>
              <a:ea typeface="+mn-ea"/>
              <a:cs typeface="+mn-cs"/>
            </a:endParaRPr>
          </a:p>
          <a:p>
            <a:pPr defTabSz="685800">
              <a:buClrTx/>
            </a:pPr>
            <a:r>
              <a:rPr lang="en-GB" sz="1350" kern="1200" dirty="0">
                <a:solidFill>
                  <a:prstClr val="black"/>
                </a:solidFill>
                <a:latin typeface="Calibri"/>
                <a:ea typeface="+mn-ea"/>
                <a:cs typeface="+mn-cs"/>
              </a:rPr>
              <a:t>Key stages: </a:t>
            </a:r>
          </a:p>
          <a:p>
            <a:pPr marL="257175" indent="-257175" defTabSz="685800">
              <a:buClrTx/>
              <a:buFontTx/>
              <a:buAutoNum type="arabicPeriod"/>
            </a:pPr>
            <a:r>
              <a:rPr lang="en-GB" sz="1350" kern="1200" dirty="0">
                <a:solidFill>
                  <a:prstClr val="black"/>
                </a:solidFill>
                <a:latin typeface="Calibri"/>
                <a:ea typeface="+mn-ea"/>
                <a:cs typeface="+mn-cs"/>
              </a:rPr>
              <a:t>Source of neutral strontium atoms</a:t>
            </a:r>
          </a:p>
          <a:p>
            <a:pPr marL="257175" indent="-257175" defTabSz="685800">
              <a:buClrTx/>
              <a:buFontTx/>
              <a:buAutoNum type="arabicPeriod"/>
            </a:pPr>
            <a:r>
              <a:rPr lang="en-GB" sz="1350" kern="1200" dirty="0">
                <a:solidFill>
                  <a:prstClr val="black"/>
                </a:solidFill>
                <a:latin typeface="Calibri"/>
                <a:ea typeface="+mn-ea"/>
                <a:cs typeface="+mn-cs"/>
              </a:rPr>
              <a:t>Two stages of laser cooling</a:t>
            </a:r>
          </a:p>
          <a:p>
            <a:pPr defTabSz="685800">
              <a:buClrTx/>
            </a:pPr>
            <a:r>
              <a:rPr lang="en-GB" sz="1350" kern="1200" dirty="0">
                <a:solidFill>
                  <a:schemeClr val="tx1"/>
                </a:solidFill>
                <a:latin typeface="Calibri"/>
                <a:ea typeface="+mn-ea"/>
                <a:cs typeface="+mn-cs"/>
              </a:rPr>
              <a:t>3a. Transport into vertical tube </a:t>
            </a:r>
          </a:p>
          <a:p>
            <a:pPr defTabSz="685800">
              <a:buClrTx/>
            </a:pPr>
            <a:r>
              <a:rPr lang="en-GB" sz="1350" kern="1200" dirty="0">
                <a:solidFill>
                  <a:srgbClr val="FF0000"/>
                </a:solidFill>
                <a:latin typeface="Calibri"/>
                <a:ea typeface="+mn-ea"/>
                <a:cs typeface="+mn-cs"/>
              </a:rPr>
              <a:t>3b. Further cooling</a:t>
            </a:r>
          </a:p>
          <a:p>
            <a:pPr defTabSz="685800">
              <a:buClrTx/>
            </a:pPr>
            <a:r>
              <a:rPr lang="en-GB" sz="1350" kern="1200" dirty="0">
                <a:solidFill>
                  <a:prstClr val="black"/>
                </a:solidFill>
                <a:latin typeface="Calibri"/>
                <a:ea typeface="+mn-ea"/>
                <a:cs typeface="+mn-cs"/>
              </a:rPr>
              <a:t>4. Launching (copy MAGIS)</a:t>
            </a:r>
          </a:p>
          <a:p>
            <a:pPr defTabSz="685800">
              <a:buClrTx/>
            </a:pPr>
            <a:r>
              <a:rPr lang="en-GB" sz="1350" kern="1200" dirty="0">
                <a:solidFill>
                  <a:prstClr val="black"/>
                </a:solidFill>
                <a:latin typeface="Calibri"/>
                <a:ea typeface="+mn-ea"/>
                <a:cs typeface="+mn-cs"/>
              </a:rPr>
              <a:t>5. </a:t>
            </a:r>
            <a:r>
              <a:rPr lang="en-GB" sz="1350" kern="1200" dirty="0" err="1">
                <a:solidFill>
                  <a:prstClr val="black"/>
                </a:solidFill>
                <a:latin typeface="Calibri"/>
                <a:ea typeface="+mn-ea"/>
                <a:cs typeface="+mn-cs"/>
              </a:rPr>
              <a:t>ToF</a:t>
            </a:r>
            <a:r>
              <a:rPr lang="en-GB" sz="1350" kern="1200" dirty="0">
                <a:solidFill>
                  <a:prstClr val="black"/>
                </a:solidFill>
                <a:latin typeface="Calibri"/>
                <a:ea typeface="+mn-ea"/>
                <a:cs typeface="+mn-cs"/>
              </a:rPr>
              <a:t> - interferometer sequence</a:t>
            </a:r>
          </a:p>
          <a:p>
            <a:pPr defTabSz="685800">
              <a:buClrTx/>
            </a:pPr>
            <a:r>
              <a:rPr lang="en-GB" sz="1350" kern="1200" dirty="0">
                <a:solidFill>
                  <a:prstClr val="black"/>
                </a:solidFill>
                <a:latin typeface="Calibri"/>
                <a:ea typeface="+mn-ea"/>
                <a:cs typeface="+mn-cs"/>
              </a:rPr>
              <a:t>6. Detection – CCD camera</a:t>
            </a:r>
          </a:p>
          <a:p>
            <a:pPr defTabSz="685800">
              <a:buClrTx/>
            </a:pPr>
            <a:endParaRPr lang="en-GB" sz="1350" kern="1200" dirty="0">
              <a:solidFill>
                <a:prstClr val="black"/>
              </a:solidFill>
              <a:latin typeface="Calibri"/>
              <a:ea typeface="+mn-ea"/>
              <a:cs typeface="+mn-cs"/>
            </a:endParaRPr>
          </a:p>
        </p:txBody>
      </p:sp>
      <p:sp>
        <p:nvSpPr>
          <p:cNvPr id="78" name="TextBox 77"/>
          <p:cNvSpPr txBox="1"/>
          <p:nvPr/>
        </p:nvSpPr>
        <p:spPr>
          <a:xfrm>
            <a:off x="-4178" y="-24148"/>
            <a:ext cx="6862178" cy="461665"/>
          </a:xfrm>
          <a:prstGeom prst="rect">
            <a:avLst/>
          </a:prstGeom>
          <a:solidFill>
            <a:schemeClr val="tx2"/>
          </a:solidFill>
          <a:ln>
            <a:noFill/>
          </a:ln>
        </p:spPr>
        <p:txBody>
          <a:bodyPr wrap="square" rtlCol="0">
            <a:spAutoFit/>
          </a:bodyPr>
          <a:lstStyle/>
          <a:p>
            <a:pPr algn="ctr" defTabSz="685800">
              <a:buClrTx/>
            </a:pPr>
            <a:r>
              <a:rPr lang="en-GB" sz="2400" kern="1200" dirty="0">
                <a:solidFill>
                  <a:prstClr val="white"/>
                </a:solidFill>
                <a:latin typeface="Calibri"/>
                <a:ea typeface="+mn-ea"/>
                <a:cs typeface="+mn-cs"/>
              </a:rPr>
              <a:t>  AOIN-10: sub-assemblies  </a:t>
            </a:r>
          </a:p>
        </p:txBody>
      </p:sp>
      <p:sp>
        <p:nvSpPr>
          <p:cNvPr id="3" name="Footer Placeholder 2">
            <a:extLst>
              <a:ext uri="{FF2B5EF4-FFF2-40B4-BE49-F238E27FC236}">
                <a16:creationId xmlns:a16="http://schemas.microsoft.com/office/drawing/2014/main" id="{2CCE4234-390C-4617-AF22-1104125165ED}"/>
              </a:ext>
            </a:extLst>
          </p:cNvPr>
          <p:cNvSpPr>
            <a:spLocks noGrp="1"/>
          </p:cNvSpPr>
          <p:nvPr>
            <p:ph type="ftr" sz="quarter" idx="11"/>
          </p:nvPr>
        </p:nvSpPr>
        <p:spPr>
          <a:xfrm>
            <a:off x="4010296" y="450546"/>
            <a:ext cx="2744673" cy="273844"/>
          </a:xfrm>
        </p:spPr>
        <p:txBody>
          <a:bodyPr/>
          <a:lstStyle/>
          <a:p>
            <a:pPr defTabSz="685800">
              <a:buClrTx/>
            </a:pPr>
            <a:r>
              <a:rPr lang="en-GB" sz="1100" kern="1200" dirty="0">
                <a:solidFill>
                  <a:prstClr val="black">
                    <a:tint val="75000"/>
                  </a:prstClr>
                </a:solidFill>
                <a:latin typeface="Calibri"/>
                <a:ea typeface="+mn-ea"/>
                <a:cs typeface="+mn-cs"/>
              </a:rPr>
              <a:t>From AION group meeting 28th June 2019</a:t>
            </a:r>
          </a:p>
        </p:txBody>
      </p:sp>
      <p:sp>
        <p:nvSpPr>
          <p:cNvPr id="10" name="Slide Number Placeholder 9">
            <a:extLst>
              <a:ext uri="{FF2B5EF4-FFF2-40B4-BE49-F238E27FC236}">
                <a16:creationId xmlns:a16="http://schemas.microsoft.com/office/drawing/2014/main" id="{B3C34B2D-FE1E-4F1E-B03A-E20B78A0D20D}"/>
              </a:ext>
            </a:extLst>
          </p:cNvPr>
          <p:cNvSpPr>
            <a:spLocks noGrp="1"/>
          </p:cNvSpPr>
          <p:nvPr>
            <p:ph type="sldNum" sz="quarter" idx="12"/>
          </p:nvPr>
        </p:nvSpPr>
        <p:spPr/>
        <p:txBody>
          <a:bodyPr/>
          <a:lstStyle/>
          <a:p>
            <a:pPr defTabSz="685800">
              <a:buClrTx/>
            </a:pPr>
            <a:fld id="{1A51AC5A-A4AF-43C3-83EE-012000B9CA43}" type="slidenum">
              <a:rPr lang="en-GB" kern="1200">
                <a:solidFill>
                  <a:prstClr val="black">
                    <a:tint val="75000"/>
                  </a:prstClr>
                </a:solidFill>
                <a:latin typeface="Calibri"/>
                <a:ea typeface="+mn-ea"/>
                <a:cs typeface="+mn-cs"/>
              </a:rPr>
              <a:pPr defTabSz="685800">
                <a:buClrTx/>
              </a:pPr>
              <a:t>3</a:t>
            </a:fld>
            <a:endParaRPr lang="en-GB" kern="1200">
              <a:solidFill>
                <a:prstClr val="black">
                  <a:tint val="75000"/>
                </a:prstClr>
              </a:solidFill>
              <a:latin typeface="Calibri"/>
              <a:ea typeface="+mn-ea"/>
              <a:cs typeface="+mn-cs"/>
            </a:endParaRPr>
          </a:p>
        </p:txBody>
      </p:sp>
    </p:spTree>
    <p:extLst>
      <p:ext uri="{BB962C8B-B14F-4D97-AF65-F5344CB8AC3E}">
        <p14:creationId xmlns:p14="http://schemas.microsoft.com/office/powerpoint/2010/main" val="18926455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652" y="87475"/>
            <a:ext cx="5915025" cy="489857"/>
          </a:xfrm>
        </p:spPr>
        <p:txBody>
          <a:bodyPr>
            <a:normAutofit/>
          </a:bodyPr>
          <a:lstStyle/>
          <a:p>
            <a:r>
              <a:rPr lang="en-GB" sz="2250" dirty="0"/>
              <a:t>AION-10: Lasers &amp; optics</a:t>
            </a:r>
          </a:p>
        </p:txBody>
      </p:sp>
      <p:sp>
        <p:nvSpPr>
          <p:cNvPr id="3" name="Content Placeholder 2"/>
          <p:cNvSpPr>
            <a:spLocks noGrp="1"/>
          </p:cNvSpPr>
          <p:nvPr>
            <p:ph idx="1"/>
          </p:nvPr>
        </p:nvSpPr>
        <p:spPr>
          <a:xfrm>
            <a:off x="471488" y="1249039"/>
            <a:ext cx="5915025" cy="2618855"/>
          </a:xfrm>
          <a:solidFill>
            <a:schemeClr val="accent2">
              <a:lumMod val="20000"/>
              <a:lumOff val="80000"/>
            </a:schemeClr>
          </a:solidFill>
        </p:spPr>
        <p:txBody>
          <a:bodyPr vert="horz" lIns="68580" tIns="34290" rIns="68580" bIns="34290" rtlCol="0" anchor="t">
            <a:normAutofit fontScale="55000" lnSpcReduction="20000"/>
          </a:bodyPr>
          <a:lstStyle/>
          <a:p>
            <a:pPr marL="289322" indent="-289322">
              <a:buFont typeface="+mj-lt"/>
              <a:buAutoNum type="arabicPeriod"/>
            </a:pPr>
            <a:r>
              <a:rPr lang="en-GB" u="none" strike="noStrike" dirty="0">
                <a:effectLst/>
              </a:rPr>
              <a:t>blue cooling (1</a:t>
            </a:r>
            <a:r>
              <a:rPr lang="en-GB" u="none" strike="noStrike" baseline="30000" dirty="0">
                <a:effectLst/>
              </a:rPr>
              <a:t>st</a:t>
            </a:r>
            <a:r>
              <a:rPr lang="en-GB" u="none" strike="noStrike" dirty="0">
                <a:effectLst/>
              </a:rPr>
              <a:t> stage) – </a:t>
            </a:r>
            <a:r>
              <a:rPr lang="en-GB" u="none" strike="noStrike" dirty="0" err="1">
                <a:effectLst/>
              </a:rPr>
              <a:t>Ti:Sa</a:t>
            </a:r>
            <a:r>
              <a:rPr lang="en-GB" dirty="0"/>
              <a:t> or</a:t>
            </a:r>
            <a:r>
              <a:rPr lang="en-GB" u="none" strike="noStrike" dirty="0">
                <a:effectLst/>
              </a:rPr>
              <a:t> amplified diode laser</a:t>
            </a:r>
            <a:endParaRPr lang="en-GB" b="0" i="0" u="none" strike="noStrike" dirty="0">
              <a:solidFill>
                <a:srgbClr val="000000"/>
              </a:solidFill>
              <a:effectLst/>
              <a:latin typeface="Calibri" panose="020F0502020204030204" pitchFamily="34" charset="0"/>
            </a:endParaRPr>
          </a:p>
          <a:p>
            <a:pPr marL="289084" indent="-289084">
              <a:buFont typeface="+mj-lt"/>
              <a:buAutoNum type="arabicPeriod"/>
            </a:pPr>
            <a:r>
              <a:rPr lang="en-GB" u="none" strike="noStrike" dirty="0">
                <a:effectLst/>
              </a:rPr>
              <a:t>red cooling (2</a:t>
            </a:r>
            <a:r>
              <a:rPr lang="en-GB" u="none" strike="noStrike" baseline="30000" dirty="0">
                <a:effectLst/>
              </a:rPr>
              <a:t>nd</a:t>
            </a:r>
            <a:r>
              <a:rPr lang="en-GB" u="none" strike="noStrike" dirty="0">
                <a:effectLst/>
              </a:rPr>
              <a:t> stage) - diode or </a:t>
            </a:r>
            <a:r>
              <a:rPr lang="en-GB" dirty="0" err="1"/>
              <a:t>Ti:Sa</a:t>
            </a:r>
            <a:r>
              <a:rPr lang="en-GB" dirty="0">
                <a:solidFill>
                  <a:srgbClr val="FF0000"/>
                </a:solidFill>
              </a:rPr>
              <a:t> or SFM of fibre lasers</a:t>
            </a:r>
            <a:endParaRPr lang="en-GB" b="0" i="0" u="none" strike="noStrike" dirty="0">
              <a:solidFill>
                <a:srgbClr val="FF0000"/>
              </a:solidFill>
              <a:effectLst/>
              <a:latin typeface="Calibri" panose="020F0502020204030204" pitchFamily="34" charset="0"/>
              <a:cs typeface="Calibri" panose="020F0502020204030204" pitchFamily="34" charset="0"/>
            </a:endParaRPr>
          </a:p>
          <a:p>
            <a:pPr marL="289322" indent="-289322">
              <a:buFont typeface="+mj-lt"/>
              <a:buAutoNum type="arabicPeriod"/>
            </a:pPr>
            <a:r>
              <a:rPr lang="en-GB" u="none" strike="noStrike" dirty="0">
                <a:effectLst/>
              </a:rPr>
              <a:t>clock (</a:t>
            </a:r>
            <a:r>
              <a:rPr lang="en-GB" dirty="0"/>
              <a:t>narrow bandwidth</a:t>
            </a:r>
            <a:r>
              <a:rPr lang="en-GB" u="none" strike="noStrike" dirty="0">
                <a:effectLst/>
              </a:rPr>
              <a:t>) – power critical for one-photon interferometry</a:t>
            </a:r>
          </a:p>
          <a:p>
            <a:pPr marL="289084" indent="-289084">
              <a:buFont typeface="+mj-lt"/>
              <a:buAutoNum type="arabicPeriod"/>
            </a:pPr>
            <a:r>
              <a:rPr lang="en-GB" u="none" strike="noStrike" dirty="0">
                <a:effectLst/>
              </a:rPr>
              <a:t>two repumping lasers – diodes for low power</a:t>
            </a:r>
            <a:endParaRPr lang="en-GB" b="0" i="0" u="none" strike="noStrike" dirty="0">
              <a:solidFill>
                <a:srgbClr val="000000"/>
              </a:solidFill>
              <a:effectLst/>
              <a:latin typeface="Calibri" panose="020F0502020204030204" pitchFamily="34" charset="0"/>
              <a:cs typeface="Calibri" panose="020F0502020204030204" pitchFamily="34" charset="0"/>
            </a:endParaRPr>
          </a:p>
          <a:p>
            <a:pPr marL="289322" indent="-289322">
              <a:buFont typeface="+mj-lt"/>
              <a:buAutoNum type="arabicPeriod"/>
            </a:pPr>
            <a:r>
              <a:rPr lang="en-GB" dirty="0">
                <a:solidFill>
                  <a:srgbClr val="000000"/>
                </a:solidFill>
                <a:latin typeface="Calibri" panose="020F0502020204030204" pitchFamily="34" charset="0"/>
              </a:rPr>
              <a:t>d</a:t>
            </a:r>
            <a:r>
              <a:rPr lang="en-GB" b="0" i="0" dirty="0">
                <a:solidFill>
                  <a:srgbClr val="000000"/>
                </a:solidFill>
                <a:latin typeface="Calibri" panose="020F0502020204030204" pitchFamily="34" charset="0"/>
              </a:rPr>
              <a:t>ipole trapping lasers –</a:t>
            </a:r>
            <a:r>
              <a:rPr lang="en-GB" dirty="0">
                <a:solidFill>
                  <a:srgbClr val="000000"/>
                </a:solidFill>
                <a:latin typeface="Calibri" panose="020F0502020204030204" pitchFamily="34" charset="0"/>
              </a:rPr>
              <a:t> </a:t>
            </a:r>
            <a:r>
              <a:rPr lang="en-GB" b="0" i="0" dirty="0">
                <a:solidFill>
                  <a:srgbClr val="000000"/>
                </a:solidFill>
                <a:latin typeface="Calibri" panose="020F0502020204030204" pitchFamily="34" charset="0"/>
              </a:rPr>
              <a:t>high power at a frequency </a:t>
            </a:r>
            <a:r>
              <a:rPr lang="en-GB" dirty="0">
                <a:solidFill>
                  <a:srgbClr val="000000"/>
                </a:solidFill>
                <a:latin typeface="Calibri" panose="020F0502020204030204" pitchFamily="34" charset="0"/>
              </a:rPr>
              <a:t>far off resonance</a:t>
            </a:r>
            <a:endParaRPr lang="en-GB" b="0" i="0" dirty="0">
              <a:solidFill>
                <a:srgbClr val="000000"/>
              </a:solidFill>
              <a:latin typeface="Calibri" panose="020F0502020204030204" pitchFamily="34" charset="0"/>
            </a:endParaRPr>
          </a:p>
          <a:p>
            <a:pPr lvl="1"/>
            <a:r>
              <a:rPr lang="en-GB" dirty="0">
                <a:solidFill>
                  <a:srgbClr val="000000"/>
                </a:solidFill>
                <a:latin typeface="Calibri" panose="020F0502020204030204" pitchFamily="34" charset="0"/>
              </a:rPr>
              <a:t>t</a:t>
            </a:r>
            <a:r>
              <a:rPr lang="en-GB" b="0" i="0" dirty="0">
                <a:solidFill>
                  <a:srgbClr val="000000"/>
                </a:solidFill>
                <a:latin typeface="Calibri" panose="020F0502020204030204" pitchFamily="34" charset="0"/>
              </a:rPr>
              <a:t>ransport by optical tweezers from sidearm into vertical tube</a:t>
            </a:r>
          </a:p>
          <a:p>
            <a:pPr lvl="1"/>
            <a:r>
              <a:rPr lang="en-GB" dirty="0"/>
              <a:t>optical lattice for launching </a:t>
            </a:r>
            <a:r>
              <a:rPr lang="en-GB" u="none" strike="noStrike" dirty="0">
                <a:effectLst/>
              </a:rPr>
              <a:t>without heating</a:t>
            </a:r>
          </a:p>
          <a:p>
            <a:pPr lvl="1"/>
            <a:r>
              <a:rPr lang="en-GB" dirty="0"/>
              <a:t>(Launching </a:t>
            </a:r>
            <a:r>
              <a:rPr lang="en-GB" u="none" strike="noStrike" dirty="0">
                <a:effectLst/>
              </a:rPr>
              <a:t>squeezed states in future upgrades)</a:t>
            </a:r>
          </a:p>
          <a:p>
            <a:pPr marL="289322" indent="-289322">
              <a:buFont typeface="+mj-lt"/>
              <a:buAutoNum type="arabicPeriod"/>
            </a:pPr>
            <a:r>
              <a:rPr lang="en-GB" dirty="0"/>
              <a:t>Optics: mirrors, polarisers, AOMs, EOMs, shutters, optical fibres etc. (modular system for ease of transport to different locations) </a:t>
            </a:r>
          </a:p>
          <a:p>
            <a:pPr marL="289322" indent="-289322">
              <a:buFont typeface="+mj-lt"/>
              <a:buAutoNum type="arabicPeriod"/>
            </a:pPr>
            <a:r>
              <a:rPr lang="en-GB" dirty="0"/>
              <a:t>Laser frequency stabilisation – reference cavity provided by National Physical Laboratory (NPL), or a </a:t>
            </a:r>
            <a:r>
              <a:rPr lang="en-GB" dirty="0">
                <a:solidFill>
                  <a:srgbClr val="000000"/>
                </a:solidFill>
                <a:latin typeface="Calibri" panose="020F0502020204030204" pitchFamily="34" charset="0"/>
              </a:rPr>
              <a:t>f</a:t>
            </a:r>
            <a:r>
              <a:rPr lang="en-GB" dirty="0"/>
              <a:t>requency comb </a:t>
            </a:r>
            <a:r>
              <a:rPr lang="en-GB" dirty="0">
                <a:solidFill>
                  <a:srgbClr val="FF0000"/>
                </a:solidFill>
              </a:rPr>
              <a:t>(not included in budget)</a:t>
            </a:r>
            <a:endParaRPr lang="en-GB" b="0" i="0" u="none" strike="noStrike" dirty="0">
              <a:solidFill>
                <a:srgbClr val="FF0000"/>
              </a:solidFill>
              <a:effectLst/>
              <a:latin typeface="Calibri" panose="020F0502020204030204" pitchFamily="34" charset="0"/>
            </a:endParaRPr>
          </a:p>
        </p:txBody>
      </p:sp>
      <p:sp>
        <p:nvSpPr>
          <p:cNvPr id="4" name="Title 1"/>
          <p:cNvSpPr txBox="1">
            <a:spLocks/>
          </p:cNvSpPr>
          <p:nvPr/>
        </p:nvSpPr>
        <p:spPr>
          <a:xfrm>
            <a:off x="471488" y="783305"/>
            <a:ext cx="5915025" cy="473529"/>
          </a:xfrm>
          <a:prstGeom prst="rect">
            <a:avLst/>
          </a:prstGeom>
        </p:spPr>
        <p:txBody>
          <a:bodyPr vert="horz" lIns="51435" tIns="25718" rIns="51435" bIns="25718"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 typeface="Arial"/>
              <a:buNone/>
              <a:tabLst/>
              <a:defRPr/>
            </a:pPr>
            <a:r>
              <a:rPr kumimoji="0" lang="en-GB" sz="1350" b="0" i="1" u="none" strike="noStrike" kern="1200" cap="none" spc="0" normalizeH="0" baseline="0" noProof="0" dirty="0">
                <a:ln>
                  <a:noFill/>
                </a:ln>
                <a:solidFill>
                  <a:prstClr val="black"/>
                </a:solidFill>
                <a:effectLst/>
                <a:uLnTx/>
                <a:uFillTx/>
                <a:latin typeface="Calibri"/>
                <a:ea typeface="+mj-ea"/>
                <a:cs typeface="+mj-cs"/>
                <a:sym typeface="Arial"/>
              </a:rPr>
              <a:t>Abbreviations: 	</a:t>
            </a:r>
            <a:r>
              <a:rPr kumimoji="0" lang="en-GB" sz="1350" b="0" i="1" u="none" strike="noStrike" kern="1200" cap="none" spc="0" normalizeH="0" baseline="0" noProof="0" dirty="0" err="1">
                <a:ln>
                  <a:noFill/>
                </a:ln>
                <a:solidFill>
                  <a:prstClr val="black"/>
                </a:solidFill>
                <a:effectLst/>
                <a:uLnTx/>
                <a:uFillTx/>
                <a:latin typeface="Calibri"/>
                <a:ea typeface="+mj-ea"/>
                <a:cs typeface="+mj-cs"/>
                <a:sym typeface="Arial"/>
              </a:rPr>
              <a:t>Ti:Sa</a:t>
            </a:r>
            <a:r>
              <a:rPr kumimoji="0" lang="en-GB" sz="1350" b="0" i="1" u="none" strike="noStrike" kern="1200" cap="none" spc="0" normalizeH="0" baseline="0" noProof="0" dirty="0">
                <a:ln>
                  <a:noFill/>
                </a:ln>
                <a:solidFill>
                  <a:prstClr val="black"/>
                </a:solidFill>
                <a:effectLst/>
                <a:uLnTx/>
                <a:uFillTx/>
                <a:latin typeface="Calibri"/>
                <a:ea typeface="+mj-ea"/>
                <a:cs typeface="+mj-cs"/>
                <a:sym typeface="Arial"/>
              </a:rPr>
              <a:t> – Titanium-doped sapphire laser e.g. M Squared Lasers</a:t>
            </a:r>
          </a:p>
          <a:p>
            <a:pPr marL="0" marR="0" lvl="0" indent="0" algn="l" defTabSz="685800" rtl="0" eaLnBrk="1" fontAlgn="auto" latinLnBrk="0" hangingPunct="1">
              <a:lnSpc>
                <a:spcPct val="90000"/>
              </a:lnSpc>
              <a:spcBef>
                <a:spcPct val="0"/>
              </a:spcBef>
              <a:spcAft>
                <a:spcPts val="0"/>
              </a:spcAft>
              <a:buClrTx/>
              <a:buSzTx/>
              <a:buFont typeface="Arial"/>
              <a:buNone/>
              <a:tabLst/>
              <a:defRPr/>
            </a:pPr>
            <a:r>
              <a:rPr kumimoji="0" lang="en-GB" sz="1350" b="0" i="1" u="none" strike="noStrike" kern="1200" cap="none" spc="0" normalizeH="0" baseline="0" noProof="0" dirty="0">
                <a:ln>
                  <a:noFill/>
                </a:ln>
                <a:solidFill>
                  <a:prstClr val="black"/>
                </a:solidFill>
                <a:effectLst/>
                <a:uLnTx/>
                <a:uFillTx/>
                <a:latin typeface="Calibri"/>
                <a:ea typeface="+mj-ea"/>
                <a:cs typeface="+mj-cs"/>
                <a:sym typeface="Arial"/>
              </a:rPr>
              <a:t>		diode – semiconductor diode lasers, e.g. AO Sense Inc., </a:t>
            </a:r>
            <a:r>
              <a:rPr kumimoji="0" lang="en-GB" sz="1350" b="0" i="1" u="none" strike="noStrike" kern="1200" cap="none" spc="0" normalizeH="0" baseline="0" noProof="0" dirty="0" err="1">
                <a:ln>
                  <a:noFill/>
                </a:ln>
                <a:solidFill>
                  <a:prstClr val="black"/>
                </a:solidFill>
                <a:effectLst/>
                <a:uLnTx/>
                <a:uFillTx/>
                <a:latin typeface="Calibri"/>
                <a:ea typeface="+mj-ea"/>
                <a:cs typeface="+mj-cs"/>
                <a:sym typeface="Arial"/>
              </a:rPr>
              <a:t>Toptica</a:t>
            </a:r>
            <a:endParaRPr kumimoji="0" lang="en-GB" sz="1350" b="0" i="1" u="none" strike="noStrike" kern="1200" cap="none" spc="0" normalizeH="0" baseline="0" noProof="0" dirty="0">
              <a:ln>
                <a:noFill/>
              </a:ln>
              <a:solidFill>
                <a:prstClr val="black"/>
              </a:solidFill>
              <a:effectLst/>
              <a:uLnTx/>
              <a:uFillTx/>
              <a:latin typeface="Calibri"/>
              <a:ea typeface="+mj-ea"/>
              <a:cs typeface="+mj-cs"/>
              <a:sym typeface="Arial"/>
            </a:endParaRPr>
          </a:p>
        </p:txBody>
      </p:sp>
      <p:sp>
        <p:nvSpPr>
          <p:cNvPr id="5" name="Footer Placeholder 4">
            <a:extLst>
              <a:ext uri="{FF2B5EF4-FFF2-40B4-BE49-F238E27FC236}">
                <a16:creationId xmlns:a16="http://schemas.microsoft.com/office/drawing/2014/main" id="{063A2428-0207-488D-94C4-4957AFCE931E}"/>
              </a:ext>
            </a:extLst>
          </p:cNvPr>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 typeface="Arial"/>
              <a:buNone/>
              <a:tabLst/>
              <a:defRPr/>
            </a:pPr>
            <a:r>
              <a:rPr kumimoji="0" lang="en-GB" sz="900" b="0" i="0" u="none" strike="noStrike" kern="1200" cap="none" spc="0" normalizeH="0" baseline="0" noProof="0" dirty="0">
                <a:ln>
                  <a:noFill/>
                </a:ln>
                <a:solidFill>
                  <a:prstClr val="black">
                    <a:tint val="75000"/>
                  </a:prstClr>
                </a:solidFill>
                <a:effectLst/>
                <a:uLnTx/>
                <a:uFillTx/>
                <a:latin typeface="Calibri"/>
                <a:ea typeface="+mn-ea"/>
                <a:cs typeface="Arial"/>
                <a:sym typeface="Arial"/>
              </a:rPr>
              <a:t>From AION group meeting 28th June 2019</a:t>
            </a:r>
          </a:p>
        </p:txBody>
      </p:sp>
      <p:sp>
        <p:nvSpPr>
          <p:cNvPr id="6" name="Slide Number Placeholder 5">
            <a:extLst>
              <a:ext uri="{FF2B5EF4-FFF2-40B4-BE49-F238E27FC236}">
                <a16:creationId xmlns:a16="http://schemas.microsoft.com/office/drawing/2014/main" id="{B7955920-FA4E-4500-8825-3381A96641D2}"/>
              </a:ext>
            </a:extLst>
          </p:cNvPr>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 typeface="Arial"/>
              <a:buNone/>
              <a:tabLst/>
              <a:defRPr/>
            </a:pPr>
            <a:fld id="{1A51AC5A-A4AF-43C3-83EE-012000B9CA43}" type="slidenum">
              <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rPr>
              <a:pPr marL="0" marR="0" lvl="0" indent="0" algn="r" defTabSz="685800" rtl="0" eaLnBrk="1" fontAlgn="auto" latinLnBrk="0" hangingPunct="1">
                <a:lnSpc>
                  <a:spcPct val="100000"/>
                </a:lnSpc>
                <a:spcBef>
                  <a:spcPts val="0"/>
                </a:spcBef>
                <a:spcAft>
                  <a:spcPts val="0"/>
                </a:spcAft>
                <a:buClrTx/>
                <a:buSzTx/>
                <a:buFont typeface="Arial"/>
                <a:buNone/>
                <a:tabLst/>
                <a:defRPr/>
              </a:pPr>
              <a:t>30</a:t>
            </a:fld>
            <a:endPar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endParaRPr>
          </a:p>
        </p:txBody>
      </p:sp>
      <p:sp>
        <p:nvSpPr>
          <p:cNvPr id="7" name="TextBox 6">
            <a:extLst>
              <a:ext uri="{FF2B5EF4-FFF2-40B4-BE49-F238E27FC236}">
                <a16:creationId xmlns:a16="http://schemas.microsoft.com/office/drawing/2014/main" id="{672BB3BE-6CBD-4B33-AAC9-B0A5CEAB99FC}"/>
              </a:ext>
            </a:extLst>
          </p:cNvPr>
          <p:cNvSpPr txBox="1"/>
          <p:nvPr/>
        </p:nvSpPr>
        <p:spPr>
          <a:xfrm>
            <a:off x="468228" y="3975906"/>
            <a:ext cx="5915026" cy="715581"/>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To be decided and agreed in the Project Plan:</a:t>
            </a:r>
          </a:p>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How much PDRA effort and staff time from </a:t>
            </a:r>
            <a:r>
              <a:rPr kumimoji="0" lang="en-GB" sz="1350" b="1" i="0" u="none" strike="noStrike" kern="1200" cap="none" spc="0" normalizeH="0" baseline="0" noProof="0" dirty="0">
                <a:ln>
                  <a:noFill/>
                </a:ln>
                <a:solidFill>
                  <a:srgbClr val="4F81BD"/>
                </a:solidFill>
                <a:effectLst/>
                <a:uLnTx/>
                <a:uFillTx/>
                <a:latin typeface="Calibri"/>
                <a:ea typeface="MS Gothic" panose="020B0609070205080204" pitchFamily="49" charset="-128"/>
                <a:cs typeface="Times New Roman" panose="02020603050405020304" pitchFamily="18" charset="0"/>
                <a:sym typeface="Arial"/>
              </a:rPr>
              <a:t>AION-Technology/</a:t>
            </a:r>
            <a:r>
              <a:rPr kumimoji="0" lang="en-GB" sz="1350" b="0" i="0" u="none" strike="noStrike" kern="1200" cap="none" spc="0" normalizeH="0" baseline="0" noProof="0" dirty="0">
                <a:ln>
                  <a:noFill/>
                </a:ln>
                <a:solidFill>
                  <a:prstClr val="black"/>
                </a:solidFill>
                <a:effectLst/>
                <a:uLnTx/>
                <a:uFillTx/>
                <a:latin typeface="Calibri"/>
                <a:ea typeface="+mn-ea"/>
                <a:cs typeface="Arial"/>
                <a:sym typeface="Arial"/>
              </a:rPr>
              <a:t>other WPs, will be used to kick start AION-10, e.g. build modules for the laser system?  </a:t>
            </a:r>
          </a:p>
        </p:txBody>
      </p:sp>
    </p:spTree>
    <p:extLst>
      <p:ext uri="{BB962C8B-B14F-4D97-AF65-F5344CB8AC3E}">
        <p14:creationId xmlns:p14="http://schemas.microsoft.com/office/powerpoint/2010/main" val="6331404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DB8FE-3827-4A16-878B-46C4C4A9555E}"/>
              </a:ext>
            </a:extLst>
          </p:cNvPr>
          <p:cNvSpPr>
            <a:spLocks noGrp="1"/>
          </p:cNvSpPr>
          <p:nvPr>
            <p:ph type="title"/>
          </p:nvPr>
        </p:nvSpPr>
        <p:spPr/>
        <p:txBody>
          <a:bodyPr/>
          <a:lstStyle/>
          <a:p>
            <a:r>
              <a:rPr lang="en-GB" dirty="0">
                <a:cs typeface="Calibri"/>
              </a:rPr>
              <a:t>Action points (for discussion) </a:t>
            </a:r>
            <a:endParaRPr lang="en-GB" dirty="0"/>
          </a:p>
        </p:txBody>
      </p:sp>
      <p:sp>
        <p:nvSpPr>
          <p:cNvPr id="3" name="Content Placeholder 2">
            <a:extLst>
              <a:ext uri="{FF2B5EF4-FFF2-40B4-BE49-F238E27FC236}">
                <a16:creationId xmlns:a16="http://schemas.microsoft.com/office/drawing/2014/main" id="{405E1002-1759-4595-80E2-B30DA34FF860}"/>
              </a:ext>
            </a:extLst>
          </p:cNvPr>
          <p:cNvSpPr>
            <a:spLocks noGrp="1"/>
          </p:cNvSpPr>
          <p:nvPr>
            <p:ph idx="1"/>
          </p:nvPr>
        </p:nvSpPr>
        <p:spPr>
          <a:xfrm>
            <a:off x="350658" y="951570"/>
            <a:ext cx="6330950" cy="3726414"/>
          </a:xfrm>
        </p:spPr>
        <p:txBody>
          <a:bodyPr vert="horz" lIns="68580" tIns="34290" rIns="68580" bIns="34290" rtlCol="0" anchor="t">
            <a:normAutofit lnSpcReduction="10000"/>
          </a:bodyPr>
          <a:lstStyle/>
          <a:p>
            <a:r>
              <a:rPr lang="en-GB" dirty="0">
                <a:cs typeface="Calibri"/>
              </a:rPr>
              <a:t>Sr-source – can we borrow one from MAGIS?</a:t>
            </a:r>
          </a:p>
          <a:p>
            <a:r>
              <a:rPr lang="en-GB" dirty="0">
                <a:cs typeface="Calibri"/>
              </a:rPr>
              <a:t>Transport for AION-10 – confirm</a:t>
            </a:r>
          </a:p>
          <a:p>
            <a:r>
              <a:rPr lang="en-GB" dirty="0">
                <a:cs typeface="Calibri"/>
              </a:rPr>
              <a:t>Control system for AION – leave open (low cost)</a:t>
            </a:r>
          </a:p>
          <a:p>
            <a:r>
              <a:rPr lang="en-GB" dirty="0">
                <a:cs typeface="Calibri"/>
              </a:rPr>
              <a:t>Synchronisation with MAGIS – Cam, costs?</a:t>
            </a:r>
          </a:p>
          <a:p>
            <a:r>
              <a:rPr lang="en-GB" dirty="0">
                <a:cs typeface="Calibri"/>
              </a:rPr>
              <a:t>In-vacuum optics – liaise with Stanford (</a:t>
            </a:r>
            <a:r>
              <a:rPr lang="en-GB" dirty="0" err="1">
                <a:cs typeface="Calibri"/>
              </a:rPr>
              <a:t>Oxf</a:t>
            </a:r>
            <a:r>
              <a:rPr lang="en-GB" dirty="0">
                <a:cs typeface="Calibri"/>
              </a:rPr>
              <a:t> ?)</a:t>
            </a:r>
          </a:p>
          <a:p>
            <a:r>
              <a:rPr lang="en-GB" dirty="0">
                <a:cs typeface="Calibri"/>
              </a:rPr>
              <a:t>CAD – draw ourselves? Liaise with Stanford about stability requirements. </a:t>
            </a:r>
          </a:p>
          <a:p>
            <a:r>
              <a:rPr lang="en-GB" dirty="0">
                <a:cs typeface="Calibri"/>
              </a:rPr>
              <a:t>[ Laser systems for AION-10</a:t>
            </a:r>
            <a:r>
              <a:rPr lang="en-GB" dirty="0">
                <a:ea typeface="+mn-lt"/>
                <a:cs typeface="+mn-lt"/>
              </a:rPr>
              <a:t> – discuss later]</a:t>
            </a:r>
          </a:p>
          <a:p>
            <a:r>
              <a:rPr lang="en-GB" dirty="0">
                <a:cs typeface="Calibri"/>
              </a:rPr>
              <a:t>Vacuum tubes (4m vertical) - Liverpool or RAL</a:t>
            </a:r>
          </a:p>
          <a:p>
            <a:pPr marL="0" indent="0">
              <a:buNone/>
            </a:pPr>
            <a:endParaRPr lang="en-GB" dirty="0">
              <a:cs typeface="Calibri"/>
            </a:endParaRPr>
          </a:p>
          <a:p>
            <a:endParaRPr lang="en-GB" dirty="0">
              <a:cs typeface="Calibri"/>
            </a:endParaRPr>
          </a:p>
          <a:p>
            <a:endParaRPr lang="en-GB" dirty="0">
              <a:cs typeface="Calibri"/>
            </a:endParaRPr>
          </a:p>
          <a:p>
            <a:endParaRPr lang="en-GB" dirty="0">
              <a:cs typeface="Calibri"/>
            </a:endParaRPr>
          </a:p>
        </p:txBody>
      </p:sp>
      <p:sp>
        <p:nvSpPr>
          <p:cNvPr id="4" name="Footer Placeholder 3">
            <a:extLst>
              <a:ext uri="{FF2B5EF4-FFF2-40B4-BE49-F238E27FC236}">
                <a16:creationId xmlns:a16="http://schemas.microsoft.com/office/drawing/2014/main" id="{BA81AB4F-E36E-4CB1-BB3A-A9B1DEB83DC5}"/>
              </a:ext>
            </a:extLst>
          </p:cNvPr>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 typeface="Arial"/>
              <a:buNone/>
              <a:tabLst/>
              <a:defRPr/>
            </a:pPr>
            <a:r>
              <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rPr>
              <a:t>AION group meeting 28th June 2019</a:t>
            </a:r>
          </a:p>
        </p:txBody>
      </p:sp>
      <p:sp>
        <p:nvSpPr>
          <p:cNvPr id="5" name="Slide Number Placeholder 4">
            <a:extLst>
              <a:ext uri="{FF2B5EF4-FFF2-40B4-BE49-F238E27FC236}">
                <a16:creationId xmlns:a16="http://schemas.microsoft.com/office/drawing/2014/main" id="{80209C60-D69E-4A22-AD1F-EBC78F6E7AC9}"/>
              </a:ext>
            </a:extLst>
          </p:cNvPr>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 typeface="Arial"/>
              <a:buNone/>
              <a:tabLst/>
              <a:defRPr/>
            </a:pPr>
            <a:fld id="{1A51AC5A-A4AF-43C3-83EE-012000B9CA43}" type="slidenum">
              <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rPr>
              <a:pPr marL="0" marR="0" lvl="0" indent="0" algn="r" defTabSz="685800" rtl="0" eaLnBrk="1" fontAlgn="auto" latinLnBrk="0" hangingPunct="1">
                <a:lnSpc>
                  <a:spcPct val="100000"/>
                </a:lnSpc>
                <a:spcBef>
                  <a:spcPts val="0"/>
                </a:spcBef>
                <a:spcAft>
                  <a:spcPts val="0"/>
                </a:spcAft>
                <a:buClrTx/>
                <a:buSzTx/>
                <a:buFont typeface="Arial"/>
                <a:buNone/>
                <a:tabLst/>
                <a:defRPr/>
              </a:pPr>
              <a:t>31</a:t>
            </a:fld>
            <a:endPar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endParaRPr>
          </a:p>
        </p:txBody>
      </p:sp>
    </p:spTree>
    <p:extLst>
      <p:ext uri="{BB962C8B-B14F-4D97-AF65-F5344CB8AC3E}">
        <p14:creationId xmlns:p14="http://schemas.microsoft.com/office/powerpoint/2010/main" val="263887141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DB8FE-3827-4A16-878B-46C4C4A9555E}"/>
              </a:ext>
            </a:extLst>
          </p:cNvPr>
          <p:cNvSpPr>
            <a:spLocks noGrp="1"/>
          </p:cNvSpPr>
          <p:nvPr>
            <p:ph type="title"/>
          </p:nvPr>
        </p:nvSpPr>
        <p:spPr>
          <a:xfrm>
            <a:off x="350658" y="-67698"/>
            <a:ext cx="6172200" cy="857250"/>
          </a:xfrm>
        </p:spPr>
        <p:txBody>
          <a:bodyPr>
            <a:normAutofit/>
          </a:bodyPr>
          <a:lstStyle/>
          <a:p>
            <a:r>
              <a:rPr lang="en-GB" sz="2400" dirty="0">
                <a:cs typeface="Calibri"/>
              </a:rPr>
              <a:t>In-vacuum optics: configuration of launching laser beams in the vertical tubes? </a:t>
            </a:r>
            <a:endParaRPr lang="en-GB" sz="2400" dirty="0"/>
          </a:p>
        </p:txBody>
      </p:sp>
      <p:sp>
        <p:nvSpPr>
          <p:cNvPr id="5" name="Slide Number Placeholder 4">
            <a:extLst>
              <a:ext uri="{FF2B5EF4-FFF2-40B4-BE49-F238E27FC236}">
                <a16:creationId xmlns:a16="http://schemas.microsoft.com/office/drawing/2014/main" id="{80209C60-D69E-4A22-AD1F-EBC78F6E7AC9}"/>
              </a:ext>
            </a:extLst>
          </p:cNvPr>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 typeface="Arial"/>
              <a:buNone/>
              <a:tabLst/>
              <a:defRPr/>
            </a:pPr>
            <a:fld id="{1A51AC5A-A4AF-43C3-83EE-012000B9CA43}" type="slidenum">
              <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rPr>
              <a:pPr marL="0" marR="0" lvl="0" indent="0" algn="r" defTabSz="685800" rtl="0" eaLnBrk="1" fontAlgn="auto" latinLnBrk="0" hangingPunct="1">
                <a:lnSpc>
                  <a:spcPct val="100000"/>
                </a:lnSpc>
                <a:spcBef>
                  <a:spcPts val="0"/>
                </a:spcBef>
                <a:spcAft>
                  <a:spcPts val="0"/>
                </a:spcAft>
                <a:buClrTx/>
                <a:buSzTx/>
                <a:buFont typeface="Arial"/>
                <a:buNone/>
                <a:tabLst/>
                <a:defRPr/>
              </a:pPr>
              <a:t>32</a:t>
            </a:fld>
            <a:endPar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endParaRPr>
          </a:p>
        </p:txBody>
      </p:sp>
      <p:sp>
        <p:nvSpPr>
          <p:cNvPr id="8" name="Rectangle 7">
            <a:extLst>
              <a:ext uri="{FF2B5EF4-FFF2-40B4-BE49-F238E27FC236}">
                <a16:creationId xmlns:a16="http://schemas.microsoft.com/office/drawing/2014/main" id="{817F8500-5B5C-4242-AB7C-3F79EC83A3AA}"/>
              </a:ext>
            </a:extLst>
          </p:cNvPr>
          <p:cNvSpPr/>
          <p:nvPr/>
        </p:nvSpPr>
        <p:spPr>
          <a:xfrm>
            <a:off x="2156661" y="1481274"/>
            <a:ext cx="405000" cy="3240000"/>
          </a:xfrm>
          <a:prstGeom prst="rect">
            <a:avLst/>
          </a:prstGeom>
          <a:solidFill>
            <a:schemeClr val="accent6">
              <a:lumMod val="20000"/>
              <a:lumOff val="8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 typeface="Arial"/>
              <a:buNone/>
              <a:tabLst/>
              <a:defRPr/>
            </a:pPr>
            <a:endParaRPr kumimoji="0" lang="en-GB" sz="1013" b="0" i="0" u="none" strike="noStrike" kern="1200" cap="none" spc="0" normalizeH="0" baseline="0" noProof="0">
              <a:ln>
                <a:noFill/>
              </a:ln>
              <a:solidFill>
                <a:prstClr val="white"/>
              </a:solidFill>
              <a:effectLst/>
              <a:uLnTx/>
              <a:uFillTx/>
              <a:latin typeface="Calibri"/>
              <a:ea typeface="+mn-ea"/>
              <a:cs typeface="+mn-cs"/>
              <a:sym typeface="Arial"/>
            </a:endParaRPr>
          </a:p>
        </p:txBody>
      </p:sp>
      <p:cxnSp>
        <p:nvCxnSpPr>
          <p:cNvPr id="9" name="Straight Arrow Connector 8">
            <a:extLst>
              <a:ext uri="{FF2B5EF4-FFF2-40B4-BE49-F238E27FC236}">
                <a16:creationId xmlns:a16="http://schemas.microsoft.com/office/drawing/2014/main" id="{08F175A3-5F3E-4527-B586-C632820A6E8E}"/>
              </a:ext>
            </a:extLst>
          </p:cNvPr>
          <p:cNvCxnSpPr>
            <a:cxnSpLocks/>
          </p:cNvCxnSpPr>
          <p:nvPr/>
        </p:nvCxnSpPr>
        <p:spPr>
          <a:xfrm flipH="1">
            <a:off x="2367537" y="1496818"/>
            <a:ext cx="194125" cy="15891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FCC4EBAA-6F1A-4D84-9564-D3C289FDE78D}"/>
              </a:ext>
            </a:extLst>
          </p:cNvPr>
          <p:cNvGrpSpPr/>
          <p:nvPr/>
        </p:nvGrpSpPr>
        <p:grpSpPr>
          <a:xfrm>
            <a:off x="1561098" y="1481274"/>
            <a:ext cx="1596127" cy="3240000"/>
            <a:chOff x="2775285" y="850230"/>
            <a:chExt cx="2837558" cy="5760000"/>
          </a:xfrm>
        </p:grpSpPr>
        <p:cxnSp>
          <p:nvCxnSpPr>
            <p:cNvPr id="11" name="Straight Arrow Connector 10">
              <a:extLst>
                <a:ext uri="{FF2B5EF4-FFF2-40B4-BE49-F238E27FC236}">
                  <a16:creationId xmlns:a16="http://schemas.microsoft.com/office/drawing/2014/main" id="{C27F7FAE-EDF7-495F-AB9E-8008EB72F28D}"/>
                </a:ext>
              </a:extLst>
            </p:cNvPr>
            <p:cNvCxnSpPr/>
            <p:nvPr/>
          </p:nvCxnSpPr>
          <p:spPr>
            <a:xfrm>
              <a:off x="2775285" y="4428060"/>
              <a:ext cx="105877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6D5BA7D4-57D4-4531-9248-3246F71BAF24}"/>
                </a:ext>
              </a:extLst>
            </p:cNvPr>
            <p:cNvCxnSpPr>
              <a:cxnSpLocks/>
            </p:cNvCxnSpPr>
            <p:nvPr/>
          </p:nvCxnSpPr>
          <p:spPr>
            <a:xfrm flipV="1">
              <a:off x="3834064" y="850230"/>
              <a:ext cx="720000" cy="35854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4A98C560-0FE5-46CE-8F92-9AAF097E0589}"/>
                </a:ext>
              </a:extLst>
            </p:cNvPr>
            <p:cNvCxnSpPr>
              <a:cxnSpLocks/>
            </p:cNvCxnSpPr>
            <p:nvPr/>
          </p:nvCxnSpPr>
          <p:spPr>
            <a:xfrm flipH="1">
              <a:off x="3834064" y="877865"/>
              <a:ext cx="720001" cy="573236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D50A358-4531-4545-8EB1-66D142B0DB63}"/>
                </a:ext>
              </a:extLst>
            </p:cNvPr>
            <p:cNvCxnSpPr>
              <a:cxnSpLocks/>
            </p:cNvCxnSpPr>
            <p:nvPr/>
          </p:nvCxnSpPr>
          <p:spPr>
            <a:xfrm flipV="1">
              <a:off x="3834064" y="3024820"/>
              <a:ext cx="720000" cy="358541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C1345772-2CA1-4016-916D-CE71483DEEFF}"/>
                </a:ext>
              </a:extLst>
            </p:cNvPr>
            <p:cNvCxnSpPr/>
            <p:nvPr/>
          </p:nvCxnSpPr>
          <p:spPr>
            <a:xfrm>
              <a:off x="4554064" y="3024820"/>
              <a:ext cx="1058779"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16" name="Straight Arrow Connector 15">
            <a:extLst>
              <a:ext uri="{FF2B5EF4-FFF2-40B4-BE49-F238E27FC236}">
                <a16:creationId xmlns:a16="http://schemas.microsoft.com/office/drawing/2014/main" id="{3678C490-8E75-43E3-A09C-8DB085AA4DCA}"/>
              </a:ext>
            </a:extLst>
          </p:cNvPr>
          <p:cNvCxnSpPr>
            <a:cxnSpLocks/>
          </p:cNvCxnSpPr>
          <p:nvPr/>
        </p:nvCxnSpPr>
        <p:spPr>
          <a:xfrm flipH="1" flipV="1">
            <a:off x="2367537" y="3357499"/>
            <a:ext cx="167336" cy="134234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09DED2E-8D8E-4C51-A7F1-865964ECA0AE}"/>
              </a:ext>
            </a:extLst>
          </p:cNvPr>
          <p:cNvCxnSpPr/>
          <p:nvPr/>
        </p:nvCxnSpPr>
        <p:spPr>
          <a:xfrm>
            <a:off x="2156661" y="1319130"/>
            <a:ext cx="40500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ECDA2042-91F4-459C-95C5-3EA274528899}"/>
              </a:ext>
            </a:extLst>
          </p:cNvPr>
          <p:cNvCxnSpPr>
            <a:cxnSpLocks/>
          </p:cNvCxnSpPr>
          <p:nvPr/>
        </p:nvCxnSpPr>
        <p:spPr>
          <a:xfrm flipH="1">
            <a:off x="2671183" y="1475916"/>
            <a:ext cx="15854" cy="32453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8BD9A4E7-966D-4523-9DF1-61DACBDA4B67}"/>
              </a:ext>
            </a:extLst>
          </p:cNvPr>
          <p:cNvSpPr txBox="1"/>
          <p:nvPr/>
        </p:nvSpPr>
        <p:spPr>
          <a:xfrm>
            <a:off x="2156833" y="1128498"/>
            <a:ext cx="514350" cy="24820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013" b="0" i="0" u="none" strike="noStrike" kern="1200" cap="none" spc="0" normalizeH="0" baseline="0" noProof="0" dirty="0">
                <a:ln>
                  <a:noFill/>
                </a:ln>
                <a:solidFill>
                  <a:prstClr val="black"/>
                </a:solidFill>
                <a:effectLst/>
                <a:uLnTx/>
                <a:uFillTx/>
                <a:latin typeface="Calibri"/>
                <a:ea typeface="+mn-ea"/>
                <a:cs typeface="Arial"/>
                <a:sym typeface="Arial"/>
              </a:rPr>
              <a:t>15 cm</a:t>
            </a:r>
          </a:p>
        </p:txBody>
      </p:sp>
      <p:sp>
        <p:nvSpPr>
          <p:cNvPr id="20" name="TextBox 19">
            <a:extLst>
              <a:ext uri="{FF2B5EF4-FFF2-40B4-BE49-F238E27FC236}">
                <a16:creationId xmlns:a16="http://schemas.microsoft.com/office/drawing/2014/main" id="{B1CBD416-519B-485D-B89B-E05625FD5422}"/>
              </a:ext>
            </a:extLst>
          </p:cNvPr>
          <p:cNvSpPr txBox="1"/>
          <p:nvPr/>
        </p:nvSpPr>
        <p:spPr>
          <a:xfrm>
            <a:off x="2746647" y="2975968"/>
            <a:ext cx="514350" cy="40408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013" b="0" i="0" u="none" strike="noStrike" kern="1200" cap="none" spc="0" normalizeH="0" baseline="0" noProof="0" dirty="0">
                <a:ln>
                  <a:noFill/>
                </a:ln>
                <a:solidFill>
                  <a:prstClr val="black"/>
                </a:solidFill>
                <a:effectLst/>
                <a:uLnTx/>
                <a:uFillTx/>
                <a:latin typeface="Calibri"/>
                <a:ea typeface="+mn-ea"/>
                <a:cs typeface="Arial"/>
                <a:sym typeface="Arial"/>
              </a:rPr>
              <a:t>150 cm</a:t>
            </a:r>
          </a:p>
        </p:txBody>
      </p:sp>
      <p:grpSp>
        <p:nvGrpSpPr>
          <p:cNvPr id="21" name="Group 20">
            <a:extLst>
              <a:ext uri="{FF2B5EF4-FFF2-40B4-BE49-F238E27FC236}">
                <a16:creationId xmlns:a16="http://schemas.microsoft.com/office/drawing/2014/main" id="{8BBA78C6-07C4-4FCD-8892-88EDFDDFC538}"/>
              </a:ext>
            </a:extLst>
          </p:cNvPr>
          <p:cNvGrpSpPr/>
          <p:nvPr/>
        </p:nvGrpSpPr>
        <p:grpSpPr>
          <a:xfrm flipV="1">
            <a:off x="1539667" y="1470558"/>
            <a:ext cx="1596127" cy="3240000"/>
            <a:chOff x="2775285" y="850230"/>
            <a:chExt cx="2837558" cy="5760000"/>
          </a:xfrm>
        </p:grpSpPr>
        <p:cxnSp>
          <p:nvCxnSpPr>
            <p:cNvPr id="22" name="Straight Arrow Connector 21">
              <a:extLst>
                <a:ext uri="{FF2B5EF4-FFF2-40B4-BE49-F238E27FC236}">
                  <a16:creationId xmlns:a16="http://schemas.microsoft.com/office/drawing/2014/main" id="{DF36B243-12C8-4F5F-8A3B-C1D4763626C1}"/>
                </a:ext>
              </a:extLst>
            </p:cNvPr>
            <p:cNvCxnSpPr/>
            <p:nvPr/>
          </p:nvCxnSpPr>
          <p:spPr>
            <a:xfrm>
              <a:off x="2775285" y="4428060"/>
              <a:ext cx="1058779"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0B139A7C-FCC8-4A01-99C9-0BDCF16D618F}"/>
                </a:ext>
              </a:extLst>
            </p:cNvPr>
            <p:cNvCxnSpPr>
              <a:cxnSpLocks/>
            </p:cNvCxnSpPr>
            <p:nvPr/>
          </p:nvCxnSpPr>
          <p:spPr>
            <a:xfrm flipV="1">
              <a:off x="3834064" y="850230"/>
              <a:ext cx="720000" cy="358541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F58DC90B-295F-4FE2-8596-1D0E88B3497B}"/>
                </a:ext>
              </a:extLst>
            </p:cNvPr>
            <p:cNvCxnSpPr>
              <a:cxnSpLocks/>
            </p:cNvCxnSpPr>
            <p:nvPr/>
          </p:nvCxnSpPr>
          <p:spPr>
            <a:xfrm flipH="1">
              <a:off x="3834064" y="877865"/>
              <a:ext cx="720001" cy="5732365"/>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E3A992B7-A274-4028-89FF-C7116CF4DF8A}"/>
                </a:ext>
              </a:extLst>
            </p:cNvPr>
            <p:cNvCxnSpPr>
              <a:cxnSpLocks/>
            </p:cNvCxnSpPr>
            <p:nvPr/>
          </p:nvCxnSpPr>
          <p:spPr>
            <a:xfrm flipV="1">
              <a:off x="3834064" y="3024820"/>
              <a:ext cx="720000" cy="358541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DD464B4E-401E-4702-A529-94239AF773DC}"/>
                </a:ext>
              </a:extLst>
            </p:cNvPr>
            <p:cNvCxnSpPr/>
            <p:nvPr/>
          </p:nvCxnSpPr>
          <p:spPr>
            <a:xfrm>
              <a:off x="4554064" y="3024820"/>
              <a:ext cx="1058779"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grpSp>
      <p:cxnSp>
        <p:nvCxnSpPr>
          <p:cNvPr id="27" name="Straight Arrow Connector 26">
            <a:extLst>
              <a:ext uri="{FF2B5EF4-FFF2-40B4-BE49-F238E27FC236}">
                <a16:creationId xmlns:a16="http://schemas.microsoft.com/office/drawing/2014/main" id="{DEA651E0-FBFA-4650-9952-BCBF8111CF39}"/>
              </a:ext>
            </a:extLst>
          </p:cNvPr>
          <p:cNvCxnSpPr>
            <a:cxnSpLocks/>
          </p:cNvCxnSpPr>
          <p:nvPr/>
        </p:nvCxnSpPr>
        <p:spPr>
          <a:xfrm>
            <a:off x="4503383" y="1475999"/>
            <a:ext cx="208563" cy="1610013"/>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51404119-45F0-4E14-BFC3-37275E59FB86}"/>
              </a:ext>
            </a:extLst>
          </p:cNvPr>
          <p:cNvCxnSpPr/>
          <p:nvPr/>
        </p:nvCxnSpPr>
        <p:spPr>
          <a:xfrm>
            <a:off x="3907820" y="3493803"/>
            <a:ext cx="59556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CAB38717-3F07-4EE3-9710-B7EAD0BDDF2F}"/>
              </a:ext>
            </a:extLst>
          </p:cNvPr>
          <p:cNvCxnSpPr>
            <a:cxnSpLocks/>
          </p:cNvCxnSpPr>
          <p:nvPr/>
        </p:nvCxnSpPr>
        <p:spPr>
          <a:xfrm flipH="1" flipV="1">
            <a:off x="4503383" y="1470558"/>
            <a:ext cx="1" cy="202750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8D92E78A-293B-4DA0-B3B1-7D1F593018DB}"/>
              </a:ext>
            </a:extLst>
          </p:cNvPr>
          <p:cNvCxnSpPr>
            <a:cxnSpLocks/>
          </p:cNvCxnSpPr>
          <p:nvPr/>
        </p:nvCxnSpPr>
        <p:spPr>
          <a:xfrm>
            <a:off x="4509705" y="1470558"/>
            <a:ext cx="404483" cy="326143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458E602A-69EF-47E1-A5CC-96068AE2FABF}"/>
              </a:ext>
            </a:extLst>
          </p:cNvPr>
          <p:cNvCxnSpPr>
            <a:cxnSpLocks/>
          </p:cNvCxnSpPr>
          <p:nvPr/>
        </p:nvCxnSpPr>
        <p:spPr>
          <a:xfrm flipH="1" flipV="1">
            <a:off x="4908383" y="2704480"/>
            <a:ext cx="12126" cy="201679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1BD54905-9027-4C77-9E3F-42A217EF8E3B}"/>
              </a:ext>
            </a:extLst>
          </p:cNvPr>
          <p:cNvCxnSpPr/>
          <p:nvPr/>
        </p:nvCxnSpPr>
        <p:spPr>
          <a:xfrm>
            <a:off x="4908383" y="2704481"/>
            <a:ext cx="59556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3104D9F8-C756-4442-A88A-1BF61E311BF1}"/>
              </a:ext>
            </a:extLst>
          </p:cNvPr>
          <p:cNvCxnSpPr/>
          <p:nvPr/>
        </p:nvCxnSpPr>
        <p:spPr>
          <a:xfrm>
            <a:off x="4503383" y="1319130"/>
            <a:ext cx="405001"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B6C0C8FD-682B-4007-8FF0-3EE8613924D6}"/>
              </a:ext>
            </a:extLst>
          </p:cNvPr>
          <p:cNvCxnSpPr>
            <a:cxnSpLocks/>
          </p:cNvCxnSpPr>
          <p:nvPr/>
        </p:nvCxnSpPr>
        <p:spPr>
          <a:xfrm flipH="1">
            <a:off x="5017906" y="1475916"/>
            <a:ext cx="15854" cy="324535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E36FE2AE-FB58-4A1A-B689-9AA146170D91}"/>
              </a:ext>
            </a:extLst>
          </p:cNvPr>
          <p:cNvSpPr txBox="1"/>
          <p:nvPr/>
        </p:nvSpPr>
        <p:spPr>
          <a:xfrm>
            <a:off x="5093369" y="2975968"/>
            <a:ext cx="514350" cy="404085"/>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 typeface="Arial"/>
              <a:buNone/>
              <a:tabLst/>
              <a:defRPr/>
            </a:pPr>
            <a:r>
              <a:rPr kumimoji="0" lang="en-GB" sz="1013" b="0" i="0" u="none" strike="noStrike" kern="1200" cap="none" spc="0" normalizeH="0" baseline="0" noProof="0" dirty="0">
                <a:ln>
                  <a:noFill/>
                </a:ln>
                <a:solidFill>
                  <a:prstClr val="black"/>
                </a:solidFill>
                <a:effectLst/>
                <a:uLnTx/>
                <a:uFillTx/>
                <a:latin typeface="Calibri"/>
                <a:ea typeface="+mn-ea"/>
                <a:cs typeface="Arial"/>
                <a:sym typeface="Arial"/>
              </a:rPr>
              <a:t>150 cm</a:t>
            </a:r>
          </a:p>
        </p:txBody>
      </p:sp>
      <p:cxnSp>
        <p:nvCxnSpPr>
          <p:cNvPr id="36" name="Straight Arrow Connector 35">
            <a:extLst>
              <a:ext uri="{FF2B5EF4-FFF2-40B4-BE49-F238E27FC236}">
                <a16:creationId xmlns:a16="http://schemas.microsoft.com/office/drawing/2014/main" id="{C1D6D5EE-B227-4F49-9A8D-547BE572117F}"/>
              </a:ext>
            </a:extLst>
          </p:cNvPr>
          <p:cNvCxnSpPr>
            <a:cxnSpLocks/>
          </p:cNvCxnSpPr>
          <p:nvPr/>
        </p:nvCxnSpPr>
        <p:spPr>
          <a:xfrm flipV="1">
            <a:off x="4503383" y="3111177"/>
            <a:ext cx="208563" cy="1610013"/>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88080E89-52A3-41BE-9810-95AD6A4D7B87}"/>
              </a:ext>
            </a:extLst>
          </p:cNvPr>
          <p:cNvCxnSpPr/>
          <p:nvPr/>
        </p:nvCxnSpPr>
        <p:spPr>
          <a:xfrm flipV="1">
            <a:off x="3907820" y="2703386"/>
            <a:ext cx="595563" cy="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F47F8BC9-E415-418B-BE83-2CA434ED74C1}"/>
              </a:ext>
            </a:extLst>
          </p:cNvPr>
          <p:cNvCxnSpPr>
            <a:cxnSpLocks/>
          </p:cNvCxnSpPr>
          <p:nvPr/>
        </p:nvCxnSpPr>
        <p:spPr>
          <a:xfrm flipH="1">
            <a:off x="4503383" y="2699123"/>
            <a:ext cx="1" cy="2027509"/>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E32DC98E-EBF6-46A2-AB75-2FEEEB900E4F}"/>
              </a:ext>
            </a:extLst>
          </p:cNvPr>
          <p:cNvCxnSpPr>
            <a:cxnSpLocks/>
          </p:cNvCxnSpPr>
          <p:nvPr/>
        </p:nvCxnSpPr>
        <p:spPr>
          <a:xfrm flipV="1">
            <a:off x="4509705" y="1465200"/>
            <a:ext cx="404483" cy="3261432"/>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AA12932A-921D-4318-8142-A7944C1BAF08}"/>
              </a:ext>
            </a:extLst>
          </p:cNvPr>
          <p:cNvCxnSpPr>
            <a:cxnSpLocks/>
          </p:cNvCxnSpPr>
          <p:nvPr/>
        </p:nvCxnSpPr>
        <p:spPr>
          <a:xfrm flipH="1">
            <a:off x="4908383" y="1475915"/>
            <a:ext cx="12126" cy="2016794"/>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03226FD1-FEE3-4442-A662-2282E44E394F}"/>
              </a:ext>
            </a:extLst>
          </p:cNvPr>
          <p:cNvCxnSpPr/>
          <p:nvPr/>
        </p:nvCxnSpPr>
        <p:spPr>
          <a:xfrm flipV="1">
            <a:off x="4908383" y="3492709"/>
            <a:ext cx="595563" cy="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784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1DB8FE-3827-4A16-878B-46C4C4A9555E}"/>
              </a:ext>
            </a:extLst>
          </p:cNvPr>
          <p:cNvSpPr>
            <a:spLocks noGrp="1"/>
          </p:cNvSpPr>
          <p:nvPr>
            <p:ph type="title"/>
          </p:nvPr>
        </p:nvSpPr>
        <p:spPr/>
        <p:txBody>
          <a:bodyPr>
            <a:normAutofit/>
          </a:bodyPr>
          <a:lstStyle/>
          <a:p>
            <a:r>
              <a:rPr lang="en-GB" dirty="0">
                <a:cs typeface="Calibri"/>
              </a:rPr>
              <a:t>Laser systems</a:t>
            </a:r>
            <a:endParaRPr lang="en-GB" dirty="0"/>
          </a:p>
        </p:txBody>
      </p:sp>
      <p:sp>
        <p:nvSpPr>
          <p:cNvPr id="5" name="Slide Number Placeholder 4">
            <a:extLst>
              <a:ext uri="{FF2B5EF4-FFF2-40B4-BE49-F238E27FC236}">
                <a16:creationId xmlns:a16="http://schemas.microsoft.com/office/drawing/2014/main" id="{80209C60-D69E-4A22-AD1F-EBC78F6E7AC9}"/>
              </a:ext>
            </a:extLst>
          </p:cNvPr>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 typeface="Arial"/>
              <a:buNone/>
              <a:tabLst/>
              <a:defRPr/>
            </a:pPr>
            <a:fld id="{1A51AC5A-A4AF-43C3-83EE-012000B9CA43}" type="slidenum">
              <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rPr>
              <a:pPr marL="0" marR="0" lvl="0" indent="0" algn="r" defTabSz="685800" rtl="0" eaLnBrk="1" fontAlgn="auto" latinLnBrk="0" hangingPunct="1">
                <a:lnSpc>
                  <a:spcPct val="100000"/>
                </a:lnSpc>
                <a:spcBef>
                  <a:spcPts val="0"/>
                </a:spcBef>
                <a:spcAft>
                  <a:spcPts val="0"/>
                </a:spcAft>
                <a:buClrTx/>
                <a:buSzTx/>
                <a:buFont typeface="Arial"/>
                <a:buNone/>
                <a:tabLst/>
                <a:defRPr/>
              </a:pPr>
              <a:t>4</a:t>
            </a:fld>
            <a:endParaRPr kumimoji="0" lang="en-GB" sz="900" b="0" i="0" u="none" strike="noStrike" kern="1200" cap="none" spc="0" normalizeH="0" baseline="0" noProof="0">
              <a:ln>
                <a:noFill/>
              </a:ln>
              <a:solidFill>
                <a:prstClr val="black">
                  <a:tint val="75000"/>
                </a:prstClr>
              </a:solidFill>
              <a:effectLst/>
              <a:uLnTx/>
              <a:uFillTx/>
              <a:latin typeface="Calibri"/>
              <a:ea typeface="+mn-ea"/>
              <a:cs typeface="Arial"/>
              <a:sym typeface="Arial"/>
            </a:endParaRPr>
          </a:p>
        </p:txBody>
      </p:sp>
      <p:grpSp>
        <p:nvGrpSpPr>
          <p:cNvPr id="6" name="Group 5"/>
          <p:cNvGrpSpPr/>
          <p:nvPr/>
        </p:nvGrpSpPr>
        <p:grpSpPr>
          <a:xfrm>
            <a:off x="0" y="949865"/>
            <a:ext cx="6813549" cy="3599815"/>
            <a:chOff x="0" y="0"/>
            <a:chExt cx="8326294" cy="5148826"/>
          </a:xfrm>
        </p:grpSpPr>
        <p:sp>
          <p:nvSpPr>
            <p:cNvPr id="7" name="Rectangle 6"/>
            <p:cNvSpPr/>
            <p:nvPr/>
          </p:nvSpPr>
          <p:spPr>
            <a:xfrm>
              <a:off x="0" y="0"/>
              <a:ext cx="4896544" cy="500481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8" name="Rectangle 7"/>
            <p:cNvSpPr/>
            <p:nvPr/>
          </p:nvSpPr>
          <p:spPr>
            <a:xfrm>
              <a:off x="5517982" y="0"/>
              <a:ext cx="2808312" cy="4015929"/>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a:p>
          </p:txBody>
        </p:sp>
        <p:sp>
          <p:nvSpPr>
            <p:cNvPr id="9" name="Rectangle 8"/>
            <p:cNvSpPr/>
            <p:nvPr/>
          </p:nvSpPr>
          <p:spPr>
            <a:xfrm>
              <a:off x="170633" y="160789"/>
              <a:ext cx="2160240"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Blue laserhead,</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AOM to spec,</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shutters</a:t>
              </a:r>
              <a:endParaRPr lang="en-GB" sz="1000">
                <a:effectLst/>
                <a:latin typeface="Times New Roman" panose="02020603050405020304" pitchFamily="18" charset="0"/>
                <a:ea typeface="Times New Roman" panose="02020603050405020304" pitchFamily="18" charset="0"/>
              </a:endParaRPr>
            </a:p>
          </p:txBody>
        </p:sp>
        <p:sp>
          <p:nvSpPr>
            <p:cNvPr id="10" name="Rectangle 9"/>
            <p:cNvSpPr/>
            <p:nvPr/>
          </p:nvSpPr>
          <p:spPr>
            <a:xfrm>
              <a:off x="170633" y="1384925"/>
              <a:ext cx="2160240"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Blue spec</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Not needed if wavemeter used</a:t>
              </a:r>
              <a:endParaRPr lang="en-GB" sz="1000">
                <a:effectLst/>
                <a:latin typeface="Times New Roman" panose="02020603050405020304" pitchFamily="18" charset="0"/>
                <a:ea typeface="Times New Roman" panose="02020603050405020304" pitchFamily="18" charset="0"/>
              </a:endParaRPr>
            </a:p>
          </p:txBody>
        </p:sp>
        <p:sp>
          <p:nvSpPr>
            <p:cNvPr id="11" name="Rectangle 10"/>
            <p:cNvSpPr/>
            <p:nvPr/>
          </p:nvSpPr>
          <p:spPr>
            <a:xfrm>
              <a:off x="5904656" y="880869"/>
              <a:ext cx="2312641" cy="1152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3D MOT,</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distribution &amp; delivery</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(source side)</a:t>
              </a:r>
              <a:endParaRPr lang="en-GB" sz="1000">
                <a:effectLst/>
                <a:latin typeface="Times New Roman" panose="02020603050405020304" pitchFamily="18" charset="0"/>
                <a:ea typeface="Times New Roman" panose="02020603050405020304" pitchFamily="18" charset="0"/>
              </a:endParaRPr>
            </a:p>
          </p:txBody>
        </p:sp>
        <p:sp>
          <p:nvSpPr>
            <p:cNvPr id="12" name="Rectangle 11"/>
            <p:cNvSpPr/>
            <p:nvPr/>
          </p:nvSpPr>
          <p:spPr>
            <a:xfrm>
              <a:off x="2400429" y="3905205"/>
              <a:ext cx="2321512" cy="93610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Dipole trap laserhead</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AOM shutter and power stab</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 fiber to wavemeter</a:t>
              </a:r>
              <a:endParaRPr lang="en-GB" sz="1000">
                <a:effectLst/>
                <a:latin typeface="Times New Roman" panose="02020603050405020304" pitchFamily="18" charset="0"/>
                <a:ea typeface="Times New Roman" panose="02020603050405020304" pitchFamily="18" charset="0"/>
              </a:endParaRPr>
            </a:p>
          </p:txBody>
        </p:sp>
        <p:sp>
          <p:nvSpPr>
            <p:cNvPr id="13" name="Rectangle 12"/>
            <p:cNvSpPr/>
            <p:nvPr/>
          </p:nvSpPr>
          <p:spPr>
            <a:xfrm>
              <a:off x="170633" y="2177013"/>
              <a:ext cx="2160240" cy="108012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3DMOT laserhead,</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distribution,</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AOM shutters</a:t>
              </a:r>
              <a:endParaRPr lang="en-GB" sz="1000">
                <a:effectLst/>
                <a:latin typeface="Times New Roman" panose="02020603050405020304" pitchFamily="18" charset="0"/>
                <a:ea typeface="Times New Roman" panose="02020603050405020304" pitchFamily="18" charset="0"/>
              </a:endParaRPr>
            </a:p>
          </p:txBody>
        </p:sp>
        <p:sp>
          <p:nvSpPr>
            <p:cNvPr id="14" name="Rectangle 13"/>
            <p:cNvSpPr/>
            <p:nvPr/>
          </p:nvSpPr>
          <p:spPr>
            <a:xfrm>
              <a:off x="167681" y="3329141"/>
              <a:ext cx="2160240" cy="72008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High-finesse cavity</a:t>
              </a:r>
              <a:endParaRPr lang="en-GB" sz="1000">
                <a:effectLst/>
                <a:latin typeface="Times New Roman" panose="02020603050405020304" pitchFamily="18" charset="0"/>
                <a:ea typeface="Times New Roman" panose="02020603050405020304" pitchFamily="18" charset="0"/>
              </a:endParaRPr>
            </a:p>
          </p:txBody>
        </p:sp>
        <p:sp>
          <p:nvSpPr>
            <p:cNvPr id="15" name="Rectangle 14"/>
            <p:cNvSpPr/>
            <p:nvPr/>
          </p:nvSpPr>
          <p:spPr>
            <a:xfrm>
              <a:off x="167681" y="4121229"/>
              <a:ext cx="2160240" cy="72008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Spectroscopy</a:t>
              </a:r>
              <a:endParaRPr lang="en-GB" sz="1000">
                <a:effectLst/>
                <a:latin typeface="Times New Roman" panose="02020603050405020304" pitchFamily="18" charset="0"/>
                <a:ea typeface="Times New Roman" panose="02020603050405020304" pitchFamily="18" charset="0"/>
              </a:endParaRPr>
            </a:p>
          </p:txBody>
        </p:sp>
        <p:sp>
          <p:nvSpPr>
            <p:cNvPr id="16" name="Rectangle 15"/>
            <p:cNvSpPr/>
            <p:nvPr/>
          </p:nvSpPr>
          <p:spPr>
            <a:xfrm>
              <a:off x="2400429" y="1960989"/>
              <a:ext cx="2321512" cy="108012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spcAft>
                  <a:spcPts val="0"/>
                </a:spcAft>
              </a:pPr>
              <a:r>
                <a:rPr lang="en-GB" sz="1100" kern="1200" dirty="0">
                  <a:solidFill>
                    <a:srgbClr val="FFFFFF"/>
                  </a:solidFill>
                  <a:effectLst/>
                  <a:ea typeface="Times New Roman" panose="02020603050405020304" pitchFamily="18" charset="0"/>
                  <a:cs typeface="Times New Roman" panose="02020603050405020304" pitchFamily="18" charset="0"/>
                </a:rPr>
                <a:t>Clock </a:t>
              </a:r>
              <a:r>
                <a:rPr lang="en-GB" sz="1100" kern="1200" dirty="0" err="1">
                  <a:solidFill>
                    <a:srgbClr val="FFFFFF"/>
                  </a:solidFill>
                  <a:effectLst/>
                  <a:ea typeface="Times New Roman" panose="02020603050405020304" pitchFamily="18" charset="0"/>
                  <a:cs typeface="Times New Roman" panose="02020603050405020304" pitchFamily="18" charset="0"/>
                </a:rPr>
                <a:t>laserhead</a:t>
              </a:r>
              <a:r>
                <a:rPr lang="en-GB" sz="1100" kern="1200" dirty="0">
                  <a:solidFill>
                    <a:srgbClr val="FFFFFF"/>
                  </a:solidFill>
                  <a:effectLst/>
                  <a:ea typeface="Times New Roman" panose="02020603050405020304" pitchFamily="18" charset="0"/>
                  <a:cs typeface="Times New Roman" panose="02020603050405020304" pitchFamily="18" charset="0"/>
                </a:rPr>
                <a:t>,</a:t>
              </a:r>
              <a:endParaRPr lang="en-GB" sz="1000" dirty="0">
                <a:effectLst/>
                <a:latin typeface="Times New Roman" panose="02020603050405020304" pitchFamily="18" charset="0"/>
                <a:ea typeface="Times New Roman" panose="02020603050405020304" pitchFamily="18" charset="0"/>
              </a:endParaRPr>
            </a:p>
            <a:p>
              <a:pPr algn="ctr">
                <a:spcAft>
                  <a:spcPts val="0"/>
                </a:spcAft>
              </a:pPr>
              <a:r>
                <a:rPr lang="en-GB" sz="1100" kern="1200" dirty="0">
                  <a:solidFill>
                    <a:srgbClr val="FFFFFF"/>
                  </a:solidFill>
                  <a:effectLst/>
                  <a:ea typeface="Times New Roman" panose="02020603050405020304" pitchFamily="18" charset="0"/>
                  <a:cs typeface="Times New Roman" panose="02020603050405020304" pitchFamily="18" charset="0"/>
                </a:rPr>
                <a:t>Distribution,</a:t>
              </a:r>
              <a:endParaRPr lang="en-GB" sz="1000" dirty="0">
                <a:effectLst/>
                <a:latin typeface="Times New Roman" panose="02020603050405020304" pitchFamily="18" charset="0"/>
                <a:ea typeface="Times New Roman" panose="02020603050405020304" pitchFamily="18" charset="0"/>
              </a:endParaRPr>
            </a:p>
            <a:p>
              <a:pPr algn="ctr">
                <a:spcAft>
                  <a:spcPts val="0"/>
                </a:spcAft>
              </a:pPr>
              <a:r>
                <a:rPr lang="en-GB" sz="1100" kern="1200" dirty="0">
                  <a:solidFill>
                    <a:srgbClr val="FFFFFF"/>
                  </a:solidFill>
                  <a:effectLst/>
                  <a:ea typeface="Times New Roman" panose="02020603050405020304" pitchFamily="18" charset="0"/>
                  <a:cs typeface="Times New Roman" panose="02020603050405020304" pitchFamily="18" charset="0"/>
                </a:rPr>
                <a:t>AOM shutters</a:t>
              </a:r>
              <a:endParaRPr lang="en-GB" sz="1000" dirty="0">
                <a:effectLst/>
                <a:latin typeface="Times New Roman" panose="02020603050405020304" pitchFamily="18" charset="0"/>
                <a:ea typeface="Times New Roman" panose="02020603050405020304" pitchFamily="18" charset="0"/>
              </a:endParaRPr>
            </a:p>
          </p:txBody>
        </p:sp>
        <p:sp>
          <p:nvSpPr>
            <p:cNvPr id="17" name="Rectangle 16"/>
            <p:cNvSpPr/>
            <p:nvPr/>
          </p:nvSpPr>
          <p:spPr>
            <a:xfrm>
              <a:off x="2400429" y="3113117"/>
              <a:ext cx="2321512" cy="72008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Frequency stabilisation</a:t>
              </a:r>
              <a:endParaRPr lang="en-GB" sz="1000">
                <a:effectLst/>
                <a:latin typeface="Times New Roman" panose="02020603050405020304" pitchFamily="18" charset="0"/>
                <a:ea typeface="Times New Roman" panose="02020603050405020304" pitchFamily="18" charset="0"/>
              </a:endParaRPr>
            </a:p>
          </p:txBody>
        </p:sp>
        <p:sp>
          <p:nvSpPr>
            <p:cNvPr id="18" name="Rectangle 17"/>
            <p:cNvSpPr/>
            <p:nvPr/>
          </p:nvSpPr>
          <p:spPr>
            <a:xfrm>
              <a:off x="5904656" y="88781"/>
              <a:ext cx="2312640" cy="7284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2D MOT delivery</a:t>
              </a:r>
              <a:endParaRPr lang="en-GB" sz="1000">
                <a:effectLst/>
                <a:latin typeface="Times New Roman" panose="02020603050405020304" pitchFamily="18" charset="0"/>
                <a:ea typeface="Times New Roman" panose="02020603050405020304" pitchFamily="18" charset="0"/>
              </a:endParaRPr>
            </a:p>
          </p:txBody>
        </p:sp>
        <p:sp>
          <p:nvSpPr>
            <p:cNvPr id="19" name="Rectangle 18"/>
            <p:cNvSpPr/>
            <p:nvPr/>
          </p:nvSpPr>
          <p:spPr>
            <a:xfrm>
              <a:off x="2417685" y="160789"/>
              <a:ext cx="2312640" cy="72008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3D MOT repumper</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ECDL board</a:t>
              </a:r>
              <a:endParaRPr lang="en-GB" sz="1000">
                <a:effectLst/>
                <a:latin typeface="Times New Roman" panose="02020603050405020304" pitchFamily="18" charset="0"/>
                <a:ea typeface="Times New Roman" panose="02020603050405020304" pitchFamily="18" charset="0"/>
              </a:endParaRPr>
            </a:p>
          </p:txBody>
        </p:sp>
        <p:sp>
          <p:nvSpPr>
            <p:cNvPr id="20" name="Rectangle 19"/>
            <p:cNvSpPr/>
            <p:nvPr/>
          </p:nvSpPr>
          <p:spPr>
            <a:xfrm>
              <a:off x="2417685" y="952877"/>
              <a:ext cx="2312640" cy="93610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3D MOT </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Repumper distribution</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AOMS</a:t>
              </a:r>
              <a:endParaRPr lang="en-GB" sz="1000">
                <a:effectLst/>
                <a:latin typeface="Times New Roman" panose="02020603050405020304" pitchFamily="18" charset="0"/>
                <a:ea typeface="Times New Roman" panose="02020603050405020304" pitchFamily="18" charset="0"/>
              </a:endParaRPr>
            </a:p>
          </p:txBody>
        </p:sp>
        <p:sp>
          <p:nvSpPr>
            <p:cNvPr id="21" name="Rectangle 20"/>
            <p:cNvSpPr/>
            <p:nvPr/>
          </p:nvSpPr>
          <p:spPr>
            <a:xfrm>
              <a:off x="5904656" y="1960989"/>
              <a:ext cx="2312640" cy="72008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3D MOT repumper</a:t>
              </a:r>
              <a:endParaRPr lang="en-GB" sz="1000">
                <a:effectLst/>
                <a:latin typeface="Times New Roman" panose="02020603050405020304" pitchFamily="18" charset="0"/>
                <a:ea typeface="Times New Roman" panose="02020603050405020304" pitchFamily="18" charset="0"/>
              </a:endParaRPr>
            </a:p>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delivery</a:t>
              </a:r>
              <a:endParaRPr lang="en-GB" sz="1000">
                <a:effectLst/>
                <a:latin typeface="Times New Roman" panose="02020603050405020304" pitchFamily="18" charset="0"/>
                <a:ea typeface="Times New Roman" panose="02020603050405020304" pitchFamily="18" charset="0"/>
              </a:endParaRPr>
            </a:p>
          </p:txBody>
        </p:sp>
        <p:sp>
          <p:nvSpPr>
            <p:cNvPr id="22" name="Rectangle 21"/>
            <p:cNvSpPr/>
            <p:nvPr/>
          </p:nvSpPr>
          <p:spPr>
            <a:xfrm>
              <a:off x="5904655" y="3420634"/>
              <a:ext cx="2312641" cy="50405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3D MOT delivery</a:t>
              </a:r>
              <a:endParaRPr lang="en-GB" sz="1000">
                <a:effectLst/>
                <a:latin typeface="Times New Roman" panose="02020603050405020304" pitchFamily="18" charset="0"/>
                <a:ea typeface="Times New Roman" panose="02020603050405020304" pitchFamily="18" charset="0"/>
              </a:endParaRPr>
            </a:p>
          </p:txBody>
        </p:sp>
        <p:sp>
          <p:nvSpPr>
            <p:cNvPr id="23" name="Rectangle 22"/>
            <p:cNvSpPr/>
            <p:nvPr/>
          </p:nvSpPr>
          <p:spPr>
            <a:xfrm>
              <a:off x="5904657" y="2772562"/>
              <a:ext cx="2312640" cy="57606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Transport optics</a:t>
              </a:r>
              <a:endParaRPr lang="en-GB" sz="1000">
                <a:effectLst/>
                <a:latin typeface="Times New Roman" panose="02020603050405020304" pitchFamily="18" charset="0"/>
                <a:ea typeface="Times New Roman" panose="02020603050405020304" pitchFamily="18" charset="0"/>
              </a:endParaRPr>
            </a:p>
          </p:txBody>
        </p:sp>
        <p:sp>
          <p:nvSpPr>
            <p:cNvPr id="24" name="Rectangle 23"/>
            <p:cNvSpPr/>
            <p:nvPr/>
          </p:nvSpPr>
          <p:spPr>
            <a:xfrm>
              <a:off x="5904657" y="4428746"/>
              <a:ext cx="2321512" cy="72008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spcAft>
                  <a:spcPts val="0"/>
                </a:spcAft>
              </a:pPr>
              <a:r>
                <a:rPr lang="en-GB" sz="1100" kern="1200">
                  <a:solidFill>
                    <a:srgbClr val="FFFFFF"/>
                  </a:solidFill>
                  <a:effectLst/>
                  <a:ea typeface="Times New Roman" panose="02020603050405020304" pitchFamily="18" charset="0"/>
                  <a:cs typeface="Times New Roman" panose="02020603050405020304" pitchFamily="18" charset="0"/>
                </a:rPr>
                <a:t>Launching optics</a:t>
              </a:r>
              <a:endParaRPr lang="en-GB" sz="1000">
                <a:effectLst/>
                <a:latin typeface="Times New Roman" panose="02020603050405020304" pitchFamily="18" charset="0"/>
                <a:ea typeface="Times New Roman" panose="02020603050405020304" pitchFamily="18" charset="0"/>
              </a:endParaRPr>
            </a:p>
          </p:txBody>
        </p:sp>
        <p:sp>
          <p:nvSpPr>
            <p:cNvPr id="25" name="Left Brace 24"/>
            <p:cNvSpPr/>
            <p:nvPr/>
          </p:nvSpPr>
          <p:spPr>
            <a:xfrm>
              <a:off x="5688632" y="88781"/>
              <a:ext cx="144016" cy="728464"/>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en-GB"/>
            </a:p>
          </p:txBody>
        </p:sp>
        <p:sp>
          <p:nvSpPr>
            <p:cNvPr id="26" name="Left Brace 25"/>
            <p:cNvSpPr/>
            <p:nvPr/>
          </p:nvSpPr>
          <p:spPr>
            <a:xfrm>
              <a:off x="5688632" y="880869"/>
              <a:ext cx="144016" cy="1800200"/>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en-GB"/>
            </a:p>
          </p:txBody>
        </p:sp>
        <p:sp>
          <p:nvSpPr>
            <p:cNvPr id="27" name="Left Brace 26"/>
            <p:cNvSpPr/>
            <p:nvPr/>
          </p:nvSpPr>
          <p:spPr>
            <a:xfrm>
              <a:off x="5688632" y="2772562"/>
              <a:ext cx="144016" cy="576064"/>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en-GB"/>
            </a:p>
          </p:txBody>
        </p:sp>
        <p:sp>
          <p:nvSpPr>
            <p:cNvPr id="28" name="Left Brace 27"/>
            <p:cNvSpPr/>
            <p:nvPr/>
          </p:nvSpPr>
          <p:spPr>
            <a:xfrm>
              <a:off x="5688632" y="3420634"/>
              <a:ext cx="144016" cy="504056"/>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en-GB"/>
            </a:p>
          </p:txBody>
        </p:sp>
        <p:sp>
          <p:nvSpPr>
            <p:cNvPr id="29" name="Left Brace 28"/>
            <p:cNvSpPr/>
            <p:nvPr/>
          </p:nvSpPr>
          <p:spPr>
            <a:xfrm>
              <a:off x="5697016" y="4428746"/>
              <a:ext cx="135632" cy="720080"/>
            </a:xfrm>
            <a:prstGeom prst="lef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endParaRPr lang="en-GB"/>
            </a:p>
          </p:txBody>
        </p:sp>
        <p:sp>
          <p:nvSpPr>
            <p:cNvPr id="30" name="TextBox 32"/>
            <p:cNvSpPr txBox="1"/>
            <p:nvPr/>
          </p:nvSpPr>
          <p:spPr>
            <a:xfrm>
              <a:off x="5426318" y="3959485"/>
              <a:ext cx="1992555" cy="375043"/>
            </a:xfrm>
            <a:prstGeom prst="rect">
              <a:avLst/>
            </a:prstGeom>
            <a:noFill/>
          </p:spPr>
          <p:txBody>
            <a:bodyPr wrap="none" rtlCol="0">
              <a:spAutoFit/>
            </a:bodyPr>
            <a:lstStyle/>
            <a:p>
              <a:pPr>
                <a:spcAft>
                  <a:spcPts val="0"/>
                </a:spcAft>
              </a:pPr>
              <a:r>
                <a:rPr lang="en-GB" sz="1100" kern="12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AI10 source and chamber</a:t>
              </a:r>
              <a:endParaRPr lang="en-GB" sz="1000">
                <a:effectLst/>
                <a:latin typeface="Times New Roman" panose="02020603050405020304" pitchFamily="18" charset="0"/>
                <a:ea typeface="Times New Roman" panose="02020603050405020304" pitchFamily="18" charset="0"/>
              </a:endParaRPr>
            </a:p>
          </p:txBody>
        </p:sp>
      </p:grpSp>
      <p:sp>
        <p:nvSpPr>
          <p:cNvPr id="32" name="Title 1">
            <a:extLst>
              <a:ext uri="{FF2B5EF4-FFF2-40B4-BE49-F238E27FC236}">
                <a16:creationId xmlns:a16="http://schemas.microsoft.com/office/drawing/2014/main" id="{931DB8FE-3827-4A16-878B-46C4C4A9555E}"/>
              </a:ext>
            </a:extLst>
          </p:cNvPr>
          <p:cNvSpPr txBox="1">
            <a:spLocks/>
          </p:cNvSpPr>
          <p:nvPr/>
        </p:nvSpPr>
        <p:spPr>
          <a:xfrm>
            <a:off x="541248" y="4252336"/>
            <a:ext cx="3160981" cy="857250"/>
          </a:xfrm>
          <a:prstGeom prst="rect">
            <a:avLst/>
          </a:prstGeom>
        </p:spPr>
        <p:txBody>
          <a:bodyPr vert="horz" lIns="91440" tIns="45720" rIns="91440" bIns="45720" rtlCol="0" anchor="ctr">
            <a:normAutofit/>
          </a:bodyPr>
          <a:lstStyle>
            <a:lvl1pPr algn="ctr" defTabSz="685800" rtl="0" eaLnBrk="1" latinLnBrk="0" hangingPunct="1">
              <a:spcBef>
                <a:spcPct val="0"/>
              </a:spcBef>
              <a:buNone/>
              <a:defRPr sz="3300" kern="1200">
                <a:solidFill>
                  <a:schemeClr val="bg1"/>
                </a:solidFill>
                <a:latin typeface="+mj-lt"/>
                <a:ea typeface="+mj-ea"/>
                <a:cs typeface="+mj-cs"/>
              </a:defRPr>
            </a:lvl1pPr>
          </a:lstStyle>
          <a:p>
            <a:pPr>
              <a:buClrTx/>
              <a:buFontTx/>
            </a:pPr>
            <a:r>
              <a:rPr lang="en-GB" dirty="0">
                <a:solidFill>
                  <a:schemeClr val="tx2"/>
                </a:solidFill>
                <a:cs typeface="Calibri"/>
              </a:rPr>
              <a:t>in Laser Lab</a:t>
            </a:r>
            <a:endParaRPr lang="en-GB" dirty="0">
              <a:solidFill>
                <a:schemeClr val="tx2"/>
              </a:solidFill>
            </a:endParaRPr>
          </a:p>
        </p:txBody>
      </p:sp>
      <p:sp>
        <p:nvSpPr>
          <p:cNvPr id="33" name="Title 1">
            <a:extLst>
              <a:ext uri="{FF2B5EF4-FFF2-40B4-BE49-F238E27FC236}">
                <a16:creationId xmlns:a16="http://schemas.microsoft.com/office/drawing/2014/main" id="{931DB8FE-3827-4A16-878B-46C4C4A9555E}"/>
              </a:ext>
            </a:extLst>
          </p:cNvPr>
          <p:cNvSpPr txBox="1">
            <a:spLocks/>
          </p:cNvSpPr>
          <p:nvPr/>
        </p:nvSpPr>
        <p:spPr>
          <a:xfrm>
            <a:off x="3885717" y="4349779"/>
            <a:ext cx="3160981" cy="857250"/>
          </a:xfrm>
          <a:prstGeom prst="rect">
            <a:avLst/>
          </a:prstGeom>
        </p:spPr>
        <p:txBody>
          <a:bodyPr vert="horz" lIns="91440" tIns="45720" rIns="91440" bIns="45720" rtlCol="0" anchor="ctr">
            <a:normAutofit/>
          </a:bodyPr>
          <a:lstStyle>
            <a:lvl1pPr algn="ctr" defTabSz="685800" rtl="0" eaLnBrk="1" latinLnBrk="0" hangingPunct="1">
              <a:spcBef>
                <a:spcPct val="0"/>
              </a:spcBef>
              <a:buNone/>
              <a:defRPr sz="3300" kern="1200">
                <a:solidFill>
                  <a:schemeClr val="bg1"/>
                </a:solidFill>
                <a:latin typeface="+mj-lt"/>
                <a:ea typeface="+mj-ea"/>
                <a:cs typeface="+mj-cs"/>
              </a:defRPr>
            </a:lvl1pPr>
          </a:lstStyle>
          <a:p>
            <a:pPr>
              <a:buClrTx/>
              <a:buFontTx/>
            </a:pPr>
            <a:r>
              <a:rPr lang="en-GB" dirty="0">
                <a:solidFill>
                  <a:schemeClr val="tx2"/>
                </a:solidFill>
                <a:cs typeface="Calibri"/>
              </a:rPr>
              <a:t>on 10m tower</a:t>
            </a:r>
            <a:endParaRPr lang="en-GB" dirty="0">
              <a:solidFill>
                <a:schemeClr val="tx2"/>
              </a:solidFill>
            </a:endParaRPr>
          </a:p>
        </p:txBody>
      </p:sp>
    </p:spTree>
    <p:extLst>
      <p:ext uri="{BB962C8B-B14F-4D97-AF65-F5344CB8AC3E}">
        <p14:creationId xmlns:p14="http://schemas.microsoft.com/office/powerpoint/2010/main" val="3982734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ight Arrow 1"/>
          <p:cNvSpPr/>
          <p:nvPr/>
        </p:nvSpPr>
        <p:spPr>
          <a:xfrm rot="5400000">
            <a:off x="5355031" y="490542"/>
            <a:ext cx="959617" cy="885661"/>
          </a:xfrm>
          <a:prstGeom prst="rightArrow">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TextBox 77"/>
          <p:cNvSpPr txBox="1"/>
          <p:nvPr/>
        </p:nvSpPr>
        <p:spPr>
          <a:xfrm>
            <a:off x="-4178" y="-24148"/>
            <a:ext cx="6862178" cy="461665"/>
          </a:xfrm>
          <a:prstGeom prst="rect">
            <a:avLst/>
          </a:prstGeom>
          <a:solidFill>
            <a:schemeClr val="tx2"/>
          </a:solidFill>
          <a:ln>
            <a:noFill/>
          </a:ln>
        </p:spPr>
        <p:txBody>
          <a:bodyPr wrap="square" rtlCol="0">
            <a:spAutoFit/>
          </a:bodyPr>
          <a:lstStyle/>
          <a:p>
            <a:pPr algn="ctr" defTabSz="685800">
              <a:buClrTx/>
            </a:pPr>
            <a:r>
              <a:rPr lang="en-GB" sz="2400" kern="1200" dirty="0">
                <a:solidFill>
                  <a:prstClr val="white"/>
                </a:solidFill>
                <a:latin typeface="Calibri"/>
                <a:ea typeface="+mn-ea"/>
                <a:cs typeface="+mn-cs"/>
              </a:rPr>
              <a:t>  </a:t>
            </a:r>
            <a:r>
              <a:rPr lang="en-GB" sz="2400" kern="1200" dirty="0">
                <a:solidFill>
                  <a:schemeClr val="bg1"/>
                </a:solidFill>
                <a:latin typeface="Calibri"/>
                <a:ea typeface="+mn-ea"/>
                <a:cs typeface="+mn-cs"/>
              </a:rPr>
              <a:t>AOIN-10: </a:t>
            </a:r>
            <a:r>
              <a:rPr lang="en-GB" sz="2400" kern="1200" dirty="0">
                <a:solidFill>
                  <a:schemeClr val="bg1"/>
                </a:solidFill>
                <a:latin typeface="Calibri"/>
              </a:rPr>
              <a:t>Sequencing of Milestones @ site in Oxford</a:t>
            </a:r>
          </a:p>
        </p:txBody>
      </p:sp>
      <p:grpSp>
        <p:nvGrpSpPr>
          <p:cNvPr id="263" name="Group 262"/>
          <p:cNvGrpSpPr/>
          <p:nvPr/>
        </p:nvGrpSpPr>
        <p:grpSpPr>
          <a:xfrm>
            <a:off x="139352" y="824333"/>
            <a:ext cx="6682235" cy="3090210"/>
            <a:chOff x="185802" y="420837"/>
            <a:chExt cx="8909647" cy="4120280"/>
          </a:xfrm>
        </p:grpSpPr>
        <p:cxnSp>
          <p:nvCxnSpPr>
            <p:cNvPr id="264" name="Straight Connector 263"/>
            <p:cNvCxnSpPr/>
            <p:nvPr/>
          </p:nvCxnSpPr>
          <p:spPr>
            <a:xfrm flipV="1">
              <a:off x="298182" y="2982915"/>
              <a:ext cx="8625321" cy="2689"/>
            </a:xfrm>
            <a:prstGeom prst="line">
              <a:avLst/>
            </a:prstGeom>
            <a:noFill/>
            <a:ln w="38100" cap="flat" cmpd="sng" algn="ctr">
              <a:solidFill>
                <a:srgbClr val="9CBEBD">
                  <a:lumMod val="40000"/>
                  <a:lumOff val="60000"/>
                </a:srgbClr>
              </a:solidFill>
              <a:prstDash val="solid"/>
            </a:ln>
            <a:effectLst/>
          </p:spPr>
        </p:cxnSp>
        <p:sp>
          <p:nvSpPr>
            <p:cNvPr id="265" name="Rectangle 264"/>
            <p:cNvSpPr/>
            <p:nvPr/>
          </p:nvSpPr>
          <p:spPr>
            <a:xfrm>
              <a:off x="257325" y="1106855"/>
              <a:ext cx="8651367" cy="3407421"/>
            </a:xfrm>
            <a:prstGeom prst="rect">
              <a:avLst/>
            </a:prstGeom>
            <a:noFill/>
            <a:ln w="12700" cap="flat" cmpd="sng" algn="ctr">
              <a:solidFill>
                <a:srgbClr val="B1A089">
                  <a:lumMod val="40000"/>
                  <a:lumOff val="60000"/>
                </a:srgbClr>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66" name="Oval 265"/>
            <p:cNvSpPr>
              <a:spLocks noChangeAspect="1"/>
            </p:cNvSpPr>
            <p:nvPr/>
          </p:nvSpPr>
          <p:spPr>
            <a:xfrm>
              <a:off x="3392347" y="1950587"/>
              <a:ext cx="189000" cy="189000"/>
            </a:xfrm>
            <a:prstGeom prst="ellipse">
              <a:avLst/>
            </a:prstGeom>
            <a:gradFill flip="none" rotWithShape="1">
              <a:gsLst>
                <a:gs pos="0">
                  <a:srgbClr val="D2CB6C">
                    <a:lumMod val="67000"/>
                  </a:srgbClr>
                </a:gs>
                <a:gs pos="48000">
                  <a:srgbClr val="D2CB6C">
                    <a:lumMod val="97000"/>
                    <a:lumOff val="3000"/>
                  </a:srgbClr>
                </a:gs>
                <a:gs pos="100000">
                  <a:srgbClr val="D2CB6C">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67" name="TextBox 266"/>
            <p:cNvSpPr txBox="1"/>
            <p:nvPr/>
          </p:nvSpPr>
          <p:spPr>
            <a:xfrm>
              <a:off x="3644321" y="1175615"/>
              <a:ext cx="1196157" cy="461665"/>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Atoms @1 </a:t>
              </a:r>
              <a:r>
                <a:rPr kumimoji="0" lang="en-US" sz="825" b="0" i="0" u="none" strike="noStrike" kern="1200" cap="none" spc="0" normalizeH="0" baseline="0" noProof="0" dirty="0">
                  <a:ln>
                    <a:noFill/>
                  </a:ln>
                  <a:solidFill>
                    <a:srgbClr val="1C1C1C"/>
                  </a:solidFill>
                  <a:effectLst/>
                  <a:uLnTx/>
                  <a:uFillTx/>
                  <a:latin typeface="Calibri"/>
                  <a:ea typeface="+mn-ea"/>
                  <a:sym typeface="Symbol" panose="05050102010706020507" pitchFamily="18" charset="2"/>
                </a:rPr>
                <a:t></a:t>
              </a:r>
              <a:r>
                <a:rPr kumimoji="0" lang="en-US" sz="825" b="0" i="0" u="none" strike="noStrike" kern="1200" cap="none" spc="0" normalizeH="0" baseline="0" noProof="0" dirty="0">
                  <a:ln>
                    <a:noFill/>
                  </a:ln>
                  <a:solidFill>
                    <a:srgbClr val="1C1C1C"/>
                  </a:solidFill>
                  <a:effectLst/>
                  <a:uLnTx/>
                  <a:uFillTx/>
                  <a:latin typeface="Calibri"/>
                  <a:ea typeface="+mn-ea"/>
                </a:rPr>
                <a:t>K</a:t>
              </a:r>
              <a:endParaRPr kumimoji="0" lang="en-GB" sz="825" b="0" i="0" u="none" strike="noStrike" kern="1200" cap="none" spc="0" normalizeH="0" baseline="0" noProof="0" dirty="0">
                <a:ln>
                  <a:noFill/>
                </a:ln>
                <a:solidFill>
                  <a:srgbClr val="1C1C1C"/>
                </a:solidFill>
                <a:effectLst/>
                <a:uLnTx/>
                <a:uFillTx/>
                <a:latin typeface="Calibri"/>
                <a:ea typeface="+mn-ea"/>
              </a:endParaRPr>
            </a:p>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in vertical tube</a:t>
              </a:r>
              <a:endParaRPr kumimoji="0" lang="en-GB" sz="825" b="0" i="0" u="none" strike="noStrike" kern="1200" cap="none" spc="0" normalizeH="0" baseline="0" noProof="0" dirty="0">
                <a:ln>
                  <a:noFill/>
                </a:ln>
                <a:solidFill>
                  <a:srgbClr val="1C1C1C"/>
                </a:solidFill>
                <a:effectLst/>
                <a:uLnTx/>
                <a:uFillTx/>
                <a:latin typeface="Calibri"/>
                <a:ea typeface="+mn-ea"/>
              </a:endParaRPr>
            </a:p>
          </p:txBody>
        </p:sp>
        <p:sp>
          <p:nvSpPr>
            <p:cNvPr id="268" name="Oval 267"/>
            <p:cNvSpPr>
              <a:spLocks noChangeAspect="1"/>
            </p:cNvSpPr>
            <p:nvPr/>
          </p:nvSpPr>
          <p:spPr>
            <a:xfrm>
              <a:off x="4671487" y="1890145"/>
              <a:ext cx="324000" cy="309884"/>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69" name="Oval 268"/>
            <p:cNvSpPr>
              <a:spLocks noChangeAspect="1"/>
            </p:cNvSpPr>
            <p:nvPr/>
          </p:nvSpPr>
          <p:spPr>
            <a:xfrm>
              <a:off x="3960846" y="1885417"/>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70" name="Oval 269"/>
            <p:cNvSpPr>
              <a:spLocks noChangeAspect="1"/>
            </p:cNvSpPr>
            <p:nvPr/>
          </p:nvSpPr>
          <p:spPr>
            <a:xfrm>
              <a:off x="2295817" y="1877413"/>
              <a:ext cx="335348" cy="335348"/>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71" name="TextBox 270"/>
            <p:cNvSpPr txBox="1"/>
            <p:nvPr/>
          </p:nvSpPr>
          <p:spPr>
            <a:xfrm>
              <a:off x="3819569" y="3503292"/>
              <a:ext cx="2026600" cy="292388"/>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7F7F7F"/>
                  </a:solidFill>
                  <a:effectLst/>
                  <a:uLnTx/>
                  <a:uFillTx/>
                  <a:latin typeface="Calibri"/>
                  <a:ea typeface="+mn-ea"/>
                </a:rPr>
                <a:t>Test side-arm in laser lab</a:t>
              </a:r>
            </a:p>
          </p:txBody>
        </p:sp>
        <p:sp>
          <p:nvSpPr>
            <p:cNvPr id="272" name="TextBox 271"/>
            <p:cNvSpPr txBox="1"/>
            <p:nvPr/>
          </p:nvSpPr>
          <p:spPr>
            <a:xfrm>
              <a:off x="1601971" y="1454139"/>
              <a:ext cx="1279832" cy="292388"/>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srgbClr val="1C1C1C"/>
                  </a:solidFill>
                  <a:effectLst/>
                  <a:uLnTx/>
                  <a:uFillTx/>
                  <a:latin typeface="Calibri"/>
                  <a:ea typeface="+mn-ea"/>
                </a:rPr>
                <a:t>UHV achieved</a:t>
              </a:r>
            </a:p>
          </p:txBody>
        </p:sp>
        <p:sp>
          <p:nvSpPr>
            <p:cNvPr id="273" name="Oval 272"/>
            <p:cNvSpPr>
              <a:spLocks noChangeAspect="1"/>
            </p:cNvSpPr>
            <p:nvPr/>
          </p:nvSpPr>
          <p:spPr>
            <a:xfrm>
              <a:off x="1237507" y="3755143"/>
              <a:ext cx="324000" cy="324000"/>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74" name="Oval 273"/>
            <p:cNvSpPr>
              <a:spLocks noChangeAspect="1"/>
            </p:cNvSpPr>
            <p:nvPr/>
          </p:nvSpPr>
          <p:spPr>
            <a:xfrm>
              <a:off x="3417685" y="3739332"/>
              <a:ext cx="324000" cy="324000"/>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75" name="Oval 274"/>
            <p:cNvSpPr>
              <a:spLocks noChangeAspect="1"/>
            </p:cNvSpPr>
            <p:nvPr/>
          </p:nvSpPr>
          <p:spPr>
            <a:xfrm>
              <a:off x="2380600" y="3823488"/>
              <a:ext cx="189000" cy="189000"/>
            </a:xfrm>
            <a:prstGeom prst="ellipse">
              <a:avLst/>
            </a:prstGeom>
            <a:gradFill flip="none" rotWithShape="1">
              <a:gsLst>
                <a:gs pos="0">
                  <a:srgbClr val="C89F5D">
                    <a:lumMod val="67000"/>
                  </a:srgbClr>
                </a:gs>
                <a:gs pos="48000">
                  <a:srgbClr val="C89F5D">
                    <a:lumMod val="97000"/>
                    <a:lumOff val="3000"/>
                  </a:srgbClr>
                </a:gs>
                <a:gs pos="100000">
                  <a:srgbClr val="C89F5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76" name="Oval 275"/>
            <p:cNvSpPr>
              <a:spLocks noChangeAspect="1"/>
            </p:cNvSpPr>
            <p:nvPr/>
          </p:nvSpPr>
          <p:spPr>
            <a:xfrm>
              <a:off x="3068386" y="3823488"/>
              <a:ext cx="189000" cy="189000"/>
            </a:xfrm>
            <a:prstGeom prst="ellipse">
              <a:avLst/>
            </a:prstGeom>
            <a:gradFill flip="none" rotWithShape="1">
              <a:gsLst>
                <a:gs pos="0">
                  <a:srgbClr val="C89F5D">
                    <a:lumMod val="67000"/>
                  </a:srgbClr>
                </a:gs>
                <a:gs pos="48000">
                  <a:srgbClr val="C89F5D">
                    <a:lumMod val="97000"/>
                    <a:lumOff val="3000"/>
                  </a:srgbClr>
                </a:gs>
                <a:gs pos="100000">
                  <a:srgbClr val="C89F5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77" name="Oval 276"/>
            <p:cNvSpPr>
              <a:spLocks noChangeAspect="1"/>
            </p:cNvSpPr>
            <p:nvPr/>
          </p:nvSpPr>
          <p:spPr>
            <a:xfrm>
              <a:off x="1462029" y="3473485"/>
              <a:ext cx="189000" cy="189000"/>
            </a:xfrm>
            <a:prstGeom prst="ellipse">
              <a:avLst/>
            </a:prstGeom>
            <a:solidFill>
              <a:srgbClr val="B1A089">
                <a:lumMod val="75000"/>
              </a:srgbClr>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sng" strike="noStrike" kern="1200" cap="none" spc="0" normalizeH="0" baseline="0" noProof="0">
                <a:ln>
                  <a:noFill/>
                </a:ln>
                <a:solidFill>
                  <a:srgbClr val="FFFFFF"/>
                </a:solidFill>
                <a:effectLst/>
                <a:uLnTx/>
                <a:uFillTx/>
                <a:latin typeface="Calibri"/>
                <a:ea typeface="+mn-ea"/>
                <a:cs typeface="+mn-cs"/>
              </a:endParaRPr>
            </a:p>
          </p:txBody>
        </p:sp>
        <p:sp>
          <p:nvSpPr>
            <p:cNvPr id="278" name="Oval 277"/>
            <p:cNvSpPr>
              <a:spLocks noChangeAspect="1"/>
            </p:cNvSpPr>
            <p:nvPr/>
          </p:nvSpPr>
          <p:spPr>
            <a:xfrm>
              <a:off x="1881855" y="2762805"/>
              <a:ext cx="189000" cy="189000"/>
            </a:xfrm>
            <a:prstGeom prst="ellipse">
              <a:avLst/>
            </a:prstGeom>
            <a:solidFill>
              <a:srgbClr val="B1A089">
                <a:lumMod val="75000"/>
              </a:srgbClr>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sng" strike="noStrike" kern="1200" cap="none" spc="0" normalizeH="0" baseline="0" noProof="0">
                <a:ln>
                  <a:noFill/>
                </a:ln>
                <a:solidFill>
                  <a:srgbClr val="FFFFFF"/>
                </a:solidFill>
                <a:effectLst/>
                <a:uLnTx/>
                <a:uFillTx/>
                <a:latin typeface="Calibri"/>
                <a:ea typeface="+mn-ea"/>
                <a:cs typeface="+mn-cs"/>
              </a:endParaRPr>
            </a:p>
          </p:txBody>
        </p:sp>
        <p:sp>
          <p:nvSpPr>
            <p:cNvPr id="279" name="Oval 278"/>
            <p:cNvSpPr>
              <a:spLocks noChangeAspect="1"/>
            </p:cNvSpPr>
            <p:nvPr/>
          </p:nvSpPr>
          <p:spPr>
            <a:xfrm>
              <a:off x="1601971" y="3248719"/>
              <a:ext cx="189000" cy="189000"/>
            </a:xfrm>
            <a:prstGeom prst="ellipse">
              <a:avLst/>
            </a:prstGeom>
            <a:gradFill flip="none" rotWithShape="1">
              <a:gsLst>
                <a:gs pos="0">
                  <a:srgbClr val="D2CB6C">
                    <a:lumMod val="67000"/>
                  </a:srgbClr>
                </a:gs>
                <a:gs pos="48000">
                  <a:srgbClr val="D2CB6C">
                    <a:lumMod val="97000"/>
                    <a:lumOff val="3000"/>
                  </a:srgbClr>
                </a:gs>
                <a:gs pos="100000">
                  <a:srgbClr val="D2CB6C">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sng" strike="noStrike" kern="1200" cap="none" spc="0" normalizeH="0" baseline="0" noProof="0">
                <a:ln>
                  <a:noFill/>
                </a:ln>
                <a:solidFill>
                  <a:srgbClr val="FFFFFF"/>
                </a:solidFill>
                <a:effectLst/>
                <a:uLnTx/>
                <a:uFillTx/>
                <a:latin typeface="Calibri"/>
                <a:ea typeface="+mn-ea"/>
                <a:cs typeface="+mn-cs"/>
              </a:endParaRPr>
            </a:p>
          </p:txBody>
        </p:sp>
        <p:sp>
          <p:nvSpPr>
            <p:cNvPr id="280" name="TextBox 279"/>
            <p:cNvSpPr txBox="1"/>
            <p:nvPr/>
          </p:nvSpPr>
          <p:spPr>
            <a:xfrm>
              <a:off x="1272703" y="3802671"/>
              <a:ext cx="268349"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1" i="0" u="none" strike="noStrike" kern="1200" cap="none" spc="0" normalizeH="0" baseline="0" noProof="0" dirty="0">
                  <a:ln>
                    <a:noFill/>
                  </a:ln>
                  <a:solidFill>
                    <a:srgbClr val="1C1C1C"/>
                  </a:solidFill>
                  <a:effectLst/>
                  <a:uLnTx/>
                  <a:uFillTx/>
                  <a:latin typeface="Calibri"/>
                  <a:ea typeface="+mn-ea"/>
                </a:rPr>
                <a:t>0</a:t>
              </a:r>
              <a:endParaRPr kumimoji="0" lang="en-GB" sz="825" b="1" i="0" u="none" strike="noStrike" kern="1200" cap="none" spc="0" normalizeH="0" baseline="0" noProof="0" dirty="0">
                <a:ln>
                  <a:noFill/>
                </a:ln>
                <a:solidFill>
                  <a:srgbClr val="1C1C1C"/>
                </a:solidFill>
                <a:effectLst/>
                <a:uLnTx/>
                <a:uFillTx/>
                <a:latin typeface="Calibri"/>
                <a:ea typeface="+mn-ea"/>
              </a:endParaRPr>
            </a:p>
          </p:txBody>
        </p:sp>
        <p:sp>
          <p:nvSpPr>
            <p:cNvPr id="281" name="Oval 280"/>
            <p:cNvSpPr>
              <a:spLocks noChangeAspect="1"/>
            </p:cNvSpPr>
            <p:nvPr/>
          </p:nvSpPr>
          <p:spPr>
            <a:xfrm>
              <a:off x="2724493" y="3823488"/>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82" name="Oval 281"/>
            <p:cNvSpPr>
              <a:spLocks noChangeAspect="1"/>
            </p:cNvSpPr>
            <p:nvPr/>
          </p:nvSpPr>
          <p:spPr>
            <a:xfrm>
              <a:off x="2036707" y="3823488"/>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83" name="Oval 282"/>
            <p:cNvSpPr>
              <a:spLocks noChangeAspect="1"/>
            </p:cNvSpPr>
            <p:nvPr/>
          </p:nvSpPr>
          <p:spPr>
            <a:xfrm>
              <a:off x="1692814" y="3823488"/>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cxnSp>
          <p:nvCxnSpPr>
            <p:cNvPr id="284" name="Straight Arrow Connector 283"/>
            <p:cNvCxnSpPr>
              <a:cxnSpLocks/>
            </p:cNvCxnSpPr>
            <p:nvPr/>
          </p:nvCxnSpPr>
          <p:spPr>
            <a:xfrm>
              <a:off x="3055243" y="2218612"/>
              <a:ext cx="690381" cy="1314133"/>
            </a:xfrm>
            <a:prstGeom prst="straightConnector1">
              <a:avLst/>
            </a:prstGeom>
            <a:noFill/>
            <a:ln w="19050" cap="flat" cmpd="sng" algn="ctr">
              <a:solidFill>
                <a:srgbClr val="FFFFFF">
                  <a:lumMod val="50000"/>
                </a:srgbClr>
              </a:solidFill>
              <a:prstDash val="solid"/>
              <a:headEnd type="triangle"/>
              <a:tailEnd type="triangle"/>
            </a:ln>
            <a:effectLst/>
          </p:spPr>
        </p:cxnSp>
        <p:sp>
          <p:nvSpPr>
            <p:cNvPr id="285" name="Oval 284"/>
            <p:cNvSpPr>
              <a:spLocks noChangeAspect="1"/>
            </p:cNvSpPr>
            <p:nvPr/>
          </p:nvSpPr>
          <p:spPr>
            <a:xfrm>
              <a:off x="3145870" y="1950587"/>
              <a:ext cx="189000" cy="189000"/>
            </a:xfrm>
            <a:prstGeom prst="ellipse">
              <a:avLst/>
            </a:prstGeom>
            <a:gradFill flip="none" rotWithShape="1">
              <a:gsLst>
                <a:gs pos="0">
                  <a:srgbClr val="9CBEBD">
                    <a:lumMod val="67000"/>
                  </a:srgbClr>
                </a:gs>
                <a:gs pos="48000">
                  <a:srgbClr val="9CBEBD">
                    <a:lumMod val="97000"/>
                    <a:lumOff val="3000"/>
                  </a:srgbClr>
                </a:gs>
                <a:gs pos="100000">
                  <a:srgbClr val="9CBEB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86" name="TextBox 285"/>
            <p:cNvSpPr txBox="1"/>
            <p:nvPr/>
          </p:nvSpPr>
          <p:spPr>
            <a:xfrm>
              <a:off x="4548763" y="1414513"/>
              <a:ext cx="748371" cy="461665"/>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First AI signal</a:t>
              </a:r>
              <a:endParaRPr kumimoji="0" lang="en-GB" sz="825" b="0" i="0" u="none" strike="noStrike" kern="1200" cap="none" spc="0" normalizeH="0" baseline="0" noProof="0" dirty="0">
                <a:ln>
                  <a:noFill/>
                </a:ln>
                <a:solidFill>
                  <a:srgbClr val="1C1C1C"/>
                </a:solidFill>
                <a:effectLst/>
                <a:uLnTx/>
                <a:uFillTx/>
                <a:latin typeface="Calibri"/>
                <a:ea typeface="+mn-ea"/>
              </a:endParaRPr>
            </a:p>
          </p:txBody>
        </p:sp>
        <p:sp>
          <p:nvSpPr>
            <p:cNvPr id="287" name="Oval 286"/>
            <p:cNvSpPr>
              <a:spLocks noChangeAspect="1"/>
            </p:cNvSpPr>
            <p:nvPr/>
          </p:nvSpPr>
          <p:spPr>
            <a:xfrm>
              <a:off x="1744469" y="3014932"/>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88" name="Oval 287"/>
            <p:cNvSpPr>
              <a:spLocks noChangeAspect="1"/>
            </p:cNvSpPr>
            <p:nvPr/>
          </p:nvSpPr>
          <p:spPr>
            <a:xfrm>
              <a:off x="2011060" y="2503415"/>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89" name="Oval 288"/>
            <p:cNvSpPr>
              <a:spLocks noChangeAspect="1"/>
            </p:cNvSpPr>
            <p:nvPr/>
          </p:nvSpPr>
          <p:spPr>
            <a:xfrm>
              <a:off x="3673024" y="1951946"/>
              <a:ext cx="189000" cy="186282"/>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90" name="Oval 289"/>
            <p:cNvSpPr>
              <a:spLocks noChangeAspect="1"/>
            </p:cNvSpPr>
            <p:nvPr/>
          </p:nvSpPr>
          <p:spPr>
            <a:xfrm>
              <a:off x="4383667" y="1951946"/>
              <a:ext cx="189000" cy="186282"/>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91" name="Oval 290"/>
            <p:cNvSpPr>
              <a:spLocks noChangeAspect="1"/>
            </p:cNvSpPr>
            <p:nvPr/>
          </p:nvSpPr>
          <p:spPr>
            <a:xfrm>
              <a:off x="4376805" y="2509649"/>
              <a:ext cx="189000" cy="186282"/>
            </a:xfrm>
            <a:prstGeom prst="ellipse">
              <a:avLst/>
            </a:prstGeom>
            <a:solidFill>
              <a:srgbClr val="C89F5D">
                <a:lumMod val="40000"/>
                <a:lumOff val="60000"/>
              </a:srgbClr>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92" name="TextBox 291"/>
            <p:cNvSpPr txBox="1"/>
            <p:nvPr/>
          </p:nvSpPr>
          <p:spPr>
            <a:xfrm>
              <a:off x="4206071" y="3067585"/>
              <a:ext cx="1770296" cy="292388"/>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srgbClr val="7F7F7F"/>
                  </a:solidFill>
                  <a:effectLst/>
                  <a:uLnTx/>
                  <a:uFillTx/>
                  <a:latin typeface="Calibri"/>
                  <a:ea typeface="+mn-ea"/>
                </a:rPr>
                <a:t>Stabilise clock laser</a:t>
              </a:r>
            </a:p>
          </p:txBody>
        </p:sp>
        <p:sp>
          <p:nvSpPr>
            <p:cNvPr id="293" name="Oval 292"/>
            <p:cNvSpPr>
              <a:spLocks noChangeAspect="1"/>
            </p:cNvSpPr>
            <p:nvPr/>
          </p:nvSpPr>
          <p:spPr>
            <a:xfrm>
              <a:off x="4025716" y="3064278"/>
              <a:ext cx="189000" cy="189000"/>
            </a:xfrm>
            <a:prstGeom prst="ellipse">
              <a:avLst/>
            </a:prstGeom>
            <a:gradFill flip="none" rotWithShape="1">
              <a:gsLst>
                <a:gs pos="0">
                  <a:srgbClr val="C89F5D">
                    <a:lumMod val="67000"/>
                  </a:srgbClr>
                </a:gs>
                <a:gs pos="48000">
                  <a:srgbClr val="C89F5D">
                    <a:lumMod val="97000"/>
                    <a:lumOff val="3000"/>
                  </a:srgbClr>
                </a:gs>
                <a:gs pos="100000">
                  <a:srgbClr val="C89F5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94" name="Oval 293"/>
            <p:cNvSpPr>
              <a:spLocks noChangeAspect="1"/>
            </p:cNvSpPr>
            <p:nvPr/>
          </p:nvSpPr>
          <p:spPr>
            <a:xfrm>
              <a:off x="4190644" y="2771673"/>
              <a:ext cx="189000" cy="189000"/>
            </a:xfrm>
            <a:prstGeom prst="ellipse">
              <a:avLst/>
            </a:prstGeom>
            <a:gradFill flip="none" rotWithShape="1">
              <a:gsLst>
                <a:gs pos="0">
                  <a:srgbClr val="C89F5D">
                    <a:lumMod val="67000"/>
                  </a:srgbClr>
                </a:gs>
                <a:gs pos="48000">
                  <a:srgbClr val="C89F5D">
                    <a:lumMod val="97000"/>
                    <a:lumOff val="3000"/>
                  </a:srgbClr>
                </a:gs>
                <a:gs pos="100000">
                  <a:srgbClr val="C89F5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95" name="Oval 294"/>
            <p:cNvSpPr>
              <a:spLocks noChangeAspect="1"/>
            </p:cNvSpPr>
            <p:nvPr/>
          </p:nvSpPr>
          <p:spPr>
            <a:xfrm>
              <a:off x="4524787" y="2275545"/>
              <a:ext cx="203408" cy="200483"/>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96" name="Oval 295"/>
            <p:cNvSpPr>
              <a:spLocks noChangeAspect="1"/>
            </p:cNvSpPr>
            <p:nvPr/>
          </p:nvSpPr>
          <p:spPr>
            <a:xfrm>
              <a:off x="2163854" y="2282589"/>
              <a:ext cx="189000" cy="189000"/>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97" name="Oval 296"/>
            <p:cNvSpPr>
              <a:spLocks noChangeAspect="1"/>
            </p:cNvSpPr>
            <p:nvPr/>
          </p:nvSpPr>
          <p:spPr>
            <a:xfrm>
              <a:off x="900404" y="3822643"/>
              <a:ext cx="189000" cy="189000"/>
            </a:xfrm>
            <a:prstGeom prst="ellipse">
              <a:avLst/>
            </a:prstGeom>
            <a:solidFill>
              <a:srgbClr val="7F7F7F">
                <a:lumMod val="40000"/>
                <a:lumOff val="60000"/>
              </a:srgbClr>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98" name="Oval 297"/>
            <p:cNvSpPr>
              <a:spLocks noChangeAspect="1"/>
            </p:cNvSpPr>
            <p:nvPr/>
          </p:nvSpPr>
          <p:spPr>
            <a:xfrm>
              <a:off x="610918" y="3822643"/>
              <a:ext cx="189000" cy="189000"/>
            </a:xfrm>
            <a:prstGeom prst="ellipse">
              <a:avLst/>
            </a:prstGeom>
            <a:solidFill>
              <a:srgbClr val="7F7F7F">
                <a:lumMod val="40000"/>
                <a:lumOff val="60000"/>
              </a:srgbClr>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299" name="Oval 298"/>
            <p:cNvSpPr>
              <a:spLocks noChangeAspect="1"/>
            </p:cNvSpPr>
            <p:nvPr/>
          </p:nvSpPr>
          <p:spPr>
            <a:xfrm>
              <a:off x="340014" y="3822643"/>
              <a:ext cx="189000" cy="189000"/>
            </a:xfrm>
            <a:prstGeom prst="ellipse">
              <a:avLst/>
            </a:prstGeom>
            <a:solidFill>
              <a:srgbClr val="7F7F7F">
                <a:lumMod val="40000"/>
                <a:lumOff val="60000"/>
              </a:srgbClr>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00" name="Oval 299"/>
            <p:cNvSpPr>
              <a:spLocks noChangeAspect="1"/>
            </p:cNvSpPr>
            <p:nvPr/>
          </p:nvSpPr>
          <p:spPr>
            <a:xfrm>
              <a:off x="2809560" y="1951946"/>
              <a:ext cx="189000" cy="186282"/>
            </a:xfrm>
            <a:prstGeom prst="ellipse">
              <a:avLst/>
            </a:prstGeom>
            <a:solidFill>
              <a:srgbClr val="FFCCFF"/>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01" name="TextBox 300"/>
            <p:cNvSpPr txBox="1"/>
            <p:nvPr/>
          </p:nvSpPr>
          <p:spPr>
            <a:xfrm>
              <a:off x="2519913" y="1612275"/>
              <a:ext cx="1176335" cy="292388"/>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Install side-arm</a:t>
              </a:r>
            </a:p>
          </p:txBody>
        </p:sp>
        <p:sp>
          <p:nvSpPr>
            <p:cNvPr id="302" name="TextBox 301"/>
            <p:cNvSpPr txBox="1"/>
            <p:nvPr/>
          </p:nvSpPr>
          <p:spPr>
            <a:xfrm>
              <a:off x="2173262" y="1886720"/>
              <a:ext cx="580509"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1" i="0" u="none" strike="noStrike" kern="1200" cap="none" spc="0" normalizeH="0" baseline="0" noProof="0" dirty="0">
                  <a:ln>
                    <a:noFill/>
                  </a:ln>
                  <a:solidFill>
                    <a:srgbClr val="1C1C1C"/>
                  </a:solidFill>
                  <a:effectLst/>
                  <a:uLnTx/>
                  <a:uFillTx/>
                  <a:latin typeface="Calibri"/>
                  <a:ea typeface="+mn-ea"/>
                </a:rPr>
                <a:t>1a</a:t>
              </a:r>
              <a:endParaRPr kumimoji="0" lang="en-GB" sz="825" b="1" i="0" u="none" strike="noStrike" kern="1200" cap="none" spc="0" normalizeH="0" baseline="0" noProof="0" dirty="0">
                <a:ln>
                  <a:noFill/>
                </a:ln>
                <a:solidFill>
                  <a:srgbClr val="1C1C1C"/>
                </a:solidFill>
                <a:effectLst/>
                <a:uLnTx/>
                <a:uFillTx/>
                <a:latin typeface="Calibri"/>
                <a:ea typeface="+mn-ea"/>
              </a:endParaRPr>
            </a:p>
          </p:txBody>
        </p:sp>
        <p:sp>
          <p:nvSpPr>
            <p:cNvPr id="303" name="TextBox 302"/>
            <p:cNvSpPr txBox="1"/>
            <p:nvPr/>
          </p:nvSpPr>
          <p:spPr>
            <a:xfrm>
              <a:off x="3361050" y="3749909"/>
              <a:ext cx="443705"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1" i="0" u="none" strike="noStrike" kern="1200" cap="none" spc="0" normalizeH="0" baseline="0" noProof="0" dirty="0">
                  <a:ln>
                    <a:noFill/>
                  </a:ln>
                  <a:solidFill>
                    <a:srgbClr val="1C1C1C"/>
                  </a:solidFill>
                  <a:effectLst/>
                  <a:uLnTx/>
                  <a:uFillTx/>
                  <a:latin typeface="Calibri"/>
                  <a:ea typeface="+mn-ea"/>
                </a:rPr>
                <a:t>1b</a:t>
              </a:r>
              <a:endParaRPr kumimoji="0" lang="en-GB" sz="825" b="1" i="0" u="none" strike="noStrike" kern="1200" cap="none" spc="0" normalizeH="0" baseline="0" noProof="0" dirty="0">
                <a:ln>
                  <a:noFill/>
                </a:ln>
                <a:solidFill>
                  <a:srgbClr val="1C1C1C"/>
                </a:solidFill>
                <a:effectLst/>
                <a:uLnTx/>
                <a:uFillTx/>
                <a:latin typeface="Calibri"/>
                <a:ea typeface="+mn-ea"/>
              </a:endParaRPr>
            </a:p>
          </p:txBody>
        </p:sp>
        <p:sp>
          <p:nvSpPr>
            <p:cNvPr id="304" name="TextBox 303"/>
            <p:cNvSpPr txBox="1"/>
            <p:nvPr/>
          </p:nvSpPr>
          <p:spPr>
            <a:xfrm>
              <a:off x="3924879" y="1929671"/>
              <a:ext cx="382836"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srgbClr val="1C1C1C"/>
                  </a:solidFill>
                  <a:effectLst/>
                  <a:uLnTx/>
                  <a:uFillTx/>
                  <a:latin typeface="Calibri"/>
                  <a:ea typeface="+mn-ea"/>
                </a:rPr>
                <a:t>3</a:t>
              </a:r>
            </a:p>
          </p:txBody>
        </p:sp>
        <p:sp>
          <p:nvSpPr>
            <p:cNvPr id="305" name="TextBox 304"/>
            <p:cNvSpPr txBox="1"/>
            <p:nvPr/>
          </p:nvSpPr>
          <p:spPr>
            <a:xfrm>
              <a:off x="4640459" y="1929671"/>
              <a:ext cx="382836"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srgbClr val="1C1C1C"/>
                  </a:solidFill>
                  <a:effectLst/>
                  <a:uLnTx/>
                  <a:uFillTx/>
                  <a:latin typeface="Calibri"/>
                  <a:ea typeface="+mn-ea"/>
                </a:rPr>
                <a:t>4</a:t>
              </a:r>
            </a:p>
          </p:txBody>
        </p:sp>
        <p:sp>
          <p:nvSpPr>
            <p:cNvPr id="306" name="Oval 305">
              <a:extLst>
                <a:ext uri="{FF2B5EF4-FFF2-40B4-BE49-F238E27FC236}">
                  <a16:creationId xmlns:a16="http://schemas.microsoft.com/office/drawing/2014/main" id="{27C78B17-8A95-40F1-8739-A8E380508CDE}"/>
                </a:ext>
              </a:extLst>
            </p:cNvPr>
            <p:cNvSpPr>
              <a:spLocks noChangeAspect="1"/>
            </p:cNvSpPr>
            <p:nvPr/>
          </p:nvSpPr>
          <p:spPr>
            <a:xfrm>
              <a:off x="2738350" y="1885417"/>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07" name="TextBox 306">
              <a:extLst>
                <a:ext uri="{FF2B5EF4-FFF2-40B4-BE49-F238E27FC236}">
                  <a16:creationId xmlns:a16="http://schemas.microsoft.com/office/drawing/2014/main" id="{646FC744-1128-4689-821C-2E2E3DEBB855}"/>
                </a:ext>
              </a:extLst>
            </p:cNvPr>
            <p:cNvSpPr txBox="1"/>
            <p:nvPr/>
          </p:nvSpPr>
          <p:spPr>
            <a:xfrm>
              <a:off x="2705418" y="1895330"/>
              <a:ext cx="382836"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1" i="0" u="none" strike="noStrike" kern="1200" cap="none" spc="0" normalizeH="0" baseline="0" noProof="0" dirty="0">
                  <a:ln>
                    <a:noFill/>
                  </a:ln>
                  <a:solidFill>
                    <a:srgbClr val="1C1C1C"/>
                  </a:solidFill>
                  <a:effectLst/>
                  <a:uLnTx/>
                  <a:uFillTx/>
                  <a:latin typeface="Calibri"/>
                  <a:ea typeface="+mn-ea"/>
                </a:rPr>
                <a:t>2</a:t>
              </a:r>
              <a:endParaRPr kumimoji="0" lang="en-GB" sz="825" b="1" i="0" u="none" strike="noStrike" kern="1200" cap="none" spc="0" normalizeH="0" baseline="0" noProof="0" dirty="0">
                <a:ln>
                  <a:noFill/>
                </a:ln>
                <a:solidFill>
                  <a:srgbClr val="1C1C1C"/>
                </a:solidFill>
                <a:effectLst/>
                <a:uLnTx/>
                <a:uFillTx/>
                <a:latin typeface="Calibri"/>
                <a:ea typeface="+mn-ea"/>
              </a:endParaRPr>
            </a:p>
          </p:txBody>
        </p:sp>
        <p:sp>
          <p:nvSpPr>
            <p:cNvPr id="308" name="Oval 307"/>
            <p:cNvSpPr>
              <a:spLocks noChangeAspect="1"/>
            </p:cNvSpPr>
            <p:nvPr/>
          </p:nvSpPr>
          <p:spPr>
            <a:xfrm>
              <a:off x="3881376" y="3290022"/>
              <a:ext cx="189000" cy="189000"/>
            </a:xfrm>
            <a:prstGeom prst="ellipse">
              <a:avLst/>
            </a:prstGeom>
            <a:gradFill flip="none" rotWithShape="1">
              <a:gsLst>
                <a:gs pos="0">
                  <a:srgbClr val="9CBEBD">
                    <a:lumMod val="67000"/>
                  </a:srgbClr>
                </a:gs>
                <a:gs pos="48000">
                  <a:srgbClr val="9CBEBD">
                    <a:lumMod val="97000"/>
                    <a:lumOff val="3000"/>
                  </a:srgbClr>
                </a:gs>
                <a:gs pos="100000">
                  <a:srgbClr val="9CBEB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09" name="Oval 308"/>
            <p:cNvSpPr>
              <a:spLocks noChangeAspect="1"/>
            </p:cNvSpPr>
            <p:nvPr/>
          </p:nvSpPr>
          <p:spPr>
            <a:xfrm>
              <a:off x="3689371" y="3515394"/>
              <a:ext cx="203408" cy="200483"/>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10" name="TextBox 309"/>
            <p:cNvSpPr txBox="1"/>
            <p:nvPr/>
          </p:nvSpPr>
          <p:spPr>
            <a:xfrm>
              <a:off x="844845" y="4248729"/>
              <a:ext cx="1274012" cy="292388"/>
            </a:xfrm>
            <a:prstGeom prst="rect">
              <a:avLst/>
            </a:prstGeom>
            <a:noFill/>
            <a:ln w="12700">
              <a:no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srgbClr val="1C1C1C"/>
                  </a:solidFill>
                  <a:effectLst/>
                  <a:uLnTx/>
                  <a:uFillTx/>
                  <a:latin typeface="Calibri"/>
                  <a:ea typeface="+mn-ea"/>
                </a:rPr>
                <a:t>Laser Lab ready  </a:t>
              </a:r>
            </a:p>
          </p:txBody>
        </p:sp>
        <p:sp>
          <p:nvSpPr>
            <p:cNvPr id="311" name="TextBox 310"/>
            <p:cNvSpPr txBox="1"/>
            <p:nvPr/>
          </p:nvSpPr>
          <p:spPr>
            <a:xfrm>
              <a:off x="1225319" y="2111231"/>
              <a:ext cx="1086196" cy="461665"/>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srgbClr val="7F7F7F"/>
                  </a:solidFill>
                  <a:effectLst/>
                  <a:uLnTx/>
                  <a:uFillTx/>
                  <a:latin typeface="Calibri"/>
                  <a:ea typeface="+mn-ea"/>
                </a:rPr>
                <a:t>Assemble 10m</a:t>
              </a:r>
            </a:p>
            <a:p>
              <a:pPr marL="0" marR="0" lvl="0" indent="0" defTabSz="68580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srgbClr val="7F7F7F"/>
                  </a:solidFill>
                  <a:effectLst/>
                  <a:uLnTx/>
                  <a:uFillTx/>
                  <a:latin typeface="Calibri"/>
                  <a:ea typeface="+mn-ea"/>
                </a:rPr>
                <a:t>apparatus</a:t>
              </a:r>
            </a:p>
          </p:txBody>
        </p:sp>
        <p:sp>
          <p:nvSpPr>
            <p:cNvPr id="312" name="TextBox 311"/>
            <p:cNvSpPr txBox="1"/>
            <p:nvPr/>
          </p:nvSpPr>
          <p:spPr>
            <a:xfrm>
              <a:off x="298182" y="4074770"/>
              <a:ext cx="1063701" cy="292388"/>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srgbClr val="7F7F7F"/>
                  </a:solidFill>
                  <a:effectLst/>
                  <a:uLnTx/>
                  <a:uFillTx/>
                  <a:latin typeface="Calibri"/>
                  <a:ea typeface="+mn-ea"/>
                </a:rPr>
                <a:t>Preparation</a:t>
              </a:r>
            </a:p>
          </p:txBody>
        </p:sp>
        <p:sp>
          <p:nvSpPr>
            <p:cNvPr id="313" name="TextBox 312"/>
            <p:cNvSpPr txBox="1"/>
            <p:nvPr/>
          </p:nvSpPr>
          <p:spPr>
            <a:xfrm>
              <a:off x="3179079" y="4206910"/>
              <a:ext cx="1492408" cy="292388"/>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Laser-cooling light</a:t>
              </a:r>
              <a:endParaRPr kumimoji="0" lang="en-GB" sz="825" b="0" i="0" u="none" strike="noStrike" kern="1200" cap="none" spc="0" normalizeH="0" baseline="0" noProof="0" dirty="0">
                <a:ln>
                  <a:noFill/>
                </a:ln>
                <a:solidFill>
                  <a:srgbClr val="1C1C1C"/>
                </a:solidFill>
                <a:effectLst/>
                <a:uLnTx/>
                <a:uFillTx/>
                <a:latin typeface="Calibri"/>
                <a:ea typeface="+mn-ea"/>
              </a:endParaRPr>
            </a:p>
          </p:txBody>
        </p:sp>
        <p:sp>
          <p:nvSpPr>
            <p:cNvPr id="314" name="Oval 313"/>
            <p:cNvSpPr>
              <a:spLocks noChangeAspect="1"/>
            </p:cNvSpPr>
            <p:nvPr/>
          </p:nvSpPr>
          <p:spPr>
            <a:xfrm>
              <a:off x="5344125" y="1885417"/>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15" name="Oval 314"/>
            <p:cNvSpPr>
              <a:spLocks noChangeAspect="1"/>
            </p:cNvSpPr>
            <p:nvPr/>
          </p:nvSpPr>
          <p:spPr>
            <a:xfrm>
              <a:off x="7362853" y="1951946"/>
              <a:ext cx="189000" cy="186282"/>
            </a:xfrm>
            <a:prstGeom prst="ellipse">
              <a:avLst/>
            </a:prstGeom>
            <a:solidFill>
              <a:srgbClr val="C89F5D">
                <a:lumMod val="40000"/>
                <a:lumOff val="60000"/>
              </a:srgbClr>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16" name="Oval 315"/>
            <p:cNvSpPr>
              <a:spLocks noChangeAspect="1"/>
            </p:cNvSpPr>
            <p:nvPr/>
          </p:nvSpPr>
          <p:spPr>
            <a:xfrm>
              <a:off x="6447227" y="1951946"/>
              <a:ext cx="189000" cy="186282"/>
            </a:xfrm>
            <a:prstGeom prst="ellipse">
              <a:avLst/>
            </a:prstGeom>
            <a:gradFill flip="none" rotWithShape="1">
              <a:gsLst>
                <a:gs pos="0">
                  <a:srgbClr val="D2CB6C">
                    <a:lumMod val="67000"/>
                  </a:srgbClr>
                </a:gs>
                <a:gs pos="48000">
                  <a:srgbClr val="D2CB6C">
                    <a:lumMod val="97000"/>
                    <a:lumOff val="3000"/>
                  </a:srgbClr>
                </a:gs>
                <a:gs pos="100000">
                  <a:srgbClr val="D2CB6C">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17" name="Oval 316"/>
            <p:cNvSpPr>
              <a:spLocks noChangeAspect="1"/>
            </p:cNvSpPr>
            <p:nvPr/>
          </p:nvSpPr>
          <p:spPr>
            <a:xfrm>
              <a:off x="6197408" y="1951946"/>
              <a:ext cx="189000" cy="186282"/>
            </a:xfrm>
            <a:prstGeom prst="ellipse">
              <a:avLst/>
            </a:prstGeom>
            <a:gradFill flip="none" rotWithShape="1">
              <a:gsLst>
                <a:gs pos="0">
                  <a:srgbClr val="9CBEBD">
                    <a:lumMod val="67000"/>
                  </a:srgbClr>
                </a:gs>
                <a:gs pos="48000">
                  <a:srgbClr val="9CBEBD">
                    <a:lumMod val="97000"/>
                    <a:lumOff val="3000"/>
                  </a:srgbClr>
                </a:gs>
                <a:gs pos="100000">
                  <a:srgbClr val="9CBEB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18" name="TextBox 317"/>
            <p:cNvSpPr txBox="1"/>
            <p:nvPr/>
          </p:nvSpPr>
          <p:spPr>
            <a:xfrm>
              <a:off x="6937722" y="1437681"/>
              <a:ext cx="756280" cy="461665"/>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Dual AI</a:t>
              </a:r>
            </a:p>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signal</a:t>
              </a:r>
              <a:endParaRPr kumimoji="0" lang="en-GB" sz="825" b="0" i="0" u="none" strike="noStrike" kern="1200" cap="none" spc="0" normalizeH="0" baseline="0" noProof="0" dirty="0">
                <a:ln>
                  <a:noFill/>
                </a:ln>
                <a:solidFill>
                  <a:srgbClr val="1C1C1C"/>
                </a:solidFill>
                <a:effectLst/>
                <a:uLnTx/>
                <a:uFillTx/>
                <a:latin typeface="Calibri"/>
                <a:ea typeface="+mn-ea"/>
              </a:endParaRPr>
            </a:p>
          </p:txBody>
        </p:sp>
        <p:sp>
          <p:nvSpPr>
            <p:cNvPr id="319" name="TextBox 318"/>
            <p:cNvSpPr txBox="1"/>
            <p:nvPr/>
          </p:nvSpPr>
          <p:spPr>
            <a:xfrm>
              <a:off x="5142325" y="1236054"/>
              <a:ext cx="739463" cy="461665"/>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AI in </a:t>
              </a:r>
            </a:p>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fountain</a:t>
              </a:r>
              <a:endParaRPr kumimoji="0" lang="en-GB" sz="825" b="0" i="0" u="none" strike="noStrike" kern="1200" cap="none" spc="0" normalizeH="0" baseline="0" noProof="0" dirty="0">
                <a:ln>
                  <a:noFill/>
                </a:ln>
                <a:solidFill>
                  <a:srgbClr val="1C1C1C"/>
                </a:solidFill>
                <a:effectLst/>
                <a:uLnTx/>
                <a:uFillTx/>
                <a:latin typeface="Calibri"/>
                <a:ea typeface="+mn-ea"/>
              </a:endParaRPr>
            </a:p>
          </p:txBody>
        </p:sp>
        <p:sp>
          <p:nvSpPr>
            <p:cNvPr id="320" name="Oval 319"/>
            <p:cNvSpPr>
              <a:spLocks noChangeAspect="1"/>
            </p:cNvSpPr>
            <p:nvPr/>
          </p:nvSpPr>
          <p:spPr>
            <a:xfrm>
              <a:off x="5080019" y="1951946"/>
              <a:ext cx="189000" cy="186282"/>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21" name="Oval 320"/>
            <p:cNvSpPr>
              <a:spLocks noChangeAspect="1"/>
            </p:cNvSpPr>
            <p:nvPr/>
          </p:nvSpPr>
          <p:spPr>
            <a:xfrm>
              <a:off x="6697045" y="1951946"/>
              <a:ext cx="189000" cy="186282"/>
            </a:xfrm>
            <a:prstGeom prst="ellipse">
              <a:avLst/>
            </a:prstGeom>
            <a:gradFill flip="none" rotWithShape="1">
              <a:gsLst>
                <a:gs pos="0">
                  <a:srgbClr val="95A39D">
                    <a:lumMod val="67000"/>
                  </a:srgbClr>
                </a:gs>
                <a:gs pos="48000">
                  <a:srgbClr val="95A39D">
                    <a:lumMod val="97000"/>
                    <a:lumOff val="3000"/>
                  </a:srgbClr>
                </a:gs>
                <a:gs pos="100000">
                  <a:srgbClr val="95A39D">
                    <a:lumMod val="60000"/>
                    <a:lumOff val="40000"/>
                  </a:srgbClr>
                </a:gs>
              </a:gsLst>
              <a:lin ang="16200000" scaled="1"/>
              <a:tileRect/>
            </a:gra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22" name="Oval 321"/>
            <p:cNvSpPr>
              <a:spLocks noChangeAspect="1"/>
            </p:cNvSpPr>
            <p:nvPr/>
          </p:nvSpPr>
          <p:spPr>
            <a:xfrm>
              <a:off x="6967644" y="1885417"/>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23" name="TextBox 322"/>
            <p:cNvSpPr txBox="1"/>
            <p:nvPr/>
          </p:nvSpPr>
          <p:spPr>
            <a:xfrm>
              <a:off x="5646053" y="1471306"/>
              <a:ext cx="1343955" cy="46166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Install 2</a:t>
              </a:r>
              <a:r>
                <a:rPr kumimoji="0" lang="en-US" sz="825" b="0" i="0" u="none" strike="noStrike" kern="1200" cap="none" spc="0" normalizeH="0" baseline="30000" noProof="0" dirty="0">
                  <a:ln>
                    <a:noFill/>
                  </a:ln>
                  <a:solidFill>
                    <a:srgbClr val="1C1C1C"/>
                  </a:solidFill>
                  <a:effectLst/>
                  <a:uLnTx/>
                  <a:uFillTx/>
                  <a:latin typeface="Calibri"/>
                  <a:ea typeface="+mn-ea"/>
                </a:rPr>
                <a:t>nd</a:t>
              </a:r>
              <a:r>
                <a:rPr kumimoji="0" lang="en-US" sz="825" b="0" i="0" u="none" strike="noStrike" kern="1200" cap="none" spc="0" normalizeH="0" baseline="0" noProof="0" dirty="0">
                  <a:ln>
                    <a:noFill/>
                  </a:ln>
                  <a:solidFill>
                    <a:srgbClr val="1C1C1C"/>
                  </a:solidFill>
                  <a:effectLst/>
                  <a:uLnTx/>
                  <a:uFillTx/>
                  <a:latin typeface="Calibri"/>
                  <a:ea typeface="+mn-ea"/>
                </a:rPr>
                <a:t> side-arm + delta-kick cooling </a:t>
              </a:r>
            </a:p>
          </p:txBody>
        </p:sp>
        <p:sp>
          <p:nvSpPr>
            <p:cNvPr id="324" name="Oval 323"/>
            <p:cNvSpPr>
              <a:spLocks noChangeAspect="1"/>
            </p:cNvSpPr>
            <p:nvPr/>
          </p:nvSpPr>
          <p:spPr>
            <a:xfrm>
              <a:off x="5880052" y="1951946"/>
              <a:ext cx="189000" cy="186282"/>
            </a:xfrm>
            <a:prstGeom prst="ellipse">
              <a:avLst/>
            </a:prstGeom>
            <a:solidFill>
              <a:srgbClr val="FFCCFF"/>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25" name="Oval 324"/>
            <p:cNvSpPr>
              <a:spLocks noChangeAspect="1"/>
            </p:cNvSpPr>
            <p:nvPr/>
          </p:nvSpPr>
          <p:spPr>
            <a:xfrm>
              <a:off x="5809616" y="1885417"/>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26" name="TextBox 325"/>
            <p:cNvSpPr txBox="1"/>
            <p:nvPr/>
          </p:nvSpPr>
          <p:spPr>
            <a:xfrm>
              <a:off x="5310130" y="1929672"/>
              <a:ext cx="382836"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1" i="0" u="none" strike="noStrike" kern="1200" cap="none" spc="0" normalizeH="0" baseline="0" noProof="0" dirty="0">
                  <a:ln>
                    <a:noFill/>
                  </a:ln>
                  <a:solidFill>
                    <a:srgbClr val="1C1C1C"/>
                  </a:solidFill>
                  <a:effectLst/>
                  <a:uLnTx/>
                  <a:uFillTx/>
                  <a:latin typeface="Calibri"/>
                  <a:ea typeface="+mn-ea"/>
                </a:rPr>
                <a:t>5</a:t>
              </a:r>
              <a:endParaRPr kumimoji="0" lang="en-GB" sz="825" b="1" i="0" u="none" strike="noStrike" kern="1200" cap="none" spc="0" normalizeH="0" baseline="0" noProof="0" dirty="0">
                <a:ln>
                  <a:noFill/>
                </a:ln>
                <a:solidFill>
                  <a:srgbClr val="1C1C1C"/>
                </a:solidFill>
                <a:effectLst/>
                <a:uLnTx/>
                <a:uFillTx/>
                <a:latin typeface="Calibri"/>
                <a:ea typeface="+mn-ea"/>
              </a:endParaRPr>
            </a:p>
          </p:txBody>
        </p:sp>
        <p:sp>
          <p:nvSpPr>
            <p:cNvPr id="327" name="TextBox 326"/>
            <p:cNvSpPr txBox="1"/>
            <p:nvPr/>
          </p:nvSpPr>
          <p:spPr>
            <a:xfrm>
              <a:off x="5779234" y="1929672"/>
              <a:ext cx="382836"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1" i="0" u="none" strike="noStrike" kern="1200" cap="none" spc="0" normalizeH="0" baseline="0" noProof="0" dirty="0">
                  <a:ln>
                    <a:noFill/>
                  </a:ln>
                  <a:solidFill>
                    <a:srgbClr val="1C1C1C"/>
                  </a:solidFill>
                  <a:effectLst/>
                  <a:uLnTx/>
                  <a:uFillTx/>
                  <a:latin typeface="Calibri"/>
                  <a:ea typeface="+mn-ea"/>
                </a:rPr>
                <a:t>6</a:t>
              </a:r>
              <a:endParaRPr kumimoji="0" lang="en-GB" sz="825" b="1" i="0" u="none" strike="noStrike" kern="1200" cap="none" spc="0" normalizeH="0" baseline="0" noProof="0" dirty="0">
                <a:ln>
                  <a:noFill/>
                </a:ln>
                <a:solidFill>
                  <a:srgbClr val="1C1C1C"/>
                </a:solidFill>
                <a:effectLst/>
                <a:uLnTx/>
                <a:uFillTx/>
                <a:latin typeface="Calibri"/>
                <a:ea typeface="+mn-ea"/>
              </a:endParaRPr>
            </a:p>
          </p:txBody>
        </p:sp>
        <p:sp>
          <p:nvSpPr>
            <p:cNvPr id="328" name="TextBox 327"/>
            <p:cNvSpPr txBox="1"/>
            <p:nvPr/>
          </p:nvSpPr>
          <p:spPr>
            <a:xfrm>
              <a:off x="6933026" y="1929672"/>
              <a:ext cx="382836"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srgbClr val="1C1C1C"/>
                  </a:solidFill>
                  <a:effectLst/>
                  <a:uLnTx/>
                  <a:uFillTx/>
                  <a:latin typeface="Calibri"/>
                  <a:ea typeface="+mn-ea"/>
                </a:rPr>
                <a:t>7</a:t>
              </a:r>
            </a:p>
          </p:txBody>
        </p:sp>
        <p:sp>
          <p:nvSpPr>
            <p:cNvPr id="329" name="Oval 328"/>
            <p:cNvSpPr>
              <a:spLocks noChangeAspect="1"/>
            </p:cNvSpPr>
            <p:nvPr/>
          </p:nvSpPr>
          <p:spPr>
            <a:xfrm>
              <a:off x="7637459" y="1885417"/>
              <a:ext cx="324000" cy="319341"/>
            </a:xfrm>
            <a:prstGeom prst="ellipse">
              <a:avLst/>
            </a:prstGeom>
            <a:noFill/>
            <a:ln w="101600" cap="flat" cmpd="sng" algn="ctr">
              <a:gradFill flip="none" rotWithShape="1">
                <a:gsLst>
                  <a:gs pos="0">
                    <a:srgbClr val="B1A089">
                      <a:lumMod val="50000"/>
                    </a:srgbClr>
                  </a:gs>
                  <a:gs pos="0">
                    <a:srgbClr val="A9A57C"/>
                  </a:gs>
                  <a:gs pos="51000">
                    <a:srgbClr val="A9A57C"/>
                  </a:gs>
                  <a:gs pos="100000">
                    <a:srgbClr val="A9A57C">
                      <a:lumMod val="75000"/>
                    </a:srgbClr>
                  </a:gs>
                </a:gsLst>
                <a:path path="rect">
                  <a:fillToRect l="100000" b="100000"/>
                </a:path>
                <a:tileRect t="-100000" r="-100000"/>
              </a:gra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30" name="TextBox 329"/>
            <p:cNvSpPr txBox="1"/>
            <p:nvPr/>
          </p:nvSpPr>
          <p:spPr>
            <a:xfrm>
              <a:off x="7602841" y="1929672"/>
              <a:ext cx="382836"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825" b="1" i="0" u="none" strike="noStrike" kern="1200" cap="none" spc="0" normalizeH="0" baseline="0" noProof="0" dirty="0">
                  <a:ln>
                    <a:noFill/>
                  </a:ln>
                  <a:solidFill>
                    <a:srgbClr val="1C1C1C"/>
                  </a:solidFill>
                  <a:effectLst/>
                  <a:uLnTx/>
                  <a:uFillTx/>
                  <a:latin typeface="Calibri"/>
                  <a:ea typeface="+mn-ea"/>
                </a:rPr>
                <a:t>8</a:t>
              </a:r>
            </a:p>
          </p:txBody>
        </p:sp>
        <p:sp>
          <p:nvSpPr>
            <p:cNvPr id="331" name="TextBox 330"/>
            <p:cNvSpPr txBox="1"/>
            <p:nvPr/>
          </p:nvSpPr>
          <p:spPr>
            <a:xfrm>
              <a:off x="7476932" y="1237765"/>
              <a:ext cx="1446573" cy="461665"/>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Maximum LMT</a:t>
              </a:r>
            </a:p>
            <a:p>
              <a:pPr marL="0" marR="0" lvl="0" indent="0"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w. AION-10</a:t>
              </a:r>
              <a:endParaRPr kumimoji="0" lang="en-GB" sz="825" b="0" i="0" u="none" strike="noStrike" kern="1200" cap="none" spc="0" normalizeH="0" baseline="0" noProof="0" dirty="0">
                <a:ln>
                  <a:noFill/>
                </a:ln>
                <a:solidFill>
                  <a:srgbClr val="1C1C1C"/>
                </a:solidFill>
                <a:effectLst/>
                <a:uLnTx/>
                <a:uFillTx/>
                <a:latin typeface="Calibri"/>
                <a:ea typeface="+mn-ea"/>
              </a:endParaRPr>
            </a:p>
          </p:txBody>
        </p:sp>
        <p:sp>
          <p:nvSpPr>
            <p:cNvPr id="332" name="Bent-Up Arrow 174">
              <a:extLst>
                <a:ext uri="{FF2B5EF4-FFF2-40B4-BE49-F238E27FC236}">
                  <a16:creationId xmlns:a16="http://schemas.microsoft.com/office/drawing/2014/main" id="{39E7AC97-2866-44CC-875C-5080DE915D04}"/>
                </a:ext>
              </a:extLst>
            </p:cNvPr>
            <p:cNvSpPr/>
            <p:nvPr/>
          </p:nvSpPr>
          <p:spPr>
            <a:xfrm rot="16200000" flipH="1" flipV="1">
              <a:off x="7849075" y="2129504"/>
              <a:ext cx="912535" cy="1236321"/>
            </a:xfrm>
            <a:prstGeom prst="bentUpArrow">
              <a:avLst>
                <a:gd name="adj1" fmla="val 33786"/>
                <a:gd name="adj2" fmla="val 23578"/>
                <a:gd name="adj3" fmla="val 25000"/>
              </a:avLst>
            </a:prstGeom>
            <a:solidFill>
              <a:srgbClr val="C89F5D">
                <a:lumMod val="75000"/>
              </a:srgbClr>
            </a:solidFill>
            <a:ln w="12700" cap="flat" cmpd="sng" algn="ctr">
              <a:noFill/>
              <a:prstDash val="solid"/>
            </a:ln>
            <a:effectLst/>
          </p:spPr>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33" name="TextBox 332"/>
            <p:cNvSpPr txBox="1"/>
            <p:nvPr/>
          </p:nvSpPr>
          <p:spPr>
            <a:xfrm>
              <a:off x="7907824" y="2576744"/>
              <a:ext cx="1000869" cy="292388"/>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srgbClr val="1C1C1C"/>
                  </a:solidFill>
                  <a:effectLst/>
                  <a:uLnTx/>
                  <a:uFillTx/>
                  <a:latin typeface="Calibri"/>
                  <a:ea typeface="+mn-ea"/>
                </a:rPr>
                <a:t> to AION-100</a:t>
              </a:r>
            </a:p>
          </p:txBody>
        </p:sp>
        <p:sp>
          <p:nvSpPr>
            <p:cNvPr id="334" name="Oval 333">
              <a:extLst>
                <a:ext uri="{FF2B5EF4-FFF2-40B4-BE49-F238E27FC236}">
                  <a16:creationId xmlns:a16="http://schemas.microsoft.com/office/drawing/2014/main" id="{537E1F82-274E-4808-8D68-61D9ACFE690D}"/>
                </a:ext>
              </a:extLst>
            </p:cNvPr>
            <p:cNvSpPr>
              <a:spLocks noChangeAspect="1"/>
            </p:cNvSpPr>
            <p:nvPr/>
          </p:nvSpPr>
          <p:spPr>
            <a:xfrm>
              <a:off x="8622509" y="1950587"/>
              <a:ext cx="189000" cy="189000"/>
            </a:xfrm>
            <a:prstGeom prst="ellipse">
              <a:avLst/>
            </a:prstGeom>
            <a:solidFill>
              <a:srgbClr val="FFFFFF">
                <a:lumMod val="75000"/>
              </a:srgbClr>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35" name="Oval 334">
              <a:extLst>
                <a:ext uri="{FF2B5EF4-FFF2-40B4-BE49-F238E27FC236}">
                  <a16:creationId xmlns:a16="http://schemas.microsoft.com/office/drawing/2014/main" id="{3CE83BA3-B7AC-47BE-9F31-60C783D03ECD}"/>
                </a:ext>
              </a:extLst>
            </p:cNvPr>
            <p:cNvSpPr>
              <a:spLocks noChangeAspect="1"/>
            </p:cNvSpPr>
            <p:nvPr/>
          </p:nvSpPr>
          <p:spPr>
            <a:xfrm>
              <a:off x="8333023" y="1950587"/>
              <a:ext cx="189000" cy="189000"/>
            </a:xfrm>
            <a:prstGeom prst="ellipse">
              <a:avLst/>
            </a:prstGeom>
            <a:solidFill>
              <a:srgbClr val="FFFFFF">
                <a:lumMod val="75000"/>
              </a:srgbClr>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36" name="Oval 335">
              <a:extLst>
                <a:ext uri="{FF2B5EF4-FFF2-40B4-BE49-F238E27FC236}">
                  <a16:creationId xmlns:a16="http://schemas.microsoft.com/office/drawing/2014/main" id="{BA908D05-DDF5-44C7-9262-88D596D140F1}"/>
                </a:ext>
              </a:extLst>
            </p:cNvPr>
            <p:cNvSpPr>
              <a:spLocks noChangeAspect="1"/>
            </p:cNvSpPr>
            <p:nvPr/>
          </p:nvSpPr>
          <p:spPr>
            <a:xfrm>
              <a:off x="8062119" y="1950587"/>
              <a:ext cx="189000" cy="189000"/>
            </a:xfrm>
            <a:prstGeom prst="ellipse">
              <a:avLst/>
            </a:prstGeom>
            <a:solidFill>
              <a:srgbClr val="FFFFFF">
                <a:lumMod val="75000"/>
              </a:srgbClr>
            </a:solidFill>
            <a:ln w="12700" cap="flat" cmpd="sng" algn="ctr">
              <a:no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825" b="0" i="0" u="none" strike="noStrike" kern="1200" cap="none" spc="0" normalizeH="0" baseline="0" noProof="0">
                <a:ln>
                  <a:noFill/>
                </a:ln>
                <a:solidFill>
                  <a:srgbClr val="FFFFFF"/>
                </a:solidFill>
                <a:effectLst/>
                <a:uLnTx/>
                <a:uFillTx/>
                <a:latin typeface="Calibri"/>
                <a:ea typeface="+mn-ea"/>
                <a:cs typeface="+mn-cs"/>
              </a:endParaRPr>
            </a:p>
          </p:txBody>
        </p:sp>
        <p:sp>
          <p:nvSpPr>
            <p:cNvPr id="337" name="TextBox 336">
              <a:extLst>
                <a:ext uri="{FF2B5EF4-FFF2-40B4-BE49-F238E27FC236}">
                  <a16:creationId xmlns:a16="http://schemas.microsoft.com/office/drawing/2014/main" id="{4B83C1D9-8868-4050-990A-FFEE409661EF}"/>
                </a:ext>
              </a:extLst>
            </p:cNvPr>
            <p:cNvSpPr txBox="1"/>
            <p:nvPr/>
          </p:nvSpPr>
          <p:spPr>
            <a:xfrm>
              <a:off x="7890106" y="1761753"/>
              <a:ext cx="1205343" cy="584776"/>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GB" sz="750" b="0" i="0" u="none" strike="noStrike" kern="1200" cap="none" spc="0" normalizeH="0" baseline="0" noProof="0" dirty="0">
                  <a:ln>
                    <a:noFill/>
                  </a:ln>
                  <a:solidFill>
                    <a:srgbClr val="7F7F7F"/>
                  </a:solidFill>
                  <a:effectLst/>
                  <a:uLnTx/>
                  <a:uFillTx/>
                  <a:latin typeface="Calibri"/>
                  <a:ea typeface="+mn-ea"/>
                </a:rPr>
                <a:t>Dark-matter etc.</a:t>
              </a:r>
            </a:p>
            <a:p>
              <a:pPr marL="0" marR="0" lvl="0" indent="0" defTabSz="685800" eaLnBrk="1" fontAlgn="auto" latinLnBrk="0" hangingPunct="1">
                <a:lnSpc>
                  <a:spcPct val="100000"/>
                </a:lnSpc>
                <a:spcBef>
                  <a:spcPts val="0"/>
                </a:spcBef>
                <a:spcAft>
                  <a:spcPts val="0"/>
                </a:spcAft>
                <a:buClrTx/>
                <a:buSzTx/>
                <a:buFontTx/>
                <a:buNone/>
                <a:tabLst/>
                <a:defRPr/>
              </a:pPr>
              <a:endParaRPr kumimoji="0" lang="en-GB" sz="750" b="0" i="0" u="none" strike="noStrike" kern="1200" cap="none" spc="0" normalizeH="0" baseline="0" noProof="0" dirty="0">
                <a:ln>
                  <a:noFill/>
                </a:ln>
                <a:solidFill>
                  <a:srgbClr val="7F7F7F"/>
                </a:solidFill>
                <a:effectLst/>
                <a:uLnTx/>
                <a:uFillTx/>
                <a:latin typeface="Calibri"/>
                <a:ea typeface="+mn-ea"/>
              </a:endParaRPr>
            </a:p>
            <a:p>
              <a:pPr marL="0" marR="0" lvl="0" indent="0" defTabSz="685800" eaLnBrk="1" fontAlgn="auto" latinLnBrk="0" hangingPunct="1">
                <a:lnSpc>
                  <a:spcPct val="100000"/>
                </a:lnSpc>
                <a:spcBef>
                  <a:spcPts val="0"/>
                </a:spcBef>
                <a:spcAft>
                  <a:spcPts val="0"/>
                </a:spcAft>
                <a:buClrTx/>
                <a:buSzTx/>
                <a:buFontTx/>
                <a:buNone/>
                <a:tabLst/>
                <a:defRPr/>
              </a:pPr>
              <a:r>
                <a:rPr kumimoji="0" lang="en-GB" sz="750" b="0" i="0" u="none" strike="noStrike" kern="1200" cap="none" spc="0" normalizeH="0" baseline="0" noProof="0" dirty="0">
                  <a:ln>
                    <a:noFill/>
                  </a:ln>
                  <a:solidFill>
                    <a:srgbClr val="7F7F7F"/>
                  </a:solidFill>
                  <a:effectLst/>
                  <a:uLnTx/>
                  <a:uFillTx/>
                  <a:latin typeface="Calibri"/>
                  <a:ea typeface="+mn-ea"/>
                </a:rPr>
                <a:t>Further AI studies</a:t>
              </a:r>
            </a:p>
          </p:txBody>
        </p:sp>
        <p:sp>
          <p:nvSpPr>
            <p:cNvPr id="338" name="TextBox 337"/>
            <p:cNvSpPr txBox="1"/>
            <p:nvPr/>
          </p:nvSpPr>
          <p:spPr>
            <a:xfrm>
              <a:off x="2040518" y="4082624"/>
              <a:ext cx="972916" cy="292388"/>
            </a:xfrm>
            <a:prstGeom prst="rect">
              <a:avLst/>
            </a:prstGeom>
            <a:noFill/>
          </p:spPr>
          <p:txBody>
            <a:bodyPr wrap="non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srgbClr val="7F7F7F"/>
                  </a:solidFill>
                  <a:effectLst/>
                  <a:uLnTx/>
                  <a:uFillTx/>
                  <a:latin typeface="Calibri"/>
                  <a:ea typeface="+mn-ea"/>
                </a:rPr>
                <a:t>Set up lasers</a:t>
              </a:r>
            </a:p>
          </p:txBody>
        </p:sp>
        <p:sp>
          <p:nvSpPr>
            <p:cNvPr id="339" name="TextBox 338"/>
            <p:cNvSpPr txBox="1"/>
            <p:nvPr/>
          </p:nvSpPr>
          <p:spPr>
            <a:xfrm>
              <a:off x="300003" y="2660275"/>
              <a:ext cx="1509041" cy="338555"/>
            </a:xfrm>
            <a:prstGeom prst="rect">
              <a:avLst/>
            </a:prstGeom>
            <a:noFill/>
          </p:spPr>
          <p:txBody>
            <a:bodyPr wrap="square" rtlCol="0">
              <a:spAutoFit/>
            </a:bodyPr>
            <a:lstStyle/>
            <a:p>
              <a:pPr marL="0" marR="0" lvl="0" indent="0" defTabSz="68580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C1C1C"/>
                  </a:solidFill>
                  <a:effectLst/>
                  <a:uLnTx/>
                  <a:uFillTx/>
                  <a:latin typeface="Calibri"/>
                  <a:ea typeface="+mn-ea"/>
                </a:rPr>
                <a:t>10m apparatus</a:t>
              </a:r>
            </a:p>
          </p:txBody>
        </p:sp>
        <p:sp>
          <p:nvSpPr>
            <p:cNvPr id="340" name="TextBox 339"/>
            <p:cNvSpPr txBox="1"/>
            <p:nvPr/>
          </p:nvSpPr>
          <p:spPr>
            <a:xfrm>
              <a:off x="185802" y="3028846"/>
              <a:ext cx="1274012" cy="338555"/>
            </a:xfrm>
            <a:prstGeom prst="rect">
              <a:avLst/>
            </a:prstGeom>
            <a:noFill/>
            <a:ln w="12700">
              <a:no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1C1C1C"/>
                  </a:solidFill>
                  <a:effectLst/>
                  <a:uLnTx/>
                  <a:uFillTx/>
                  <a:latin typeface="Calibri"/>
                  <a:ea typeface="+mn-ea"/>
                </a:rPr>
                <a:t>In Laser Lab</a:t>
              </a:r>
            </a:p>
          </p:txBody>
        </p:sp>
        <p:sp>
          <p:nvSpPr>
            <p:cNvPr id="341" name="Down Arrow 340"/>
            <p:cNvSpPr/>
            <p:nvPr/>
          </p:nvSpPr>
          <p:spPr>
            <a:xfrm>
              <a:off x="2380601" y="567743"/>
              <a:ext cx="1004930" cy="1086794"/>
            </a:xfrm>
            <a:prstGeom prst="downArrow">
              <a:avLst/>
            </a:prstGeom>
            <a:solidFill>
              <a:srgbClr val="FFCCFF"/>
            </a:solidFill>
            <a:ln w="12700" cap="flat" cmpd="sng" algn="ctr">
              <a:solidFill>
                <a:srgbClr val="FF99FF"/>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342" name="TextBox 341"/>
            <p:cNvSpPr txBox="1"/>
            <p:nvPr/>
          </p:nvSpPr>
          <p:spPr>
            <a:xfrm>
              <a:off x="2511539" y="1076416"/>
              <a:ext cx="708984" cy="46166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Month </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15</a:t>
              </a:r>
            </a:p>
          </p:txBody>
        </p:sp>
        <p:sp>
          <p:nvSpPr>
            <p:cNvPr id="343" name="Down Arrow 342"/>
            <p:cNvSpPr/>
            <p:nvPr/>
          </p:nvSpPr>
          <p:spPr>
            <a:xfrm>
              <a:off x="5533016" y="546360"/>
              <a:ext cx="1004930" cy="962952"/>
            </a:xfrm>
            <a:prstGeom prst="downArrow">
              <a:avLst/>
            </a:prstGeom>
            <a:solidFill>
              <a:srgbClr val="FFCCFF"/>
            </a:solidFill>
            <a:ln w="12700" cap="flat" cmpd="sng" algn="ctr">
              <a:solidFill>
                <a:srgbClr val="FF99FF"/>
              </a:solidFill>
              <a:prstDash val="solid"/>
            </a:ln>
            <a:effectLst/>
          </p:spPr>
          <p:txBody>
            <a:bodyPr rtlCol="0" anchor="ctr"/>
            <a:lstStyle/>
            <a:p>
              <a:pPr marL="0" marR="0" lvl="0" indent="0" algn="ctr" defTabSz="68580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srgbClr val="FFFFFF"/>
                </a:solidFill>
                <a:effectLst/>
                <a:uLnTx/>
                <a:uFillTx/>
                <a:latin typeface="Calibri"/>
                <a:ea typeface="+mn-ea"/>
                <a:cs typeface="+mn-cs"/>
              </a:endParaRPr>
            </a:p>
          </p:txBody>
        </p:sp>
        <p:sp>
          <p:nvSpPr>
            <p:cNvPr id="344" name="TextBox 343"/>
            <p:cNvSpPr txBox="1"/>
            <p:nvPr/>
          </p:nvSpPr>
          <p:spPr>
            <a:xfrm>
              <a:off x="5733300" y="969824"/>
              <a:ext cx="673159" cy="461665"/>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Month </a:t>
              </a:r>
            </a:p>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27</a:t>
              </a:r>
            </a:p>
          </p:txBody>
        </p:sp>
        <p:sp>
          <p:nvSpPr>
            <p:cNvPr id="86" name="TextBox 85"/>
            <p:cNvSpPr txBox="1"/>
            <p:nvPr/>
          </p:nvSpPr>
          <p:spPr>
            <a:xfrm>
              <a:off x="7443205" y="420837"/>
              <a:ext cx="673159" cy="630941"/>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825" b="0" i="0" u="none" strike="noStrike" kern="1200" cap="none" spc="0" normalizeH="0" baseline="0" noProof="0" dirty="0">
                  <a:ln>
                    <a:noFill/>
                  </a:ln>
                  <a:solidFill>
                    <a:srgbClr val="1C1C1C"/>
                  </a:solidFill>
                  <a:effectLst/>
                  <a:uLnTx/>
                  <a:uFillTx/>
                  <a:latin typeface="Calibri"/>
                  <a:ea typeface="+mn-ea"/>
                </a:rPr>
                <a:t>End:</a:t>
              </a:r>
            </a:p>
            <a:p>
              <a:pPr marL="0" marR="0" lvl="0" indent="0" algn="ctr" defTabSz="685800" eaLnBrk="1" fontAlgn="auto" latinLnBrk="0" hangingPunct="1">
                <a:lnSpc>
                  <a:spcPct val="100000"/>
                </a:lnSpc>
                <a:spcBef>
                  <a:spcPts val="0"/>
                </a:spcBef>
                <a:spcAft>
                  <a:spcPts val="0"/>
                </a:spcAft>
                <a:buClrTx/>
                <a:buSzTx/>
                <a:buFontTx/>
                <a:buNone/>
                <a:tabLst/>
                <a:defRPr/>
              </a:pPr>
              <a:r>
                <a:rPr lang="en-US" sz="825" kern="1200" dirty="0">
                  <a:solidFill>
                    <a:srgbClr val="1C1C1C"/>
                  </a:solidFill>
                  <a:latin typeface="Calibri"/>
                  <a:ea typeface="+mn-ea"/>
                </a:rPr>
                <a:t>Month 36</a:t>
              </a:r>
              <a:endParaRPr kumimoji="0" lang="en-US" sz="825" b="0" i="0" u="none" strike="noStrike" kern="1200" cap="none" spc="0" normalizeH="0" baseline="0" noProof="0" dirty="0">
                <a:ln>
                  <a:noFill/>
                </a:ln>
                <a:solidFill>
                  <a:srgbClr val="1C1C1C"/>
                </a:solidFill>
                <a:effectLst/>
                <a:uLnTx/>
                <a:uFillTx/>
                <a:latin typeface="Calibri"/>
                <a:ea typeface="+mn-ea"/>
              </a:endParaRPr>
            </a:p>
          </p:txBody>
        </p:sp>
      </p:grpSp>
    </p:spTree>
    <p:extLst>
      <p:ext uri="{BB962C8B-B14F-4D97-AF65-F5344CB8AC3E}">
        <p14:creationId xmlns:p14="http://schemas.microsoft.com/office/powerpoint/2010/main" val="29836088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ight Arrow 2"/>
          <p:cNvSpPr/>
          <p:nvPr/>
        </p:nvSpPr>
        <p:spPr>
          <a:xfrm flipH="1">
            <a:off x="4649871" y="3004863"/>
            <a:ext cx="1747710" cy="472502"/>
          </a:xfrm>
          <a:prstGeom prst="rightArrow">
            <a:avLst>
              <a:gd name="adj1" fmla="val 63628"/>
              <a:gd name="adj2" fmla="val 50000"/>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TextBox 77"/>
          <p:cNvSpPr txBox="1"/>
          <p:nvPr/>
        </p:nvSpPr>
        <p:spPr>
          <a:xfrm>
            <a:off x="-4178" y="-24148"/>
            <a:ext cx="6862178" cy="461665"/>
          </a:xfrm>
          <a:prstGeom prst="rect">
            <a:avLst/>
          </a:prstGeom>
          <a:solidFill>
            <a:schemeClr val="tx2"/>
          </a:solidFill>
          <a:ln>
            <a:noFill/>
          </a:ln>
        </p:spPr>
        <p:txBody>
          <a:bodyPr wrap="square" rtlCol="0">
            <a:spAutoFit/>
          </a:bodyPr>
          <a:lstStyle/>
          <a:p>
            <a:pPr algn="ctr" defTabSz="685800">
              <a:buClrTx/>
            </a:pPr>
            <a:r>
              <a:rPr lang="en-GB" sz="2400" kern="1200" dirty="0">
                <a:solidFill>
                  <a:prstClr val="white"/>
                </a:solidFill>
                <a:latin typeface="Calibri"/>
                <a:ea typeface="+mn-ea"/>
                <a:cs typeface="+mn-cs"/>
              </a:rPr>
              <a:t>  </a:t>
            </a:r>
            <a:r>
              <a:rPr lang="en-GB" sz="2400" kern="1200" dirty="0">
                <a:solidFill>
                  <a:schemeClr val="bg1"/>
                </a:solidFill>
                <a:latin typeface="Calibri"/>
                <a:ea typeface="+mn-ea"/>
                <a:cs typeface="+mn-cs"/>
              </a:rPr>
              <a:t>AOIN-10: </a:t>
            </a:r>
            <a:r>
              <a:rPr lang="en-GB" sz="2400" kern="1200" dirty="0">
                <a:solidFill>
                  <a:schemeClr val="bg1"/>
                </a:solidFill>
                <a:latin typeface="Calibri"/>
              </a:rPr>
              <a:t>Milestones</a:t>
            </a:r>
          </a:p>
        </p:txBody>
      </p:sp>
      <p:sp>
        <p:nvSpPr>
          <p:cNvPr id="2" name="Rectangle 1"/>
          <p:cNvSpPr/>
          <p:nvPr/>
        </p:nvSpPr>
        <p:spPr>
          <a:xfrm>
            <a:off x="418563" y="658732"/>
            <a:ext cx="5898524" cy="3992440"/>
          </a:xfrm>
          <a:prstGeom prst="rect">
            <a:avLst/>
          </a:prstGeom>
        </p:spPr>
        <p:txBody>
          <a:bodyPr wrap="square">
            <a:spAutoFit/>
          </a:bodyPr>
          <a:lstStyle/>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Milestone 0: Preparation of the site and laser lab. (by the start of the project)</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Design and construct support structure including provision of hoist/lifting equipment. Provision of services for the experiment. (A new laser lab adjacent to the AION-10 site is ready and reserved for this project.) All to be carried out by Oxford Physics. Further details - see Appendix. </a:t>
            </a:r>
          </a:p>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Milestone 1: Construction of AION-10 apparatus (all except side-arms)  </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1a) Assembly of 10m vacuum apparatus: UHV achieved with clean in-vacuum optics. Comprehensive CAD model of all components to be used in the planning of AION-100. The apparatus will be constructed to full height at the beginning to avoid having to break vacuum (and minimise the number of gate valves), although initially work will be carried in the lower half. </a:t>
            </a: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1b) Lasers set up and tested in the laser labs at IC, Cam and Oxford. A laser system (without clock laser) set up with a control system in the AION Laser Lab in Oxford. </a:t>
            </a:r>
          </a:p>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Milestone 2: Installation of a side-arm </a:t>
            </a:r>
            <a:r>
              <a:rPr lang="en-GB" sz="1100" dirty="0">
                <a:latin typeface="Calibri" panose="020F0502020204030204" pitchFamily="34" charset="0"/>
                <a:ea typeface="Calibri" panose="020F0502020204030204" pitchFamily="34" charset="0"/>
                <a:cs typeface="Times New Roman" panose="02020603050405020304" pitchFamily="18" charset="0"/>
              </a:rPr>
              <a:t>(after testing in laser lab)     </a:t>
            </a: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Sidearm: strontium source and vacuum components assembled; laser cooling; mounting side-arm on main apparatus; connections via optical fibre and other cables for control signals</a:t>
            </a:r>
          </a:p>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Milestone 3: Transport of atoms into the 10m vertical tube and evaporative cooling</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Connect IR laser. Transport of atoms to launch site. Install some of detection optics and CCDs.  Evaporative cooling to a few </a:t>
            </a:r>
            <a:r>
              <a:rPr lang="en-GB" sz="1100" dirty="0" err="1">
                <a:latin typeface="Calibri" panose="020F0502020204030204" pitchFamily="34" charset="0"/>
                <a:ea typeface="Calibri" panose="020F0502020204030204" pitchFamily="34" charset="0"/>
                <a:cs typeface="Times New Roman" panose="02020603050405020304" pitchFamily="18" charset="0"/>
              </a:rPr>
              <a:t>microkelvin</a:t>
            </a:r>
            <a:r>
              <a:rPr lang="en-GB" sz="1100" dirty="0">
                <a:latin typeface="Calibri" panose="020F0502020204030204" pitchFamily="34" charset="0"/>
                <a:ea typeface="Calibri" panose="020F0502020204030204" pitchFamily="34" charset="0"/>
                <a:cs typeface="Times New Roman" panose="02020603050405020304" pitchFamily="18" charset="0"/>
              </a:rPr>
              <a:t>.</a:t>
            </a:r>
          </a:p>
        </p:txBody>
      </p:sp>
      <p:sp>
        <p:nvSpPr>
          <p:cNvPr id="86" name="TextBox 85"/>
          <p:cNvSpPr txBox="1"/>
          <p:nvPr/>
        </p:nvSpPr>
        <p:spPr>
          <a:xfrm>
            <a:off x="5146303" y="3071837"/>
            <a:ext cx="1331771" cy="33855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1C1C1C"/>
                </a:solidFill>
                <a:effectLst/>
                <a:uLnTx/>
                <a:uFillTx/>
                <a:latin typeface="Calibri"/>
                <a:ea typeface="+mn-ea"/>
              </a:rPr>
              <a:t>Month 15 ?</a:t>
            </a:r>
          </a:p>
        </p:txBody>
      </p:sp>
    </p:spTree>
    <p:extLst>
      <p:ext uri="{BB962C8B-B14F-4D97-AF65-F5344CB8AC3E}">
        <p14:creationId xmlns:p14="http://schemas.microsoft.com/office/powerpoint/2010/main" val="38254184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p:cNvSpPr txBox="1"/>
          <p:nvPr/>
        </p:nvSpPr>
        <p:spPr>
          <a:xfrm>
            <a:off x="-4178" y="-24148"/>
            <a:ext cx="6862178" cy="461665"/>
          </a:xfrm>
          <a:prstGeom prst="rect">
            <a:avLst/>
          </a:prstGeom>
          <a:solidFill>
            <a:schemeClr val="tx2"/>
          </a:solidFill>
          <a:ln>
            <a:noFill/>
          </a:ln>
        </p:spPr>
        <p:txBody>
          <a:bodyPr wrap="square" rtlCol="0">
            <a:spAutoFit/>
          </a:bodyPr>
          <a:lstStyle/>
          <a:p>
            <a:pPr algn="ctr" defTabSz="685800">
              <a:buClrTx/>
            </a:pPr>
            <a:r>
              <a:rPr lang="en-GB" sz="2400" kern="1200" dirty="0">
                <a:solidFill>
                  <a:prstClr val="white"/>
                </a:solidFill>
                <a:latin typeface="Calibri"/>
                <a:ea typeface="+mn-ea"/>
                <a:cs typeface="+mn-cs"/>
              </a:rPr>
              <a:t>  </a:t>
            </a:r>
            <a:r>
              <a:rPr lang="en-GB" sz="2400" kern="1200" dirty="0">
                <a:solidFill>
                  <a:schemeClr val="bg1"/>
                </a:solidFill>
                <a:latin typeface="Calibri"/>
                <a:ea typeface="+mn-ea"/>
                <a:cs typeface="+mn-cs"/>
              </a:rPr>
              <a:t>AOIN-10: </a:t>
            </a:r>
            <a:r>
              <a:rPr lang="en-GB" sz="2400" kern="1200" dirty="0">
                <a:solidFill>
                  <a:schemeClr val="bg1"/>
                </a:solidFill>
                <a:latin typeface="Calibri"/>
              </a:rPr>
              <a:t>Milestones</a:t>
            </a:r>
          </a:p>
        </p:txBody>
      </p:sp>
      <p:sp>
        <p:nvSpPr>
          <p:cNvPr id="2" name="Rectangle 1"/>
          <p:cNvSpPr/>
          <p:nvPr/>
        </p:nvSpPr>
        <p:spPr>
          <a:xfrm>
            <a:off x="289774" y="762066"/>
            <a:ext cx="5512158" cy="3708708"/>
          </a:xfrm>
          <a:prstGeom prst="rect">
            <a:avLst/>
          </a:prstGeom>
        </p:spPr>
        <p:txBody>
          <a:bodyPr wrap="square">
            <a:spAutoFit/>
          </a:bodyPr>
          <a:lstStyle/>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Milestone 5: Launching atoms and interferometry in an atomic fountain.</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Align launching laser beams (on lower interferometer) and launch atoms upwards to increasing heights. Obtain interferometry signal with launched atoms with time of flight sufficient for many pulses.</a:t>
            </a:r>
          </a:p>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Milestone 6: Installation of the second sidearm and cooling to lower temperatures  </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A more complex laser cooling and transport system, that has been developed and tested in laser lab, will give colder samples of atoms (delta-kick cooling) which can be launched to full height within the magnetically shielded region (around 4.5m). </a:t>
            </a:r>
          </a:p>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Milestone 7: Dual-mode operation of AION-10 </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Installing the second sidearm, launching and detection optics at the mid-point, AION-10 will enable the observation of signals from both interferometers, initially without launching and then using two atomic fountains.</a:t>
            </a:r>
          </a:p>
          <a:p>
            <a:pPr>
              <a:lnSpc>
                <a:spcPct val="107000"/>
              </a:lnSpc>
              <a:spcAft>
                <a:spcPts val="800"/>
              </a:spcAft>
            </a:pPr>
            <a:r>
              <a:rPr lang="en-GB" sz="1100" b="1" dirty="0">
                <a:latin typeface="Calibri" panose="020F0502020204030204" pitchFamily="34" charset="0"/>
                <a:ea typeface="Calibri" panose="020F0502020204030204" pitchFamily="34" charset="0"/>
                <a:cs typeface="Times New Roman" panose="02020603050405020304" pitchFamily="18" charset="0"/>
              </a:rPr>
              <a:t>Milestone 8: Detailed investigation of Large Momentum Transfer Pulses </a:t>
            </a:r>
            <a:endParaRPr lang="en-GB" sz="11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100" dirty="0">
                <a:latin typeface="Calibri" panose="020F0502020204030204" pitchFamily="34" charset="0"/>
                <a:ea typeface="Calibri" panose="020F0502020204030204" pitchFamily="34" charset="0"/>
                <a:cs typeface="Times New Roman" panose="02020603050405020304" pitchFamily="18" charset="0"/>
              </a:rPr>
              <a:t>The operation dual-interferometer will be used for detailed investigation of composite-pulse sequences giving high-fidelity LMT developed in the AION-Technology part of this project, in conjunction with MAGIS.</a:t>
            </a:r>
          </a:p>
        </p:txBody>
      </p:sp>
      <p:sp>
        <p:nvSpPr>
          <p:cNvPr id="4" name="Right Arrow 3"/>
          <p:cNvSpPr/>
          <p:nvPr/>
        </p:nvSpPr>
        <p:spPr>
          <a:xfrm flipH="1">
            <a:off x="5309307" y="1575308"/>
            <a:ext cx="1380408" cy="472502"/>
          </a:xfrm>
          <a:prstGeom prst="rightArrow">
            <a:avLst>
              <a:gd name="adj1" fmla="val 63628"/>
              <a:gd name="adj2" fmla="val 50000"/>
            </a:avLst>
          </a:prstGeom>
          <a:solidFill>
            <a:srgbClr val="FFCCFF"/>
          </a:solid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5396899" y="1642282"/>
            <a:ext cx="1268570" cy="338554"/>
          </a:xfrm>
          <a:prstGeom prst="rect">
            <a:avLst/>
          </a:prstGeom>
          <a:noFill/>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1C1C1C"/>
                </a:solidFill>
                <a:effectLst/>
                <a:uLnTx/>
                <a:uFillTx/>
                <a:latin typeface="Calibri"/>
                <a:ea typeface="+mn-ea"/>
              </a:rPr>
              <a:t>Month 27?</a:t>
            </a:r>
          </a:p>
        </p:txBody>
      </p:sp>
      <p:sp>
        <p:nvSpPr>
          <p:cNvPr id="7" name="TextBox 6"/>
          <p:cNvSpPr txBox="1"/>
          <p:nvPr/>
        </p:nvSpPr>
        <p:spPr>
          <a:xfrm>
            <a:off x="2158340" y="4456769"/>
            <a:ext cx="2263183" cy="338554"/>
          </a:xfrm>
          <a:prstGeom prst="rect">
            <a:avLst/>
          </a:prstGeom>
          <a:solidFill>
            <a:srgbClr val="FFCCFF"/>
          </a:solidFill>
          <a:ln>
            <a:solidFill>
              <a:srgbClr val="0070C0"/>
            </a:solidFill>
          </a:ln>
        </p:spPr>
        <p:txBody>
          <a:bodyPr wrap="square" rtlCol="0">
            <a:sp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lang="en-US" sz="1600" kern="1200" dirty="0">
                <a:solidFill>
                  <a:srgbClr val="1C1C1C"/>
                </a:solidFill>
                <a:latin typeface="Calibri"/>
                <a:ea typeface="+mn-ea"/>
              </a:rPr>
              <a:t>END:- M</a:t>
            </a:r>
            <a:r>
              <a:rPr kumimoji="0" lang="en-US" sz="1600" b="0" i="0" u="none" strike="noStrike" kern="1200" cap="none" spc="0" normalizeH="0" baseline="0" noProof="0" dirty="0" err="1">
                <a:ln>
                  <a:noFill/>
                </a:ln>
                <a:solidFill>
                  <a:srgbClr val="1C1C1C"/>
                </a:solidFill>
                <a:effectLst/>
                <a:uLnTx/>
                <a:uFillTx/>
                <a:latin typeface="Calibri"/>
                <a:ea typeface="+mn-ea"/>
              </a:rPr>
              <a:t>onth</a:t>
            </a:r>
            <a:r>
              <a:rPr kumimoji="0" lang="en-US" sz="1600" b="0" i="0" u="none" strike="noStrike" kern="1200" cap="none" spc="0" normalizeH="0" baseline="0" noProof="0" dirty="0">
                <a:ln>
                  <a:noFill/>
                </a:ln>
                <a:solidFill>
                  <a:srgbClr val="1C1C1C"/>
                </a:solidFill>
                <a:effectLst/>
                <a:uLnTx/>
                <a:uFillTx/>
                <a:latin typeface="Calibri"/>
                <a:ea typeface="+mn-ea"/>
              </a:rPr>
              <a:t> 36</a:t>
            </a:r>
          </a:p>
        </p:txBody>
      </p:sp>
    </p:spTree>
    <p:extLst>
      <p:ext uri="{BB962C8B-B14F-4D97-AF65-F5344CB8AC3E}">
        <p14:creationId xmlns:p14="http://schemas.microsoft.com/office/powerpoint/2010/main" val="30127698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53" y="-57955"/>
            <a:ext cx="6610373" cy="857250"/>
          </a:xfrm>
        </p:spPr>
        <p:txBody>
          <a:bodyPr>
            <a:normAutofit/>
          </a:bodyPr>
          <a:lstStyle/>
          <a:p>
            <a:r>
              <a:rPr lang="en-GB" sz="2400" dirty="0"/>
              <a:t>MS.1a) Manufacture and installation of vacuum components + in-vacuum optics</a:t>
            </a:r>
          </a:p>
        </p:txBody>
      </p:sp>
      <p:graphicFrame>
        <p:nvGraphicFramePr>
          <p:cNvPr id="5" name="Object 4"/>
          <p:cNvGraphicFramePr>
            <a:graphicFrameLocks noChangeAspect="1"/>
          </p:cNvGraphicFramePr>
          <p:nvPr>
            <p:extLst>
              <p:ext uri="{D42A27DB-BD31-4B8C-83A1-F6EECF244321}">
                <p14:modId xmlns:p14="http://schemas.microsoft.com/office/powerpoint/2010/main" val="1174836319"/>
              </p:ext>
            </p:extLst>
          </p:nvPr>
        </p:nvGraphicFramePr>
        <p:xfrm>
          <a:off x="-57954" y="989699"/>
          <a:ext cx="6669300" cy="3801242"/>
        </p:xfrm>
        <a:graphic>
          <a:graphicData uri="http://schemas.openxmlformats.org/presentationml/2006/ole">
            <mc:AlternateContent xmlns:mc="http://schemas.openxmlformats.org/markup-compatibility/2006">
              <mc:Choice xmlns:v="urn:schemas-microsoft-com:vml" Requires="v">
                <p:oleObj spid="_x0000_s1027" name="Document" r:id="rId3" imgW="5718341" imgH="3259448" progId="Word.Document.12">
                  <p:embed/>
                </p:oleObj>
              </mc:Choice>
              <mc:Fallback>
                <p:oleObj name="Document" r:id="rId3" imgW="5718341" imgH="3259448" progId="Word.Document.12">
                  <p:embed/>
                  <p:pic>
                    <p:nvPicPr>
                      <p:cNvPr id="0" name=""/>
                      <p:cNvPicPr/>
                      <p:nvPr/>
                    </p:nvPicPr>
                    <p:blipFill>
                      <a:blip r:embed="rId4"/>
                      <a:stretch>
                        <a:fillRect/>
                      </a:stretch>
                    </p:blipFill>
                    <p:spPr>
                      <a:xfrm>
                        <a:off x="-57954" y="989699"/>
                        <a:ext cx="6669300" cy="3801242"/>
                      </a:xfrm>
                      <a:prstGeom prst="rect">
                        <a:avLst/>
                      </a:prstGeom>
                    </p:spPr>
                  </p:pic>
                </p:oleObj>
              </mc:Fallback>
            </mc:AlternateContent>
          </a:graphicData>
        </a:graphic>
      </p:graphicFrame>
    </p:spTree>
    <p:extLst>
      <p:ext uri="{BB962C8B-B14F-4D97-AF65-F5344CB8AC3E}">
        <p14:creationId xmlns:p14="http://schemas.microsoft.com/office/powerpoint/2010/main" val="42173386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353" y="-57955"/>
            <a:ext cx="6610373" cy="857250"/>
          </a:xfrm>
        </p:spPr>
        <p:txBody>
          <a:bodyPr>
            <a:noAutofit/>
          </a:bodyPr>
          <a:lstStyle/>
          <a:p>
            <a:r>
              <a:rPr lang="en-GB" sz="2400" dirty="0"/>
              <a:t>MS.1b) Lasers set up and tested in the laser lab</a:t>
            </a:r>
          </a:p>
        </p:txBody>
      </p:sp>
      <p:graphicFrame>
        <p:nvGraphicFramePr>
          <p:cNvPr id="4" name="Table 3"/>
          <p:cNvGraphicFramePr>
            <a:graphicFrameLocks noGrp="1"/>
          </p:cNvGraphicFramePr>
          <p:nvPr>
            <p:extLst>
              <p:ext uri="{D42A27DB-BD31-4B8C-83A1-F6EECF244321}">
                <p14:modId xmlns:p14="http://schemas.microsoft.com/office/powerpoint/2010/main" val="473567287"/>
              </p:ext>
            </p:extLst>
          </p:nvPr>
        </p:nvGraphicFramePr>
        <p:xfrm>
          <a:off x="252748" y="921312"/>
          <a:ext cx="6172199" cy="3372200"/>
        </p:xfrm>
        <a:graphic>
          <a:graphicData uri="http://schemas.openxmlformats.org/drawingml/2006/table">
            <a:tbl>
              <a:tblPr firstRow="1" firstCol="1" bandRow="1"/>
              <a:tblGrid>
                <a:gridCol w="1072941">
                  <a:extLst>
                    <a:ext uri="{9D8B030D-6E8A-4147-A177-3AD203B41FA5}">
                      <a16:colId xmlns:a16="http://schemas.microsoft.com/office/drawing/2014/main" val="1431608554"/>
                    </a:ext>
                  </a:extLst>
                </a:gridCol>
                <a:gridCol w="1072941">
                  <a:extLst>
                    <a:ext uri="{9D8B030D-6E8A-4147-A177-3AD203B41FA5}">
                      <a16:colId xmlns:a16="http://schemas.microsoft.com/office/drawing/2014/main" val="823007490"/>
                    </a:ext>
                  </a:extLst>
                </a:gridCol>
                <a:gridCol w="1575394">
                  <a:extLst>
                    <a:ext uri="{9D8B030D-6E8A-4147-A177-3AD203B41FA5}">
                      <a16:colId xmlns:a16="http://schemas.microsoft.com/office/drawing/2014/main" val="782222957"/>
                    </a:ext>
                  </a:extLst>
                </a:gridCol>
                <a:gridCol w="1575394">
                  <a:extLst>
                    <a:ext uri="{9D8B030D-6E8A-4147-A177-3AD203B41FA5}">
                      <a16:colId xmlns:a16="http://schemas.microsoft.com/office/drawing/2014/main" val="2369338884"/>
                    </a:ext>
                  </a:extLst>
                </a:gridCol>
                <a:gridCol w="875529">
                  <a:extLst>
                    <a:ext uri="{9D8B030D-6E8A-4147-A177-3AD203B41FA5}">
                      <a16:colId xmlns:a16="http://schemas.microsoft.com/office/drawing/2014/main" val="3021867478"/>
                    </a:ext>
                  </a:extLst>
                </a:gridCol>
              </a:tblGrid>
              <a:tr h="157540">
                <a:tc>
                  <a:txBody>
                    <a:bodyPr/>
                    <a:lstStyle/>
                    <a:p>
                      <a:pPr>
                        <a:lnSpc>
                          <a:spcPct val="107000"/>
                        </a:lnSpc>
                        <a:spcAft>
                          <a:spcPts val="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Deliverable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7000"/>
                        </a:lnSpc>
                        <a:spcAft>
                          <a:spcPts val="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Job type</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7000"/>
                        </a:lnSpc>
                        <a:spcAft>
                          <a:spcPts val="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Sub-system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7000"/>
                        </a:lnSpc>
                        <a:spcAft>
                          <a:spcPts val="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Tasks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tc>
                  <a:txBody>
                    <a:bodyPr/>
                    <a:lstStyle/>
                    <a:p>
                      <a:pPr>
                        <a:lnSpc>
                          <a:spcPct val="107000"/>
                        </a:lnSpc>
                        <a:spcAft>
                          <a:spcPts val="0"/>
                        </a:spcAft>
                      </a:pPr>
                      <a:r>
                        <a:rPr lang="en-GB" sz="1000" b="1">
                          <a:effectLst/>
                          <a:latin typeface="Calibri" panose="020F0502020204030204" pitchFamily="34" charset="0"/>
                          <a:ea typeface="Calibri" panose="020F0502020204030204" pitchFamily="34" charset="0"/>
                          <a:cs typeface="Times New Roman" panose="02020603050405020304" pitchFamily="18" charset="0"/>
                        </a:rPr>
                        <a:t>Partners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CC2E5"/>
                    </a:solidFill>
                  </a:tcPr>
                </a:tc>
                <a:extLst>
                  <a:ext uri="{0D108BD9-81ED-4DB2-BD59-A6C34878D82A}">
                    <a16:rowId xmlns:a16="http://schemas.microsoft.com/office/drawing/2014/main" val="701058838"/>
                  </a:ext>
                </a:extLst>
              </a:tr>
              <a:tr h="372518">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Safety inspection</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Lasers</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Laser safety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Enclosures w. interlocks.</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Ox</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931725"/>
                  </a:ext>
                </a:extLst>
              </a:tr>
              <a:tr h="372518">
                <a:tc rowSpan="8">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Lasers for laser cooling (blue + red) set up w.  control system in the AION Laser Lab </a:t>
                      </a:r>
                    </a:p>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(clock laser - later) </a:t>
                      </a:r>
                    </a:p>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rowSpan="3">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Purchasing:</a:t>
                      </a:r>
                    </a:p>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lasers from M Squared Lasers (MSL)</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461nm, MSL</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Move existing laser. Alignment by MSL technician</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Ox</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00908383"/>
                  </a:ext>
                </a:extLst>
              </a:tr>
              <a:tr h="157540">
                <a:tc vMerge="1">
                  <a:txBody>
                    <a:bodyPr/>
                    <a:lstStyle/>
                    <a:p>
                      <a:endParaRPr lang="en-GB"/>
                    </a:p>
                  </a:txBody>
                  <a:tcPr/>
                </a:tc>
                <a:tc vMerge="1">
                  <a:txBody>
                    <a:bodyPr/>
                    <a:lstStyle/>
                    <a:p>
                      <a:endParaRPr lang="en-GB"/>
                    </a:p>
                  </a:txBody>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689nm, MSL</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Installed by MSL inc. pump</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Ox</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3804642"/>
                  </a:ext>
                </a:extLst>
              </a:tr>
              <a:tr h="315079">
                <a:tc vMerge="1">
                  <a:txBody>
                    <a:bodyPr/>
                    <a:lstStyle/>
                    <a:p>
                      <a:endParaRPr lang="en-GB"/>
                    </a:p>
                  </a:txBody>
                  <a:tcPr/>
                </a:tc>
                <a:tc vMerge="1">
                  <a:txBody>
                    <a:bodyPr/>
                    <a:lstStyle/>
                    <a:p>
                      <a:endParaRPr lang="en-GB"/>
                    </a:p>
                  </a:txBody>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532nm, MSL</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New pump laser for 461nm system (keep Verdi for clock)</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Ox</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56859883"/>
                  </a:ext>
                </a:extLst>
              </a:tr>
              <a:tr h="315079">
                <a:tc vMerge="1">
                  <a:txBody>
                    <a:bodyPr/>
                    <a:lstStyle/>
                    <a:p>
                      <a:endParaRPr lang="en-GB"/>
                    </a:p>
                  </a:txBody>
                  <a:tcPr/>
                </a:tc>
                <a:tc>
                  <a:txBody>
                    <a:bodyPr/>
                    <a:lstStyle/>
                    <a:p>
                      <a:pPr>
                        <a:lnSpc>
                          <a:spcPct val="107000"/>
                        </a:lnSpc>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Diode Lasers Toptica/AOS</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707 nm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100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679 nm</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Install on optical table or in racks? </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NPL/Ox</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7673620"/>
                  </a:ext>
                </a:extLst>
              </a:tr>
              <a:tr h="315079">
                <a:tc vMerge="1">
                  <a:txBody>
                    <a:bodyPr/>
                    <a:lstStyle/>
                    <a:p>
                      <a:endParaRPr lang="en-GB"/>
                    </a:p>
                  </a:txBody>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Purchasing</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Wavemeter</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Install with optical fibre switch to monitor all lasers </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80675064"/>
                  </a:ext>
                </a:extLst>
              </a:tr>
              <a:tr h="157540">
                <a:tc vMerge="1">
                  <a:txBody>
                    <a:bodyPr/>
                    <a:lstStyle/>
                    <a:p>
                      <a:endParaRPr lang="en-GB"/>
                    </a:p>
                  </a:txBody>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Purchasing</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Control electronics ARTIQ</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Set up experimental control </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Oxford/NPL</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7489067"/>
                  </a:ext>
                </a:extLst>
              </a:tr>
              <a:tr h="315079">
                <a:tc vMerge="1">
                  <a:txBody>
                    <a:bodyPr/>
                    <a:lstStyle/>
                    <a:p>
                      <a:endParaRPr lang="en-GB"/>
                    </a:p>
                  </a:txBody>
                  <a:tcPr/>
                </a:tc>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From NPL/IC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Optical cavity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Developed at NPL, install one in AION-Lab</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05627590"/>
                  </a:ext>
                </a:extLst>
              </a:tr>
              <a:tr h="315079">
                <a:tc vMerge="1">
                  <a:txBody>
                    <a:bodyPr/>
                    <a:lstStyle/>
                    <a:p>
                      <a:endParaRPr lang="en-GB"/>
                    </a:p>
                  </a:txBody>
                  <a:tcPr/>
                </a:tc>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Computer</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Interface lasers, wavemeter+ cavity</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Set for remote 24-hour running:auto-relock, alarms</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1381686"/>
                  </a:ext>
                </a:extLst>
              </a:tr>
              <a:tr h="227526">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DD6EE"/>
                    </a:solidFill>
                  </a:tcPr>
                </a:tc>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US" sz="1000">
                          <a:effectLst/>
                          <a:latin typeface="Calibri" panose="020F0502020204030204" pitchFamily="34" charset="0"/>
                          <a:ea typeface="Calibri" panose="020F0502020204030204" pitchFamily="34" charset="0"/>
                          <a:cs typeface="Times New Roman" panose="02020603050405020304" pitchFamily="18" charset="0"/>
                        </a:rPr>
                        <a:t> </a:t>
                      </a:r>
                      <a:endParaRPr lang="en-GB" sz="1000">
                        <a:effectLst/>
                        <a:latin typeface="Calibri" panose="020F0502020204030204" pitchFamily="34" charset="0"/>
                        <a:ea typeface="Calibri" panose="020F0502020204030204" pitchFamily="34" charset="0"/>
                        <a:cs typeface="Times New Roman" panose="02020603050405020304" pitchFamily="18" charset="0"/>
                      </a:endParaRP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a:effectLst/>
                          <a:latin typeface="Calibri" panose="020F0502020204030204" pitchFamily="34" charset="0"/>
                          <a:ea typeface="Calibri" panose="020F0502020204030204" pitchFamily="34" charset="0"/>
                          <a:cs typeface="Times New Roman" panose="02020603050405020304" pitchFamily="18" charset="0"/>
                        </a:rPr>
                        <a:t> </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en-GB" sz="1000" dirty="0">
                          <a:effectLst/>
                          <a:latin typeface="Calibri" panose="020F0502020204030204" pitchFamily="34" charset="0"/>
                          <a:ea typeface="Calibri" panose="020F0502020204030204" pitchFamily="34" charset="0"/>
                          <a:cs typeface="Times New Roman" panose="02020603050405020304" pitchFamily="18" charset="0"/>
                        </a:rPr>
                        <a:t> </a:t>
                      </a:r>
                    </a:p>
                  </a:txBody>
                  <a:tcPr marL="60227" marR="6022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0205184"/>
                  </a:ext>
                </a:extLst>
              </a:tr>
            </a:tbl>
          </a:graphicData>
        </a:graphic>
      </p:graphicFrame>
    </p:spTree>
    <p:extLst>
      <p:ext uri="{BB962C8B-B14F-4D97-AF65-F5344CB8AC3E}">
        <p14:creationId xmlns:p14="http://schemas.microsoft.com/office/powerpoint/2010/main" val="417585690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Light">
  <a:themeElements>
    <a:clrScheme name="Timeline02_16x9">
      <a:dk1>
        <a:srgbClr val="7F7F7F"/>
      </a:dk1>
      <a:lt1>
        <a:srgbClr val="FFFFFF"/>
      </a:lt1>
      <a:dk2>
        <a:srgbClr val="1C1C1C"/>
      </a:dk2>
      <a:lt2>
        <a:srgbClr val="F2F2F2"/>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Adjacency">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2916</Words>
  <Application>Microsoft Macintosh PowerPoint</Application>
  <PresentationFormat>Custom</PresentationFormat>
  <Paragraphs>607</Paragraphs>
  <Slides>32</Slides>
  <Notes>22</Notes>
  <HiddenSlides>0</HiddenSlides>
  <MMClips>0</MMClips>
  <ScaleCrop>false</ScaleCrop>
  <HeadingPairs>
    <vt:vector size="8" baseType="variant">
      <vt:variant>
        <vt:lpstr>Fonts Used</vt:lpstr>
      </vt:variant>
      <vt:variant>
        <vt:i4>6</vt:i4>
      </vt:variant>
      <vt:variant>
        <vt:lpstr>Theme</vt:lpstr>
      </vt:variant>
      <vt:variant>
        <vt:i4>3</vt:i4>
      </vt:variant>
      <vt:variant>
        <vt:lpstr>Embedded OLE Servers</vt:lpstr>
      </vt:variant>
      <vt:variant>
        <vt:i4>1</vt:i4>
      </vt:variant>
      <vt:variant>
        <vt:lpstr>Slide Titles</vt:lpstr>
      </vt:variant>
      <vt:variant>
        <vt:i4>32</vt:i4>
      </vt:variant>
    </vt:vector>
  </HeadingPairs>
  <TitlesOfParts>
    <vt:vector size="42" baseType="lpstr">
      <vt:lpstr>Arial</vt:lpstr>
      <vt:lpstr>Calibri</vt:lpstr>
      <vt:lpstr>Cambria</vt:lpstr>
      <vt:lpstr>Times New Roman</vt:lpstr>
      <vt:lpstr>Wingdings</vt:lpstr>
      <vt:lpstr>Wingdings 2</vt:lpstr>
      <vt:lpstr>Simple Light</vt:lpstr>
      <vt:lpstr>Office Theme</vt:lpstr>
      <vt:lpstr>OfficeLight</vt:lpstr>
      <vt:lpstr>Document</vt:lpstr>
      <vt:lpstr>AION-10 Work Package</vt:lpstr>
      <vt:lpstr>AION-10 in Beecroft building, Oxford </vt:lpstr>
      <vt:lpstr>PowerPoint Presentation</vt:lpstr>
      <vt:lpstr>Laser systems</vt:lpstr>
      <vt:lpstr>PowerPoint Presentation</vt:lpstr>
      <vt:lpstr>PowerPoint Presentation</vt:lpstr>
      <vt:lpstr>PowerPoint Presentation</vt:lpstr>
      <vt:lpstr>MS.1a) Manufacture and installation of vacuum components + in-vacuum optics</vt:lpstr>
      <vt:lpstr>MS.1b) Lasers set up and tested in the laser lab</vt:lpstr>
      <vt:lpstr>MS.2: Construction and installation of a side-arm  </vt:lpstr>
      <vt:lpstr>PowerPoint Presentation</vt:lpstr>
      <vt:lpstr>PowerPoint Presentation</vt:lpstr>
      <vt:lpstr>PowerPoint Presentation</vt:lpstr>
      <vt:lpstr>Uncertain points (for discussion) </vt:lpstr>
      <vt:lpstr>WP Technology plan</vt:lpstr>
      <vt:lpstr>In this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AION-10: Other tasks</vt:lpstr>
      <vt:lpstr>AION-10: Detectors and Electronics</vt:lpstr>
      <vt:lpstr>Technical challenges to solve on atom source  (copied from Richard Hobson, AION meeting 22 Feb 2019)</vt:lpstr>
      <vt:lpstr>AION-10: Lasers &amp; optics</vt:lpstr>
      <vt:lpstr>Action points (for discussion) </vt:lpstr>
      <vt:lpstr>In-vacuum optics: configuration of launching laser beams in the vertical tubes?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 Technology plan</dc:title>
  <dc:creator>Chris Foot</dc:creator>
  <cp:lastModifiedBy>Buchmueller, Oliver L</cp:lastModifiedBy>
  <cp:revision>17</cp:revision>
  <dcterms:modified xsi:type="dcterms:W3CDTF">2019-10-28T13:56:11Z</dcterms:modified>
</cp:coreProperties>
</file>