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05" r:id="rId4"/>
  </p:sldMasterIdLst>
  <p:notesMasterIdLst>
    <p:notesMasterId r:id="rId10"/>
  </p:notesMasterIdLst>
  <p:handoutMasterIdLst>
    <p:handoutMasterId r:id="rId11"/>
  </p:handoutMasterIdLst>
  <p:sldIdLst>
    <p:sldId id="1834" r:id="rId5"/>
    <p:sldId id="1835" r:id="rId6"/>
    <p:sldId id="1836" r:id="rId7"/>
    <p:sldId id="1837" r:id="rId8"/>
    <p:sldId id="1838" r:id="rId9"/>
  </p:sldIdLst>
  <p:sldSz cx="9906000" cy="6858000" type="A4"/>
  <p:notesSz cx="6797675" cy="9872663"/>
  <p:defaultTextStyle>
    <a:defPPr>
      <a:defRPr lang="en-US"/>
    </a:defPPr>
    <a:lvl1pPr algn="l" defTabSz="912813"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1pPr>
    <a:lvl2pPr marL="455613" indent="1588" algn="l" defTabSz="912813"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2pPr>
    <a:lvl3pPr marL="912813" indent="1588" algn="l" defTabSz="912813"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3pPr>
    <a:lvl4pPr marL="1368425" indent="3175" algn="l" defTabSz="912813"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4pPr>
    <a:lvl5pPr marL="1825625" indent="3175" algn="l" defTabSz="912813"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5pPr>
    <a:lvl6pPr marL="22860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6pPr>
    <a:lvl7pPr marL="27432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7pPr>
    <a:lvl8pPr marL="32004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8pPr>
    <a:lvl9pPr marL="36576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9900CC"/>
    <a:srgbClr val="9933FF"/>
    <a:srgbClr val="DDDC00"/>
    <a:srgbClr val="000000"/>
    <a:srgbClr val="BCE292"/>
    <a:srgbClr val="993300"/>
    <a:srgbClr val="CC0099"/>
    <a:srgbClr val="0000CC"/>
    <a:srgbClr val="006600"/>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99" autoAdjust="0"/>
    <p:restoredTop sz="96327" autoAdjust="0"/>
  </p:normalViewPr>
  <p:slideViewPr>
    <p:cSldViewPr>
      <p:cViewPr>
        <p:scale>
          <a:sx n="92" d="100"/>
          <a:sy n="92" d="100"/>
        </p:scale>
        <p:origin x="1552" y="85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0" d="100"/>
        <a:sy n="11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3633"/>
          </a:xfrm>
          <a:prstGeom prst="rect">
            <a:avLst/>
          </a:prstGeom>
        </p:spPr>
        <p:txBody>
          <a:bodyPr vert="horz" lIns="91030" tIns="45515" rIns="91030" bIns="45515" rtlCol="0"/>
          <a:lstStyle>
            <a:lvl1pPr algn="l" defTabSz="909123"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850444" y="0"/>
            <a:ext cx="2945659" cy="493633"/>
          </a:xfrm>
          <a:prstGeom prst="rect">
            <a:avLst/>
          </a:prstGeom>
        </p:spPr>
        <p:txBody>
          <a:bodyPr vert="horz" lIns="91030" tIns="45515" rIns="91030" bIns="45515" rtlCol="0"/>
          <a:lstStyle>
            <a:lvl1pPr algn="r" defTabSz="909123" fontAlgn="auto">
              <a:spcBef>
                <a:spcPts val="0"/>
              </a:spcBef>
              <a:spcAft>
                <a:spcPts val="0"/>
              </a:spcAft>
              <a:defRPr sz="1200">
                <a:latin typeface="+mn-lt"/>
                <a:ea typeface="+mn-ea"/>
                <a:cs typeface="+mn-cs"/>
              </a:defRPr>
            </a:lvl1pPr>
          </a:lstStyle>
          <a:p>
            <a:pPr>
              <a:defRPr/>
            </a:pPr>
            <a:fld id="{4328A1FA-C691-439C-8181-FD5554FB9B55}" type="datetimeFigureOut">
              <a:rPr lang="en-US"/>
              <a:pPr>
                <a:defRPr/>
              </a:pPr>
              <a:t>10/23/19</a:t>
            </a:fld>
            <a:endParaRPr lang="en-US" dirty="0"/>
          </a:p>
        </p:txBody>
      </p:sp>
      <p:sp>
        <p:nvSpPr>
          <p:cNvPr id="4" name="Footer Placeholder 3"/>
          <p:cNvSpPr>
            <a:spLocks noGrp="1"/>
          </p:cNvSpPr>
          <p:nvPr>
            <p:ph type="ftr" sz="quarter" idx="2"/>
          </p:nvPr>
        </p:nvSpPr>
        <p:spPr>
          <a:xfrm>
            <a:off x="1" y="9377316"/>
            <a:ext cx="2945659" cy="493633"/>
          </a:xfrm>
          <a:prstGeom prst="rect">
            <a:avLst/>
          </a:prstGeom>
        </p:spPr>
        <p:txBody>
          <a:bodyPr vert="horz" lIns="91030" tIns="45515" rIns="91030" bIns="45515" rtlCol="0" anchor="b"/>
          <a:lstStyle>
            <a:lvl1pPr algn="l" defTabSz="909123"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50444" y="9377316"/>
            <a:ext cx="2945659" cy="493633"/>
          </a:xfrm>
          <a:prstGeom prst="rect">
            <a:avLst/>
          </a:prstGeom>
        </p:spPr>
        <p:txBody>
          <a:bodyPr vert="horz" lIns="91030" tIns="45515" rIns="91030" bIns="45515" rtlCol="0" anchor="b"/>
          <a:lstStyle>
            <a:lvl1pPr algn="r" defTabSz="909123" fontAlgn="auto">
              <a:spcBef>
                <a:spcPts val="0"/>
              </a:spcBef>
              <a:spcAft>
                <a:spcPts val="0"/>
              </a:spcAft>
              <a:defRPr sz="1200">
                <a:latin typeface="+mn-lt"/>
                <a:ea typeface="+mn-ea"/>
                <a:cs typeface="+mn-cs"/>
              </a:defRPr>
            </a:lvl1pPr>
          </a:lstStyle>
          <a:p>
            <a:pPr>
              <a:defRPr/>
            </a:pPr>
            <a:fld id="{022EFD57-A20D-4410-9457-CB2422E99A33}" type="slidenum">
              <a:rPr lang="en-US"/>
              <a:pPr>
                <a:defRPr/>
              </a:pPr>
              <a:t>‹#›</a:t>
            </a:fld>
            <a:endParaRPr lang="en-US" dirty="0"/>
          </a:p>
        </p:txBody>
      </p:sp>
    </p:spTree>
    <p:extLst>
      <p:ext uri="{BB962C8B-B14F-4D97-AF65-F5344CB8AC3E}">
        <p14:creationId xmlns:p14="http://schemas.microsoft.com/office/powerpoint/2010/main" val="30418830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3633"/>
          </a:xfrm>
          <a:prstGeom prst="rect">
            <a:avLst/>
          </a:prstGeom>
        </p:spPr>
        <p:txBody>
          <a:bodyPr vert="horz" lIns="91030" tIns="45515" rIns="91030" bIns="45515" rtlCol="0"/>
          <a:lstStyle>
            <a:lvl1pPr algn="l" defTabSz="909123"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50444" y="0"/>
            <a:ext cx="2945659" cy="493633"/>
          </a:xfrm>
          <a:prstGeom prst="rect">
            <a:avLst/>
          </a:prstGeom>
        </p:spPr>
        <p:txBody>
          <a:bodyPr vert="horz" lIns="91030" tIns="45515" rIns="91030" bIns="45515" rtlCol="0"/>
          <a:lstStyle>
            <a:lvl1pPr algn="r" defTabSz="909123" fontAlgn="auto">
              <a:spcBef>
                <a:spcPts val="0"/>
              </a:spcBef>
              <a:spcAft>
                <a:spcPts val="0"/>
              </a:spcAft>
              <a:defRPr sz="1200">
                <a:latin typeface="+mn-lt"/>
                <a:ea typeface="+mn-ea"/>
                <a:cs typeface="+mn-cs"/>
              </a:defRPr>
            </a:lvl1pPr>
          </a:lstStyle>
          <a:p>
            <a:pPr>
              <a:defRPr/>
            </a:pPr>
            <a:fld id="{A342D9A9-35BB-4F43-8EF9-27C0DD4C2482}" type="datetimeFigureOut">
              <a:rPr lang="en-US"/>
              <a:pPr>
                <a:defRPr/>
              </a:pPr>
              <a:t>10/23/19</a:t>
            </a:fld>
            <a:endParaRPr lang="en-US" dirty="0"/>
          </a:p>
        </p:txBody>
      </p:sp>
      <p:sp>
        <p:nvSpPr>
          <p:cNvPr id="4" name="Slide Image Placeholder 3"/>
          <p:cNvSpPr>
            <a:spLocks noGrp="1" noRot="1" noChangeAspect="1"/>
          </p:cNvSpPr>
          <p:nvPr>
            <p:ph type="sldImg" idx="2"/>
          </p:nvPr>
        </p:nvSpPr>
        <p:spPr>
          <a:xfrm>
            <a:off x="722313" y="738188"/>
            <a:ext cx="5353050" cy="3705225"/>
          </a:xfrm>
          <a:prstGeom prst="rect">
            <a:avLst/>
          </a:prstGeom>
          <a:noFill/>
          <a:ln w="12700">
            <a:solidFill>
              <a:prstClr val="black"/>
            </a:solidFill>
          </a:ln>
        </p:spPr>
        <p:txBody>
          <a:bodyPr vert="horz" lIns="91030" tIns="45515" rIns="91030" bIns="45515" rtlCol="0" anchor="ctr"/>
          <a:lstStyle/>
          <a:p>
            <a:pPr lvl="0"/>
            <a:endParaRPr lang="en-US" noProof="0" dirty="0"/>
          </a:p>
        </p:txBody>
      </p:sp>
      <p:sp>
        <p:nvSpPr>
          <p:cNvPr id="5" name="Notes Placeholder 4"/>
          <p:cNvSpPr>
            <a:spLocks noGrp="1"/>
          </p:cNvSpPr>
          <p:nvPr>
            <p:ph type="body" sz="quarter" idx="3"/>
          </p:nvPr>
        </p:nvSpPr>
        <p:spPr>
          <a:xfrm>
            <a:off x="679768" y="4689517"/>
            <a:ext cx="5438140" cy="4442697"/>
          </a:xfrm>
          <a:prstGeom prst="rect">
            <a:avLst/>
          </a:prstGeom>
        </p:spPr>
        <p:txBody>
          <a:bodyPr vert="horz" lIns="91030" tIns="45515" rIns="91030" bIns="45515"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9377316"/>
            <a:ext cx="2945659" cy="493633"/>
          </a:xfrm>
          <a:prstGeom prst="rect">
            <a:avLst/>
          </a:prstGeom>
        </p:spPr>
        <p:txBody>
          <a:bodyPr vert="horz" lIns="91030" tIns="45515" rIns="91030" bIns="45515" rtlCol="0" anchor="b"/>
          <a:lstStyle>
            <a:lvl1pPr algn="l" defTabSz="909123"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50444" y="9377316"/>
            <a:ext cx="2945659" cy="493633"/>
          </a:xfrm>
          <a:prstGeom prst="rect">
            <a:avLst/>
          </a:prstGeom>
        </p:spPr>
        <p:txBody>
          <a:bodyPr vert="horz" lIns="91030" tIns="45515" rIns="91030" bIns="45515" rtlCol="0" anchor="b"/>
          <a:lstStyle>
            <a:lvl1pPr algn="r" defTabSz="909123" fontAlgn="auto">
              <a:spcBef>
                <a:spcPts val="0"/>
              </a:spcBef>
              <a:spcAft>
                <a:spcPts val="0"/>
              </a:spcAft>
              <a:defRPr sz="1200">
                <a:latin typeface="+mn-lt"/>
                <a:ea typeface="+mn-ea"/>
                <a:cs typeface="+mn-cs"/>
              </a:defRPr>
            </a:lvl1pPr>
          </a:lstStyle>
          <a:p>
            <a:pPr>
              <a:defRPr/>
            </a:pPr>
            <a:fld id="{869CD74B-FFC3-4798-8381-CB06BDF34A09}" type="slidenum">
              <a:rPr lang="en-US"/>
              <a:pPr>
                <a:defRPr/>
              </a:pPr>
              <a:t>‹#›</a:t>
            </a:fld>
            <a:endParaRPr lang="en-US" dirty="0"/>
          </a:p>
        </p:txBody>
      </p:sp>
    </p:spTree>
    <p:extLst>
      <p:ext uri="{BB962C8B-B14F-4D97-AF65-F5344CB8AC3E}">
        <p14:creationId xmlns:p14="http://schemas.microsoft.com/office/powerpoint/2010/main" val="360213864"/>
      </p:ext>
    </p:extLst>
  </p:cSld>
  <p:clrMap bg1="lt1" tx1="dk1" bg2="lt2" tx2="dk2" accent1="accent1" accent2="accent2" accent3="accent3" accent4="accent4" accent5="accent5" accent6="accent6" hlink="hlink" folHlink="folHlink"/>
  <p:hf hdr="0" ftr="0" dt="0"/>
  <p:notesStyle>
    <a:lvl1pPr algn="l" defTabSz="912813"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5613" algn="l" defTabSz="912813"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2813" algn="l" defTabSz="912813"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68425" algn="l" defTabSz="912813"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5625" algn="l" defTabSz="912813"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3063" algn="l" defTabSz="913224" rtl="0" eaLnBrk="1" latinLnBrk="0" hangingPunct="1">
      <a:defRPr sz="1200" kern="1200">
        <a:solidFill>
          <a:schemeClr val="tx1"/>
        </a:solidFill>
        <a:latin typeface="+mn-lt"/>
        <a:ea typeface="+mn-ea"/>
        <a:cs typeface="+mn-cs"/>
      </a:defRPr>
    </a:lvl6pPr>
    <a:lvl7pPr marL="2739672" algn="l" defTabSz="913224" rtl="0" eaLnBrk="1" latinLnBrk="0" hangingPunct="1">
      <a:defRPr sz="1200" kern="1200">
        <a:solidFill>
          <a:schemeClr val="tx1"/>
        </a:solidFill>
        <a:latin typeface="+mn-lt"/>
        <a:ea typeface="+mn-ea"/>
        <a:cs typeface="+mn-cs"/>
      </a:defRPr>
    </a:lvl7pPr>
    <a:lvl8pPr marL="3196287" algn="l" defTabSz="913224" rtl="0" eaLnBrk="1" latinLnBrk="0" hangingPunct="1">
      <a:defRPr sz="1200" kern="1200">
        <a:solidFill>
          <a:schemeClr val="tx1"/>
        </a:solidFill>
        <a:latin typeface="+mn-lt"/>
        <a:ea typeface="+mn-ea"/>
        <a:cs typeface="+mn-cs"/>
      </a:defRPr>
    </a:lvl8pPr>
    <a:lvl9pPr marL="3652897" algn="l" defTabSz="91322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69CD74B-FFC3-4798-8381-CB06BDF34A09}" type="slidenum">
              <a:rPr lang="en-US" smtClean="0">
                <a:solidFill>
                  <a:prstClr val="black"/>
                </a:solidFill>
              </a:rPr>
              <a:pPr>
                <a:defRPr/>
              </a:pPr>
              <a:t>1</a:t>
            </a:fld>
            <a:endParaRPr lang="en-US" dirty="0">
              <a:solidFill>
                <a:prstClr val="black"/>
              </a:solidFill>
            </a:endParaRPr>
          </a:p>
        </p:txBody>
      </p:sp>
    </p:spTree>
    <p:extLst>
      <p:ext uri="{BB962C8B-B14F-4D97-AF65-F5344CB8AC3E}">
        <p14:creationId xmlns:p14="http://schemas.microsoft.com/office/powerpoint/2010/main" val="322129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69CD74B-FFC3-4798-8381-CB06BDF34A09}" type="slidenum">
              <a:rPr lang="en-US" smtClean="0">
                <a:solidFill>
                  <a:prstClr val="black"/>
                </a:solidFill>
              </a:rPr>
              <a:pPr>
                <a:defRPr/>
              </a:pPr>
              <a:t>2</a:t>
            </a:fld>
            <a:endParaRPr lang="en-US" dirty="0">
              <a:solidFill>
                <a:prstClr val="black"/>
              </a:solidFill>
            </a:endParaRPr>
          </a:p>
        </p:txBody>
      </p:sp>
    </p:spTree>
    <p:extLst>
      <p:ext uri="{BB962C8B-B14F-4D97-AF65-F5344CB8AC3E}">
        <p14:creationId xmlns:p14="http://schemas.microsoft.com/office/powerpoint/2010/main" val="18946663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5.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420100" cy="762000"/>
          </a:xfrm>
          <a:prstGeom prst="rect">
            <a:avLst/>
          </a:prstGeom>
        </p:spPr>
        <p:txBody>
          <a:bodyPr>
            <a:noAutofit/>
          </a:bodyPr>
          <a:lstStyle>
            <a:lvl1pPr>
              <a:defRPr sz="4800">
                <a:solidFill>
                  <a:schemeClr val="tx1">
                    <a:lumMod val="85000"/>
                  </a:schemeClr>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6" name="Content Placeholder 3"/>
          <p:cNvSpPr>
            <a:spLocks noGrp="1"/>
          </p:cNvSpPr>
          <p:nvPr>
            <p:ph sz="half" idx="13"/>
          </p:nvPr>
        </p:nvSpPr>
        <p:spPr>
          <a:xfrm>
            <a:off x="495300" y="1143000"/>
            <a:ext cx="9245600" cy="5334000"/>
          </a:xfrm>
        </p:spPr>
        <p:txBody>
          <a:bodyPr/>
          <a:lstStyle>
            <a:lvl1pPr>
              <a:defRPr sz="2800">
                <a:solidFill>
                  <a:srgbClr val="00B0F0"/>
                </a:solidFill>
              </a:defRPr>
            </a:lvl1pPr>
            <a:lvl2pPr>
              <a:defRPr sz="2400"/>
            </a:lvl2pPr>
            <a:lvl3pPr>
              <a:defRPr sz="2000">
                <a:solidFill>
                  <a:srgbClr val="33CC33"/>
                </a:solidFill>
              </a:defRPr>
            </a:lvl3pPr>
            <a:lvl4pPr>
              <a:defRPr sz="1800">
                <a:solidFill>
                  <a:srgbClr val="FFFF00"/>
                </a:solidFill>
              </a:defRPr>
            </a:lvl4pPr>
            <a:lvl5pPr>
              <a:defRPr sz="18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6"/>
          <p:cNvSpPr>
            <a:spLocks noGrp="1"/>
          </p:cNvSpPr>
          <p:nvPr>
            <p:ph type="sldNum" sz="quarter" idx="14"/>
          </p:nvPr>
        </p:nvSpPr>
        <p:spPr/>
        <p:txBody>
          <a:bodyPr/>
          <a:lstStyle>
            <a:lvl1pPr>
              <a:defRPr>
                <a:solidFill>
                  <a:schemeClr val="bg1"/>
                </a:solidFill>
              </a:defRPr>
            </a:lvl1pPr>
          </a:lstStyle>
          <a:p>
            <a:pPr>
              <a:defRPr/>
            </a:pPr>
            <a:fld id="{323F8031-9B85-4703-9F65-E41CC2A8C5D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971372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Two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9154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5" name="Content Placeholder 3"/>
          <p:cNvSpPr>
            <a:spLocks noGrp="1"/>
          </p:cNvSpPr>
          <p:nvPr>
            <p:ph sz="half" idx="2"/>
          </p:nvPr>
        </p:nvSpPr>
        <p:spPr>
          <a:xfrm>
            <a:off x="495300" y="990600"/>
            <a:ext cx="9245600" cy="2667000"/>
          </a:xfrm>
        </p:spPr>
        <p:txBody>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3"/>
          <p:cNvSpPr>
            <a:spLocks noGrp="1"/>
          </p:cNvSpPr>
          <p:nvPr>
            <p:ph sz="half" idx="13"/>
          </p:nvPr>
        </p:nvSpPr>
        <p:spPr>
          <a:xfrm>
            <a:off x="495300" y="3886200"/>
            <a:ext cx="4540250" cy="2667000"/>
          </a:xfrm>
        </p:spPr>
        <p:txBody>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3"/>
          <p:cNvSpPr>
            <a:spLocks noGrp="1"/>
          </p:cNvSpPr>
          <p:nvPr>
            <p:ph sz="half" idx="14"/>
          </p:nvPr>
        </p:nvSpPr>
        <p:spPr>
          <a:xfrm>
            <a:off x="5118100" y="3886200"/>
            <a:ext cx="4540250" cy="2667000"/>
          </a:xfrm>
        </p:spPr>
        <p:txBody>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5"/>
          </p:nvPr>
        </p:nvSpPr>
        <p:spPr/>
        <p:txBody>
          <a:bodyPr/>
          <a:lstStyle>
            <a:lvl1pPr>
              <a:defRPr/>
            </a:lvl1pPr>
          </a:lstStyle>
          <a:p>
            <a:pPr>
              <a:defRPr/>
            </a:pPr>
            <a:fld id="{71ACB020-4094-4906-B55A-74E9330D52A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93416453"/>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wo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9154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3" name="Slide Number Placeholder 6"/>
          <p:cNvSpPr>
            <a:spLocks noGrp="1"/>
          </p:cNvSpPr>
          <p:nvPr>
            <p:ph type="sldNum" sz="quarter" idx="10"/>
          </p:nvPr>
        </p:nvSpPr>
        <p:spPr/>
        <p:txBody>
          <a:bodyPr/>
          <a:lstStyle>
            <a:lvl1pPr>
              <a:defRPr/>
            </a:lvl1pPr>
          </a:lstStyle>
          <a:p>
            <a:pPr>
              <a:defRPr/>
            </a:pPr>
            <a:fld id="{67CFF582-18F9-4FBC-B2DF-FBD4F0781B4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81174491"/>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96516" y="25414"/>
            <a:ext cx="8714184" cy="657225"/>
          </a:xfrm>
        </p:spPr>
        <p:txBody>
          <a:bodyPr/>
          <a:lstStyle>
            <a:lvl1pPr>
              <a:defRPr>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3" name="Content Placeholder 2"/>
          <p:cNvSpPr>
            <a:spLocks noGrp="1"/>
          </p:cNvSpPr>
          <p:nvPr>
            <p:ph sz="half" idx="1"/>
          </p:nvPr>
        </p:nvSpPr>
        <p:spPr>
          <a:xfrm>
            <a:off x="495300" y="874723"/>
            <a:ext cx="4375150" cy="278287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5035550" y="874723"/>
            <a:ext cx="4375150" cy="278287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p:cNvSpPr>
            <a:spLocks noGrp="1"/>
          </p:cNvSpPr>
          <p:nvPr>
            <p:ph sz="half" idx="12"/>
          </p:nvPr>
        </p:nvSpPr>
        <p:spPr>
          <a:xfrm>
            <a:off x="577850" y="3810000"/>
            <a:ext cx="4375150" cy="278287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3"/>
          <p:cNvSpPr>
            <a:spLocks noGrp="1"/>
          </p:cNvSpPr>
          <p:nvPr>
            <p:ph type="body" sz="half" idx="13"/>
          </p:nvPr>
        </p:nvSpPr>
        <p:spPr>
          <a:xfrm>
            <a:off x="5118100" y="3810000"/>
            <a:ext cx="4375150" cy="278287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4"/>
          <p:cNvSpPr>
            <a:spLocks noGrp="1"/>
          </p:cNvSpPr>
          <p:nvPr>
            <p:ph type="sldNum" sz="quarter" idx="14"/>
          </p:nvPr>
        </p:nvSpPr>
        <p:spPr/>
        <p:txBody>
          <a:bodyPr/>
          <a:lstStyle>
            <a:lvl1pPr>
              <a:defRPr/>
            </a:lvl1pPr>
          </a:lstStyle>
          <a:p>
            <a:pPr>
              <a:defRPr/>
            </a:pPr>
            <a:fld id="{5718187E-8110-4DC3-B74C-39AD19317EC5}"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13743775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Box 3"/>
          <p:cNvSpPr txBox="1">
            <a:spLocks noGrp="1" noChangeArrowheads="1"/>
          </p:cNvSpPr>
          <p:nvPr>
            <p:ph type="sldNum" sz="quarter" idx="10"/>
          </p:nvPr>
        </p:nvSpPr>
        <p:spPr/>
        <p:txBody>
          <a:bodyPr/>
          <a:lstStyle>
            <a:lvl1pPr>
              <a:defRPr/>
            </a:lvl1pPr>
          </a:lstStyle>
          <a:p>
            <a:pPr>
              <a:defRPr/>
            </a:pPr>
            <a:fld id="{EE9CCC4C-CD30-4B36-BE9A-1CD4C95350D2}"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2049864601"/>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5100" y="1295400"/>
            <a:ext cx="470535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5550" y="1295400"/>
            <a:ext cx="470535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0" y="6477000"/>
            <a:ext cx="4044950" cy="381000"/>
          </a:xfrm>
          <a:prstGeom prst="rect">
            <a:avLst/>
          </a:prstGeom>
        </p:spPr>
        <p:txBody>
          <a:bodyPr/>
          <a:lstStyle>
            <a:lvl1pPr>
              <a:defRPr/>
            </a:lvl1pPr>
          </a:lstStyle>
          <a:p>
            <a:endParaRPr lang="en-US" dirty="0">
              <a:solidFill>
                <a:srgbClr val="FFFFFF"/>
              </a:solidFill>
            </a:endParaRPr>
          </a:p>
        </p:txBody>
      </p:sp>
      <p:sp>
        <p:nvSpPr>
          <p:cNvPr id="6" name="Footer Placeholder 5"/>
          <p:cNvSpPr>
            <a:spLocks noGrp="1"/>
          </p:cNvSpPr>
          <p:nvPr>
            <p:ph type="ftr" sz="quarter" idx="11"/>
          </p:nvPr>
        </p:nvSpPr>
        <p:spPr>
          <a:xfrm>
            <a:off x="3302000" y="6477000"/>
            <a:ext cx="5365750" cy="381000"/>
          </a:xfrm>
          <a:prstGeom prst="rect">
            <a:avLst/>
          </a:prstGeom>
        </p:spPr>
        <p:txBody>
          <a:bodyPr/>
          <a:lstStyle>
            <a:lvl1pPr>
              <a:defRPr/>
            </a:lvl1pPr>
          </a:lstStyle>
          <a:p>
            <a:endParaRPr lang="en-US" dirty="0">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8833A992-3767-CA43-ADC4-F1543F532D73}" type="slidenum">
              <a:rPr lang="en-US">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26285715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a:xfrm>
            <a:off x="577850" y="6557964"/>
            <a:ext cx="1155700" cy="206375"/>
          </a:xfrm>
          <a:prstGeom prst="rect">
            <a:avLst/>
          </a:prstGeom>
        </p:spPr>
        <p:txBody>
          <a:bodyPr/>
          <a:lstStyle>
            <a:lvl1pPr>
              <a:defRPr smtClean="0"/>
            </a:lvl1pPr>
          </a:lstStyle>
          <a:p>
            <a:endParaRPr lang="en-US" dirty="0">
              <a:solidFill>
                <a:srgbClr val="FFFFFF"/>
              </a:solidFill>
            </a:endParaRPr>
          </a:p>
        </p:txBody>
      </p:sp>
      <p:sp>
        <p:nvSpPr>
          <p:cNvPr id="5" name="Footer Placeholder 4"/>
          <p:cNvSpPr>
            <a:spLocks noGrp="1"/>
          </p:cNvSpPr>
          <p:nvPr>
            <p:ph type="ftr" sz="quarter" idx="11"/>
          </p:nvPr>
        </p:nvSpPr>
        <p:spPr>
          <a:xfrm>
            <a:off x="2724150" y="6553200"/>
            <a:ext cx="4540250" cy="228600"/>
          </a:xfrm>
          <a:prstGeom prst="rect">
            <a:avLst/>
          </a:prstGeom>
        </p:spPr>
        <p:txBody>
          <a:bodyPr/>
          <a:lstStyle>
            <a:lvl1pPr>
              <a:defRPr/>
            </a:lvl1pPr>
          </a:lstStyle>
          <a:p>
            <a:endParaRPr lang="en-US" dirty="0">
              <a:solidFill>
                <a:srgbClr val="FFFFFF"/>
              </a:solidFill>
            </a:endParaRPr>
          </a:p>
        </p:txBody>
      </p:sp>
      <p:sp>
        <p:nvSpPr>
          <p:cNvPr id="6" name="Slide Number Placeholder 5"/>
          <p:cNvSpPr>
            <a:spLocks noGrp="1"/>
          </p:cNvSpPr>
          <p:nvPr>
            <p:ph type="sldNum" sz="quarter" idx="12"/>
          </p:nvPr>
        </p:nvSpPr>
        <p:spPr/>
        <p:txBody>
          <a:bodyPr/>
          <a:lstStyle>
            <a:lvl1pPr>
              <a:defRPr smtClean="0"/>
            </a:lvl1pPr>
          </a:lstStyle>
          <a:p>
            <a:fld id="{7C86E200-EFA5-114C-93CD-0ADECC3D4B90}" type="slidenum">
              <a:rPr lang="en-US">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673408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420100" cy="762000"/>
          </a:xfrm>
          <a:prstGeom prst="rect">
            <a:avLst/>
          </a:prstGeom>
        </p:spPr>
        <p:txBody>
          <a:bodyPr>
            <a:noAutofit/>
          </a:bodyPr>
          <a:lstStyle>
            <a:lvl1pPr>
              <a:defRPr sz="4800" cap="none" baseline="0">
                <a:effectLst>
                  <a:reflection blurRad="6350" stA="55000" endA="300" endPos="45500" dir="5400000" sy="-100000" algn="bl" rotWithShape="0"/>
                </a:effectLst>
              </a:defRPr>
            </a:lvl1pPr>
          </a:lstStyle>
          <a:p>
            <a:r>
              <a:rPr lang="en-US" dirty="0"/>
              <a:t>Click to edit Master title style</a:t>
            </a:r>
          </a:p>
        </p:txBody>
      </p:sp>
      <p:sp>
        <p:nvSpPr>
          <p:cNvPr id="3" name="Slide Number Placeholder 22"/>
          <p:cNvSpPr>
            <a:spLocks noGrp="1"/>
          </p:cNvSpPr>
          <p:nvPr>
            <p:ph type="sldNum" sz="quarter" idx="10"/>
          </p:nvPr>
        </p:nvSpPr>
        <p:spPr/>
        <p:txBody>
          <a:bodyPr/>
          <a:lstStyle>
            <a:lvl1pPr>
              <a:defRPr/>
            </a:lvl1pPr>
          </a:lstStyle>
          <a:p>
            <a:pPr>
              <a:defRPr/>
            </a:pPr>
            <a:fld id="{806B23DC-5564-F649-B1A2-908DFD201FEF}"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3439774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Ref idx="1002">
        <a:schemeClr val="bg2"/>
      </p:bgRef>
    </p:bg>
    <p:spTree>
      <p:nvGrpSpPr>
        <p:cNvPr id="1" name=""/>
        <p:cNvGrpSpPr/>
        <p:nvPr/>
      </p:nvGrpSpPr>
      <p:grpSpPr>
        <a:xfrm>
          <a:off x="0" y="0"/>
          <a:ext cx="0" cy="0"/>
          <a:chOff x="0" y="0"/>
          <a:chExt cx="0" cy="0"/>
        </a:xfrm>
      </p:grpSpPr>
      <p:sp>
        <p:nvSpPr>
          <p:cNvPr id="4" name="Shape 43"/>
          <p:cNvSpPr>
            <a:spLocks/>
          </p:cNvSpPr>
          <p:nvPr/>
        </p:nvSpPr>
        <p:spPr bwMode="auto">
          <a:xfrm rot="5236414">
            <a:off x="5004925" y="1433976"/>
            <a:ext cx="4114800" cy="1288125"/>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5" name="Shape 35"/>
          <p:cNvSpPr>
            <a:spLocks/>
          </p:cNvSpPr>
          <p:nvPr/>
        </p:nvSpPr>
        <p:spPr bwMode="auto">
          <a:xfrm>
            <a:off x="5223008" y="1066800"/>
            <a:ext cx="4705350"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65000"/>
              </a:schemeClr>
            </a:solid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6" name="Shape 42"/>
          <p:cNvSpPr>
            <a:spLocks/>
          </p:cNvSpPr>
          <p:nvPr/>
        </p:nvSpPr>
        <p:spPr bwMode="auto">
          <a:xfrm>
            <a:off x="314722" y="-14288"/>
            <a:ext cx="6026150" cy="6553201"/>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65000"/>
              </a:schemeClr>
            </a:solid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7" name="Shape 21"/>
          <p:cNvSpPr>
            <a:spLocks/>
          </p:cNvSpPr>
          <p:nvPr/>
        </p:nvSpPr>
        <p:spPr bwMode="auto">
          <a:xfrm>
            <a:off x="6438900" y="4267200"/>
            <a:ext cx="173355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8" name="Shape 23"/>
          <p:cNvSpPr>
            <a:spLocks/>
          </p:cNvSpPr>
          <p:nvPr/>
        </p:nvSpPr>
        <p:spPr bwMode="auto">
          <a:xfrm>
            <a:off x="6438900" y="1752600"/>
            <a:ext cx="34671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10" name="Shape 25"/>
          <p:cNvSpPr>
            <a:spLocks/>
          </p:cNvSpPr>
          <p:nvPr/>
        </p:nvSpPr>
        <p:spPr bwMode="auto">
          <a:xfrm>
            <a:off x="577850" y="4267200"/>
            <a:ext cx="57785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11" name="Shape 26"/>
          <p:cNvSpPr>
            <a:spLocks/>
          </p:cNvSpPr>
          <p:nvPr/>
        </p:nvSpPr>
        <p:spPr bwMode="auto">
          <a:xfrm>
            <a:off x="397272" y="2438400"/>
            <a:ext cx="61087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12" name="Rectangle 11"/>
          <p:cNvSpPr/>
          <p:nvPr userDrawn="1"/>
        </p:nvSpPr>
        <p:spPr>
          <a:xfrm>
            <a:off x="0" y="533400"/>
            <a:ext cx="412750" cy="1752600"/>
          </a:xfrm>
          <a:prstGeom prst="rect">
            <a:avLst/>
          </a:prstGeom>
          <a:gradFill flip="none" rotWithShape="1">
            <a:gsLst>
              <a:gs pos="0">
                <a:schemeClr val="bg2">
                  <a:lumMod val="60000"/>
                  <a:lumOff val="40000"/>
                  <a:shade val="30000"/>
                  <a:satMod val="115000"/>
                </a:schemeClr>
              </a:gs>
              <a:gs pos="50000">
                <a:schemeClr val="bg2">
                  <a:lumMod val="60000"/>
                  <a:lumOff val="40000"/>
                  <a:shade val="67500"/>
                  <a:satMod val="115000"/>
                </a:schemeClr>
              </a:gs>
              <a:gs pos="100000">
                <a:schemeClr val="bg2">
                  <a:lumMod val="60000"/>
                  <a:lumOff val="40000"/>
                  <a:shade val="100000"/>
                  <a:satMod val="115000"/>
                </a:schemeClr>
              </a:gs>
            </a:gsLst>
            <a:lin ang="10800000" scaled="1"/>
            <a:tileRect/>
          </a:gra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344" tIns="45672" rIns="91344" bIns="45672" anchor="ctr"/>
          <a:lstStyle/>
          <a:p>
            <a:pPr algn="ctr" defTabSz="913224" fontAlgn="auto">
              <a:spcBef>
                <a:spcPts val="0"/>
              </a:spcBef>
              <a:spcAft>
                <a:spcPts val="0"/>
              </a:spcAft>
              <a:defRPr/>
            </a:pPr>
            <a:endParaRPr lang="en-US" sz="1800" dirty="0">
              <a:solidFill>
                <a:srgbClr val="FFFFFF"/>
              </a:solidFill>
            </a:endParaRPr>
          </a:p>
        </p:txBody>
      </p:sp>
      <p:grpSp>
        <p:nvGrpSpPr>
          <p:cNvPr id="13" name="Group 10"/>
          <p:cNvGrpSpPr>
            <a:grpSpLocks/>
          </p:cNvGrpSpPr>
          <p:nvPr userDrawn="1"/>
        </p:nvGrpSpPr>
        <p:grpSpPr bwMode="auto">
          <a:xfrm>
            <a:off x="82549" y="762000"/>
            <a:ext cx="275949" cy="1447800"/>
            <a:chOff x="2251" y="878"/>
            <a:chExt cx="1014" cy="2292"/>
          </a:xfrm>
        </p:grpSpPr>
        <p:pic>
          <p:nvPicPr>
            <p:cNvPr id="14" name="Picture 11" descr="gremlina1"/>
            <p:cNvPicPr>
              <a:picLocks noChangeAspect="1" noChangeArrowheads="1"/>
            </p:cNvPicPr>
            <p:nvPr/>
          </p:nvPicPr>
          <p:blipFill>
            <a:blip r:embed="rId2"/>
            <a:srcRect/>
            <a:stretch>
              <a:fillRect/>
            </a:stretch>
          </p:blipFill>
          <p:spPr bwMode="auto">
            <a:xfrm>
              <a:off x="2256" y="2496"/>
              <a:ext cx="902" cy="674"/>
            </a:xfrm>
            <a:prstGeom prst="rect">
              <a:avLst/>
            </a:prstGeom>
            <a:noFill/>
            <a:ln w="9525">
              <a:noFill/>
              <a:miter lim="800000"/>
              <a:headEnd/>
              <a:tailEnd/>
            </a:ln>
          </p:spPr>
        </p:pic>
        <p:pic>
          <p:nvPicPr>
            <p:cNvPr id="15" name="Picture 12" descr="gremlina"/>
            <p:cNvPicPr>
              <a:picLocks noChangeAspect="1" noChangeArrowheads="1"/>
            </p:cNvPicPr>
            <p:nvPr/>
          </p:nvPicPr>
          <p:blipFill>
            <a:blip r:embed="rId3"/>
            <a:srcRect/>
            <a:stretch>
              <a:fillRect/>
            </a:stretch>
          </p:blipFill>
          <p:spPr bwMode="auto">
            <a:xfrm>
              <a:off x="2251" y="878"/>
              <a:ext cx="911" cy="674"/>
            </a:xfrm>
            <a:prstGeom prst="rect">
              <a:avLst/>
            </a:prstGeom>
            <a:noFill/>
            <a:ln w="9525">
              <a:noFill/>
              <a:miter lim="800000"/>
              <a:headEnd/>
              <a:tailEnd/>
            </a:ln>
          </p:spPr>
        </p:pic>
        <p:pic>
          <p:nvPicPr>
            <p:cNvPr id="16" name="Picture 13" descr="gremlin"/>
            <p:cNvPicPr>
              <a:picLocks noChangeAspect="1" noChangeArrowheads="1"/>
            </p:cNvPicPr>
            <p:nvPr/>
          </p:nvPicPr>
          <p:blipFill>
            <a:blip r:embed="rId4"/>
            <a:srcRect/>
            <a:stretch>
              <a:fillRect/>
            </a:stretch>
          </p:blipFill>
          <p:spPr bwMode="auto">
            <a:xfrm>
              <a:off x="2256" y="1687"/>
              <a:ext cx="902" cy="674"/>
            </a:xfrm>
            <a:prstGeom prst="rect">
              <a:avLst/>
            </a:prstGeom>
            <a:noFill/>
            <a:ln w="9525">
              <a:noFill/>
              <a:miter lim="800000"/>
              <a:headEnd/>
              <a:tailEnd/>
            </a:ln>
          </p:spPr>
        </p:pic>
        <p:sp>
          <p:nvSpPr>
            <p:cNvPr id="17" name="Text Box 14"/>
            <p:cNvSpPr txBox="1">
              <a:spLocks noChangeArrowheads="1"/>
            </p:cNvSpPr>
            <p:nvPr/>
          </p:nvSpPr>
          <p:spPr bwMode="auto">
            <a:xfrm>
              <a:off x="2586" y="1456"/>
              <a:ext cx="679" cy="828"/>
            </a:xfrm>
            <a:prstGeom prst="rect">
              <a:avLst/>
            </a:prstGeom>
            <a:noFill/>
            <a:ln w="9525">
              <a:noFill/>
              <a:miter lim="800000"/>
              <a:headEnd/>
              <a:tailEnd/>
            </a:ln>
            <a:effectLst/>
          </p:spPr>
          <p:txBody>
            <a:bodyPr wrap="none">
              <a:spAutoFit/>
            </a:bodyPr>
            <a:lstStyle/>
            <a:p>
              <a:pPr defTabSz="913224" fontAlgn="auto">
                <a:spcBef>
                  <a:spcPts val="0"/>
                </a:spcBef>
                <a:spcAft>
                  <a:spcPts val="0"/>
                </a:spcAft>
                <a:defRPr/>
              </a:pPr>
              <a:endParaRPr lang="en-US" sz="2800" dirty="0">
                <a:solidFill>
                  <a:srgbClr val="FFFFFF"/>
                </a:solidFill>
                <a:latin typeface="Corbel"/>
                <a:cs typeface="+mn-cs"/>
              </a:endParaRPr>
            </a:p>
          </p:txBody>
        </p:sp>
        <p:sp>
          <p:nvSpPr>
            <p:cNvPr id="18" name="Text Box 15"/>
            <p:cNvSpPr txBox="1">
              <a:spLocks noChangeArrowheads="1"/>
            </p:cNvSpPr>
            <p:nvPr/>
          </p:nvSpPr>
          <p:spPr bwMode="auto">
            <a:xfrm>
              <a:off x="2586" y="2265"/>
              <a:ext cx="679" cy="828"/>
            </a:xfrm>
            <a:prstGeom prst="rect">
              <a:avLst/>
            </a:prstGeom>
            <a:noFill/>
            <a:ln w="9525">
              <a:noFill/>
              <a:miter lim="800000"/>
              <a:headEnd/>
              <a:tailEnd/>
            </a:ln>
            <a:effectLst/>
          </p:spPr>
          <p:txBody>
            <a:bodyPr wrap="none">
              <a:spAutoFit/>
            </a:bodyPr>
            <a:lstStyle/>
            <a:p>
              <a:pPr defTabSz="913224" fontAlgn="auto">
                <a:spcBef>
                  <a:spcPts val="0"/>
                </a:spcBef>
                <a:spcAft>
                  <a:spcPts val="0"/>
                </a:spcAft>
                <a:defRPr/>
              </a:pPr>
              <a:endParaRPr lang="en-US" sz="2800" dirty="0">
                <a:solidFill>
                  <a:srgbClr val="FFFFFF"/>
                </a:solidFill>
                <a:latin typeface="Corbel"/>
                <a:cs typeface="+mn-cs"/>
              </a:endParaRPr>
            </a:p>
          </p:txBody>
        </p:sp>
      </p:grpSp>
      <p:pic>
        <p:nvPicPr>
          <p:cNvPr id="19" name="Picture 24" descr="CMS-Color-Var1"/>
          <p:cNvPicPr>
            <a:picLocks noChangeAspect="1" noChangeArrowheads="1"/>
          </p:cNvPicPr>
          <p:nvPr userDrawn="1"/>
        </p:nvPicPr>
        <p:blipFill>
          <a:blip r:embed="rId5"/>
          <a:srcRect/>
          <a:stretch>
            <a:fillRect/>
          </a:stretch>
        </p:blipFill>
        <p:spPr bwMode="auto">
          <a:xfrm>
            <a:off x="-13758" y="0"/>
            <a:ext cx="426508" cy="533400"/>
          </a:xfrm>
          <a:prstGeom prst="rect">
            <a:avLst/>
          </a:prstGeom>
          <a:noFill/>
          <a:ln w="9525">
            <a:solidFill>
              <a:srgbClr val="000000"/>
            </a:solidFill>
            <a:miter lim="800000"/>
            <a:headEnd/>
            <a:tailEnd/>
          </a:ln>
        </p:spPr>
      </p:pic>
      <p:sp>
        <p:nvSpPr>
          <p:cNvPr id="9" name="Subtitle 8"/>
          <p:cNvSpPr>
            <a:spLocks noGrp="1"/>
          </p:cNvSpPr>
          <p:nvPr>
            <p:ph type="subTitle" idx="1"/>
          </p:nvPr>
        </p:nvSpPr>
        <p:spPr>
          <a:xfrm>
            <a:off x="5283214" y="609600"/>
            <a:ext cx="4169121" cy="457200"/>
          </a:xfrm>
        </p:spPr>
        <p:txBody>
          <a:bodyPr tIns="0"/>
          <a:lstStyle>
            <a:lvl1pPr marL="0" indent="0" algn="r">
              <a:spcBef>
                <a:spcPts val="0"/>
              </a:spcBef>
              <a:buNone/>
              <a:defRPr sz="2000">
                <a:solidFill>
                  <a:schemeClr val="tx1"/>
                </a:solidFill>
              </a:defRPr>
            </a:lvl1pPr>
            <a:lvl2pPr marL="456715" indent="0" algn="ctr">
              <a:buNone/>
            </a:lvl2pPr>
            <a:lvl3pPr marL="913429" indent="0" algn="ctr">
              <a:buNone/>
            </a:lvl3pPr>
            <a:lvl4pPr marL="1370149" indent="0" algn="ctr">
              <a:buNone/>
            </a:lvl4pPr>
            <a:lvl5pPr marL="1826863" indent="0" algn="ctr">
              <a:buNone/>
            </a:lvl5pPr>
            <a:lvl6pPr marL="2283579" indent="0" algn="ctr">
              <a:buNone/>
            </a:lvl6pPr>
            <a:lvl7pPr marL="2740296" indent="0" algn="ctr">
              <a:buNone/>
            </a:lvl7pPr>
            <a:lvl8pPr marL="3197008" indent="0" algn="ctr">
              <a:buNone/>
            </a:lvl8pPr>
            <a:lvl9pPr marL="3653726" indent="0" algn="ctr">
              <a:buNone/>
            </a:lvl9pPr>
          </a:lstStyle>
          <a:p>
            <a:r>
              <a:rPr lang="en-US" dirty="0"/>
              <a:t>Click to edit Master subtitle style</a:t>
            </a:r>
          </a:p>
        </p:txBody>
      </p:sp>
      <p:sp>
        <p:nvSpPr>
          <p:cNvPr id="54" name="Title 7"/>
          <p:cNvSpPr>
            <a:spLocks noGrp="1"/>
          </p:cNvSpPr>
          <p:nvPr>
            <p:ph type="ctrTitle"/>
          </p:nvPr>
        </p:nvSpPr>
        <p:spPr>
          <a:xfrm>
            <a:off x="577850" y="72619"/>
            <a:ext cx="8832850" cy="774192"/>
          </a:xfrm>
          <a:prstGeom prst="rect">
            <a:avLst/>
          </a:prstGeom>
        </p:spPr>
        <p:txBody>
          <a:bodyPr/>
          <a:lstStyle>
            <a:lvl1pPr marR="9138" algn="r">
              <a:defRPr sz="4000">
                <a:solidFill>
                  <a:srgbClr val="C00000"/>
                </a:solidFill>
                <a:effectLst>
                  <a:outerShdw blurRad="50800" dist="50800" dir="2700000" algn="tl" rotWithShape="0">
                    <a:srgbClr val="000000">
                      <a:alpha val="43137"/>
                    </a:srgbClr>
                  </a:outerShdw>
                  <a:reflection blurRad="6350" stA="60000" endA="900" endPos="60000" dist="29997" dir="5400000" sy="-100000" algn="bl" rotWithShape="0"/>
                </a:effectLst>
              </a:defRPr>
            </a:lvl1pPr>
          </a:lstStyle>
          <a:p>
            <a:r>
              <a:rPr lang="en-US" dirty="0"/>
              <a:t>Click to edit Master title style</a:t>
            </a:r>
          </a:p>
        </p:txBody>
      </p:sp>
      <p:sp>
        <p:nvSpPr>
          <p:cNvPr id="20" name="Footer Placeholder 16"/>
          <p:cNvSpPr>
            <a:spLocks noGrp="1"/>
          </p:cNvSpPr>
          <p:nvPr>
            <p:ph type="ftr" sz="quarter" idx="10"/>
          </p:nvPr>
        </p:nvSpPr>
        <p:spPr>
          <a:xfrm rot="16200000">
            <a:off x="-2088223" y="4374224"/>
            <a:ext cx="4572000" cy="395552"/>
          </a:xfrm>
          <a:prstGeom prst="rect">
            <a:avLst/>
          </a:prstGeom>
        </p:spPr>
        <p:txBody>
          <a:bodyPr lIns="91397" tIns="45698" rIns="91397" bIns="45698"/>
          <a:lstStyle>
            <a:lvl1pPr algn="r" defTabSz="913224" fontAlgn="auto">
              <a:spcBef>
                <a:spcPts val="0"/>
              </a:spcBef>
              <a:spcAft>
                <a:spcPts val="0"/>
              </a:spcAft>
              <a:defRPr sz="1800">
                <a:solidFill>
                  <a:srgbClr val="FF0000"/>
                </a:solidFill>
                <a:latin typeface="+mn-lt"/>
                <a:ea typeface="+mn-ea"/>
                <a:cs typeface="+mn-cs"/>
              </a:defRPr>
            </a:lvl1pPr>
          </a:lstStyle>
          <a:p>
            <a:pPr>
              <a:defRPr/>
            </a:pPr>
            <a:endParaRPr lang="en-US" dirty="0"/>
          </a:p>
        </p:txBody>
      </p:sp>
      <p:sp>
        <p:nvSpPr>
          <p:cNvPr id="21" name="Slide Number Placeholder 28"/>
          <p:cNvSpPr>
            <a:spLocks noGrp="1"/>
          </p:cNvSpPr>
          <p:nvPr>
            <p:ph type="sldNum" sz="quarter" idx="11"/>
          </p:nvPr>
        </p:nvSpPr>
        <p:spPr>
          <a:xfrm>
            <a:off x="9410700" y="0"/>
            <a:ext cx="495300" cy="304800"/>
          </a:xfrm>
        </p:spPr>
        <p:txBody>
          <a:bodyPr/>
          <a:lstStyle>
            <a:lvl1pPr algn="r">
              <a:defRPr sz="1100">
                <a:solidFill>
                  <a:srgbClr val="C00000"/>
                </a:solidFill>
              </a:defRPr>
            </a:lvl1pPr>
          </a:lstStyle>
          <a:p>
            <a:pPr>
              <a:defRPr/>
            </a:pPr>
            <a:fld id="{8DB5D6F3-FA32-4001-B327-E44113141347}" type="slidenum">
              <a:rPr lang="en-US"/>
              <a:pPr>
                <a:defRPr/>
              </a:pPr>
              <a:t>‹#›</a:t>
            </a:fld>
            <a:endParaRPr lang="en-US" dirty="0"/>
          </a:p>
        </p:txBody>
      </p:sp>
    </p:spTree>
    <p:extLst>
      <p:ext uri="{BB962C8B-B14F-4D97-AF65-F5344CB8AC3E}">
        <p14:creationId xmlns:p14="http://schemas.microsoft.com/office/powerpoint/2010/main" val="503864086"/>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2">
        <a:schemeClr val="bg2"/>
      </p:bgRef>
    </p:bg>
    <p:spTree>
      <p:nvGrpSpPr>
        <p:cNvPr id="1" name=""/>
        <p:cNvGrpSpPr/>
        <p:nvPr/>
      </p:nvGrpSpPr>
      <p:grpSpPr>
        <a:xfrm>
          <a:off x="0" y="0"/>
          <a:ext cx="0" cy="0"/>
          <a:chOff x="0" y="0"/>
          <a:chExt cx="0" cy="0"/>
        </a:xfrm>
      </p:grpSpPr>
      <p:sp>
        <p:nvSpPr>
          <p:cNvPr id="6" name="Shape 43"/>
          <p:cNvSpPr>
            <a:spLocks/>
          </p:cNvSpPr>
          <p:nvPr/>
        </p:nvSpPr>
        <p:spPr bwMode="auto">
          <a:xfrm rot="5236414">
            <a:off x="5004925" y="1433976"/>
            <a:ext cx="4114800" cy="1288125"/>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7" name="Shape 35"/>
          <p:cNvSpPr>
            <a:spLocks/>
          </p:cNvSpPr>
          <p:nvPr/>
        </p:nvSpPr>
        <p:spPr bwMode="auto">
          <a:xfrm>
            <a:off x="5223008" y="1066800"/>
            <a:ext cx="4705350"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65000"/>
              </a:schemeClr>
            </a:solid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8" name="Shape 42"/>
          <p:cNvSpPr>
            <a:spLocks/>
          </p:cNvSpPr>
          <p:nvPr/>
        </p:nvSpPr>
        <p:spPr bwMode="auto">
          <a:xfrm>
            <a:off x="314722" y="-14288"/>
            <a:ext cx="6026150" cy="6553201"/>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65000"/>
              </a:schemeClr>
            </a:solid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10" name="Shape 21"/>
          <p:cNvSpPr>
            <a:spLocks/>
          </p:cNvSpPr>
          <p:nvPr/>
        </p:nvSpPr>
        <p:spPr bwMode="auto">
          <a:xfrm>
            <a:off x="6438900" y="4267200"/>
            <a:ext cx="173355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11" name="Shape 23"/>
          <p:cNvSpPr>
            <a:spLocks/>
          </p:cNvSpPr>
          <p:nvPr/>
        </p:nvSpPr>
        <p:spPr bwMode="auto">
          <a:xfrm>
            <a:off x="6438900" y="1752600"/>
            <a:ext cx="34671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12" name="Shape 25"/>
          <p:cNvSpPr>
            <a:spLocks/>
          </p:cNvSpPr>
          <p:nvPr/>
        </p:nvSpPr>
        <p:spPr bwMode="auto">
          <a:xfrm>
            <a:off x="577850" y="4267200"/>
            <a:ext cx="57785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13" name="Shape 26"/>
          <p:cNvSpPr>
            <a:spLocks/>
          </p:cNvSpPr>
          <p:nvPr/>
        </p:nvSpPr>
        <p:spPr bwMode="auto">
          <a:xfrm>
            <a:off x="397272" y="2438400"/>
            <a:ext cx="61087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14" name="Rectangle 13"/>
          <p:cNvSpPr/>
          <p:nvPr userDrawn="1"/>
        </p:nvSpPr>
        <p:spPr>
          <a:xfrm>
            <a:off x="0" y="533400"/>
            <a:ext cx="412750" cy="1752600"/>
          </a:xfrm>
          <a:prstGeom prst="rect">
            <a:avLst/>
          </a:prstGeom>
          <a:gradFill flip="none" rotWithShape="1">
            <a:gsLst>
              <a:gs pos="0">
                <a:schemeClr val="bg2">
                  <a:lumMod val="60000"/>
                  <a:lumOff val="40000"/>
                  <a:shade val="30000"/>
                  <a:satMod val="115000"/>
                </a:schemeClr>
              </a:gs>
              <a:gs pos="50000">
                <a:schemeClr val="bg2">
                  <a:lumMod val="60000"/>
                  <a:lumOff val="40000"/>
                  <a:shade val="67500"/>
                  <a:satMod val="115000"/>
                </a:schemeClr>
              </a:gs>
              <a:gs pos="100000">
                <a:schemeClr val="bg2">
                  <a:lumMod val="60000"/>
                  <a:lumOff val="40000"/>
                  <a:shade val="100000"/>
                  <a:satMod val="115000"/>
                </a:schemeClr>
              </a:gs>
            </a:gsLst>
            <a:lin ang="10800000" scaled="1"/>
            <a:tileRect/>
          </a:gra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344" tIns="45672" rIns="91344" bIns="45672" anchor="ctr"/>
          <a:lstStyle/>
          <a:p>
            <a:pPr algn="ctr" defTabSz="913224" fontAlgn="auto">
              <a:spcBef>
                <a:spcPts val="0"/>
              </a:spcBef>
              <a:spcAft>
                <a:spcPts val="0"/>
              </a:spcAft>
              <a:defRPr/>
            </a:pPr>
            <a:endParaRPr lang="en-US" sz="1800" dirty="0">
              <a:solidFill>
                <a:srgbClr val="000000"/>
              </a:solidFill>
            </a:endParaRPr>
          </a:p>
        </p:txBody>
      </p:sp>
      <p:grpSp>
        <p:nvGrpSpPr>
          <p:cNvPr id="15" name="Group 10"/>
          <p:cNvGrpSpPr>
            <a:grpSpLocks/>
          </p:cNvGrpSpPr>
          <p:nvPr userDrawn="1"/>
        </p:nvGrpSpPr>
        <p:grpSpPr bwMode="auto">
          <a:xfrm>
            <a:off x="82549" y="762000"/>
            <a:ext cx="275949" cy="1447800"/>
            <a:chOff x="2251" y="878"/>
            <a:chExt cx="1014" cy="2292"/>
          </a:xfrm>
        </p:grpSpPr>
        <p:pic>
          <p:nvPicPr>
            <p:cNvPr id="16" name="Picture 11" descr="gremlina1"/>
            <p:cNvPicPr>
              <a:picLocks noChangeAspect="1" noChangeArrowheads="1"/>
            </p:cNvPicPr>
            <p:nvPr/>
          </p:nvPicPr>
          <p:blipFill>
            <a:blip r:embed="rId2"/>
            <a:srcRect/>
            <a:stretch>
              <a:fillRect/>
            </a:stretch>
          </p:blipFill>
          <p:spPr bwMode="auto">
            <a:xfrm>
              <a:off x="2256" y="2496"/>
              <a:ext cx="902" cy="674"/>
            </a:xfrm>
            <a:prstGeom prst="rect">
              <a:avLst/>
            </a:prstGeom>
            <a:noFill/>
            <a:ln w="9525">
              <a:noFill/>
              <a:miter lim="800000"/>
              <a:headEnd/>
              <a:tailEnd/>
            </a:ln>
          </p:spPr>
        </p:pic>
        <p:pic>
          <p:nvPicPr>
            <p:cNvPr id="17" name="Picture 12" descr="gremlina"/>
            <p:cNvPicPr>
              <a:picLocks noChangeAspect="1" noChangeArrowheads="1"/>
            </p:cNvPicPr>
            <p:nvPr/>
          </p:nvPicPr>
          <p:blipFill>
            <a:blip r:embed="rId3"/>
            <a:srcRect/>
            <a:stretch>
              <a:fillRect/>
            </a:stretch>
          </p:blipFill>
          <p:spPr bwMode="auto">
            <a:xfrm>
              <a:off x="2251" y="878"/>
              <a:ext cx="911" cy="674"/>
            </a:xfrm>
            <a:prstGeom prst="rect">
              <a:avLst/>
            </a:prstGeom>
            <a:noFill/>
            <a:ln w="9525">
              <a:noFill/>
              <a:miter lim="800000"/>
              <a:headEnd/>
              <a:tailEnd/>
            </a:ln>
          </p:spPr>
        </p:pic>
        <p:pic>
          <p:nvPicPr>
            <p:cNvPr id="18" name="Picture 13" descr="gremlin"/>
            <p:cNvPicPr>
              <a:picLocks noChangeAspect="1" noChangeArrowheads="1"/>
            </p:cNvPicPr>
            <p:nvPr/>
          </p:nvPicPr>
          <p:blipFill>
            <a:blip r:embed="rId4"/>
            <a:srcRect/>
            <a:stretch>
              <a:fillRect/>
            </a:stretch>
          </p:blipFill>
          <p:spPr bwMode="auto">
            <a:xfrm>
              <a:off x="2256" y="1687"/>
              <a:ext cx="902" cy="674"/>
            </a:xfrm>
            <a:prstGeom prst="rect">
              <a:avLst/>
            </a:prstGeom>
            <a:noFill/>
            <a:ln w="9525">
              <a:noFill/>
              <a:miter lim="800000"/>
              <a:headEnd/>
              <a:tailEnd/>
            </a:ln>
          </p:spPr>
        </p:pic>
        <p:sp>
          <p:nvSpPr>
            <p:cNvPr id="19" name="Text Box 14"/>
            <p:cNvSpPr txBox="1">
              <a:spLocks noChangeArrowheads="1"/>
            </p:cNvSpPr>
            <p:nvPr/>
          </p:nvSpPr>
          <p:spPr bwMode="auto">
            <a:xfrm>
              <a:off x="2586" y="1456"/>
              <a:ext cx="679" cy="828"/>
            </a:xfrm>
            <a:prstGeom prst="rect">
              <a:avLst/>
            </a:prstGeom>
            <a:noFill/>
            <a:ln w="9525">
              <a:noFill/>
              <a:miter lim="800000"/>
              <a:headEnd/>
              <a:tailEnd/>
            </a:ln>
            <a:effectLst/>
          </p:spPr>
          <p:txBody>
            <a:bodyPr wrap="none">
              <a:spAutoFit/>
            </a:bodyPr>
            <a:lstStyle/>
            <a:p>
              <a:pPr defTabSz="913224" fontAlgn="auto">
                <a:spcBef>
                  <a:spcPts val="0"/>
                </a:spcBef>
                <a:spcAft>
                  <a:spcPts val="0"/>
                </a:spcAft>
                <a:defRPr/>
              </a:pPr>
              <a:endParaRPr lang="en-US" sz="2800" dirty="0">
                <a:solidFill>
                  <a:srgbClr val="FFFFFF"/>
                </a:solidFill>
                <a:latin typeface="Corbel"/>
                <a:cs typeface="+mn-cs"/>
              </a:endParaRPr>
            </a:p>
          </p:txBody>
        </p:sp>
        <p:sp>
          <p:nvSpPr>
            <p:cNvPr id="20" name="Text Box 15"/>
            <p:cNvSpPr txBox="1">
              <a:spLocks noChangeArrowheads="1"/>
            </p:cNvSpPr>
            <p:nvPr/>
          </p:nvSpPr>
          <p:spPr bwMode="auto">
            <a:xfrm>
              <a:off x="2586" y="2265"/>
              <a:ext cx="679" cy="828"/>
            </a:xfrm>
            <a:prstGeom prst="rect">
              <a:avLst/>
            </a:prstGeom>
            <a:noFill/>
            <a:ln w="9525">
              <a:noFill/>
              <a:miter lim="800000"/>
              <a:headEnd/>
              <a:tailEnd/>
            </a:ln>
            <a:effectLst/>
          </p:spPr>
          <p:txBody>
            <a:bodyPr wrap="none">
              <a:spAutoFit/>
            </a:bodyPr>
            <a:lstStyle/>
            <a:p>
              <a:pPr defTabSz="913224" fontAlgn="auto">
                <a:spcBef>
                  <a:spcPts val="0"/>
                </a:spcBef>
                <a:spcAft>
                  <a:spcPts val="0"/>
                </a:spcAft>
                <a:defRPr/>
              </a:pPr>
              <a:endParaRPr lang="en-US" sz="2800" dirty="0">
                <a:solidFill>
                  <a:srgbClr val="FFFFFF"/>
                </a:solidFill>
                <a:latin typeface="Corbel"/>
                <a:cs typeface="+mn-cs"/>
              </a:endParaRPr>
            </a:p>
          </p:txBody>
        </p:sp>
      </p:grpSp>
      <p:pic>
        <p:nvPicPr>
          <p:cNvPr id="21" name="Picture 24" descr="CMS-Color-Var1"/>
          <p:cNvPicPr>
            <a:picLocks noChangeAspect="1" noChangeArrowheads="1"/>
          </p:cNvPicPr>
          <p:nvPr userDrawn="1"/>
        </p:nvPicPr>
        <p:blipFill>
          <a:blip r:embed="rId5"/>
          <a:srcRect/>
          <a:stretch>
            <a:fillRect/>
          </a:stretch>
        </p:blipFill>
        <p:spPr bwMode="auto">
          <a:xfrm>
            <a:off x="-13758" y="0"/>
            <a:ext cx="426508" cy="533400"/>
          </a:xfrm>
          <a:prstGeom prst="rect">
            <a:avLst/>
          </a:prstGeom>
          <a:noFill/>
          <a:ln w="9525">
            <a:solidFill>
              <a:srgbClr val="000000"/>
            </a:solidFill>
            <a:miter lim="800000"/>
            <a:headEnd/>
            <a:tailEnd/>
          </a:ln>
        </p:spPr>
      </p:pic>
      <p:sp>
        <p:nvSpPr>
          <p:cNvPr id="9" name="Subtitle 8"/>
          <p:cNvSpPr>
            <a:spLocks noGrp="1"/>
          </p:cNvSpPr>
          <p:nvPr>
            <p:ph type="subTitle" idx="1"/>
          </p:nvPr>
        </p:nvSpPr>
        <p:spPr>
          <a:xfrm>
            <a:off x="5283214" y="609600"/>
            <a:ext cx="4169121" cy="457200"/>
          </a:xfrm>
        </p:spPr>
        <p:txBody>
          <a:bodyPr tIns="0"/>
          <a:lstStyle>
            <a:lvl1pPr marL="0" indent="0" algn="r">
              <a:spcBef>
                <a:spcPts val="0"/>
              </a:spcBef>
              <a:buNone/>
              <a:defRPr sz="2000">
                <a:solidFill>
                  <a:schemeClr val="tx1"/>
                </a:solidFill>
              </a:defRPr>
            </a:lvl1pPr>
            <a:lvl2pPr marL="456715" indent="0" algn="ctr">
              <a:buNone/>
            </a:lvl2pPr>
            <a:lvl3pPr marL="913429" indent="0" algn="ctr">
              <a:buNone/>
            </a:lvl3pPr>
            <a:lvl4pPr marL="1370149" indent="0" algn="ctr">
              <a:buNone/>
            </a:lvl4pPr>
            <a:lvl5pPr marL="1826863" indent="0" algn="ctr">
              <a:buNone/>
            </a:lvl5pPr>
            <a:lvl6pPr marL="2283579" indent="0" algn="ctr">
              <a:buNone/>
            </a:lvl6pPr>
            <a:lvl7pPr marL="2740296" indent="0" algn="ctr">
              <a:buNone/>
            </a:lvl7pPr>
            <a:lvl8pPr marL="3197008" indent="0" algn="ctr">
              <a:buNone/>
            </a:lvl8pPr>
            <a:lvl9pPr marL="3653726" indent="0" algn="ctr">
              <a:buNone/>
            </a:lvl9pPr>
          </a:lstStyle>
          <a:p>
            <a:r>
              <a:rPr lang="en-US" dirty="0"/>
              <a:t>Click to edit Master subtitle style</a:t>
            </a:r>
          </a:p>
        </p:txBody>
      </p:sp>
      <p:sp>
        <p:nvSpPr>
          <p:cNvPr id="54" name="Title 7"/>
          <p:cNvSpPr>
            <a:spLocks noGrp="1"/>
          </p:cNvSpPr>
          <p:nvPr>
            <p:ph type="ctrTitle"/>
          </p:nvPr>
        </p:nvSpPr>
        <p:spPr>
          <a:xfrm>
            <a:off x="577850" y="72619"/>
            <a:ext cx="8832850" cy="774192"/>
          </a:xfrm>
          <a:prstGeom prst="rect">
            <a:avLst/>
          </a:prstGeom>
        </p:spPr>
        <p:txBody>
          <a:bodyPr/>
          <a:lstStyle>
            <a:lvl1pPr marR="9138" algn="r">
              <a:defRPr sz="4000">
                <a:solidFill>
                  <a:srgbClr val="C00000"/>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55" name="Content Placeholder 2"/>
          <p:cNvSpPr>
            <a:spLocks noGrp="1"/>
          </p:cNvSpPr>
          <p:nvPr>
            <p:ph idx="13"/>
          </p:nvPr>
        </p:nvSpPr>
        <p:spPr>
          <a:xfrm>
            <a:off x="577850" y="1143000"/>
            <a:ext cx="4457700" cy="5486400"/>
          </a:xfrm>
        </p:spPr>
        <p:txBody>
          <a:bodyPr>
            <a:normAutofit/>
          </a:bodyPr>
          <a:lstStyle>
            <a:lvl1pPr>
              <a:defRPr sz="2400"/>
            </a:lvl1pPr>
            <a:lvl2pPr marL="466344" indent="-192024">
              <a:spcBef>
                <a:spcPts val="600"/>
              </a:spcBef>
              <a:defRPr sz="2000"/>
            </a:lvl2pPr>
            <a:lvl3pPr>
              <a:defRPr sz="1800"/>
            </a:lvl3pPr>
            <a:lvl4pPr>
              <a:defRPr sz="18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7" name="Content Placeholder 2"/>
          <p:cNvSpPr>
            <a:spLocks noGrp="1"/>
          </p:cNvSpPr>
          <p:nvPr>
            <p:ph idx="14"/>
          </p:nvPr>
        </p:nvSpPr>
        <p:spPr>
          <a:xfrm>
            <a:off x="5283200" y="1143000"/>
            <a:ext cx="4457700" cy="5486400"/>
          </a:xfrm>
        </p:spPr>
        <p:txBody>
          <a:bodyPr>
            <a:normAutofit/>
          </a:bodyPr>
          <a:lstStyle>
            <a:lvl1pPr>
              <a:defRPr sz="2400"/>
            </a:lvl1pPr>
            <a:lvl2pPr marL="466344" indent="-192024">
              <a:spcBef>
                <a:spcPts val="600"/>
              </a:spcBef>
              <a:defRPr sz="2000"/>
            </a:lvl2pPr>
            <a:lvl3pPr>
              <a:defRPr sz="1800"/>
            </a:lvl3pPr>
            <a:lvl4pPr>
              <a:defRPr sz="18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2" name="Footer Placeholder 16"/>
          <p:cNvSpPr>
            <a:spLocks noGrp="1"/>
          </p:cNvSpPr>
          <p:nvPr>
            <p:ph type="ftr" sz="quarter" idx="15"/>
          </p:nvPr>
        </p:nvSpPr>
        <p:spPr>
          <a:xfrm rot="16200000">
            <a:off x="-2088223" y="4374224"/>
            <a:ext cx="4572000" cy="395552"/>
          </a:xfrm>
          <a:prstGeom prst="rect">
            <a:avLst/>
          </a:prstGeom>
        </p:spPr>
        <p:txBody>
          <a:bodyPr lIns="91397" tIns="45698" rIns="91397" bIns="45698"/>
          <a:lstStyle>
            <a:lvl1pPr defTabSz="913224" fontAlgn="auto">
              <a:spcBef>
                <a:spcPts val="0"/>
              </a:spcBef>
              <a:spcAft>
                <a:spcPts val="0"/>
              </a:spcAft>
              <a:defRPr sz="1800">
                <a:solidFill>
                  <a:srgbClr val="FF0000"/>
                </a:solidFill>
                <a:latin typeface="+mn-lt"/>
                <a:ea typeface="+mn-ea"/>
                <a:cs typeface="+mn-cs"/>
              </a:defRPr>
            </a:lvl1pPr>
          </a:lstStyle>
          <a:p>
            <a:pPr>
              <a:defRPr/>
            </a:pPr>
            <a:endParaRPr lang="en-US" dirty="0"/>
          </a:p>
        </p:txBody>
      </p:sp>
      <p:sp>
        <p:nvSpPr>
          <p:cNvPr id="23" name="Slide Number Placeholder 28"/>
          <p:cNvSpPr>
            <a:spLocks noGrp="1"/>
          </p:cNvSpPr>
          <p:nvPr>
            <p:ph type="sldNum" sz="quarter" idx="16"/>
          </p:nvPr>
        </p:nvSpPr>
        <p:spPr>
          <a:xfrm>
            <a:off x="9410700" y="0"/>
            <a:ext cx="495300" cy="304800"/>
          </a:xfrm>
        </p:spPr>
        <p:txBody>
          <a:bodyPr/>
          <a:lstStyle>
            <a:lvl1pPr algn="r">
              <a:defRPr sz="1100">
                <a:solidFill>
                  <a:srgbClr val="C00000"/>
                </a:solidFill>
              </a:defRPr>
            </a:lvl1pPr>
          </a:lstStyle>
          <a:p>
            <a:pPr>
              <a:defRPr/>
            </a:pPr>
            <a:fld id="{1DB60A67-4619-4ACB-8C59-DE1B711A8C52}" type="slidenum">
              <a:rPr lang="en-US"/>
              <a:pPr>
                <a:defRPr/>
              </a:pPr>
              <a:t>‹#›</a:t>
            </a:fld>
            <a:endParaRPr lang="en-US" dirty="0"/>
          </a:p>
        </p:txBody>
      </p:sp>
    </p:spTree>
    <p:extLst>
      <p:ext uri="{BB962C8B-B14F-4D97-AF65-F5344CB8AC3E}">
        <p14:creationId xmlns:p14="http://schemas.microsoft.com/office/powerpoint/2010/main" val="245866843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Ref idx="1002">
        <a:schemeClr val="bg2"/>
      </p:bgRef>
    </p:bg>
    <p:spTree>
      <p:nvGrpSpPr>
        <p:cNvPr id="1" name=""/>
        <p:cNvGrpSpPr/>
        <p:nvPr/>
      </p:nvGrpSpPr>
      <p:grpSpPr>
        <a:xfrm>
          <a:off x="0" y="0"/>
          <a:ext cx="0" cy="0"/>
          <a:chOff x="0" y="0"/>
          <a:chExt cx="0" cy="0"/>
        </a:xfrm>
      </p:grpSpPr>
      <p:sp>
        <p:nvSpPr>
          <p:cNvPr id="5" name="Shape 43"/>
          <p:cNvSpPr>
            <a:spLocks/>
          </p:cNvSpPr>
          <p:nvPr/>
        </p:nvSpPr>
        <p:spPr bwMode="auto">
          <a:xfrm rot="5236414">
            <a:off x="5004925" y="1433976"/>
            <a:ext cx="4114800" cy="1288125"/>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6" name="Shape 35"/>
          <p:cNvSpPr>
            <a:spLocks/>
          </p:cNvSpPr>
          <p:nvPr/>
        </p:nvSpPr>
        <p:spPr bwMode="auto">
          <a:xfrm>
            <a:off x="5223008" y="1066800"/>
            <a:ext cx="4705350"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65000"/>
              </a:schemeClr>
            </a:solid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7" name="Shape 42"/>
          <p:cNvSpPr>
            <a:spLocks/>
          </p:cNvSpPr>
          <p:nvPr/>
        </p:nvSpPr>
        <p:spPr bwMode="auto">
          <a:xfrm>
            <a:off x="314722" y="-14288"/>
            <a:ext cx="6026150" cy="6553201"/>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65000"/>
              </a:schemeClr>
            </a:solid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8" name="Shape 21"/>
          <p:cNvSpPr>
            <a:spLocks/>
          </p:cNvSpPr>
          <p:nvPr/>
        </p:nvSpPr>
        <p:spPr bwMode="auto">
          <a:xfrm>
            <a:off x="6438900" y="4267200"/>
            <a:ext cx="173355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10" name="Shape 23"/>
          <p:cNvSpPr>
            <a:spLocks/>
          </p:cNvSpPr>
          <p:nvPr/>
        </p:nvSpPr>
        <p:spPr bwMode="auto">
          <a:xfrm>
            <a:off x="6438900" y="1752600"/>
            <a:ext cx="34671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11" name="Shape 25"/>
          <p:cNvSpPr>
            <a:spLocks/>
          </p:cNvSpPr>
          <p:nvPr/>
        </p:nvSpPr>
        <p:spPr bwMode="auto">
          <a:xfrm>
            <a:off x="577850" y="4267200"/>
            <a:ext cx="57785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12" name="Shape 26"/>
          <p:cNvSpPr>
            <a:spLocks/>
          </p:cNvSpPr>
          <p:nvPr/>
        </p:nvSpPr>
        <p:spPr bwMode="auto">
          <a:xfrm>
            <a:off x="397272" y="2438400"/>
            <a:ext cx="61087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lIns="91344" tIns="45672" rIns="91344" bIns="45672"/>
          <a:lstStyle/>
          <a:p>
            <a:pPr defTabSz="913224" fontAlgn="auto">
              <a:spcBef>
                <a:spcPts val="0"/>
              </a:spcBef>
              <a:spcAft>
                <a:spcPts val="0"/>
              </a:spcAft>
              <a:defRPr/>
            </a:pPr>
            <a:endParaRPr lang="en-US" sz="1800" dirty="0">
              <a:solidFill>
                <a:srgbClr val="FFFFFF"/>
              </a:solidFill>
              <a:latin typeface="Corbel"/>
              <a:cs typeface="+mn-cs"/>
            </a:endParaRPr>
          </a:p>
        </p:txBody>
      </p:sp>
      <p:sp>
        <p:nvSpPr>
          <p:cNvPr id="13" name="Rectangle 12"/>
          <p:cNvSpPr/>
          <p:nvPr userDrawn="1"/>
        </p:nvSpPr>
        <p:spPr>
          <a:xfrm>
            <a:off x="0" y="533400"/>
            <a:ext cx="412750" cy="1752600"/>
          </a:xfrm>
          <a:prstGeom prst="rect">
            <a:avLst/>
          </a:prstGeom>
          <a:gradFill flip="none" rotWithShape="1">
            <a:gsLst>
              <a:gs pos="0">
                <a:schemeClr val="bg2">
                  <a:lumMod val="60000"/>
                  <a:lumOff val="40000"/>
                  <a:shade val="30000"/>
                  <a:satMod val="115000"/>
                </a:schemeClr>
              </a:gs>
              <a:gs pos="50000">
                <a:schemeClr val="bg2">
                  <a:lumMod val="60000"/>
                  <a:lumOff val="40000"/>
                  <a:shade val="67500"/>
                  <a:satMod val="115000"/>
                </a:schemeClr>
              </a:gs>
              <a:gs pos="100000">
                <a:schemeClr val="bg2">
                  <a:lumMod val="60000"/>
                  <a:lumOff val="40000"/>
                  <a:shade val="100000"/>
                  <a:satMod val="115000"/>
                </a:schemeClr>
              </a:gs>
            </a:gsLst>
            <a:lin ang="10800000" scaled="1"/>
            <a:tileRect/>
          </a:gra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344" tIns="45672" rIns="91344" bIns="45672" anchor="ctr"/>
          <a:lstStyle/>
          <a:p>
            <a:pPr algn="ctr" defTabSz="913224" fontAlgn="auto">
              <a:spcBef>
                <a:spcPts val="0"/>
              </a:spcBef>
              <a:spcAft>
                <a:spcPts val="0"/>
              </a:spcAft>
              <a:defRPr/>
            </a:pPr>
            <a:endParaRPr lang="en-US" sz="1800" dirty="0">
              <a:solidFill>
                <a:srgbClr val="FFFFFF"/>
              </a:solidFill>
            </a:endParaRPr>
          </a:p>
        </p:txBody>
      </p:sp>
      <p:grpSp>
        <p:nvGrpSpPr>
          <p:cNvPr id="14" name="Group 10"/>
          <p:cNvGrpSpPr>
            <a:grpSpLocks/>
          </p:cNvGrpSpPr>
          <p:nvPr userDrawn="1"/>
        </p:nvGrpSpPr>
        <p:grpSpPr bwMode="auto">
          <a:xfrm>
            <a:off x="82549" y="762000"/>
            <a:ext cx="275949" cy="1447800"/>
            <a:chOff x="2251" y="878"/>
            <a:chExt cx="1014" cy="2292"/>
          </a:xfrm>
        </p:grpSpPr>
        <p:pic>
          <p:nvPicPr>
            <p:cNvPr id="15" name="Picture 11" descr="gremlina1"/>
            <p:cNvPicPr>
              <a:picLocks noChangeAspect="1" noChangeArrowheads="1"/>
            </p:cNvPicPr>
            <p:nvPr/>
          </p:nvPicPr>
          <p:blipFill>
            <a:blip r:embed="rId2"/>
            <a:srcRect/>
            <a:stretch>
              <a:fillRect/>
            </a:stretch>
          </p:blipFill>
          <p:spPr bwMode="auto">
            <a:xfrm>
              <a:off x="2256" y="2496"/>
              <a:ext cx="902" cy="674"/>
            </a:xfrm>
            <a:prstGeom prst="rect">
              <a:avLst/>
            </a:prstGeom>
            <a:noFill/>
            <a:ln w="9525">
              <a:noFill/>
              <a:miter lim="800000"/>
              <a:headEnd/>
              <a:tailEnd/>
            </a:ln>
          </p:spPr>
        </p:pic>
        <p:pic>
          <p:nvPicPr>
            <p:cNvPr id="16" name="Picture 12" descr="gremlina"/>
            <p:cNvPicPr>
              <a:picLocks noChangeAspect="1" noChangeArrowheads="1"/>
            </p:cNvPicPr>
            <p:nvPr/>
          </p:nvPicPr>
          <p:blipFill>
            <a:blip r:embed="rId3"/>
            <a:srcRect/>
            <a:stretch>
              <a:fillRect/>
            </a:stretch>
          </p:blipFill>
          <p:spPr bwMode="auto">
            <a:xfrm>
              <a:off x="2251" y="878"/>
              <a:ext cx="911" cy="674"/>
            </a:xfrm>
            <a:prstGeom prst="rect">
              <a:avLst/>
            </a:prstGeom>
            <a:noFill/>
            <a:ln w="9525">
              <a:noFill/>
              <a:miter lim="800000"/>
              <a:headEnd/>
              <a:tailEnd/>
            </a:ln>
          </p:spPr>
        </p:pic>
        <p:pic>
          <p:nvPicPr>
            <p:cNvPr id="17" name="Picture 13" descr="gremlin"/>
            <p:cNvPicPr>
              <a:picLocks noChangeAspect="1" noChangeArrowheads="1"/>
            </p:cNvPicPr>
            <p:nvPr/>
          </p:nvPicPr>
          <p:blipFill>
            <a:blip r:embed="rId4"/>
            <a:srcRect/>
            <a:stretch>
              <a:fillRect/>
            </a:stretch>
          </p:blipFill>
          <p:spPr bwMode="auto">
            <a:xfrm>
              <a:off x="2256" y="1687"/>
              <a:ext cx="902" cy="674"/>
            </a:xfrm>
            <a:prstGeom prst="rect">
              <a:avLst/>
            </a:prstGeom>
            <a:noFill/>
            <a:ln w="9525">
              <a:noFill/>
              <a:miter lim="800000"/>
              <a:headEnd/>
              <a:tailEnd/>
            </a:ln>
          </p:spPr>
        </p:pic>
        <p:sp>
          <p:nvSpPr>
            <p:cNvPr id="18" name="Text Box 14"/>
            <p:cNvSpPr txBox="1">
              <a:spLocks noChangeArrowheads="1"/>
            </p:cNvSpPr>
            <p:nvPr/>
          </p:nvSpPr>
          <p:spPr bwMode="auto">
            <a:xfrm>
              <a:off x="2586" y="1456"/>
              <a:ext cx="679" cy="828"/>
            </a:xfrm>
            <a:prstGeom prst="rect">
              <a:avLst/>
            </a:prstGeom>
            <a:noFill/>
            <a:ln w="9525">
              <a:noFill/>
              <a:miter lim="800000"/>
              <a:headEnd/>
              <a:tailEnd/>
            </a:ln>
            <a:effectLst/>
          </p:spPr>
          <p:txBody>
            <a:bodyPr wrap="none">
              <a:spAutoFit/>
            </a:bodyPr>
            <a:lstStyle/>
            <a:p>
              <a:pPr defTabSz="913224" fontAlgn="auto">
                <a:spcBef>
                  <a:spcPts val="0"/>
                </a:spcBef>
                <a:spcAft>
                  <a:spcPts val="0"/>
                </a:spcAft>
                <a:defRPr/>
              </a:pPr>
              <a:endParaRPr lang="en-US" sz="2800" dirty="0">
                <a:solidFill>
                  <a:srgbClr val="FFFFFF"/>
                </a:solidFill>
                <a:latin typeface="Corbel"/>
                <a:cs typeface="+mn-cs"/>
              </a:endParaRPr>
            </a:p>
          </p:txBody>
        </p:sp>
        <p:sp>
          <p:nvSpPr>
            <p:cNvPr id="19" name="Text Box 15"/>
            <p:cNvSpPr txBox="1">
              <a:spLocks noChangeArrowheads="1"/>
            </p:cNvSpPr>
            <p:nvPr/>
          </p:nvSpPr>
          <p:spPr bwMode="auto">
            <a:xfrm>
              <a:off x="2586" y="2265"/>
              <a:ext cx="679" cy="828"/>
            </a:xfrm>
            <a:prstGeom prst="rect">
              <a:avLst/>
            </a:prstGeom>
            <a:noFill/>
            <a:ln w="9525">
              <a:noFill/>
              <a:miter lim="800000"/>
              <a:headEnd/>
              <a:tailEnd/>
            </a:ln>
            <a:effectLst/>
          </p:spPr>
          <p:txBody>
            <a:bodyPr wrap="none">
              <a:spAutoFit/>
            </a:bodyPr>
            <a:lstStyle/>
            <a:p>
              <a:pPr defTabSz="913224" fontAlgn="auto">
                <a:spcBef>
                  <a:spcPts val="0"/>
                </a:spcBef>
                <a:spcAft>
                  <a:spcPts val="0"/>
                </a:spcAft>
                <a:defRPr/>
              </a:pPr>
              <a:endParaRPr lang="en-US" sz="2800" dirty="0">
                <a:solidFill>
                  <a:srgbClr val="FFFFFF"/>
                </a:solidFill>
                <a:latin typeface="Corbel"/>
                <a:cs typeface="+mn-cs"/>
              </a:endParaRPr>
            </a:p>
          </p:txBody>
        </p:sp>
      </p:grpSp>
      <p:pic>
        <p:nvPicPr>
          <p:cNvPr id="20" name="Picture 24" descr="CMS-Color-Var1"/>
          <p:cNvPicPr>
            <a:picLocks noChangeAspect="1" noChangeArrowheads="1"/>
          </p:cNvPicPr>
          <p:nvPr userDrawn="1"/>
        </p:nvPicPr>
        <p:blipFill>
          <a:blip r:embed="rId5"/>
          <a:srcRect/>
          <a:stretch>
            <a:fillRect/>
          </a:stretch>
        </p:blipFill>
        <p:spPr bwMode="auto">
          <a:xfrm>
            <a:off x="-13758" y="0"/>
            <a:ext cx="426508" cy="533400"/>
          </a:xfrm>
          <a:prstGeom prst="rect">
            <a:avLst/>
          </a:prstGeom>
          <a:noFill/>
          <a:ln w="9525">
            <a:solidFill>
              <a:srgbClr val="000000"/>
            </a:solidFill>
            <a:miter lim="800000"/>
            <a:headEnd/>
            <a:tailEnd/>
          </a:ln>
        </p:spPr>
      </p:pic>
      <p:sp>
        <p:nvSpPr>
          <p:cNvPr id="9" name="Subtitle 8"/>
          <p:cNvSpPr>
            <a:spLocks noGrp="1"/>
          </p:cNvSpPr>
          <p:nvPr>
            <p:ph type="subTitle" idx="1"/>
          </p:nvPr>
        </p:nvSpPr>
        <p:spPr>
          <a:xfrm>
            <a:off x="5283214" y="609600"/>
            <a:ext cx="4169121" cy="457200"/>
          </a:xfrm>
        </p:spPr>
        <p:txBody>
          <a:bodyPr tIns="0"/>
          <a:lstStyle>
            <a:lvl1pPr marL="0" indent="0" algn="r">
              <a:spcBef>
                <a:spcPts val="0"/>
              </a:spcBef>
              <a:buNone/>
              <a:defRPr sz="2000">
                <a:solidFill>
                  <a:schemeClr val="tx1"/>
                </a:solidFill>
              </a:defRPr>
            </a:lvl1pPr>
            <a:lvl2pPr marL="456715" indent="0" algn="ctr">
              <a:buNone/>
            </a:lvl2pPr>
            <a:lvl3pPr marL="913429" indent="0" algn="ctr">
              <a:buNone/>
            </a:lvl3pPr>
            <a:lvl4pPr marL="1370149" indent="0" algn="ctr">
              <a:buNone/>
            </a:lvl4pPr>
            <a:lvl5pPr marL="1826863" indent="0" algn="ctr">
              <a:buNone/>
            </a:lvl5pPr>
            <a:lvl6pPr marL="2283579" indent="0" algn="ctr">
              <a:buNone/>
            </a:lvl6pPr>
            <a:lvl7pPr marL="2740296" indent="0" algn="ctr">
              <a:buNone/>
            </a:lvl7pPr>
            <a:lvl8pPr marL="3197008" indent="0" algn="ctr">
              <a:buNone/>
            </a:lvl8pPr>
            <a:lvl9pPr marL="3653726" indent="0" algn="ctr">
              <a:buNone/>
            </a:lvl9pPr>
          </a:lstStyle>
          <a:p>
            <a:r>
              <a:rPr lang="en-US" dirty="0"/>
              <a:t>Click to edit Master subtitle style</a:t>
            </a:r>
          </a:p>
        </p:txBody>
      </p:sp>
      <p:sp>
        <p:nvSpPr>
          <p:cNvPr id="54" name="Title 7"/>
          <p:cNvSpPr>
            <a:spLocks noGrp="1"/>
          </p:cNvSpPr>
          <p:nvPr>
            <p:ph type="ctrTitle"/>
          </p:nvPr>
        </p:nvSpPr>
        <p:spPr>
          <a:xfrm>
            <a:off x="577850" y="72619"/>
            <a:ext cx="8832850" cy="774192"/>
          </a:xfrm>
          <a:prstGeom prst="rect">
            <a:avLst/>
          </a:prstGeom>
        </p:spPr>
        <p:txBody>
          <a:bodyPr/>
          <a:lstStyle>
            <a:lvl1pPr marR="9138" algn="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23" name="Content Placeholder 2"/>
          <p:cNvSpPr>
            <a:spLocks noGrp="1"/>
          </p:cNvSpPr>
          <p:nvPr>
            <p:ph idx="13"/>
          </p:nvPr>
        </p:nvSpPr>
        <p:spPr>
          <a:xfrm>
            <a:off x="660400" y="1143000"/>
            <a:ext cx="8832850" cy="5517360"/>
          </a:xfrm>
        </p:spPr>
        <p:txBody>
          <a:bodyPr/>
          <a:lstStyle>
            <a:lvl2pPr>
              <a:defRPr>
                <a:solidFill>
                  <a:srgbClr val="00B0F0"/>
                </a:solidFill>
              </a:defRPr>
            </a:lvl2pPr>
            <a:lvl4pPr>
              <a:defRPr>
                <a:solidFill>
                  <a:srgbClr val="C00000"/>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Footer Placeholder 16"/>
          <p:cNvSpPr>
            <a:spLocks noGrp="1"/>
          </p:cNvSpPr>
          <p:nvPr>
            <p:ph type="ftr" sz="quarter" idx="14"/>
          </p:nvPr>
        </p:nvSpPr>
        <p:spPr>
          <a:xfrm rot="16200000">
            <a:off x="-2088223" y="4374224"/>
            <a:ext cx="4572000" cy="395552"/>
          </a:xfrm>
          <a:prstGeom prst="rect">
            <a:avLst/>
          </a:prstGeom>
        </p:spPr>
        <p:txBody>
          <a:bodyPr lIns="91397" tIns="45698" rIns="91397" bIns="45698"/>
          <a:lstStyle>
            <a:lvl1pPr defTabSz="913224" fontAlgn="auto">
              <a:spcBef>
                <a:spcPts val="0"/>
              </a:spcBef>
              <a:spcAft>
                <a:spcPts val="0"/>
              </a:spcAft>
              <a:defRPr sz="1800">
                <a:solidFill>
                  <a:srgbClr val="FF0000"/>
                </a:solidFill>
                <a:latin typeface="+mn-lt"/>
                <a:ea typeface="+mn-ea"/>
                <a:cs typeface="+mn-cs"/>
              </a:defRPr>
            </a:lvl1pPr>
          </a:lstStyle>
          <a:p>
            <a:pPr>
              <a:defRPr/>
            </a:pPr>
            <a:endParaRPr lang="en-US" dirty="0"/>
          </a:p>
        </p:txBody>
      </p:sp>
      <p:sp>
        <p:nvSpPr>
          <p:cNvPr id="22" name="Slide Number Placeholder 28"/>
          <p:cNvSpPr>
            <a:spLocks noGrp="1"/>
          </p:cNvSpPr>
          <p:nvPr>
            <p:ph type="sldNum" sz="quarter" idx="15"/>
          </p:nvPr>
        </p:nvSpPr>
        <p:spPr>
          <a:xfrm>
            <a:off x="9410700" y="0"/>
            <a:ext cx="495300" cy="304800"/>
          </a:xfrm>
        </p:spPr>
        <p:txBody>
          <a:bodyPr/>
          <a:lstStyle>
            <a:lvl1pPr algn="r">
              <a:defRPr sz="1100">
                <a:solidFill>
                  <a:srgbClr val="C00000"/>
                </a:solidFill>
              </a:defRPr>
            </a:lvl1pPr>
          </a:lstStyle>
          <a:p>
            <a:pPr>
              <a:defRPr/>
            </a:pPr>
            <a:fld id="{CF7D5221-D952-47AD-9A4E-F6E8CC18B0AD}" type="slidenum">
              <a:rPr lang="en-US"/>
              <a:pPr>
                <a:defRPr/>
              </a:pPr>
              <a:t>‹#›</a:t>
            </a:fld>
            <a:endParaRPr lang="en-US" dirty="0"/>
          </a:p>
        </p:txBody>
      </p:sp>
    </p:spTree>
    <p:extLst>
      <p:ext uri="{BB962C8B-B14F-4D97-AF65-F5344CB8AC3E}">
        <p14:creationId xmlns:p14="http://schemas.microsoft.com/office/powerpoint/2010/main" val="2790381460"/>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77850" y="990600"/>
            <a:ext cx="4457700" cy="5638800"/>
          </a:xfrm>
        </p:spPr>
        <p:txBody>
          <a:bodyPr>
            <a:normAutofit/>
          </a:bodyPr>
          <a:lstStyle>
            <a:lvl1pPr>
              <a:defRPr sz="2400"/>
            </a:lvl1pPr>
            <a:lvl2pPr>
              <a:defRPr sz="2000"/>
            </a:lvl2pPr>
            <a:lvl3pPr>
              <a:defRPr sz="1800"/>
            </a:lvl3pPr>
            <a:lvl4pPr>
              <a:defRPr sz="18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Placeholder 28"/>
          <p:cNvSpPr>
            <a:spLocks noGrp="1"/>
          </p:cNvSpPr>
          <p:nvPr>
            <p:ph type="title"/>
          </p:nvPr>
        </p:nvSpPr>
        <p:spPr>
          <a:xfrm>
            <a:off x="495300" y="0"/>
            <a:ext cx="8915400" cy="838200"/>
          </a:xfrm>
          <a:prstGeom prst="rect">
            <a:avLst/>
          </a:prstGeom>
        </p:spPr>
        <p:txBody>
          <a:bodyPr lIns="91344" tIns="45672" rIns="91344" bIns="45672" rtlCol="0"/>
          <a:lstStyle>
            <a:lvl1pPr>
              <a:defRPr>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8" name="Content Placeholder 2"/>
          <p:cNvSpPr>
            <a:spLocks noGrp="1"/>
          </p:cNvSpPr>
          <p:nvPr>
            <p:ph idx="13"/>
          </p:nvPr>
        </p:nvSpPr>
        <p:spPr>
          <a:xfrm>
            <a:off x="5200650" y="990600"/>
            <a:ext cx="4457700" cy="5638800"/>
          </a:xfrm>
        </p:spPr>
        <p:txBody>
          <a:bodyPr>
            <a:normAutofit/>
          </a:bodyPr>
          <a:lstStyle>
            <a:lvl1pPr>
              <a:defRPr sz="2400"/>
            </a:lvl1pPr>
            <a:lvl2pPr>
              <a:defRPr sz="2000"/>
            </a:lvl2pPr>
            <a:lvl3pPr>
              <a:defRPr sz="1800"/>
            </a:lvl3pPr>
            <a:lvl4pPr>
              <a:defRPr sz="18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4"/>
          </p:nvPr>
        </p:nvSpPr>
        <p:spPr/>
        <p:txBody>
          <a:bodyPr/>
          <a:lstStyle>
            <a:lvl1pPr>
              <a:defRPr/>
            </a:lvl1pPr>
          </a:lstStyle>
          <a:p>
            <a:pPr>
              <a:defRPr/>
            </a:pPr>
            <a:fld id="{6CD79BAB-170E-42FE-AF38-267728A3ED2A}"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1578721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wo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9154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5" name="Content Placeholder 3"/>
          <p:cNvSpPr>
            <a:spLocks noGrp="1"/>
          </p:cNvSpPr>
          <p:nvPr>
            <p:ph sz="half" idx="2"/>
          </p:nvPr>
        </p:nvSpPr>
        <p:spPr>
          <a:xfrm>
            <a:off x="495300" y="990600"/>
            <a:ext cx="92456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6"/>
          <p:cNvSpPr>
            <a:spLocks noGrp="1"/>
          </p:cNvSpPr>
          <p:nvPr>
            <p:ph type="sldNum" sz="quarter" idx="10"/>
          </p:nvPr>
        </p:nvSpPr>
        <p:spPr/>
        <p:txBody>
          <a:bodyPr/>
          <a:lstStyle>
            <a:lvl1pPr>
              <a:defRPr/>
            </a:lvl1pPr>
          </a:lstStyle>
          <a:p>
            <a:pPr>
              <a:defRPr/>
            </a:pPr>
            <a:fld id="{C0B58E61-943F-44E3-8C5A-44B723E928E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386693251"/>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Two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9154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5" name="Content Placeholder 3"/>
          <p:cNvSpPr>
            <a:spLocks noGrp="1"/>
          </p:cNvSpPr>
          <p:nvPr>
            <p:ph sz="half" idx="2"/>
          </p:nvPr>
        </p:nvSpPr>
        <p:spPr>
          <a:xfrm>
            <a:off x="330200" y="990600"/>
            <a:ext cx="44577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6"/>
          <p:cNvSpPr>
            <a:spLocks noGrp="1"/>
          </p:cNvSpPr>
          <p:nvPr>
            <p:ph type="sldNum" sz="quarter" idx="10"/>
          </p:nvPr>
        </p:nvSpPr>
        <p:spPr/>
        <p:txBody>
          <a:bodyPr/>
          <a:lstStyle>
            <a:lvl1pPr>
              <a:defRPr/>
            </a:lvl1pPr>
          </a:lstStyle>
          <a:p>
            <a:pPr>
              <a:defRPr/>
            </a:pPr>
            <a:fld id="{C0B58E61-943F-44E3-8C5A-44B723E928E0}" type="slidenum">
              <a:rPr lang="en-US">
                <a:solidFill>
                  <a:srgbClr val="000000"/>
                </a:solidFill>
              </a:rPr>
              <a:pPr>
                <a:defRPr/>
              </a:pPr>
              <a:t>‹#›</a:t>
            </a:fld>
            <a:endParaRPr lang="en-US" dirty="0">
              <a:solidFill>
                <a:srgbClr val="000000"/>
              </a:solidFill>
            </a:endParaRPr>
          </a:p>
        </p:txBody>
      </p:sp>
      <p:sp>
        <p:nvSpPr>
          <p:cNvPr id="6" name="Content Placeholder 3"/>
          <p:cNvSpPr>
            <a:spLocks noGrp="1"/>
          </p:cNvSpPr>
          <p:nvPr>
            <p:ph sz="half" idx="11"/>
          </p:nvPr>
        </p:nvSpPr>
        <p:spPr>
          <a:xfrm>
            <a:off x="4953000" y="990600"/>
            <a:ext cx="44577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23749034"/>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Two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9154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5" name="Content Placeholder 3"/>
          <p:cNvSpPr>
            <a:spLocks noGrp="1"/>
          </p:cNvSpPr>
          <p:nvPr>
            <p:ph sz="half" idx="2"/>
          </p:nvPr>
        </p:nvSpPr>
        <p:spPr>
          <a:xfrm>
            <a:off x="495300" y="990600"/>
            <a:ext cx="4457700" cy="5715000"/>
          </a:xfrm>
        </p:spPr>
        <p:txBody>
          <a:bodyPr/>
          <a:lstStyle>
            <a:lvl1pPr>
              <a:defRPr sz="2800"/>
            </a:lvl1pPr>
            <a:lvl2pPr marL="466344" indent="-192024">
              <a:defRPr sz="2400">
                <a:solidFill>
                  <a:srgbClr val="800000"/>
                </a:solidFill>
              </a:defRPr>
            </a:lvl2pPr>
            <a:lvl3pPr marL="722376" indent="-137160">
              <a:defRPr sz="2000">
                <a:solidFill>
                  <a:srgbClr val="00261C"/>
                </a:solidFill>
              </a:defRPr>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3"/>
          <p:cNvSpPr>
            <a:spLocks noGrp="1"/>
          </p:cNvSpPr>
          <p:nvPr>
            <p:ph sz="half" idx="13"/>
          </p:nvPr>
        </p:nvSpPr>
        <p:spPr>
          <a:xfrm>
            <a:off x="5118100" y="990600"/>
            <a:ext cx="4457700" cy="2819400"/>
          </a:xfrm>
        </p:spPr>
        <p:txBody>
          <a:bodyPr/>
          <a:lstStyle>
            <a:lvl1pPr>
              <a:defRPr sz="2800"/>
            </a:lvl1pPr>
            <a:lvl2pPr marL="466344" indent="-192024">
              <a:defRPr sz="2400">
                <a:solidFill>
                  <a:srgbClr val="800000"/>
                </a:solidFill>
              </a:defRPr>
            </a:lvl2pPr>
            <a:lvl3pPr marL="722376" indent="-137160">
              <a:defRPr sz="2000">
                <a:solidFill>
                  <a:srgbClr val="00261C"/>
                </a:solidFill>
              </a:defRPr>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4"/>
          </p:nvPr>
        </p:nvSpPr>
        <p:spPr/>
        <p:txBody>
          <a:bodyPr/>
          <a:lstStyle>
            <a:lvl1pPr>
              <a:defRPr/>
            </a:lvl1pPr>
          </a:lstStyle>
          <a:p>
            <a:pPr>
              <a:defRPr/>
            </a:pPr>
            <a:fld id="{EF417EA7-09B9-4832-9F22-9EEDAAD9786F}" type="slidenum">
              <a:rPr lang="en-US">
                <a:solidFill>
                  <a:srgbClr val="000000"/>
                </a:solidFill>
              </a:rPr>
              <a:pPr>
                <a:defRPr/>
              </a:pPr>
              <a:t>‹#›</a:t>
            </a:fld>
            <a:endParaRPr lang="en-US" dirty="0">
              <a:solidFill>
                <a:srgbClr val="000000"/>
              </a:solidFill>
            </a:endParaRPr>
          </a:p>
        </p:txBody>
      </p:sp>
      <p:sp>
        <p:nvSpPr>
          <p:cNvPr id="8" name="Content Placeholder 3"/>
          <p:cNvSpPr>
            <a:spLocks noGrp="1"/>
          </p:cNvSpPr>
          <p:nvPr>
            <p:ph sz="half" idx="15"/>
          </p:nvPr>
        </p:nvSpPr>
        <p:spPr>
          <a:xfrm>
            <a:off x="5118100" y="3886200"/>
            <a:ext cx="4457700" cy="2819400"/>
          </a:xfrm>
        </p:spPr>
        <p:txBody>
          <a:bodyPr/>
          <a:lstStyle>
            <a:lvl1pPr>
              <a:defRPr sz="2800"/>
            </a:lvl1pPr>
            <a:lvl2pPr marL="466344" indent="-192024">
              <a:defRPr sz="2400">
                <a:solidFill>
                  <a:srgbClr val="800000"/>
                </a:solidFill>
              </a:defRPr>
            </a:lvl2pPr>
            <a:lvl3pPr marL="722376" indent="-137160">
              <a:defRPr sz="2000">
                <a:solidFill>
                  <a:srgbClr val="00261C"/>
                </a:solidFill>
              </a:defRPr>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40962018"/>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Two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9154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5" name="Content Placeholder 3"/>
          <p:cNvSpPr>
            <a:spLocks noGrp="1"/>
          </p:cNvSpPr>
          <p:nvPr>
            <p:ph sz="half" idx="2"/>
          </p:nvPr>
        </p:nvSpPr>
        <p:spPr>
          <a:xfrm>
            <a:off x="495300" y="990600"/>
            <a:ext cx="9245600" cy="2667000"/>
          </a:xfrm>
        </p:spPr>
        <p:txBody>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3"/>
          <p:cNvSpPr>
            <a:spLocks noGrp="1"/>
          </p:cNvSpPr>
          <p:nvPr>
            <p:ph sz="half" idx="13"/>
          </p:nvPr>
        </p:nvSpPr>
        <p:spPr>
          <a:xfrm>
            <a:off x="495300" y="3886200"/>
            <a:ext cx="9245600" cy="2667000"/>
          </a:xfrm>
        </p:spPr>
        <p:txBody>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4"/>
          </p:nvPr>
        </p:nvSpPr>
        <p:spPr/>
        <p:txBody>
          <a:bodyPr/>
          <a:lstStyle>
            <a:lvl1pPr>
              <a:defRPr/>
            </a:lvl1pPr>
          </a:lstStyle>
          <a:p>
            <a:pPr>
              <a:defRPr/>
            </a:pPr>
            <a:fld id="{28E8D402-5907-4986-8603-48FFB54B510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8361042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1000">
              <a:schemeClr val="bg2"/>
            </a:gs>
            <a:gs pos="100000">
              <a:srgbClr val="FFFFFF"/>
            </a:gs>
          </a:gsLst>
          <a:lin ang="5400000" scaled="0"/>
          <a:tileRect/>
        </a:gradFill>
        <a:effectLst/>
      </p:bgPr>
    </p:bg>
    <p:spTree>
      <p:nvGrpSpPr>
        <p:cNvPr id="1" name=""/>
        <p:cNvGrpSpPr/>
        <p:nvPr/>
      </p:nvGrpSpPr>
      <p:grpSpPr>
        <a:xfrm>
          <a:off x="0" y="0"/>
          <a:ext cx="0" cy="0"/>
          <a:chOff x="0" y="0"/>
          <a:chExt cx="0" cy="0"/>
        </a:xfrm>
      </p:grpSpPr>
      <p:sp>
        <p:nvSpPr>
          <p:cNvPr id="1026" name="Text Placeholder 12"/>
          <p:cNvSpPr>
            <a:spLocks noGrp="1"/>
          </p:cNvSpPr>
          <p:nvPr>
            <p:ph type="body" idx="1"/>
          </p:nvPr>
        </p:nvSpPr>
        <p:spPr bwMode="auto">
          <a:xfrm>
            <a:off x="247650" y="990600"/>
            <a:ext cx="9410700" cy="5562600"/>
          </a:xfrm>
          <a:prstGeom prst="rect">
            <a:avLst/>
          </a:prstGeom>
          <a:noFill/>
          <a:ln w="9525">
            <a:noFill/>
            <a:miter lim="800000"/>
            <a:headEnd/>
            <a:tailEnd/>
          </a:ln>
        </p:spPr>
        <p:txBody>
          <a:bodyPr vert="horz" wrap="square" lIns="91365" tIns="45683" rIns="91365" bIns="45683" numCol="1" anchor="t" anchorCtr="0" compatLnSpc="1">
            <a:prstTxWarp prst="textNoShape">
              <a:avLst/>
            </a:prstTxWarp>
            <a:normAutofit/>
          </a:bodyPr>
          <a:lstStyle/>
          <a:p>
            <a:pPr lvl="0"/>
            <a:r>
              <a:rPr lang="en-US" dirty="0" err="1"/>
              <a:t>Cliquez</a:t>
            </a:r>
            <a:r>
              <a:rPr lang="en-US" dirty="0"/>
              <a:t> pour modifier les styles du </a:t>
            </a:r>
            <a:r>
              <a:rPr lang="en-US" dirty="0" err="1"/>
              <a:t>texte</a:t>
            </a:r>
            <a:r>
              <a:rPr lang="en-US" dirty="0"/>
              <a:t> du masque</a:t>
            </a:r>
          </a:p>
          <a:p>
            <a:pPr lvl="1"/>
            <a:r>
              <a:rPr lang="en-US" dirty="0" err="1"/>
              <a:t>Deuxième</a:t>
            </a:r>
            <a:r>
              <a:rPr lang="en-US" dirty="0"/>
              <a:t> </a:t>
            </a:r>
            <a:r>
              <a:rPr lang="en-US" dirty="0" err="1"/>
              <a:t>niveau</a:t>
            </a:r>
            <a:endParaRPr lang="en-US" dirty="0"/>
          </a:p>
          <a:p>
            <a:pPr lvl="2"/>
            <a:r>
              <a:rPr lang="en-US" dirty="0" err="1"/>
              <a:t>Troisième</a:t>
            </a:r>
            <a:r>
              <a:rPr lang="en-US" dirty="0"/>
              <a:t> </a:t>
            </a:r>
            <a:r>
              <a:rPr lang="en-US" dirty="0" err="1"/>
              <a:t>niveau</a:t>
            </a:r>
            <a:endParaRPr lang="en-US" dirty="0"/>
          </a:p>
          <a:p>
            <a:pPr lvl="3"/>
            <a:r>
              <a:rPr lang="en-US" dirty="0" err="1"/>
              <a:t>Quatrième</a:t>
            </a:r>
            <a:r>
              <a:rPr lang="en-US" dirty="0"/>
              <a:t> </a:t>
            </a:r>
            <a:r>
              <a:rPr lang="en-US" dirty="0" err="1"/>
              <a:t>niveau</a:t>
            </a:r>
            <a:endParaRPr lang="en-US" dirty="0"/>
          </a:p>
          <a:p>
            <a:pPr lvl="4"/>
            <a:r>
              <a:rPr lang="en-US" dirty="0" err="1"/>
              <a:t>Cinquième</a:t>
            </a:r>
            <a:r>
              <a:rPr lang="en-US" dirty="0"/>
              <a:t> </a:t>
            </a:r>
            <a:r>
              <a:rPr lang="en-US" dirty="0" err="1"/>
              <a:t>niveau</a:t>
            </a:r>
            <a:endParaRPr lang="en-US" dirty="0"/>
          </a:p>
        </p:txBody>
      </p:sp>
      <p:sp>
        <p:nvSpPr>
          <p:cNvPr id="23" name="Slide Number Placeholder 22"/>
          <p:cNvSpPr>
            <a:spLocks noGrp="1"/>
          </p:cNvSpPr>
          <p:nvPr>
            <p:ph type="sldNum" sz="quarter" idx="4"/>
          </p:nvPr>
        </p:nvSpPr>
        <p:spPr>
          <a:xfrm>
            <a:off x="8997950" y="6492876"/>
            <a:ext cx="908050" cy="365125"/>
          </a:xfrm>
          <a:prstGeom prst="rect">
            <a:avLst/>
          </a:prstGeom>
        </p:spPr>
        <p:txBody>
          <a:bodyPr vert="horz" lIns="91365" tIns="45683" rIns="91365" bIns="45683" anchor="b"/>
          <a:lstStyle>
            <a:lvl1pPr algn="r" defTabSz="913224" fontAlgn="auto">
              <a:spcBef>
                <a:spcPts val="0"/>
              </a:spcBef>
              <a:spcAft>
                <a:spcPts val="0"/>
              </a:spcAft>
              <a:defRPr sz="1600">
                <a:solidFill>
                  <a:schemeClr val="tx1"/>
                </a:solidFill>
                <a:latin typeface="+mn-lt"/>
                <a:ea typeface="+mn-ea"/>
                <a:cs typeface="+mn-cs"/>
              </a:defRPr>
            </a:lvl1pPr>
          </a:lstStyle>
          <a:p>
            <a:pPr>
              <a:defRPr/>
            </a:pPr>
            <a:fld id="{4A56BD73-6246-487F-B124-9F0A1EB8F472}" type="slidenum">
              <a:rPr lang="en-US">
                <a:solidFill>
                  <a:srgbClr val="FFFFFF"/>
                </a:solidFill>
              </a:rPr>
              <a:pPr>
                <a:defRPr/>
              </a:pPr>
              <a:t>‹#›</a:t>
            </a:fld>
            <a:r>
              <a:rPr lang="en-US" dirty="0">
                <a:solidFill>
                  <a:srgbClr val="FFFFFF"/>
                </a:solidFill>
              </a:rPr>
              <a:t>/12</a:t>
            </a:r>
          </a:p>
        </p:txBody>
      </p:sp>
      <p:sp>
        <p:nvSpPr>
          <p:cNvPr id="29" name="Title Placeholder 28"/>
          <p:cNvSpPr>
            <a:spLocks noGrp="1"/>
          </p:cNvSpPr>
          <p:nvPr>
            <p:ph type="title"/>
          </p:nvPr>
        </p:nvSpPr>
        <p:spPr>
          <a:xfrm>
            <a:off x="990600" y="0"/>
            <a:ext cx="8255000" cy="914400"/>
          </a:xfrm>
          <a:prstGeom prst="rect">
            <a:avLst/>
          </a:prstGeom>
          <a:effectLst/>
        </p:spPr>
        <p:txBody>
          <a:bodyPr vert="horz" wrap="square" lIns="91365" tIns="45683" rIns="91365" bIns="45683" numCol="1" anchor="ctr" anchorCtr="0" compatLnSpc="1">
            <a:prstTxWarp prst="textNoShape">
              <a:avLst/>
            </a:prstTxWarp>
            <a:normAutofit/>
          </a:bodyPr>
          <a:lstStyle/>
          <a:p>
            <a:pPr lvl="0"/>
            <a:r>
              <a:rPr lang="en-US" dirty="0" err="1"/>
              <a:t>Cliquez</a:t>
            </a:r>
            <a:r>
              <a:rPr lang="en-US" dirty="0"/>
              <a:t> et </a:t>
            </a:r>
            <a:r>
              <a:rPr lang="en-US" dirty="0" err="1"/>
              <a:t>modifiez</a:t>
            </a:r>
            <a:r>
              <a:rPr lang="en-US" dirty="0"/>
              <a:t> le </a:t>
            </a:r>
            <a:r>
              <a:rPr lang="en-US" dirty="0" err="1"/>
              <a:t>titre</a:t>
            </a:r>
            <a:endParaRPr lang="en-US" dirty="0"/>
          </a:p>
        </p:txBody>
      </p:sp>
      <p:pic>
        <p:nvPicPr>
          <p:cNvPr id="6" name="Picture 5" descr="Screen Shot 2018-10-15 at 10.45.42.png">
            <a:extLst>
              <a:ext uri="{FF2B5EF4-FFF2-40B4-BE49-F238E27FC236}">
                <a16:creationId xmlns:a16="http://schemas.microsoft.com/office/drawing/2014/main" id="{E092D486-9B3E-C84A-B821-8A1A1FFB4B60}"/>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128464" y="-27384"/>
            <a:ext cx="730958" cy="860400"/>
          </a:xfrm>
          <a:prstGeom prst="rect">
            <a:avLst/>
          </a:prstGeom>
        </p:spPr>
      </p:pic>
    </p:spTree>
    <p:extLst>
      <p:ext uri="{BB962C8B-B14F-4D97-AF65-F5344CB8AC3E}">
        <p14:creationId xmlns:p14="http://schemas.microsoft.com/office/powerpoint/2010/main" val="2216360125"/>
      </p:ext>
    </p:extLst>
  </p:cSld>
  <p:clrMap bg1="dk1" tx1="lt1" bg2="dk2" tx2="lt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 id="2147483817" r:id="rId12"/>
    <p:sldLayoutId id="2147483818" r:id="rId13"/>
    <p:sldLayoutId id="2147483819" r:id="rId14"/>
    <p:sldLayoutId id="2147483820" r:id="rId15"/>
    <p:sldLayoutId id="2147483821" r:id="rId16"/>
  </p:sldLayoutIdLst>
  <p:hf sldNum="0" hdr="0" ftr="0" dt="0"/>
  <p:txStyles>
    <p:titleStyle>
      <a:lvl1pPr algn="r" rtl="0" eaLnBrk="0" fontAlgn="base" hangingPunct="0">
        <a:spcBef>
          <a:spcPct val="0"/>
        </a:spcBef>
        <a:spcAft>
          <a:spcPct val="0"/>
        </a:spcAft>
        <a:defRPr sz="4800" kern="1200" spc="-150">
          <a:solidFill>
            <a:srgbClr val="D9D9D9"/>
          </a:solidFill>
          <a:effectLst/>
          <a:latin typeface="+mj-lt"/>
          <a:ea typeface="ＭＳ Ｐゴシック" charset="-128"/>
          <a:cs typeface="ＭＳ Ｐゴシック" charset="-128"/>
        </a:defRPr>
      </a:lvl1pPr>
      <a:lvl2pPr algn="r" rtl="0" eaLnBrk="0" fontAlgn="base" hangingPunct="0">
        <a:spcBef>
          <a:spcPct val="0"/>
        </a:spcBef>
        <a:spcAft>
          <a:spcPct val="0"/>
        </a:spcAft>
        <a:defRPr sz="4800">
          <a:solidFill>
            <a:srgbClr val="D9D9D9"/>
          </a:solidFill>
          <a:latin typeface="Corbel" charset="0"/>
          <a:ea typeface="ＭＳ Ｐゴシック" charset="-128"/>
          <a:cs typeface="ＭＳ Ｐゴシック" charset="-128"/>
        </a:defRPr>
      </a:lvl2pPr>
      <a:lvl3pPr algn="r" rtl="0" eaLnBrk="0" fontAlgn="base" hangingPunct="0">
        <a:spcBef>
          <a:spcPct val="0"/>
        </a:spcBef>
        <a:spcAft>
          <a:spcPct val="0"/>
        </a:spcAft>
        <a:defRPr sz="4800">
          <a:solidFill>
            <a:srgbClr val="D9D9D9"/>
          </a:solidFill>
          <a:latin typeface="Corbel" charset="0"/>
          <a:ea typeface="ＭＳ Ｐゴシック" charset="-128"/>
          <a:cs typeface="ＭＳ Ｐゴシック" charset="-128"/>
        </a:defRPr>
      </a:lvl3pPr>
      <a:lvl4pPr algn="r" rtl="0" eaLnBrk="0" fontAlgn="base" hangingPunct="0">
        <a:spcBef>
          <a:spcPct val="0"/>
        </a:spcBef>
        <a:spcAft>
          <a:spcPct val="0"/>
        </a:spcAft>
        <a:defRPr sz="4800">
          <a:solidFill>
            <a:srgbClr val="D9D9D9"/>
          </a:solidFill>
          <a:latin typeface="Corbel" charset="0"/>
          <a:ea typeface="ＭＳ Ｐゴシック" charset="-128"/>
          <a:cs typeface="ＭＳ Ｐゴシック" charset="-128"/>
        </a:defRPr>
      </a:lvl4pPr>
      <a:lvl5pPr algn="r" rtl="0" eaLnBrk="0" fontAlgn="base" hangingPunct="0">
        <a:spcBef>
          <a:spcPct val="0"/>
        </a:spcBef>
        <a:spcAft>
          <a:spcPct val="0"/>
        </a:spcAft>
        <a:defRPr sz="4800">
          <a:solidFill>
            <a:srgbClr val="D9D9D9"/>
          </a:solidFill>
          <a:latin typeface="Corbel" charset="0"/>
          <a:ea typeface="ＭＳ Ｐゴシック" charset="-128"/>
          <a:cs typeface="ＭＳ Ｐゴシック" charset="-128"/>
        </a:defRPr>
      </a:lvl5pPr>
      <a:lvl6pPr marL="457200" algn="r" rtl="0" fontAlgn="base">
        <a:spcBef>
          <a:spcPct val="0"/>
        </a:spcBef>
        <a:spcAft>
          <a:spcPct val="0"/>
        </a:spcAft>
        <a:defRPr sz="4800">
          <a:solidFill>
            <a:srgbClr val="D9D9D9"/>
          </a:solidFill>
          <a:latin typeface="Corbel" charset="0"/>
          <a:ea typeface="ＭＳ Ｐゴシック" charset="-128"/>
          <a:cs typeface="ＭＳ Ｐゴシック" charset="-128"/>
        </a:defRPr>
      </a:lvl6pPr>
      <a:lvl7pPr marL="914400" algn="r" rtl="0" fontAlgn="base">
        <a:spcBef>
          <a:spcPct val="0"/>
        </a:spcBef>
        <a:spcAft>
          <a:spcPct val="0"/>
        </a:spcAft>
        <a:defRPr sz="4800">
          <a:solidFill>
            <a:srgbClr val="D9D9D9"/>
          </a:solidFill>
          <a:latin typeface="Corbel" charset="0"/>
          <a:ea typeface="ＭＳ Ｐゴシック" charset="-128"/>
          <a:cs typeface="ＭＳ Ｐゴシック" charset="-128"/>
        </a:defRPr>
      </a:lvl7pPr>
      <a:lvl8pPr marL="1371600" algn="r" rtl="0" fontAlgn="base">
        <a:spcBef>
          <a:spcPct val="0"/>
        </a:spcBef>
        <a:spcAft>
          <a:spcPct val="0"/>
        </a:spcAft>
        <a:defRPr sz="4800">
          <a:solidFill>
            <a:srgbClr val="D9D9D9"/>
          </a:solidFill>
          <a:latin typeface="Corbel" charset="0"/>
          <a:ea typeface="ＭＳ Ｐゴシック" charset="-128"/>
          <a:cs typeface="ＭＳ Ｐゴシック" charset="-128"/>
        </a:defRPr>
      </a:lvl8pPr>
      <a:lvl9pPr marL="1828800" algn="r" rtl="0" fontAlgn="base">
        <a:spcBef>
          <a:spcPct val="0"/>
        </a:spcBef>
        <a:spcAft>
          <a:spcPct val="0"/>
        </a:spcAft>
        <a:defRPr sz="4800">
          <a:solidFill>
            <a:srgbClr val="D9D9D9"/>
          </a:solidFill>
          <a:latin typeface="Corbel" charset="0"/>
          <a:ea typeface="ＭＳ Ｐゴシック" charset="-128"/>
          <a:cs typeface="ＭＳ Ｐゴシック" charset="-128"/>
        </a:defRPr>
      </a:lvl9pPr>
    </p:titleStyle>
    <p:bodyStyle>
      <a:lvl1pPr marL="409575" indent="-341313" algn="l" rtl="0" eaLnBrk="0" fontAlgn="base" hangingPunct="0">
        <a:spcBef>
          <a:spcPts val="700"/>
        </a:spcBef>
        <a:spcAft>
          <a:spcPct val="0"/>
        </a:spcAft>
        <a:buSzPct val="95000"/>
        <a:buFont typeface="Wingdings" pitchFamily="84" charset="2"/>
        <a:buChar char=""/>
        <a:defRPr sz="3000" kern="1200">
          <a:solidFill>
            <a:schemeClr val="tx1"/>
          </a:solidFill>
          <a:latin typeface="+mn-lt"/>
          <a:ea typeface="ＭＳ Ｐゴシック" charset="-128"/>
          <a:cs typeface="ＭＳ Ｐゴシック" charset="-128"/>
        </a:defRPr>
      </a:lvl1pPr>
      <a:lvl2pPr marL="739775" indent="-284163" algn="l" rtl="0" eaLnBrk="0" fontAlgn="base" hangingPunct="0">
        <a:spcBef>
          <a:spcPct val="20000"/>
        </a:spcBef>
        <a:spcAft>
          <a:spcPct val="0"/>
        </a:spcAft>
        <a:buSzPct val="90000"/>
        <a:buFont typeface="Wingdings" pitchFamily="84" charset="2"/>
        <a:buChar char="§"/>
        <a:defRPr sz="2600" kern="1200">
          <a:solidFill>
            <a:srgbClr val="FF0000"/>
          </a:solidFill>
          <a:latin typeface="+mn-lt"/>
          <a:ea typeface="ＭＳ Ｐゴシック" charset="-128"/>
          <a:cs typeface="+mn-cs"/>
        </a:defRPr>
      </a:lvl2pPr>
      <a:lvl3pPr marL="995363" indent="-227013" algn="l" rtl="0" eaLnBrk="0" fontAlgn="base" hangingPunct="0">
        <a:spcBef>
          <a:spcPct val="20000"/>
        </a:spcBef>
        <a:spcAft>
          <a:spcPct val="0"/>
        </a:spcAft>
        <a:buFont typeface="Wingdings 2" pitchFamily="84" charset="2"/>
        <a:buChar char=""/>
        <a:defRPr sz="2400" kern="1200">
          <a:solidFill>
            <a:srgbClr val="00261C"/>
          </a:solidFill>
          <a:latin typeface="+mn-lt"/>
          <a:ea typeface="ＭＳ Ｐゴシック" charset="-128"/>
          <a:cs typeface="+mn-cs"/>
        </a:defRPr>
      </a:lvl3pPr>
      <a:lvl4pPr marL="1260475" indent="-227013" algn="l" rtl="0" eaLnBrk="0" fontAlgn="base" hangingPunct="0">
        <a:spcBef>
          <a:spcPct val="20000"/>
        </a:spcBef>
        <a:spcAft>
          <a:spcPct val="0"/>
        </a:spcAft>
        <a:buFont typeface="Wingdings 3" pitchFamily="84" charset="2"/>
        <a:buChar char=""/>
        <a:defRPr sz="2200" kern="1200">
          <a:solidFill>
            <a:srgbClr val="0000FF"/>
          </a:solidFill>
          <a:latin typeface="+mn-lt"/>
          <a:ea typeface="ＭＳ Ｐゴシック" charset="-128"/>
          <a:cs typeface="+mn-cs"/>
        </a:defRPr>
      </a:lvl4pPr>
      <a:lvl5pPr marL="1479550" indent="-209550" algn="l" rtl="0" eaLnBrk="0" fontAlgn="base" hangingPunct="0">
        <a:spcBef>
          <a:spcPct val="20000"/>
        </a:spcBef>
        <a:spcAft>
          <a:spcPct val="0"/>
        </a:spcAft>
        <a:buClr>
          <a:srgbClr val="FF0000"/>
        </a:buClr>
        <a:buFont typeface="Wingdings 2" pitchFamily="84" charset="2"/>
        <a:buChar char=""/>
        <a:defRPr sz="2000" kern="1200">
          <a:solidFill>
            <a:srgbClr val="FF0000"/>
          </a:solidFill>
          <a:latin typeface="+mn-lt"/>
          <a:ea typeface="ＭＳ Ｐゴシック" charset="-128"/>
          <a:cs typeface="+mn-cs"/>
        </a:defRPr>
      </a:lvl5pPr>
      <a:lvl6pPr marL="1708516" indent="-210136" algn="l" rtl="0" eaLnBrk="1" latinLnBrk="0" hangingPunct="1">
        <a:spcBef>
          <a:spcPct val="20000"/>
        </a:spcBef>
        <a:buClr>
          <a:schemeClr val="accent3"/>
        </a:buClr>
        <a:buFont typeface="Wingdings 2"/>
        <a:buChar char=""/>
        <a:defRPr sz="1800" kern="1200">
          <a:solidFill>
            <a:schemeClr val="tx1"/>
          </a:solidFill>
          <a:latin typeface="+mn-lt"/>
          <a:ea typeface="+mn-ea"/>
          <a:cs typeface="+mn-cs"/>
        </a:defRPr>
      </a:lvl6pPr>
      <a:lvl7pPr marL="1900382" indent="-182728"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7pPr>
      <a:lvl8pPr marL="2092246" indent="-182728"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8pPr>
      <a:lvl9pPr marL="2284113" indent="-182728"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6821" algn="l" rtl="0" eaLnBrk="1" hangingPunct="1">
        <a:defRPr kern="1200">
          <a:solidFill>
            <a:schemeClr val="tx1"/>
          </a:solidFill>
          <a:latin typeface="+mn-lt"/>
          <a:ea typeface="+mn-ea"/>
          <a:cs typeface="+mn-cs"/>
        </a:defRPr>
      </a:lvl2pPr>
      <a:lvl3pPr marL="913643" algn="l" rtl="0" eaLnBrk="1" hangingPunct="1">
        <a:defRPr kern="1200">
          <a:solidFill>
            <a:schemeClr val="tx1"/>
          </a:solidFill>
          <a:latin typeface="+mn-lt"/>
          <a:ea typeface="+mn-ea"/>
          <a:cs typeface="+mn-cs"/>
        </a:defRPr>
      </a:lvl3pPr>
      <a:lvl4pPr marL="1370469" algn="l" rtl="0" eaLnBrk="1" hangingPunct="1">
        <a:defRPr kern="1200">
          <a:solidFill>
            <a:schemeClr val="tx1"/>
          </a:solidFill>
          <a:latin typeface="+mn-lt"/>
          <a:ea typeface="+mn-ea"/>
          <a:cs typeface="+mn-cs"/>
        </a:defRPr>
      </a:lvl4pPr>
      <a:lvl5pPr marL="1827290" algn="l" rtl="0" eaLnBrk="1" hangingPunct="1">
        <a:defRPr kern="1200">
          <a:solidFill>
            <a:schemeClr val="tx1"/>
          </a:solidFill>
          <a:latin typeface="+mn-lt"/>
          <a:ea typeface="+mn-ea"/>
          <a:cs typeface="+mn-cs"/>
        </a:defRPr>
      </a:lvl5pPr>
      <a:lvl6pPr marL="2284113" algn="l" rtl="0" eaLnBrk="1" hangingPunct="1">
        <a:defRPr kern="1200">
          <a:solidFill>
            <a:schemeClr val="tx1"/>
          </a:solidFill>
          <a:latin typeface="+mn-lt"/>
          <a:ea typeface="+mn-ea"/>
          <a:cs typeface="+mn-cs"/>
        </a:defRPr>
      </a:lvl6pPr>
      <a:lvl7pPr marL="2740937" algn="l" rtl="0" eaLnBrk="1" hangingPunct="1">
        <a:defRPr kern="1200">
          <a:solidFill>
            <a:schemeClr val="tx1"/>
          </a:solidFill>
          <a:latin typeface="+mn-lt"/>
          <a:ea typeface="+mn-ea"/>
          <a:cs typeface="+mn-cs"/>
        </a:defRPr>
      </a:lvl7pPr>
      <a:lvl8pPr marL="3197756" algn="l" rtl="0" eaLnBrk="1" hangingPunct="1">
        <a:defRPr kern="1200">
          <a:solidFill>
            <a:schemeClr val="tx1"/>
          </a:solidFill>
          <a:latin typeface="+mn-lt"/>
          <a:ea typeface="+mn-ea"/>
          <a:cs typeface="+mn-cs"/>
        </a:defRPr>
      </a:lvl8pPr>
      <a:lvl9pPr marL="3654582"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0" name="Straight Connector 82">
            <a:extLst>
              <a:ext uri="{FF2B5EF4-FFF2-40B4-BE49-F238E27FC236}">
                <a16:creationId xmlns:a16="http://schemas.microsoft.com/office/drawing/2014/main" id="{A86F5DDD-5E56-9D4E-8787-10111EDEED04}"/>
              </a:ext>
            </a:extLst>
          </p:cNvPr>
          <p:cNvCxnSpPr>
            <a:cxnSpLocks/>
          </p:cNvCxnSpPr>
          <p:nvPr/>
        </p:nvCxnSpPr>
        <p:spPr>
          <a:xfrm flipV="1">
            <a:off x="6321152" y="1052736"/>
            <a:ext cx="0" cy="1732471"/>
          </a:xfrm>
          <a:prstGeom prst="line">
            <a:avLst/>
          </a:prstGeom>
          <a:ln w="50800">
            <a:solidFill>
              <a:srgbClr val="000000"/>
            </a:solidFill>
          </a:ln>
          <a:effectLst>
            <a:outerShdw blurRad="50800" dist="63500" dir="2700000">
              <a:srgbClr val="000000">
                <a:alpha val="25000"/>
              </a:srgbClr>
            </a:outerShdw>
          </a:effectLst>
        </p:spPr>
        <p:style>
          <a:lnRef idx="2">
            <a:schemeClr val="accent1"/>
          </a:lnRef>
          <a:fillRef idx="0">
            <a:schemeClr val="accent1"/>
          </a:fillRef>
          <a:effectRef idx="1">
            <a:schemeClr val="accent1"/>
          </a:effectRef>
          <a:fontRef idx="minor">
            <a:schemeClr val="tx1"/>
          </a:fontRef>
        </p:style>
      </p:cxnSp>
      <p:cxnSp>
        <p:nvCxnSpPr>
          <p:cNvPr id="129" name="Straight Connector 82">
            <a:extLst>
              <a:ext uri="{FF2B5EF4-FFF2-40B4-BE49-F238E27FC236}">
                <a16:creationId xmlns:a16="http://schemas.microsoft.com/office/drawing/2014/main" id="{97D428A9-F1A7-DE4C-BA28-2DDE1D674960}"/>
              </a:ext>
            </a:extLst>
          </p:cNvPr>
          <p:cNvCxnSpPr>
            <a:cxnSpLocks/>
          </p:cNvCxnSpPr>
          <p:nvPr/>
        </p:nvCxnSpPr>
        <p:spPr>
          <a:xfrm flipV="1">
            <a:off x="6320917" y="2272592"/>
            <a:ext cx="0" cy="1760400"/>
          </a:xfrm>
          <a:prstGeom prst="line">
            <a:avLst/>
          </a:prstGeom>
          <a:ln w="50800">
            <a:solidFill>
              <a:srgbClr val="000000"/>
            </a:solidFill>
          </a:ln>
          <a:effectLst>
            <a:outerShdw blurRad="50800" dist="63500" dir="2700000">
              <a:srgbClr val="000000">
                <a:alpha val="25000"/>
              </a:srgbClr>
            </a:outerShdw>
          </a:effectLst>
        </p:spPr>
        <p:style>
          <a:lnRef idx="2">
            <a:schemeClr val="accent1"/>
          </a:lnRef>
          <a:fillRef idx="0">
            <a:schemeClr val="accent1"/>
          </a:fillRef>
          <a:effectRef idx="1">
            <a:schemeClr val="accent1"/>
          </a:effectRef>
          <a:fontRef idx="minor">
            <a:schemeClr val="tx1"/>
          </a:fontRef>
        </p:style>
      </p:cxnSp>
      <p:sp>
        <p:nvSpPr>
          <p:cNvPr id="121" name="Text Box 71">
            <a:extLst>
              <a:ext uri="{FF2B5EF4-FFF2-40B4-BE49-F238E27FC236}">
                <a16:creationId xmlns:a16="http://schemas.microsoft.com/office/drawing/2014/main" id="{296A6E76-0877-3041-86FB-B0960BCE69B1}"/>
              </a:ext>
            </a:extLst>
          </p:cNvPr>
          <p:cNvSpPr txBox="1">
            <a:spLocks noChangeArrowheads="1"/>
          </p:cNvSpPr>
          <p:nvPr/>
        </p:nvSpPr>
        <p:spPr bwMode="auto">
          <a:xfrm>
            <a:off x="7176863" y="1253653"/>
            <a:ext cx="2672681" cy="406800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0800000" scaled="1"/>
            <a:tileRect/>
          </a:gradFill>
          <a:ln>
            <a:solidFill>
              <a:srgbClr val="92D050"/>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noAutofit/>
          </a:bodyPr>
          <a:lstStyle/>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p:txBody>
      </p:sp>
      <p:cxnSp>
        <p:nvCxnSpPr>
          <p:cNvPr id="131" name="Straight Connector 82"/>
          <p:cNvCxnSpPr>
            <a:cxnSpLocks/>
          </p:cNvCxnSpPr>
          <p:nvPr/>
        </p:nvCxnSpPr>
        <p:spPr>
          <a:xfrm flipH="1" flipV="1">
            <a:off x="3996788" y="1026456"/>
            <a:ext cx="20108" cy="5076000"/>
          </a:xfrm>
          <a:prstGeom prst="line">
            <a:avLst/>
          </a:prstGeom>
          <a:ln w="50800">
            <a:solidFill>
              <a:srgbClr val="000000"/>
            </a:solidFill>
          </a:ln>
          <a:effectLst>
            <a:outerShdw blurRad="50800" dist="63500" dir="2700000">
              <a:srgbClr val="000000">
                <a:alpha val="25000"/>
              </a:srgbClr>
            </a:outerShdw>
          </a:effectLst>
        </p:spPr>
        <p:style>
          <a:lnRef idx="2">
            <a:schemeClr val="accent1"/>
          </a:lnRef>
          <a:fillRef idx="0">
            <a:schemeClr val="accent1"/>
          </a:fillRef>
          <a:effectRef idx="1">
            <a:schemeClr val="accent1"/>
          </a:effectRef>
          <a:fontRef idx="minor">
            <a:schemeClr val="tx1"/>
          </a:fontRef>
        </p:style>
      </p:cxnSp>
      <p:sp>
        <p:nvSpPr>
          <p:cNvPr id="151" name="Left Bracket 48"/>
          <p:cNvSpPr/>
          <p:nvPr/>
        </p:nvSpPr>
        <p:spPr>
          <a:xfrm rot="16200000" flipH="1">
            <a:off x="4136574" y="-1632939"/>
            <a:ext cx="45719" cy="7053825"/>
          </a:xfrm>
          <a:prstGeom prst="leftBracket">
            <a:avLst/>
          </a:prstGeom>
          <a:ln w="50800">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rgbClr val="000000"/>
              </a:solidFill>
            </a:endParaRPr>
          </a:p>
        </p:txBody>
      </p:sp>
      <p:sp>
        <p:nvSpPr>
          <p:cNvPr id="79" name="Text Box 71"/>
          <p:cNvSpPr txBox="1">
            <a:spLocks noChangeArrowheads="1"/>
          </p:cNvSpPr>
          <p:nvPr/>
        </p:nvSpPr>
        <p:spPr bwMode="auto">
          <a:xfrm>
            <a:off x="4142188" y="3248104"/>
            <a:ext cx="1530892" cy="3493264"/>
          </a:xfrm>
          <a:prstGeom prst="rect">
            <a:avLst/>
          </a:prstGeom>
          <a:gradFill flip="none" rotWithShape="1">
            <a:gsLst>
              <a:gs pos="0">
                <a:srgbClr val="00FFFF">
                  <a:tint val="66000"/>
                  <a:satMod val="160000"/>
                </a:srgbClr>
              </a:gs>
              <a:gs pos="50000">
                <a:srgbClr val="00FFFF">
                  <a:tint val="44500"/>
                  <a:satMod val="160000"/>
                </a:srgbClr>
              </a:gs>
              <a:gs pos="100000">
                <a:srgbClr val="00FFFF">
                  <a:tint val="23500"/>
                  <a:satMod val="160000"/>
                </a:srgbClr>
              </a:gs>
            </a:gsLst>
            <a:lin ang="0" scaled="1"/>
            <a:tileRect/>
          </a:gradFill>
          <a:ln>
            <a:solidFill>
              <a:srgbClr val="00FFFF"/>
            </a:solidFill>
            <a:headEnd/>
            <a:tailEnd/>
          </a:ln>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p:txBody>
      </p:sp>
      <p:sp>
        <p:nvSpPr>
          <p:cNvPr id="40" name="Title 39"/>
          <p:cNvSpPr>
            <a:spLocks noGrp="1"/>
          </p:cNvSpPr>
          <p:nvPr>
            <p:ph type="title"/>
          </p:nvPr>
        </p:nvSpPr>
        <p:spPr>
          <a:xfrm>
            <a:off x="990600" y="44624"/>
            <a:ext cx="8915400" cy="609600"/>
          </a:xfrm>
        </p:spPr>
        <p:txBody>
          <a:bodyPr>
            <a:noAutofit/>
          </a:bodyPr>
          <a:lstStyle/>
          <a:p>
            <a:pPr algn="ctr"/>
            <a:r>
              <a:rPr lang="en-US" dirty="0">
                <a:effectLst/>
              </a:rPr>
              <a:t>AION Management Board-October 2019</a:t>
            </a:r>
          </a:p>
        </p:txBody>
      </p:sp>
      <p:cxnSp>
        <p:nvCxnSpPr>
          <p:cNvPr id="80" name="Straight Connector 82"/>
          <p:cNvCxnSpPr>
            <a:cxnSpLocks/>
          </p:cNvCxnSpPr>
          <p:nvPr/>
        </p:nvCxnSpPr>
        <p:spPr>
          <a:xfrm flipV="1">
            <a:off x="7339324" y="1858342"/>
            <a:ext cx="1" cy="2988000"/>
          </a:xfrm>
          <a:prstGeom prst="line">
            <a:avLst/>
          </a:prstGeom>
          <a:ln w="50800">
            <a:solidFill>
              <a:srgbClr val="000000"/>
            </a:solidFill>
          </a:ln>
          <a:effectLst>
            <a:outerShdw blurRad="50800" dist="63500" dir="2700000">
              <a:srgbClr val="000000">
                <a:alpha val="25000"/>
              </a:srgbClr>
            </a:outerShdw>
          </a:effectLst>
        </p:spPr>
        <p:style>
          <a:lnRef idx="2">
            <a:schemeClr val="accent1"/>
          </a:lnRef>
          <a:fillRef idx="0">
            <a:schemeClr val="accent1"/>
          </a:fillRef>
          <a:effectRef idx="1">
            <a:schemeClr val="accent1"/>
          </a:effectRef>
          <a:fontRef idx="minor">
            <a:schemeClr val="tx1"/>
          </a:fontRef>
        </p:style>
      </p:cxnSp>
      <p:sp>
        <p:nvSpPr>
          <p:cNvPr id="140" name="Left Bracket 48"/>
          <p:cNvSpPr/>
          <p:nvPr/>
        </p:nvSpPr>
        <p:spPr>
          <a:xfrm rot="5400000">
            <a:off x="8143456" y="2520154"/>
            <a:ext cx="163425" cy="1791816"/>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rgbClr val="000000"/>
              </a:solidFill>
            </a:endParaRPr>
          </a:p>
        </p:txBody>
      </p:sp>
      <p:sp>
        <p:nvSpPr>
          <p:cNvPr id="148" name="Left Bracket 48"/>
          <p:cNvSpPr/>
          <p:nvPr/>
        </p:nvSpPr>
        <p:spPr>
          <a:xfrm rot="5400000">
            <a:off x="8169895" y="3832450"/>
            <a:ext cx="118941" cy="1783425"/>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rgbClr val="000000"/>
              </a:solidFill>
            </a:endParaRPr>
          </a:p>
        </p:txBody>
      </p:sp>
      <p:cxnSp>
        <p:nvCxnSpPr>
          <p:cNvPr id="88" name="Straight Connector 56"/>
          <p:cNvCxnSpPr/>
          <p:nvPr/>
        </p:nvCxnSpPr>
        <p:spPr>
          <a:xfrm rot="16200000" flipV="1">
            <a:off x="8019913" y="3406224"/>
            <a:ext cx="185307" cy="801"/>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87" name="Left Bracket 48"/>
          <p:cNvSpPr/>
          <p:nvPr/>
        </p:nvSpPr>
        <p:spPr>
          <a:xfrm rot="5400000">
            <a:off x="8182038" y="3129647"/>
            <a:ext cx="310673" cy="2016225"/>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rgbClr val="000000"/>
              </a:solidFill>
            </a:endParaRPr>
          </a:p>
        </p:txBody>
      </p:sp>
      <p:cxnSp>
        <p:nvCxnSpPr>
          <p:cNvPr id="90" name="Straight Connector 56"/>
          <p:cNvCxnSpPr/>
          <p:nvPr/>
        </p:nvCxnSpPr>
        <p:spPr>
          <a:xfrm rot="16200000" flipV="1">
            <a:off x="8020714" y="4054296"/>
            <a:ext cx="185307" cy="801"/>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92" name="Straight Connector 56"/>
          <p:cNvCxnSpPr/>
          <p:nvPr/>
        </p:nvCxnSpPr>
        <p:spPr>
          <a:xfrm rot="16200000" flipV="1">
            <a:off x="8019913" y="4756947"/>
            <a:ext cx="185307" cy="801"/>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130" name="Textfeld 129"/>
          <p:cNvSpPr txBox="1"/>
          <p:nvPr/>
        </p:nvSpPr>
        <p:spPr>
          <a:xfrm>
            <a:off x="7248870" y="1309990"/>
            <a:ext cx="2513383" cy="307777"/>
          </a:xfrm>
          <a:prstGeom prst="rect">
            <a:avLst/>
          </a:prstGeom>
          <a:noFill/>
          <a:ln>
            <a:noFill/>
          </a:ln>
        </p:spPr>
        <p:txBody>
          <a:bodyPr wrap="square" rtlCol="0">
            <a:spAutoFit/>
          </a:bodyPr>
          <a:lstStyle/>
          <a:p>
            <a:pPr algn="ctr"/>
            <a:r>
              <a:rPr lang="en-US" sz="1400" b="1" dirty="0">
                <a:solidFill>
                  <a:srgbClr val="000000"/>
                </a:solidFill>
                <a:latin typeface="Tahoma" pitchFamily="-65" charset="0"/>
              </a:rPr>
              <a:t>Institutional Board</a:t>
            </a:r>
          </a:p>
        </p:txBody>
      </p:sp>
      <p:cxnSp>
        <p:nvCxnSpPr>
          <p:cNvPr id="76" name="Straight Connector 56"/>
          <p:cNvCxnSpPr/>
          <p:nvPr/>
        </p:nvCxnSpPr>
        <p:spPr>
          <a:xfrm rot="16200000" flipV="1">
            <a:off x="8019913" y="2849319"/>
            <a:ext cx="185307" cy="801"/>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89" name="Text Box 59"/>
          <p:cNvSpPr txBox="1">
            <a:spLocks noChangeArrowheads="1"/>
          </p:cNvSpPr>
          <p:nvPr/>
        </p:nvSpPr>
        <p:spPr bwMode="auto">
          <a:xfrm>
            <a:off x="7617297" y="2870862"/>
            <a:ext cx="1008111" cy="40011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solidFill>
              <a:schemeClr val="tx1"/>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Birmingham</a:t>
            </a:r>
          </a:p>
          <a:p>
            <a:pPr algn="ctr">
              <a:spcBef>
                <a:spcPts val="0"/>
              </a:spcBef>
            </a:pPr>
            <a:r>
              <a:rPr lang="en-US" sz="1000" dirty="0">
                <a:solidFill>
                  <a:srgbClr val="000000"/>
                </a:solidFill>
                <a:latin typeface="Tahoma" panose="020B0604030504040204" pitchFamily="34" charset="0"/>
                <a:ea typeface="Tahoma" panose="020B0604030504040204" pitchFamily="34" charset="0"/>
                <a:cs typeface="Tahoma" panose="020B0604030504040204" pitchFamily="34" charset="0"/>
              </a:rPr>
              <a:t>M.XXXX</a:t>
            </a:r>
          </a:p>
        </p:txBody>
      </p:sp>
      <p:sp>
        <p:nvSpPr>
          <p:cNvPr id="3" name="Textfeld 2"/>
          <p:cNvSpPr txBox="1"/>
          <p:nvPr/>
        </p:nvSpPr>
        <p:spPr>
          <a:xfrm>
            <a:off x="4142188" y="6309320"/>
            <a:ext cx="1530892" cy="307777"/>
          </a:xfrm>
          <a:prstGeom prst="rect">
            <a:avLst/>
          </a:prstGeom>
          <a:noFill/>
          <a:ln>
            <a:noFill/>
          </a:ln>
        </p:spPr>
        <p:txBody>
          <a:bodyPr wrap="square" rtlCol="0">
            <a:spAutoFit/>
          </a:bodyPr>
          <a:lstStyle/>
          <a:p>
            <a:pPr algn="ctr"/>
            <a:r>
              <a:rPr lang="en-US" sz="1400" b="1" dirty="0">
                <a:solidFill>
                  <a:srgbClr val="000000"/>
                </a:solidFill>
                <a:latin typeface="Tahoma" pitchFamily="-65" charset="0"/>
              </a:rPr>
              <a:t>Coordination</a:t>
            </a:r>
          </a:p>
        </p:txBody>
      </p:sp>
      <p:sp>
        <p:nvSpPr>
          <p:cNvPr id="146" name="Left Bracket 48"/>
          <p:cNvSpPr/>
          <p:nvPr/>
        </p:nvSpPr>
        <p:spPr>
          <a:xfrm rot="5400000">
            <a:off x="8173076" y="1922865"/>
            <a:ext cx="112578" cy="1783422"/>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rgbClr val="000000"/>
              </a:solidFill>
            </a:endParaRPr>
          </a:p>
        </p:txBody>
      </p:sp>
      <p:sp>
        <p:nvSpPr>
          <p:cNvPr id="117" name="Text Box 59"/>
          <p:cNvSpPr txBox="1">
            <a:spLocks noChangeArrowheads="1"/>
          </p:cNvSpPr>
          <p:nvPr/>
        </p:nvSpPr>
        <p:spPr bwMode="auto">
          <a:xfrm>
            <a:off x="8688557" y="2870862"/>
            <a:ext cx="1008111" cy="40011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solidFill>
              <a:schemeClr val="tx1"/>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Cambridge</a:t>
            </a:r>
          </a:p>
          <a:p>
            <a:pPr algn="ctr">
              <a:spcBef>
                <a:spcPts val="0"/>
              </a:spcBef>
            </a:pPr>
            <a:r>
              <a:rPr lang="de-DE" sz="1000" dirty="0">
                <a:solidFill>
                  <a:srgbClr val="000000"/>
                </a:solidFill>
              </a:rPr>
              <a:t> </a:t>
            </a:r>
            <a:r>
              <a:rPr lang="de-DE" sz="1000" dirty="0">
                <a:solidFill>
                  <a:srgbClr val="000000"/>
                </a:solidFill>
                <a:latin typeface="Tahoma" panose="020B0604030504040204" pitchFamily="34" charset="0"/>
                <a:ea typeface="Tahoma" panose="020B0604030504040204" pitchFamily="34" charset="0"/>
                <a:cs typeface="Tahoma" panose="020B0604030504040204" pitchFamily="34" charset="0"/>
              </a:rPr>
              <a:t>G. IIIIII</a:t>
            </a:r>
            <a:r>
              <a:rPr lang="de-DE" sz="1000" dirty="0">
                <a:solidFill>
                  <a:srgbClr val="000000"/>
                </a:solidFill>
              </a:rPr>
              <a:t> </a:t>
            </a:r>
            <a:endParaRPr lang="en-US" sz="1000" dirty="0">
              <a:solidFill>
                <a:srgbClr val="000000"/>
              </a:solidFill>
              <a:latin typeface="Tahoma" pitchFamily="-65" charset="0"/>
            </a:endParaRPr>
          </a:p>
        </p:txBody>
      </p:sp>
      <p:sp>
        <p:nvSpPr>
          <p:cNvPr id="124" name="Text Box 59"/>
          <p:cNvSpPr txBox="1">
            <a:spLocks noChangeArrowheads="1"/>
          </p:cNvSpPr>
          <p:nvPr/>
        </p:nvSpPr>
        <p:spPr bwMode="auto">
          <a:xfrm>
            <a:off x="7617297" y="3463888"/>
            <a:ext cx="1008111" cy="40011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solidFill>
              <a:schemeClr val="tx1"/>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Imperial Col.</a:t>
            </a:r>
          </a:p>
          <a:p>
            <a:pPr algn="ctr">
              <a:spcBef>
                <a:spcPts val="0"/>
              </a:spcBef>
            </a:pPr>
            <a:r>
              <a:rPr lang="en-US" sz="1000" dirty="0">
                <a:solidFill>
                  <a:srgbClr val="000000"/>
                </a:solidFill>
                <a:latin typeface="Tahoma" pitchFamily="-65" charset="0"/>
              </a:rPr>
              <a:t>L.YYYY</a:t>
            </a:r>
          </a:p>
        </p:txBody>
      </p:sp>
      <p:sp>
        <p:nvSpPr>
          <p:cNvPr id="132" name="Text Box 59"/>
          <p:cNvSpPr txBox="1">
            <a:spLocks noChangeArrowheads="1"/>
          </p:cNvSpPr>
          <p:nvPr/>
        </p:nvSpPr>
        <p:spPr bwMode="auto">
          <a:xfrm>
            <a:off x="8677018" y="3463888"/>
            <a:ext cx="1019650" cy="415498"/>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solidFill>
              <a:schemeClr val="tx1"/>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Kings Col.</a:t>
            </a:r>
          </a:p>
          <a:p>
            <a:pPr algn="ctr">
              <a:spcBef>
                <a:spcPts val="0"/>
              </a:spcBef>
            </a:pPr>
            <a:r>
              <a:rPr lang="en-US" sz="1000" dirty="0">
                <a:solidFill>
                  <a:srgbClr val="000000"/>
                </a:solidFill>
                <a:latin typeface="Tahoma" pitchFamily="-65" charset="0"/>
              </a:rPr>
              <a:t>V. XYZKL</a:t>
            </a:r>
          </a:p>
        </p:txBody>
      </p:sp>
      <p:sp>
        <p:nvSpPr>
          <p:cNvPr id="133" name="Text Box 59"/>
          <p:cNvSpPr txBox="1">
            <a:spLocks noChangeArrowheads="1"/>
          </p:cNvSpPr>
          <p:nvPr/>
        </p:nvSpPr>
        <p:spPr bwMode="auto">
          <a:xfrm>
            <a:off x="7617297" y="4124205"/>
            <a:ext cx="1008111" cy="40011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solidFill>
              <a:schemeClr val="tx1"/>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Liverpool</a:t>
            </a:r>
          </a:p>
          <a:p>
            <a:pPr algn="ctr">
              <a:spcBef>
                <a:spcPts val="0"/>
              </a:spcBef>
            </a:pPr>
            <a:r>
              <a:rPr lang="en-US" sz="1000" dirty="0">
                <a:solidFill>
                  <a:srgbClr val="000000"/>
                </a:solidFill>
                <a:latin typeface="Tahoma" pitchFamily="-65" charset="0"/>
              </a:rPr>
              <a:t>G. PPPP</a:t>
            </a:r>
          </a:p>
        </p:txBody>
      </p:sp>
      <p:sp>
        <p:nvSpPr>
          <p:cNvPr id="135" name="Text Box 59"/>
          <p:cNvSpPr txBox="1">
            <a:spLocks noChangeArrowheads="1"/>
          </p:cNvSpPr>
          <p:nvPr/>
        </p:nvSpPr>
        <p:spPr bwMode="auto">
          <a:xfrm>
            <a:off x="8688557" y="4133813"/>
            <a:ext cx="1008111" cy="40011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solidFill>
              <a:schemeClr val="tx1"/>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NPL </a:t>
            </a:r>
          </a:p>
          <a:p>
            <a:pPr algn="ctr">
              <a:spcBef>
                <a:spcPts val="0"/>
              </a:spcBef>
            </a:pPr>
            <a:r>
              <a:rPr lang="en-US" sz="1000" dirty="0">
                <a:solidFill>
                  <a:srgbClr val="000000"/>
                </a:solidFill>
                <a:latin typeface="Tahoma" pitchFamily="-65" charset="0"/>
              </a:rPr>
              <a:t>D. UUUU</a:t>
            </a:r>
          </a:p>
        </p:txBody>
      </p:sp>
      <p:sp>
        <p:nvSpPr>
          <p:cNvPr id="136" name="Text Box 59"/>
          <p:cNvSpPr txBox="1">
            <a:spLocks noChangeArrowheads="1"/>
          </p:cNvSpPr>
          <p:nvPr/>
        </p:nvSpPr>
        <p:spPr bwMode="auto">
          <a:xfrm>
            <a:off x="7617297" y="4761737"/>
            <a:ext cx="1008112" cy="40011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solidFill>
              <a:schemeClr val="tx1"/>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Oxford</a:t>
            </a:r>
          </a:p>
          <a:p>
            <a:pPr algn="ctr">
              <a:spcBef>
                <a:spcPts val="0"/>
              </a:spcBef>
            </a:pPr>
            <a:r>
              <a:rPr lang="en-US" sz="1000" dirty="0">
                <a:solidFill>
                  <a:srgbClr val="000000"/>
                </a:solidFill>
                <a:latin typeface="Tahoma" pitchFamily="-65" charset="0"/>
              </a:rPr>
              <a:t>F. QQQQ</a:t>
            </a:r>
          </a:p>
        </p:txBody>
      </p:sp>
      <p:sp>
        <p:nvSpPr>
          <p:cNvPr id="137" name="Text Box 59"/>
          <p:cNvSpPr txBox="1">
            <a:spLocks noChangeArrowheads="1"/>
          </p:cNvSpPr>
          <p:nvPr/>
        </p:nvSpPr>
        <p:spPr bwMode="auto">
          <a:xfrm>
            <a:off x="8688556" y="4783631"/>
            <a:ext cx="1008112" cy="40011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solidFill>
              <a:schemeClr val="tx1"/>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RAL</a:t>
            </a:r>
          </a:p>
          <a:p>
            <a:pPr algn="ctr">
              <a:spcBef>
                <a:spcPts val="0"/>
              </a:spcBef>
            </a:pPr>
            <a:r>
              <a:rPr lang="en-US" sz="1000" dirty="0">
                <a:solidFill>
                  <a:srgbClr val="000000"/>
                </a:solidFill>
                <a:latin typeface="Tahoma" pitchFamily="-65" charset="0"/>
              </a:rPr>
              <a:t>T. PPPP</a:t>
            </a:r>
          </a:p>
        </p:txBody>
      </p:sp>
      <p:cxnSp>
        <p:nvCxnSpPr>
          <p:cNvPr id="118" name="Straight Connector 56"/>
          <p:cNvCxnSpPr/>
          <p:nvPr/>
        </p:nvCxnSpPr>
        <p:spPr>
          <a:xfrm rot="5400000" flipH="1" flipV="1">
            <a:off x="3892916" y="4397471"/>
            <a:ext cx="209552" cy="801"/>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154" name="Text Box 60"/>
          <p:cNvSpPr txBox="1">
            <a:spLocks noChangeArrowheads="1"/>
          </p:cNvSpPr>
          <p:nvPr/>
        </p:nvSpPr>
        <p:spPr bwMode="auto">
          <a:xfrm>
            <a:off x="128464" y="1412776"/>
            <a:ext cx="2504205" cy="815608"/>
          </a:xfrm>
          <a:prstGeom prst="rect">
            <a:avLst/>
          </a:prstGeom>
          <a:gradFill flip="none" rotWithShape="1">
            <a:gsLst>
              <a:gs pos="0">
                <a:srgbClr val="EAC3B0"/>
              </a:gs>
              <a:gs pos="0">
                <a:srgbClr val="F4DFD4"/>
              </a:gs>
              <a:gs pos="100000">
                <a:schemeClr val="bg1"/>
              </a:gs>
            </a:gsLst>
            <a:path path="circle">
              <a:fillToRect l="50000" t="50000" r="50000" b="50000"/>
            </a:path>
            <a:tileRect/>
          </a:gradFill>
          <a:ln>
            <a:solidFill>
              <a:srgbClr val="F4DFD4"/>
            </a:solidFill>
            <a:headEnd/>
            <a:tailEnd/>
          </a:ln>
          <a:effectLst>
            <a:outerShdw blurRad="50800" dist="63500" dir="2700000">
              <a:srgbClr val="000000">
                <a:alpha val="25000"/>
              </a:srgbClr>
            </a:outerShdw>
          </a:effectLst>
        </p:spPr>
        <p:style>
          <a:lnRef idx="0">
            <a:schemeClr val="accent3"/>
          </a:lnRef>
          <a:fillRef idx="3">
            <a:schemeClr val="accent3"/>
          </a:fillRef>
          <a:effectRef idx="3">
            <a:schemeClr val="accent3"/>
          </a:effectRef>
          <a:fontRef idx="minor">
            <a:schemeClr val="lt1"/>
          </a:fontRef>
        </p:style>
        <p:txBody>
          <a:bodyPr wrap="square">
            <a:prstTxWarp prst="textNoShape">
              <a:avLst/>
            </a:prstTxWarp>
            <a:spAutoFit/>
          </a:bodyPr>
          <a:lstStyle/>
          <a:p>
            <a:pPr lvl="0" algn="ctr">
              <a:defRPr/>
            </a:pPr>
            <a:r>
              <a:rPr lang="en-US" sz="1050" b="1">
                <a:solidFill>
                  <a:srgbClr val="000000"/>
                </a:solidFill>
                <a:latin typeface="Tahoma" panose="020B0604030504040204" pitchFamily="34" charset="0"/>
                <a:ea typeface="Tahoma" panose="020B0604030504040204" pitchFamily="34" charset="0"/>
                <a:cs typeface="Tahoma" panose="020B0604030504040204" pitchFamily="34" charset="0"/>
              </a:rPr>
              <a:t>Advisors</a:t>
            </a:r>
          </a:p>
          <a:p>
            <a:pPr algn="ctr">
              <a:spcBef>
                <a:spcPts val="0"/>
              </a:spcBef>
              <a:defRPr/>
            </a:pPr>
            <a:r>
              <a:rPr lang="de-DE" sz="1050">
                <a:solidFill>
                  <a:srgbClr val="000000"/>
                </a:solidFill>
                <a:latin typeface="Tahoma" charset="0"/>
              </a:rPr>
              <a:t>X. </a:t>
            </a:r>
            <a:r>
              <a:rPr lang="de-DE" sz="1050" err="1">
                <a:solidFill>
                  <a:srgbClr val="000000"/>
                </a:solidFill>
                <a:latin typeface="Tahoma" charset="0"/>
              </a:rPr>
              <a:t>yyy</a:t>
            </a:r>
            <a:endParaRPr lang="de-DE" sz="1050">
              <a:solidFill>
                <a:srgbClr val="000000"/>
              </a:solidFill>
              <a:latin typeface="Tahoma" charset="0"/>
            </a:endParaRPr>
          </a:p>
          <a:p>
            <a:pPr algn="ctr">
              <a:spcBef>
                <a:spcPts val="0"/>
              </a:spcBef>
              <a:defRPr/>
            </a:pPr>
            <a:endParaRPr lang="en-US" sz="500">
              <a:solidFill>
                <a:srgbClr val="000000"/>
              </a:solidFill>
              <a:latin typeface="Tahoma" charset="0"/>
            </a:endParaRPr>
          </a:p>
          <a:p>
            <a:pPr algn="ctr">
              <a:spcBef>
                <a:spcPts val="0"/>
              </a:spcBef>
              <a:defRPr/>
            </a:pPr>
            <a:r>
              <a:rPr lang="en-US" sz="1050" i="1">
                <a:solidFill>
                  <a:srgbClr val="000000"/>
                </a:solidFill>
                <a:latin typeface="Tahoma" charset="0"/>
              </a:rPr>
              <a:t>P. </a:t>
            </a:r>
            <a:r>
              <a:rPr lang="en-US" sz="1050" i="1" err="1">
                <a:solidFill>
                  <a:srgbClr val="000000"/>
                </a:solidFill>
                <a:latin typeface="Tahoma" charset="0"/>
              </a:rPr>
              <a:t>Ttttt</a:t>
            </a:r>
            <a:r>
              <a:rPr lang="en-US" sz="1050" i="1">
                <a:solidFill>
                  <a:srgbClr val="000000"/>
                </a:solidFill>
                <a:latin typeface="Tahoma" charset="0"/>
              </a:rPr>
              <a:t> , L. </a:t>
            </a:r>
            <a:r>
              <a:rPr lang="en-US" sz="1050" i="1" err="1">
                <a:solidFill>
                  <a:srgbClr val="000000"/>
                </a:solidFill>
                <a:latin typeface="Tahoma" charset="0"/>
              </a:rPr>
              <a:t>uuuuu</a:t>
            </a:r>
            <a:r>
              <a:rPr lang="en-US" sz="1050" i="1">
                <a:solidFill>
                  <a:srgbClr val="000000"/>
                </a:solidFill>
                <a:latin typeface="Tahoma" charset="0"/>
              </a:rPr>
              <a:t>, </a:t>
            </a:r>
            <a:r>
              <a:rPr lang="en-US" sz="1050" i="1" err="1">
                <a:solidFill>
                  <a:srgbClr val="000000"/>
                </a:solidFill>
                <a:latin typeface="Tahoma" charset="0"/>
              </a:rPr>
              <a:t>xxxx</a:t>
            </a:r>
            <a:endParaRPr lang="en-US" sz="1050" b="1">
              <a:solidFill>
                <a:srgbClr val="000000"/>
              </a:solidFill>
              <a:latin typeface="Tahoma" panose="020B0604030504040204" pitchFamily="34" charset="0"/>
              <a:ea typeface="Tahoma" panose="020B0604030504040204" pitchFamily="34" charset="0"/>
              <a:cs typeface="Tahoma" panose="020B0604030504040204" pitchFamily="34" charset="0"/>
            </a:endParaRPr>
          </a:p>
          <a:p>
            <a:pPr lvl="0" algn="ctr">
              <a:defRPr/>
            </a:pPr>
            <a:endParaRPr lang="en-US" sz="1050" b="1">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cxnSp>
        <p:nvCxnSpPr>
          <p:cNvPr id="6" name="Straight Connector 5"/>
          <p:cNvCxnSpPr/>
          <p:nvPr/>
        </p:nvCxnSpPr>
        <p:spPr>
          <a:xfrm flipH="1">
            <a:off x="3997292" y="5373216"/>
            <a:ext cx="504056"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05" name="Straight Connector 104"/>
          <p:cNvCxnSpPr/>
          <p:nvPr/>
        </p:nvCxnSpPr>
        <p:spPr>
          <a:xfrm flipH="1">
            <a:off x="3997292" y="4725144"/>
            <a:ext cx="648072"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07" name="Straight Connector 106"/>
          <p:cNvCxnSpPr/>
          <p:nvPr/>
        </p:nvCxnSpPr>
        <p:spPr>
          <a:xfrm flipH="1">
            <a:off x="3997292" y="4005064"/>
            <a:ext cx="576064"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39" name="Text Box 80"/>
          <p:cNvSpPr txBox="1">
            <a:spLocks noChangeArrowheads="1"/>
          </p:cNvSpPr>
          <p:nvPr/>
        </p:nvSpPr>
        <p:spPr bwMode="auto">
          <a:xfrm>
            <a:off x="4213316" y="4509120"/>
            <a:ext cx="1296144" cy="400110"/>
          </a:xfrm>
          <a:prstGeom prst="rect">
            <a:avLst/>
          </a:prstGeom>
          <a:gradFill flip="none" rotWithShape="1">
            <a:gsLst>
              <a:gs pos="0">
                <a:srgbClr val="00FFFF">
                  <a:tint val="66000"/>
                  <a:satMod val="160000"/>
                </a:srgbClr>
              </a:gs>
              <a:gs pos="50000">
                <a:srgbClr val="00FFFF">
                  <a:tint val="44500"/>
                  <a:satMod val="160000"/>
                </a:srgbClr>
              </a:gs>
              <a:gs pos="100000">
                <a:srgbClr val="00FFFF">
                  <a:tint val="23500"/>
                  <a:satMod val="160000"/>
                </a:srgbClr>
              </a:gs>
            </a:gsLst>
            <a:lin ang="10800000" scaled="1"/>
            <a:tileRect/>
          </a:gradFill>
          <a:ln>
            <a:solidFill>
              <a:srgbClr val="00FFFF"/>
            </a:solid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AION-10</a:t>
            </a:r>
            <a:endParaRPr lang="en-US" sz="1000" dirty="0">
              <a:solidFill>
                <a:srgbClr val="000000"/>
              </a:solidFill>
              <a:latin typeface="Tahoma" pitchFamily="-65" charset="0"/>
            </a:endParaRPr>
          </a:p>
          <a:p>
            <a:pPr algn="ctr">
              <a:spcBef>
                <a:spcPts val="0"/>
              </a:spcBef>
            </a:pPr>
            <a:r>
              <a:rPr lang="en-US" sz="1000" dirty="0">
                <a:solidFill>
                  <a:srgbClr val="000000"/>
                </a:solidFill>
                <a:latin typeface="Tahoma" pitchFamily="-65" charset="0"/>
              </a:rPr>
              <a:t>A. CCCCC</a:t>
            </a:r>
          </a:p>
        </p:txBody>
      </p:sp>
      <p:sp>
        <p:nvSpPr>
          <p:cNvPr id="24" name="Text Box 55"/>
          <p:cNvSpPr txBox="1">
            <a:spLocks noChangeArrowheads="1"/>
          </p:cNvSpPr>
          <p:nvPr/>
        </p:nvSpPr>
        <p:spPr bwMode="auto">
          <a:xfrm>
            <a:off x="4232920" y="5189130"/>
            <a:ext cx="1276540" cy="400110"/>
          </a:xfrm>
          <a:prstGeom prst="rect">
            <a:avLst/>
          </a:prstGeom>
          <a:gradFill flip="none" rotWithShape="1">
            <a:gsLst>
              <a:gs pos="0">
                <a:srgbClr val="00FFFF">
                  <a:tint val="66000"/>
                  <a:satMod val="160000"/>
                </a:srgbClr>
              </a:gs>
              <a:gs pos="50000">
                <a:srgbClr val="00FFFF">
                  <a:tint val="44500"/>
                  <a:satMod val="160000"/>
                </a:srgbClr>
              </a:gs>
              <a:gs pos="100000">
                <a:srgbClr val="00FFFF">
                  <a:tint val="23500"/>
                  <a:satMod val="160000"/>
                </a:srgbClr>
              </a:gs>
            </a:gsLst>
            <a:lin ang="10800000" scaled="1"/>
            <a:tileRect/>
          </a:gradFill>
          <a:ln>
            <a:solidFill>
              <a:srgbClr val="00FFFF"/>
            </a:solidFill>
            <a:headEnd/>
            <a:tailEn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AION-100</a:t>
            </a:r>
            <a:endParaRPr lang="en-US" sz="1000" dirty="0">
              <a:solidFill>
                <a:srgbClr val="000000"/>
              </a:solidFill>
              <a:latin typeface="Tahoma" pitchFamily="-65" charset="0"/>
            </a:endParaRPr>
          </a:p>
          <a:p>
            <a:pPr algn="ctr">
              <a:spcBef>
                <a:spcPts val="0"/>
              </a:spcBef>
            </a:pPr>
            <a:r>
              <a:rPr lang="de-DE" sz="1000" dirty="0">
                <a:solidFill>
                  <a:srgbClr val="000000"/>
                </a:solidFill>
                <a:latin typeface="Tahoma" pitchFamily="-65" charset="0"/>
              </a:rPr>
              <a:t>L. TTTTT</a:t>
            </a:r>
          </a:p>
        </p:txBody>
      </p:sp>
      <p:sp>
        <p:nvSpPr>
          <p:cNvPr id="125" name="Text Box 18"/>
          <p:cNvSpPr txBox="1">
            <a:spLocks noChangeArrowheads="1"/>
          </p:cNvSpPr>
          <p:nvPr/>
        </p:nvSpPr>
        <p:spPr bwMode="auto">
          <a:xfrm>
            <a:off x="2848692" y="1471136"/>
            <a:ext cx="2448272" cy="661720"/>
          </a:xfrm>
          <a:prstGeom prst="rect">
            <a:avLst/>
          </a:prstGeom>
          <a:gradFill flip="none" rotWithShape="1">
            <a:gsLst>
              <a:gs pos="100000">
                <a:schemeClr val="bg1"/>
              </a:gs>
              <a:gs pos="100000">
                <a:schemeClr val="accent3"/>
              </a:gs>
              <a:gs pos="1000">
                <a:srgbClr val="E0A588"/>
              </a:gs>
            </a:gsLst>
            <a:path path="rect">
              <a:fillToRect l="50000" t="50000" r="50000" b="50000"/>
            </a:path>
            <a:tileRect/>
          </a:gradFill>
          <a:ln>
            <a:solidFill>
              <a:srgbClr val="F4DFD4"/>
            </a:solidFill>
            <a:headEnd/>
            <a:tailEnd/>
          </a:ln>
          <a:effectLst>
            <a:outerShdw blurRad="50800" dist="63500" dir="2700000">
              <a:srgbClr val="000000">
                <a:alpha val="25000"/>
              </a:srgbClr>
            </a:outerShdw>
          </a:effectLst>
        </p:spPr>
        <p:style>
          <a:lnRef idx="0">
            <a:schemeClr val="accent5"/>
          </a:lnRef>
          <a:fillRef idx="3">
            <a:schemeClr val="accent5"/>
          </a:fillRef>
          <a:effectRef idx="3">
            <a:schemeClr val="accent5"/>
          </a:effectRef>
          <a:fontRef idx="minor">
            <a:schemeClr val="lt1"/>
          </a:fontRef>
        </p:style>
        <p:txBody>
          <a:bodyPr wrap="square">
            <a:prstTxWarp prst="textNoShape">
              <a:avLst/>
            </a:prstTxWarp>
            <a:spAutoFit/>
          </a:bodyPr>
          <a:lstStyle/>
          <a:p>
            <a:pPr algn="ctr">
              <a:spcBef>
                <a:spcPts val="0"/>
              </a:spcBef>
              <a:defRPr/>
            </a:pPr>
            <a:endParaRPr lang="de-DE" sz="200" dirty="0">
              <a:solidFill>
                <a:srgbClr val="000000"/>
              </a:solidFill>
              <a:latin typeface="Tahoma" charset="0"/>
            </a:endParaRPr>
          </a:p>
          <a:p>
            <a:pPr algn="ctr">
              <a:spcBef>
                <a:spcPts val="0"/>
              </a:spcBef>
              <a:defRPr/>
            </a:pPr>
            <a:endParaRPr lang="en-US" sz="300" dirty="0">
              <a:solidFill>
                <a:srgbClr val="000000"/>
              </a:solidFill>
              <a:latin typeface="Tahoma" charset="0"/>
            </a:endParaRPr>
          </a:p>
          <a:p>
            <a:pPr algn="ctr">
              <a:spcBef>
                <a:spcPts val="0"/>
              </a:spcBef>
              <a:defRPr/>
            </a:pPr>
            <a:r>
              <a:rPr lang="en-US" sz="1400" b="1" dirty="0">
                <a:solidFill>
                  <a:srgbClr val="000000"/>
                </a:solidFill>
                <a:latin typeface="Tahoma" charset="0"/>
              </a:rPr>
              <a:t>Principal Investigator </a:t>
            </a:r>
          </a:p>
          <a:p>
            <a:pPr algn="ctr">
              <a:spcBef>
                <a:spcPts val="0"/>
              </a:spcBef>
              <a:defRPr/>
            </a:pPr>
            <a:endParaRPr lang="en-US" sz="400" b="1" dirty="0">
              <a:solidFill>
                <a:srgbClr val="000000"/>
              </a:solidFill>
              <a:latin typeface="Tahoma" charset="0"/>
            </a:endParaRPr>
          </a:p>
          <a:p>
            <a:pPr algn="ctr">
              <a:spcBef>
                <a:spcPts val="0"/>
              </a:spcBef>
              <a:defRPr/>
            </a:pPr>
            <a:r>
              <a:rPr lang="de-DE" sz="1000" dirty="0">
                <a:solidFill>
                  <a:srgbClr val="000000"/>
                </a:solidFill>
                <a:latin typeface="Tahoma" charset="0"/>
              </a:rPr>
              <a:t>XXXXXXXXXX</a:t>
            </a:r>
          </a:p>
          <a:p>
            <a:pPr algn="ctr">
              <a:spcBef>
                <a:spcPts val="0"/>
              </a:spcBef>
              <a:defRPr/>
            </a:pPr>
            <a:endParaRPr lang="en-US" sz="400" i="1" dirty="0">
              <a:solidFill>
                <a:srgbClr val="993300"/>
              </a:solidFill>
              <a:latin typeface="Tahoma" charset="0"/>
            </a:endParaRPr>
          </a:p>
        </p:txBody>
      </p:sp>
      <p:sp>
        <p:nvSpPr>
          <p:cNvPr id="145" name="Text Box 60"/>
          <p:cNvSpPr txBox="1">
            <a:spLocks noChangeArrowheads="1"/>
          </p:cNvSpPr>
          <p:nvPr/>
        </p:nvSpPr>
        <p:spPr bwMode="auto">
          <a:xfrm>
            <a:off x="5529064" y="2204864"/>
            <a:ext cx="1539195" cy="400110"/>
          </a:xfrm>
          <a:prstGeom prst="rect">
            <a:avLst/>
          </a:prstGeom>
          <a:gradFill flip="none" rotWithShape="1">
            <a:gsLst>
              <a:gs pos="25000">
                <a:srgbClr val="FAEFEA"/>
              </a:gs>
              <a:gs pos="0">
                <a:srgbClr val="F4DFD4"/>
              </a:gs>
              <a:gs pos="0">
                <a:srgbClr val="F4DFD4"/>
              </a:gs>
              <a:gs pos="50000">
                <a:schemeClr val="bg1"/>
              </a:gs>
              <a:gs pos="100000">
                <a:srgbClr val="BCE292"/>
              </a:gs>
            </a:gsLst>
            <a:lin ang="0" scaled="1"/>
            <a:tileRect/>
          </a:gradFill>
          <a:ln>
            <a:solidFill>
              <a:srgbClr val="F4DFD4"/>
            </a:solidFill>
            <a:headEnd/>
            <a:tailEnd/>
          </a:ln>
          <a:effectLst>
            <a:outerShdw blurRad="50800" dist="63500" dir="2700000">
              <a:srgbClr val="000000">
                <a:alpha val="25000"/>
              </a:srgbClr>
            </a:outerShdw>
          </a:effectLst>
        </p:spPr>
        <p:style>
          <a:lnRef idx="0">
            <a:schemeClr val="accent3"/>
          </a:lnRef>
          <a:fillRef idx="3">
            <a:schemeClr val="accent3"/>
          </a:fillRef>
          <a:effectRef idx="3">
            <a:schemeClr val="accent3"/>
          </a:effectRef>
          <a:fontRef idx="minor">
            <a:schemeClr val="lt1"/>
          </a:fontRef>
        </p:style>
        <p:txBody>
          <a:bodyPr wrap="square">
            <a:prstTxWarp prst="textNoShape">
              <a:avLst/>
            </a:prstTxWarp>
            <a:spAutoFit/>
          </a:bodyPr>
          <a:lstStyle/>
          <a:p>
            <a:pPr algn="ctr">
              <a:defRPr/>
            </a:pPr>
            <a:r>
              <a:rPr lang="en-US" sz="1000" b="1" dirty="0">
                <a:solidFill>
                  <a:srgbClr val="000000"/>
                </a:solidFill>
                <a:latin typeface="Tahoma" charset="0"/>
              </a:rPr>
              <a:t>Physics Office</a:t>
            </a:r>
          </a:p>
          <a:p>
            <a:pPr marL="228600" indent="-228600" algn="ctr">
              <a:defRPr/>
            </a:pPr>
            <a:r>
              <a:rPr lang="en-US" sz="1000" dirty="0">
                <a:solidFill>
                  <a:srgbClr val="000000"/>
                </a:solidFill>
                <a:latin typeface="Tahoma" charset="0"/>
              </a:rPr>
              <a:t>XXXXX</a:t>
            </a:r>
          </a:p>
        </p:txBody>
      </p:sp>
      <p:sp>
        <p:nvSpPr>
          <p:cNvPr id="98" name="Text Box 18"/>
          <p:cNvSpPr txBox="1">
            <a:spLocks noChangeArrowheads="1"/>
          </p:cNvSpPr>
          <p:nvPr/>
        </p:nvSpPr>
        <p:spPr bwMode="auto">
          <a:xfrm>
            <a:off x="5502037" y="980728"/>
            <a:ext cx="1539195" cy="553998"/>
          </a:xfrm>
          <a:prstGeom prst="rect">
            <a:avLst/>
          </a:prstGeom>
          <a:gradFill flip="none" rotWithShape="1">
            <a:gsLst>
              <a:gs pos="100000">
                <a:schemeClr val="bg1"/>
              </a:gs>
              <a:gs pos="100000">
                <a:schemeClr val="accent3"/>
              </a:gs>
              <a:gs pos="1000">
                <a:srgbClr val="E0A588"/>
              </a:gs>
            </a:gsLst>
            <a:path path="rect">
              <a:fillToRect l="50000" t="50000" r="50000" b="50000"/>
            </a:path>
            <a:tileRect/>
          </a:gradFill>
          <a:ln>
            <a:solidFill>
              <a:srgbClr val="F4DFD4"/>
            </a:solidFill>
            <a:headEnd/>
            <a:tailEnd/>
          </a:ln>
          <a:effectLst>
            <a:outerShdw blurRad="50800" dist="63500" dir="2700000">
              <a:srgbClr val="000000">
                <a:alpha val="25000"/>
              </a:srgbClr>
            </a:outerShdw>
          </a:effectLst>
        </p:spPr>
        <p:style>
          <a:lnRef idx="0">
            <a:schemeClr val="accent5"/>
          </a:lnRef>
          <a:fillRef idx="3">
            <a:schemeClr val="accent5"/>
          </a:fillRef>
          <a:effectRef idx="3">
            <a:schemeClr val="accent5"/>
          </a:effectRef>
          <a:fontRef idx="minor">
            <a:schemeClr val="lt1"/>
          </a:fontRef>
        </p:style>
        <p:txBody>
          <a:bodyPr wrap="square">
            <a:prstTxWarp prst="textNoShape">
              <a:avLst/>
            </a:prstTxWarp>
            <a:spAutoFit/>
          </a:bodyPr>
          <a:lstStyle/>
          <a:p>
            <a:pPr algn="ctr">
              <a:spcBef>
                <a:spcPts val="0"/>
              </a:spcBef>
              <a:defRPr/>
            </a:pPr>
            <a:r>
              <a:rPr lang="de-DE" sz="1000" b="1" dirty="0">
                <a:solidFill>
                  <a:srgbClr val="000000"/>
                </a:solidFill>
                <a:latin typeface="Tahoma" charset="0"/>
              </a:rPr>
              <a:t>Impact Office</a:t>
            </a:r>
            <a:endParaRPr lang="en-US" sz="1000" b="1" dirty="0">
              <a:solidFill>
                <a:srgbClr val="000000"/>
              </a:solidFill>
              <a:latin typeface="Tahoma" charset="0"/>
            </a:endParaRPr>
          </a:p>
          <a:p>
            <a:pPr algn="ctr">
              <a:spcBef>
                <a:spcPts val="0"/>
              </a:spcBef>
              <a:defRPr/>
            </a:pPr>
            <a:r>
              <a:rPr lang="de-DE" sz="1000" dirty="0">
                <a:solidFill>
                  <a:srgbClr val="000000"/>
                </a:solidFill>
                <a:latin typeface="Tahoma" charset="0"/>
              </a:rPr>
              <a:t>XXXXX</a:t>
            </a:r>
          </a:p>
          <a:p>
            <a:pPr algn="ctr">
              <a:spcBef>
                <a:spcPts val="0"/>
              </a:spcBef>
              <a:defRPr/>
            </a:pPr>
            <a:r>
              <a:rPr lang="de-DE" sz="1000" dirty="0">
                <a:solidFill>
                  <a:srgbClr val="000000"/>
                </a:solidFill>
                <a:latin typeface="Tahoma" charset="0"/>
              </a:rPr>
              <a:t>XXXX</a:t>
            </a:r>
            <a:endParaRPr lang="en-US" sz="1000" dirty="0">
              <a:solidFill>
                <a:srgbClr val="000000"/>
              </a:solidFill>
              <a:latin typeface="Tahoma" charset="0"/>
            </a:endParaRPr>
          </a:p>
        </p:txBody>
      </p:sp>
      <p:sp>
        <p:nvSpPr>
          <p:cNvPr id="10" name="Text Box 60"/>
          <p:cNvSpPr txBox="1">
            <a:spLocks noChangeArrowheads="1"/>
          </p:cNvSpPr>
          <p:nvPr/>
        </p:nvSpPr>
        <p:spPr bwMode="auto">
          <a:xfrm>
            <a:off x="7686345" y="1628800"/>
            <a:ext cx="1638431" cy="40011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rgbClr val="000000"/>
            </a:solidFill>
            <a:headEnd/>
            <a:tailEnd/>
          </a:ln>
          <a:effectLst>
            <a:outerShdw blurRad="50800" dist="63500" dir="2700000">
              <a:srgbClr val="000000">
                <a:alpha val="25000"/>
              </a:srgbClr>
            </a:outerShdw>
          </a:effectLst>
        </p:spPr>
        <p:style>
          <a:lnRef idx="0">
            <a:schemeClr val="accent3"/>
          </a:lnRef>
          <a:fillRef idx="3">
            <a:schemeClr val="accent3"/>
          </a:fillRef>
          <a:effectRef idx="3">
            <a:schemeClr val="accent3"/>
          </a:effectRef>
          <a:fontRef idx="minor">
            <a:schemeClr val="lt1"/>
          </a:fontRef>
        </p:style>
        <p:txBody>
          <a:bodyPr wrap="square">
            <a:prstTxWarp prst="textNoShape">
              <a:avLst/>
            </a:prstTxWarp>
            <a:spAutoFit/>
          </a:bodyPr>
          <a:lstStyle/>
          <a:p>
            <a:pPr algn="ctr">
              <a:defRPr/>
            </a:pPr>
            <a:r>
              <a:rPr lang="en-US" sz="1000" b="1" dirty="0">
                <a:solidFill>
                  <a:srgbClr val="000000"/>
                </a:solidFill>
                <a:latin typeface="Tahoma" charset="0"/>
              </a:rPr>
              <a:t>IB Chair</a:t>
            </a:r>
          </a:p>
          <a:p>
            <a:pPr algn="ctr">
              <a:defRPr/>
            </a:pPr>
            <a:r>
              <a:rPr lang="en-US" sz="1000" dirty="0">
                <a:solidFill>
                  <a:srgbClr val="000000"/>
                </a:solidFill>
                <a:latin typeface="Tahoma" charset="0"/>
              </a:rPr>
              <a:t>H. XXXXXX</a:t>
            </a:r>
            <a:endParaRPr lang="en-US" sz="1000" i="1" dirty="0">
              <a:solidFill>
                <a:srgbClr val="000000"/>
              </a:solidFill>
              <a:latin typeface="Tahoma" charset="0"/>
            </a:endParaRPr>
          </a:p>
        </p:txBody>
      </p:sp>
      <p:sp>
        <p:nvSpPr>
          <p:cNvPr id="4" name="Textfeld 3"/>
          <p:cNvSpPr txBox="1"/>
          <p:nvPr/>
        </p:nvSpPr>
        <p:spPr>
          <a:xfrm>
            <a:off x="8256980" y="6501681"/>
            <a:ext cx="1728192" cy="230832"/>
          </a:xfrm>
          <a:prstGeom prst="rect">
            <a:avLst/>
          </a:prstGeom>
          <a:noFill/>
        </p:spPr>
        <p:txBody>
          <a:bodyPr wrap="square" rtlCol="0">
            <a:spAutoFit/>
          </a:bodyPr>
          <a:lstStyle/>
          <a:p>
            <a:pPr algn="ctr"/>
            <a:r>
              <a:rPr lang="de-DE" sz="900" i="1" dirty="0" err="1"/>
              <a:t>October</a:t>
            </a:r>
            <a:r>
              <a:rPr lang="de-DE" sz="900" i="1" dirty="0"/>
              <a:t> 2019</a:t>
            </a:r>
            <a:endParaRPr lang="en-US" sz="900" i="1" dirty="0"/>
          </a:p>
        </p:txBody>
      </p:sp>
      <p:sp>
        <p:nvSpPr>
          <p:cNvPr id="104" name="Text Box 18">
            <a:extLst>
              <a:ext uri="{FF2B5EF4-FFF2-40B4-BE49-F238E27FC236}">
                <a16:creationId xmlns:a16="http://schemas.microsoft.com/office/drawing/2014/main" id="{91F20602-8441-2546-8334-B201AE2EF2DB}"/>
              </a:ext>
            </a:extLst>
          </p:cNvPr>
          <p:cNvSpPr txBox="1">
            <a:spLocks noChangeArrowheads="1"/>
          </p:cNvSpPr>
          <p:nvPr/>
        </p:nvSpPr>
        <p:spPr bwMode="auto">
          <a:xfrm>
            <a:off x="2845164" y="2420888"/>
            <a:ext cx="2448272" cy="661720"/>
          </a:xfrm>
          <a:prstGeom prst="rect">
            <a:avLst/>
          </a:prstGeom>
          <a:gradFill flip="none" rotWithShape="1">
            <a:gsLst>
              <a:gs pos="100000">
                <a:schemeClr val="bg1"/>
              </a:gs>
              <a:gs pos="100000">
                <a:schemeClr val="accent3"/>
              </a:gs>
              <a:gs pos="1000">
                <a:srgbClr val="E0A588"/>
              </a:gs>
            </a:gsLst>
            <a:path path="rect">
              <a:fillToRect l="50000" t="50000" r="50000" b="50000"/>
            </a:path>
            <a:tileRect/>
          </a:gradFill>
          <a:ln>
            <a:solidFill>
              <a:srgbClr val="F4DFD4"/>
            </a:solidFill>
            <a:headEnd/>
            <a:tailEnd/>
          </a:ln>
          <a:effectLst>
            <a:outerShdw blurRad="50800" dist="63500" dir="2700000">
              <a:srgbClr val="000000">
                <a:alpha val="25000"/>
              </a:srgbClr>
            </a:outerShdw>
          </a:effectLst>
        </p:spPr>
        <p:style>
          <a:lnRef idx="0">
            <a:schemeClr val="accent5"/>
          </a:lnRef>
          <a:fillRef idx="3">
            <a:schemeClr val="accent5"/>
          </a:fillRef>
          <a:effectRef idx="3">
            <a:schemeClr val="accent5"/>
          </a:effectRef>
          <a:fontRef idx="minor">
            <a:schemeClr val="lt1"/>
          </a:fontRef>
        </p:style>
        <p:txBody>
          <a:bodyPr wrap="square">
            <a:prstTxWarp prst="textNoShape">
              <a:avLst/>
            </a:prstTxWarp>
            <a:spAutoFit/>
          </a:bodyPr>
          <a:lstStyle/>
          <a:p>
            <a:pPr algn="ctr">
              <a:spcBef>
                <a:spcPts val="0"/>
              </a:spcBef>
              <a:defRPr/>
            </a:pPr>
            <a:endParaRPr lang="de-DE" sz="200">
              <a:solidFill>
                <a:srgbClr val="000000"/>
              </a:solidFill>
              <a:latin typeface="Tahoma" charset="0"/>
            </a:endParaRPr>
          </a:p>
          <a:p>
            <a:pPr algn="ctr">
              <a:spcBef>
                <a:spcPts val="0"/>
              </a:spcBef>
              <a:defRPr/>
            </a:pPr>
            <a:endParaRPr lang="en-US" sz="300">
              <a:solidFill>
                <a:srgbClr val="000000"/>
              </a:solidFill>
              <a:latin typeface="Tahoma" charset="0"/>
            </a:endParaRPr>
          </a:p>
          <a:p>
            <a:pPr algn="ctr">
              <a:spcBef>
                <a:spcPts val="0"/>
              </a:spcBef>
              <a:defRPr/>
            </a:pPr>
            <a:r>
              <a:rPr lang="en-US" sz="1400" b="1">
                <a:solidFill>
                  <a:srgbClr val="000000"/>
                </a:solidFill>
                <a:latin typeface="Tahoma" charset="0"/>
              </a:rPr>
              <a:t>Project Manager </a:t>
            </a:r>
          </a:p>
          <a:p>
            <a:pPr algn="ctr">
              <a:spcBef>
                <a:spcPts val="0"/>
              </a:spcBef>
              <a:defRPr/>
            </a:pPr>
            <a:endParaRPr lang="en-US" sz="400" b="1">
              <a:solidFill>
                <a:srgbClr val="000000"/>
              </a:solidFill>
              <a:latin typeface="Tahoma" charset="0"/>
            </a:endParaRPr>
          </a:p>
          <a:p>
            <a:pPr algn="ctr">
              <a:spcBef>
                <a:spcPts val="0"/>
              </a:spcBef>
              <a:defRPr/>
            </a:pPr>
            <a:r>
              <a:rPr lang="de-DE" sz="1000">
                <a:solidFill>
                  <a:srgbClr val="000000"/>
                </a:solidFill>
                <a:latin typeface="Tahoma" charset="0"/>
              </a:rPr>
              <a:t>XXXXXXXXXX</a:t>
            </a:r>
          </a:p>
          <a:p>
            <a:pPr algn="ctr">
              <a:spcBef>
                <a:spcPts val="0"/>
              </a:spcBef>
              <a:defRPr/>
            </a:pPr>
            <a:endParaRPr lang="en-US" sz="400" i="1">
              <a:solidFill>
                <a:srgbClr val="993300"/>
              </a:solidFill>
              <a:latin typeface="Tahoma" charset="0"/>
            </a:endParaRPr>
          </a:p>
        </p:txBody>
      </p:sp>
      <p:sp>
        <p:nvSpPr>
          <p:cNvPr id="156" name="Text Box 71">
            <a:extLst>
              <a:ext uri="{FF2B5EF4-FFF2-40B4-BE49-F238E27FC236}">
                <a16:creationId xmlns:a16="http://schemas.microsoft.com/office/drawing/2014/main" id="{FD39A59D-007B-B343-A056-2E4DFBCFA68C}"/>
              </a:ext>
            </a:extLst>
          </p:cNvPr>
          <p:cNvSpPr txBox="1">
            <a:spLocks noChangeArrowheads="1"/>
          </p:cNvSpPr>
          <p:nvPr/>
        </p:nvSpPr>
        <p:spPr bwMode="auto">
          <a:xfrm>
            <a:off x="2269980" y="3248104"/>
            <a:ext cx="1530892" cy="3493264"/>
          </a:xfrm>
          <a:prstGeom prst="rect">
            <a:avLst/>
          </a:prstGeom>
          <a:gradFill flip="none" rotWithShape="1">
            <a:gsLst>
              <a:gs pos="0">
                <a:srgbClr val="DDDC00"/>
              </a:gs>
              <a:gs pos="100000">
                <a:srgbClr val="FFC000"/>
              </a:gs>
              <a:gs pos="100000">
                <a:srgbClr val="00FFFF">
                  <a:tint val="23500"/>
                  <a:satMod val="160000"/>
                </a:srgbClr>
              </a:gs>
            </a:gsLst>
            <a:lin ang="0" scaled="1"/>
            <a:tileRect/>
          </a:gradFill>
          <a:ln>
            <a:solidFill>
              <a:srgbClr val="00FFFF"/>
            </a:solidFill>
            <a:headEnd/>
            <a:tailEnd/>
          </a:ln>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p:txBody>
      </p:sp>
      <p:sp>
        <p:nvSpPr>
          <p:cNvPr id="157" name="Textfeld 2">
            <a:extLst>
              <a:ext uri="{FF2B5EF4-FFF2-40B4-BE49-F238E27FC236}">
                <a16:creationId xmlns:a16="http://schemas.microsoft.com/office/drawing/2014/main" id="{7C5D1D32-0F0B-B245-9836-56C387826EF3}"/>
              </a:ext>
            </a:extLst>
          </p:cNvPr>
          <p:cNvSpPr txBox="1"/>
          <p:nvPr/>
        </p:nvSpPr>
        <p:spPr>
          <a:xfrm>
            <a:off x="2215035" y="6318117"/>
            <a:ext cx="1530892" cy="307777"/>
          </a:xfrm>
          <a:prstGeom prst="rect">
            <a:avLst/>
          </a:prstGeom>
          <a:noFill/>
          <a:ln>
            <a:noFill/>
          </a:ln>
        </p:spPr>
        <p:txBody>
          <a:bodyPr wrap="square" rtlCol="0">
            <a:spAutoFit/>
          </a:bodyPr>
          <a:lstStyle/>
          <a:p>
            <a:pPr algn="ctr"/>
            <a:r>
              <a:rPr lang="en-US" sz="1400" b="1" dirty="0">
                <a:solidFill>
                  <a:srgbClr val="000000"/>
                </a:solidFill>
                <a:latin typeface="Tahoma" pitchFamily="-65" charset="0"/>
              </a:rPr>
              <a:t>Technology</a:t>
            </a:r>
          </a:p>
        </p:txBody>
      </p:sp>
      <p:cxnSp>
        <p:nvCxnSpPr>
          <p:cNvPr id="173" name="Straight Connector 172">
            <a:extLst>
              <a:ext uri="{FF2B5EF4-FFF2-40B4-BE49-F238E27FC236}">
                <a16:creationId xmlns:a16="http://schemas.microsoft.com/office/drawing/2014/main" id="{862C9A46-3792-E545-B060-B2172CA033CA}"/>
              </a:ext>
            </a:extLst>
          </p:cNvPr>
          <p:cNvCxnSpPr/>
          <p:nvPr/>
        </p:nvCxnSpPr>
        <p:spPr>
          <a:xfrm flipH="1">
            <a:off x="4016896" y="6093296"/>
            <a:ext cx="504056"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75" name="Straight Connector 82">
            <a:extLst>
              <a:ext uri="{FF2B5EF4-FFF2-40B4-BE49-F238E27FC236}">
                <a16:creationId xmlns:a16="http://schemas.microsoft.com/office/drawing/2014/main" id="{DA2EC8AD-0CE7-534D-A4E2-3BE51E3A2424}"/>
              </a:ext>
            </a:extLst>
          </p:cNvPr>
          <p:cNvCxnSpPr>
            <a:cxnSpLocks/>
          </p:cNvCxnSpPr>
          <p:nvPr/>
        </p:nvCxnSpPr>
        <p:spPr>
          <a:xfrm flipV="1">
            <a:off x="5457056" y="6093296"/>
            <a:ext cx="1443600" cy="0"/>
          </a:xfrm>
          <a:prstGeom prst="line">
            <a:avLst/>
          </a:prstGeom>
          <a:ln w="50800">
            <a:solidFill>
              <a:srgbClr val="000000"/>
            </a:solidFill>
          </a:ln>
          <a:effectLst>
            <a:outerShdw blurRad="50800" dist="63500" dir="2700000">
              <a:srgbClr val="000000">
                <a:alpha val="25000"/>
              </a:srgbClr>
            </a:outerShdw>
          </a:effectLst>
        </p:spPr>
        <p:style>
          <a:lnRef idx="2">
            <a:schemeClr val="accent1"/>
          </a:lnRef>
          <a:fillRef idx="0">
            <a:schemeClr val="accent1"/>
          </a:fillRef>
          <a:effectRef idx="1">
            <a:schemeClr val="accent1"/>
          </a:effectRef>
          <a:fontRef idx="minor">
            <a:schemeClr val="tx1"/>
          </a:fontRef>
        </p:style>
      </p:cxnSp>
      <p:sp>
        <p:nvSpPr>
          <p:cNvPr id="170" name="Text Box 55">
            <a:extLst>
              <a:ext uri="{FF2B5EF4-FFF2-40B4-BE49-F238E27FC236}">
                <a16:creationId xmlns:a16="http://schemas.microsoft.com/office/drawing/2014/main" id="{2CD6DCFA-52AB-3946-811A-9B474E96AD05}"/>
              </a:ext>
            </a:extLst>
          </p:cNvPr>
          <p:cNvSpPr txBox="1">
            <a:spLocks noChangeArrowheads="1"/>
          </p:cNvSpPr>
          <p:nvPr/>
        </p:nvSpPr>
        <p:spPr bwMode="auto">
          <a:xfrm>
            <a:off x="4232920" y="5877272"/>
            <a:ext cx="1276540" cy="400110"/>
          </a:xfrm>
          <a:prstGeom prst="rect">
            <a:avLst/>
          </a:prstGeom>
          <a:gradFill flip="none" rotWithShape="1">
            <a:gsLst>
              <a:gs pos="0">
                <a:srgbClr val="00FFFF">
                  <a:tint val="66000"/>
                  <a:satMod val="160000"/>
                </a:srgbClr>
              </a:gs>
              <a:gs pos="50000">
                <a:srgbClr val="00FFFF">
                  <a:tint val="44500"/>
                  <a:satMod val="160000"/>
                </a:srgbClr>
              </a:gs>
              <a:gs pos="100000">
                <a:srgbClr val="00FFFF">
                  <a:tint val="23500"/>
                  <a:satMod val="160000"/>
                </a:srgbClr>
              </a:gs>
            </a:gsLst>
            <a:lin ang="10800000" scaled="1"/>
            <a:tileRect/>
          </a:gradFill>
          <a:ln>
            <a:solidFill>
              <a:srgbClr val="00FFFF"/>
            </a:solidFill>
            <a:headEnd/>
            <a:tailEn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MAGIS-UK</a:t>
            </a:r>
            <a:endParaRPr lang="en-US" sz="1000" dirty="0">
              <a:solidFill>
                <a:srgbClr val="000000"/>
              </a:solidFill>
              <a:latin typeface="Tahoma" pitchFamily="-65" charset="0"/>
            </a:endParaRPr>
          </a:p>
          <a:p>
            <a:pPr algn="ctr">
              <a:spcBef>
                <a:spcPts val="0"/>
              </a:spcBef>
            </a:pPr>
            <a:r>
              <a:rPr lang="de-DE" sz="1000" dirty="0">
                <a:solidFill>
                  <a:srgbClr val="000000"/>
                </a:solidFill>
                <a:latin typeface="Tahoma" pitchFamily="-65" charset="0"/>
              </a:rPr>
              <a:t>L. TTTTT</a:t>
            </a:r>
          </a:p>
        </p:txBody>
      </p:sp>
      <p:cxnSp>
        <p:nvCxnSpPr>
          <p:cNvPr id="147" name="Straight Connector 82">
            <a:extLst>
              <a:ext uri="{FF2B5EF4-FFF2-40B4-BE49-F238E27FC236}">
                <a16:creationId xmlns:a16="http://schemas.microsoft.com/office/drawing/2014/main" id="{76D9689B-6E64-A746-A1EB-9E5F28EDF025}"/>
              </a:ext>
            </a:extLst>
          </p:cNvPr>
          <p:cNvCxnSpPr>
            <a:cxnSpLocks/>
          </p:cNvCxnSpPr>
          <p:nvPr/>
        </p:nvCxnSpPr>
        <p:spPr>
          <a:xfrm>
            <a:off x="5293436" y="4005064"/>
            <a:ext cx="1027636" cy="0"/>
          </a:xfrm>
          <a:prstGeom prst="line">
            <a:avLst/>
          </a:prstGeom>
          <a:ln w="50800">
            <a:solidFill>
              <a:srgbClr val="000000"/>
            </a:solidFill>
          </a:ln>
          <a:effectLst>
            <a:outerShdw blurRad="50800" dist="63500" dir="2700000">
              <a:srgbClr val="000000">
                <a:alpha val="25000"/>
              </a:srgbClr>
            </a:outerShdw>
          </a:effectLst>
        </p:spPr>
        <p:style>
          <a:lnRef idx="2">
            <a:schemeClr val="accent1"/>
          </a:lnRef>
          <a:fillRef idx="0">
            <a:schemeClr val="accent1"/>
          </a:fillRef>
          <a:effectRef idx="1">
            <a:schemeClr val="accent1"/>
          </a:effectRef>
          <a:fontRef idx="minor">
            <a:schemeClr val="tx1"/>
          </a:fontRef>
        </p:style>
      </p:cxnSp>
      <p:sp>
        <p:nvSpPr>
          <p:cNvPr id="28" name="Text Box 71"/>
          <p:cNvSpPr txBox="1">
            <a:spLocks noChangeArrowheads="1"/>
          </p:cNvSpPr>
          <p:nvPr/>
        </p:nvSpPr>
        <p:spPr bwMode="auto">
          <a:xfrm>
            <a:off x="4213316" y="3749543"/>
            <a:ext cx="1296144" cy="400110"/>
          </a:xfrm>
          <a:prstGeom prst="rect">
            <a:avLst/>
          </a:prstGeom>
          <a:gradFill flip="none" rotWithShape="1">
            <a:gsLst>
              <a:gs pos="0">
                <a:srgbClr val="00FFFF">
                  <a:tint val="66000"/>
                  <a:satMod val="160000"/>
                </a:srgbClr>
              </a:gs>
              <a:gs pos="50000">
                <a:srgbClr val="00FFFF">
                  <a:tint val="44500"/>
                  <a:satMod val="160000"/>
                </a:srgbClr>
              </a:gs>
              <a:gs pos="100000">
                <a:srgbClr val="00FFFF">
                  <a:tint val="23500"/>
                  <a:satMod val="160000"/>
                </a:srgbClr>
              </a:gs>
            </a:gsLst>
            <a:lin ang="10800000" scaled="1"/>
            <a:tileRect/>
          </a:gradFill>
          <a:ln>
            <a:solidFill>
              <a:srgbClr val="00FFFF"/>
            </a:solidFill>
            <a:headEnd/>
            <a:tailEn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PHYSICS </a:t>
            </a:r>
            <a:endParaRPr lang="en-US" sz="1000" dirty="0">
              <a:solidFill>
                <a:srgbClr val="000000"/>
              </a:solidFill>
              <a:latin typeface="Tahoma" pitchFamily="-65" charset="0"/>
            </a:endParaRPr>
          </a:p>
          <a:p>
            <a:pPr algn="ctr">
              <a:spcBef>
                <a:spcPts val="0"/>
              </a:spcBef>
            </a:pPr>
            <a:r>
              <a:rPr lang="de-DE" sz="1000" dirty="0">
                <a:solidFill>
                  <a:srgbClr val="000000"/>
                </a:solidFill>
                <a:latin typeface="Tahoma" pitchFamily="-65" charset="0"/>
              </a:rPr>
              <a:t>S. YYYYY</a:t>
            </a:r>
          </a:p>
        </p:txBody>
      </p:sp>
      <p:sp>
        <p:nvSpPr>
          <p:cNvPr id="176" name="Text Box 18">
            <a:extLst>
              <a:ext uri="{FF2B5EF4-FFF2-40B4-BE49-F238E27FC236}">
                <a16:creationId xmlns:a16="http://schemas.microsoft.com/office/drawing/2014/main" id="{ABE3BB1A-F5B1-1742-BDBB-E29132FCF13F}"/>
              </a:ext>
            </a:extLst>
          </p:cNvPr>
          <p:cNvSpPr txBox="1">
            <a:spLocks noChangeArrowheads="1"/>
          </p:cNvSpPr>
          <p:nvPr/>
        </p:nvSpPr>
        <p:spPr bwMode="auto">
          <a:xfrm>
            <a:off x="6897216" y="5805264"/>
            <a:ext cx="1539195" cy="553998"/>
          </a:xfrm>
          <a:prstGeom prst="rect">
            <a:avLst/>
          </a:prstGeom>
          <a:gradFill flip="none" rotWithShape="1">
            <a:gsLst>
              <a:gs pos="100000">
                <a:srgbClr val="9933FF"/>
              </a:gs>
              <a:gs pos="88021">
                <a:schemeClr val="bg1">
                  <a:lumMod val="85000"/>
                </a:schemeClr>
              </a:gs>
              <a:gs pos="100000">
                <a:schemeClr val="bg1">
                  <a:lumMod val="95000"/>
                </a:schemeClr>
              </a:gs>
              <a:gs pos="1000">
                <a:srgbClr val="E0A588"/>
              </a:gs>
            </a:gsLst>
            <a:path path="rect">
              <a:fillToRect l="50000" t="50000" r="50000" b="50000"/>
            </a:path>
            <a:tileRect/>
          </a:gradFill>
          <a:ln>
            <a:solidFill>
              <a:srgbClr val="F4DFD4"/>
            </a:solidFill>
            <a:headEnd/>
            <a:tailEnd/>
          </a:ln>
          <a:effectLst>
            <a:outerShdw blurRad="50800" dist="63500" dir="2700000">
              <a:srgbClr val="000000">
                <a:alpha val="25000"/>
              </a:srgbClr>
            </a:outerShdw>
          </a:effectLst>
        </p:spPr>
        <p:style>
          <a:lnRef idx="0">
            <a:schemeClr val="accent5"/>
          </a:lnRef>
          <a:fillRef idx="3">
            <a:schemeClr val="accent5"/>
          </a:fillRef>
          <a:effectRef idx="3">
            <a:schemeClr val="accent5"/>
          </a:effectRef>
          <a:fontRef idx="minor">
            <a:schemeClr val="lt1"/>
          </a:fontRef>
        </p:style>
        <p:txBody>
          <a:bodyPr wrap="square">
            <a:prstTxWarp prst="textNoShape">
              <a:avLst/>
            </a:prstTxWarp>
            <a:spAutoFit/>
          </a:bodyPr>
          <a:lstStyle/>
          <a:p>
            <a:pPr algn="ctr">
              <a:spcBef>
                <a:spcPts val="0"/>
              </a:spcBef>
              <a:defRPr/>
            </a:pPr>
            <a:endParaRPr lang="de-DE" sz="1000" b="1" dirty="0">
              <a:solidFill>
                <a:srgbClr val="000000"/>
              </a:solidFill>
              <a:latin typeface="Tahoma" charset="0"/>
            </a:endParaRPr>
          </a:p>
          <a:p>
            <a:pPr algn="ctr">
              <a:spcBef>
                <a:spcPts val="0"/>
              </a:spcBef>
              <a:defRPr/>
            </a:pPr>
            <a:r>
              <a:rPr lang="de-DE" sz="1000" b="1" dirty="0">
                <a:solidFill>
                  <a:srgbClr val="000000"/>
                </a:solidFill>
                <a:latin typeface="Tahoma" charset="0"/>
              </a:rPr>
              <a:t>MAGIS US</a:t>
            </a:r>
          </a:p>
          <a:p>
            <a:pPr algn="ctr">
              <a:spcBef>
                <a:spcPts val="0"/>
              </a:spcBef>
              <a:defRPr/>
            </a:pPr>
            <a:endParaRPr lang="de-DE" sz="1000" b="1" dirty="0">
              <a:solidFill>
                <a:srgbClr val="000000"/>
              </a:solidFill>
              <a:latin typeface="Tahoma" charset="0"/>
            </a:endParaRPr>
          </a:p>
        </p:txBody>
      </p:sp>
      <p:sp>
        <p:nvSpPr>
          <p:cNvPr id="179" name="Text Box 18">
            <a:extLst>
              <a:ext uri="{FF2B5EF4-FFF2-40B4-BE49-F238E27FC236}">
                <a16:creationId xmlns:a16="http://schemas.microsoft.com/office/drawing/2014/main" id="{FF973A4D-56BA-3F4B-96C9-8CE94B6E88BD}"/>
              </a:ext>
            </a:extLst>
          </p:cNvPr>
          <p:cNvSpPr txBox="1">
            <a:spLocks noChangeArrowheads="1"/>
          </p:cNvSpPr>
          <p:nvPr/>
        </p:nvSpPr>
        <p:spPr bwMode="auto">
          <a:xfrm>
            <a:off x="3247298" y="714762"/>
            <a:ext cx="1539195" cy="553998"/>
          </a:xfrm>
          <a:prstGeom prst="rect">
            <a:avLst/>
          </a:prstGeom>
          <a:gradFill flip="none" rotWithShape="1">
            <a:gsLst>
              <a:gs pos="100000">
                <a:srgbClr val="9933FF"/>
              </a:gs>
              <a:gs pos="88021">
                <a:schemeClr val="bg1">
                  <a:lumMod val="85000"/>
                </a:schemeClr>
              </a:gs>
              <a:gs pos="100000">
                <a:schemeClr val="bg1">
                  <a:lumMod val="95000"/>
                </a:schemeClr>
              </a:gs>
              <a:gs pos="1000">
                <a:srgbClr val="E0A588"/>
              </a:gs>
            </a:gsLst>
            <a:path path="rect">
              <a:fillToRect l="50000" t="50000" r="50000" b="50000"/>
            </a:path>
            <a:tileRect/>
          </a:gradFill>
          <a:ln>
            <a:solidFill>
              <a:srgbClr val="F4DFD4"/>
            </a:solidFill>
            <a:headEnd/>
            <a:tailEnd/>
          </a:ln>
          <a:effectLst>
            <a:outerShdw blurRad="50800" dist="63500" dir="2700000">
              <a:srgbClr val="000000">
                <a:alpha val="25000"/>
              </a:srgbClr>
            </a:outerShdw>
          </a:effectLst>
        </p:spPr>
        <p:style>
          <a:lnRef idx="0">
            <a:schemeClr val="accent5"/>
          </a:lnRef>
          <a:fillRef idx="3">
            <a:schemeClr val="accent5"/>
          </a:fillRef>
          <a:effectRef idx="3">
            <a:schemeClr val="accent5"/>
          </a:effectRef>
          <a:fontRef idx="minor">
            <a:schemeClr val="lt1"/>
          </a:fontRef>
        </p:style>
        <p:txBody>
          <a:bodyPr wrap="square">
            <a:prstTxWarp prst="textNoShape">
              <a:avLst/>
            </a:prstTxWarp>
            <a:spAutoFit/>
          </a:bodyPr>
          <a:lstStyle/>
          <a:p>
            <a:pPr algn="ctr">
              <a:spcBef>
                <a:spcPts val="0"/>
              </a:spcBef>
              <a:defRPr/>
            </a:pPr>
            <a:endParaRPr lang="de-DE" sz="1000" b="1" dirty="0">
              <a:solidFill>
                <a:srgbClr val="000000"/>
              </a:solidFill>
              <a:latin typeface="Tahoma" charset="0"/>
            </a:endParaRPr>
          </a:p>
          <a:p>
            <a:pPr algn="ctr">
              <a:spcBef>
                <a:spcPts val="0"/>
              </a:spcBef>
              <a:defRPr/>
            </a:pPr>
            <a:r>
              <a:rPr lang="de-DE" sz="1000" b="1" dirty="0">
                <a:solidFill>
                  <a:srgbClr val="000000"/>
                </a:solidFill>
                <a:latin typeface="Tahoma" charset="0"/>
              </a:rPr>
              <a:t>STFC</a:t>
            </a:r>
          </a:p>
          <a:p>
            <a:pPr algn="ctr">
              <a:spcBef>
                <a:spcPts val="0"/>
              </a:spcBef>
              <a:defRPr/>
            </a:pPr>
            <a:endParaRPr lang="en-US" sz="1000" b="1" dirty="0">
              <a:solidFill>
                <a:srgbClr val="000000"/>
              </a:solidFill>
              <a:latin typeface="Tahoma" charset="0"/>
            </a:endParaRPr>
          </a:p>
        </p:txBody>
      </p:sp>
      <p:cxnSp>
        <p:nvCxnSpPr>
          <p:cNvPr id="181" name="Straight Connector 180">
            <a:extLst>
              <a:ext uri="{FF2B5EF4-FFF2-40B4-BE49-F238E27FC236}">
                <a16:creationId xmlns:a16="http://schemas.microsoft.com/office/drawing/2014/main" id="{702BAFB2-EC3F-2A47-87C0-C817D5EB18E9}"/>
              </a:ext>
            </a:extLst>
          </p:cNvPr>
          <p:cNvCxnSpPr/>
          <p:nvPr/>
        </p:nvCxnSpPr>
        <p:spPr>
          <a:xfrm flipH="1">
            <a:off x="3440832" y="4293096"/>
            <a:ext cx="576064"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82" name="Straight Connector 181">
            <a:extLst>
              <a:ext uri="{FF2B5EF4-FFF2-40B4-BE49-F238E27FC236}">
                <a16:creationId xmlns:a16="http://schemas.microsoft.com/office/drawing/2014/main" id="{0077D277-6701-4A4D-A6E8-5FD435A72927}"/>
              </a:ext>
            </a:extLst>
          </p:cNvPr>
          <p:cNvCxnSpPr/>
          <p:nvPr/>
        </p:nvCxnSpPr>
        <p:spPr>
          <a:xfrm flipH="1">
            <a:off x="3440832" y="5013176"/>
            <a:ext cx="576064"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83" name="Straight Connector 182">
            <a:extLst>
              <a:ext uri="{FF2B5EF4-FFF2-40B4-BE49-F238E27FC236}">
                <a16:creationId xmlns:a16="http://schemas.microsoft.com/office/drawing/2014/main" id="{1EA2DFFB-5819-304E-BF7F-BD3EEB5E6AB9}"/>
              </a:ext>
            </a:extLst>
          </p:cNvPr>
          <p:cNvCxnSpPr/>
          <p:nvPr/>
        </p:nvCxnSpPr>
        <p:spPr>
          <a:xfrm flipH="1">
            <a:off x="3440832" y="5661248"/>
            <a:ext cx="576064"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168" name="Text Box 55">
            <a:extLst>
              <a:ext uri="{FF2B5EF4-FFF2-40B4-BE49-F238E27FC236}">
                <a16:creationId xmlns:a16="http://schemas.microsoft.com/office/drawing/2014/main" id="{16F7B7FA-BE89-864C-932C-A0C5C51E1D0A}"/>
              </a:ext>
            </a:extLst>
          </p:cNvPr>
          <p:cNvSpPr txBox="1">
            <a:spLocks noChangeArrowheads="1"/>
          </p:cNvSpPr>
          <p:nvPr/>
        </p:nvSpPr>
        <p:spPr bwMode="auto">
          <a:xfrm>
            <a:off x="2380316" y="5477162"/>
            <a:ext cx="1276540" cy="400110"/>
          </a:xfrm>
          <a:prstGeom prst="rect">
            <a:avLst/>
          </a:prstGeom>
          <a:gradFill flip="none" rotWithShape="1">
            <a:gsLst>
              <a:gs pos="0">
                <a:srgbClr val="00FFFF">
                  <a:tint val="66000"/>
                  <a:satMod val="160000"/>
                </a:srgbClr>
              </a:gs>
              <a:gs pos="0">
                <a:srgbClr val="FFC000"/>
              </a:gs>
              <a:gs pos="100000">
                <a:srgbClr val="00FFFF">
                  <a:tint val="23500"/>
                  <a:satMod val="160000"/>
                </a:srgbClr>
              </a:gs>
            </a:gsLst>
            <a:lin ang="10800000" scaled="1"/>
            <a:tileRect/>
          </a:gradFill>
          <a:ln>
            <a:solidFill>
              <a:srgbClr val="00FFFF"/>
            </a:solidFill>
            <a:headEnd/>
            <a:tailEn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Squeezing </a:t>
            </a:r>
            <a:endParaRPr lang="en-US" sz="1000" dirty="0">
              <a:solidFill>
                <a:srgbClr val="000000"/>
              </a:solidFill>
              <a:latin typeface="Tahoma" pitchFamily="-65" charset="0"/>
            </a:endParaRPr>
          </a:p>
          <a:p>
            <a:pPr algn="ctr">
              <a:spcBef>
                <a:spcPts val="0"/>
              </a:spcBef>
            </a:pPr>
            <a:r>
              <a:rPr lang="de-DE" sz="1000" dirty="0">
                <a:solidFill>
                  <a:srgbClr val="000000"/>
                </a:solidFill>
                <a:latin typeface="Tahoma" pitchFamily="-65" charset="0"/>
              </a:rPr>
              <a:t>L. TTTTT</a:t>
            </a:r>
          </a:p>
        </p:txBody>
      </p:sp>
      <p:sp>
        <p:nvSpPr>
          <p:cNvPr id="164" name="Text Box 55">
            <a:extLst>
              <a:ext uri="{FF2B5EF4-FFF2-40B4-BE49-F238E27FC236}">
                <a16:creationId xmlns:a16="http://schemas.microsoft.com/office/drawing/2014/main" id="{3F380D5B-5580-1442-8A2D-596CA2D41DBD}"/>
              </a:ext>
            </a:extLst>
          </p:cNvPr>
          <p:cNvSpPr txBox="1">
            <a:spLocks noChangeArrowheads="1"/>
          </p:cNvSpPr>
          <p:nvPr/>
        </p:nvSpPr>
        <p:spPr bwMode="auto">
          <a:xfrm>
            <a:off x="2360712" y="4797152"/>
            <a:ext cx="1276540" cy="400110"/>
          </a:xfrm>
          <a:prstGeom prst="rect">
            <a:avLst/>
          </a:prstGeom>
          <a:gradFill flip="none" rotWithShape="1">
            <a:gsLst>
              <a:gs pos="0">
                <a:srgbClr val="00FFFF">
                  <a:tint val="66000"/>
                  <a:satMod val="160000"/>
                </a:srgbClr>
              </a:gs>
              <a:gs pos="0">
                <a:srgbClr val="FFC000"/>
              </a:gs>
              <a:gs pos="100000">
                <a:srgbClr val="00FFFF">
                  <a:tint val="23500"/>
                  <a:satMod val="160000"/>
                </a:srgbClr>
              </a:gs>
            </a:gsLst>
            <a:lin ang="10800000" scaled="1"/>
            <a:tileRect/>
          </a:gradFill>
          <a:ln>
            <a:solidFill>
              <a:srgbClr val="00FFFF"/>
            </a:solidFill>
            <a:headEnd/>
            <a:tailEn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LMT</a:t>
            </a:r>
            <a:endParaRPr lang="en-US" sz="1000" dirty="0">
              <a:solidFill>
                <a:srgbClr val="000000"/>
              </a:solidFill>
              <a:latin typeface="Tahoma" pitchFamily="-65" charset="0"/>
            </a:endParaRPr>
          </a:p>
          <a:p>
            <a:pPr algn="ctr">
              <a:spcBef>
                <a:spcPts val="0"/>
              </a:spcBef>
            </a:pPr>
            <a:r>
              <a:rPr lang="de-DE" sz="1000" dirty="0">
                <a:solidFill>
                  <a:srgbClr val="000000"/>
                </a:solidFill>
                <a:latin typeface="Tahoma" pitchFamily="-65" charset="0"/>
              </a:rPr>
              <a:t>L. TTTTT</a:t>
            </a:r>
          </a:p>
        </p:txBody>
      </p:sp>
      <p:sp>
        <p:nvSpPr>
          <p:cNvPr id="163" name="Text Box 80">
            <a:extLst>
              <a:ext uri="{FF2B5EF4-FFF2-40B4-BE49-F238E27FC236}">
                <a16:creationId xmlns:a16="http://schemas.microsoft.com/office/drawing/2014/main" id="{A15CCE67-6531-0044-9BC6-0F905839170A}"/>
              </a:ext>
            </a:extLst>
          </p:cNvPr>
          <p:cNvSpPr txBox="1">
            <a:spLocks noChangeArrowheads="1"/>
          </p:cNvSpPr>
          <p:nvPr/>
        </p:nvSpPr>
        <p:spPr bwMode="auto">
          <a:xfrm>
            <a:off x="2360712" y="4109010"/>
            <a:ext cx="1296144" cy="400110"/>
          </a:xfrm>
          <a:prstGeom prst="rect">
            <a:avLst/>
          </a:prstGeom>
          <a:gradFill flip="none" rotWithShape="1">
            <a:gsLst>
              <a:gs pos="0">
                <a:srgbClr val="00FFFF">
                  <a:tint val="66000"/>
                  <a:satMod val="160000"/>
                </a:srgbClr>
              </a:gs>
              <a:gs pos="0">
                <a:srgbClr val="FFC000"/>
              </a:gs>
              <a:gs pos="100000">
                <a:srgbClr val="00FFFF">
                  <a:tint val="23500"/>
                  <a:satMod val="160000"/>
                </a:srgbClr>
              </a:gs>
            </a:gsLst>
            <a:lin ang="10800000" scaled="1"/>
            <a:tileRect/>
          </a:gradFill>
          <a:ln>
            <a:solidFill>
              <a:srgbClr val="00FFFF"/>
            </a:solid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Transport</a:t>
            </a:r>
            <a:endParaRPr lang="en-US" sz="1000" dirty="0">
              <a:solidFill>
                <a:srgbClr val="000000"/>
              </a:solidFill>
              <a:latin typeface="Tahoma" pitchFamily="-65" charset="0"/>
            </a:endParaRPr>
          </a:p>
          <a:p>
            <a:pPr algn="ctr">
              <a:spcBef>
                <a:spcPts val="0"/>
              </a:spcBef>
            </a:pPr>
            <a:r>
              <a:rPr lang="en-US" sz="1000" dirty="0">
                <a:solidFill>
                  <a:srgbClr val="000000"/>
                </a:solidFill>
                <a:latin typeface="Tahoma" pitchFamily="-65" charset="0"/>
              </a:rPr>
              <a:t>A. CCCCC</a:t>
            </a:r>
          </a:p>
        </p:txBody>
      </p:sp>
      <p:cxnSp>
        <p:nvCxnSpPr>
          <p:cNvPr id="165" name="Straight Connector 164">
            <a:extLst>
              <a:ext uri="{FF2B5EF4-FFF2-40B4-BE49-F238E27FC236}">
                <a16:creationId xmlns:a16="http://schemas.microsoft.com/office/drawing/2014/main" id="{FF38ABEA-8F5B-7845-90A6-053191780C54}"/>
              </a:ext>
            </a:extLst>
          </p:cNvPr>
          <p:cNvCxnSpPr/>
          <p:nvPr/>
        </p:nvCxnSpPr>
        <p:spPr>
          <a:xfrm flipH="1">
            <a:off x="3440832" y="3645024"/>
            <a:ext cx="576064"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162" name="Text Box 71">
            <a:extLst>
              <a:ext uri="{FF2B5EF4-FFF2-40B4-BE49-F238E27FC236}">
                <a16:creationId xmlns:a16="http://schemas.microsoft.com/office/drawing/2014/main" id="{D9D9803C-8A3B-2241-AD0B-CC98416C4A15}"/>
              </a:ext>
            </a:extLst>
          </p:cNvPr>
          <p:cNvSpPr txBox="1">
            <a:spLocks noChangeArrowheads="1"/>
          </p:cNvSpPr>
          <p:nvPr/>
        </p:nvSpPr>
        <p:spPr bwMode="auto">
          <a:xfrm>
            <a:off x="2360712" y="3429000"/>
            <a:ext cx="1296144" cy="400110"/>
          </a:xfrm>
          <a:prstGeom prst="rect">
            <a:avLst/>
          </a:prstGeom>
          <a:gradFill flip="none" rotWithShape="1">
            <a:gsLst>
              <a:gs pos="0">
                <a:srgbClr val="FFC000"/>
              </a:gs>
              <a:gs pos="100000">
                <a:srgbClr val="00FFFF">
                  <a:tint val="23500"/>
                  <a:satMod val="160000"/>
                </a:srgbClr>
              </a:gs>
            </a:gsLst>
            <a:lin ang="10800000" scaled="1"/>
            <a:tileRect/>
          </a:gradFill>
          <a:ln>
            <a:solidFill>
              <a:srgbClr val="00FFFF"/>
            </a:solidFill>
            <a:headEnd/>
            <a:tailEn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ATOM </a:t>
            </a:r>
            <a:endParaRPr lang="en-US" sz="1000" dirty="0">
              <a:solidFill>
                <a:srgbClr val="000000"/>
              </a:solidFill>
              <a:latin typeface="Tahoma" pitchFamily="-65" charset="0"/>
            </a:endParaRPr>
          </a:p>
          <a:p>
            <a:pPr algn="ctr">
              <a:spcBef>
                <a:spcPts val="0"/>
              </a:spcBef>
            </a:pPr>
            <a:r>
              <a:rPr lang="de-DE" sz="1000" dirty="0">
                <a:solidFill>
                  <a:srgbClr val="000000"/>
                </a:solidFill>
                <a:latin typeface="Tahoma" pitchFamily="-65" charset="0"/>
              </a:rPr>
              <a:t>S. YYYYY</a:t>
            </a:r>
          </a:p>
        </p:txBody>
      </p:sp>
      <p:sp>
        <p:nvSpPr>
          <p:cNvPr id="7" name="TextBox 6">
            <a:extLst>
              <a:ext uri="{FF2B5EF4-FFF2-40B4-BE49-F238E27FC236}">
                <a16:creationId xmlns:a16="http://schemas.microsoft.com/office/drawing/2014/main" id="{5CCC0647-75BC-6443-8587-FDCFAAE09C98}"/>
              </a:ext>
            </a:extLst>
          </p:cNvPr>
          <p:cNvSpPr txBox="1"/>
          <p:nvPr/>
        </p:nvSpPr>
        <p:spPr>
          <a:xfrm>
            <a:off x="189224" y="3505127"/>
            <a:ext cx="1588897" cy="2123658"/>
          </a:xfrm>
          <a:prstGeom prst="rect">
            <a:avLst/>
          </a:prstGeom>
          <a:noFill/>
        </p:spPr>
        <p:txBody>
          <a:bodyPr wrap="none" rtlCol="0">
            <a:spAutoFit/>
          </a:bodyPr>
          <a:lstStyle/>
          <a:p>
            <a:pPr algn="ctr"/>
            <a:r>
              <a:rPr lang="en-US" sz="1200" dirty="0"/>
              <a:t>Management Board </a:t>
            </a:r>
          </a:p>
          <a:p>
            <a:pPr algn="ctr"/>
            <a:r>
              <a:rPr lang="en-US" sz="1200" dirty="0"/>
              <a:t>Members</a:t>
            </a:r>
          </a:p>
          <a:p>
            <a:pPr algn="ctr"/>
            <a:endParaRPr lang="en-US" sz="1200" dirty="0"/>
          </a:p>
          <a:p>
            <a:pPr marL="171450" indent="-171450">
              <a:buFont typeface="Arial" panose="020B0604020202020204" pitchFamily="34" charset="0"/>
              <a:buChar char="•"/>
            </a:pPr>
            <a:r>
              <a:rPr lang="en-US" sz="1200" dirty="0"/>
              <a:t>PI</a:t>
            </a:r>
          </a:p>
          <a:p>
            <a:pPr marL="171450" indent="-171450">
              <a:buFont typeface="Arial" panose="020B0604020202020204" pitchFamily="34" charset="0"/>
              <a:buChar char="•"/>
            </a:pPr>
            <a:r>
              <a:rPr lang="en-US" sz="1200" dirty="0"/>
              <a:t>PM</a:t>
            </a:r>
          </a:p>
          <a:p>
            <a:pPr marL="171450" indent="-171450">
              <a:buFont typeface="Arial" panose="020B0604020202020204" pitchFamily="34" charset="0"/>
              <a:buChar char="•"/>
            </a:pPr>
            <a:r>
              <a:rPr lang="en-US" sz="1200" dirty="0"/>
              <a:t>IO</a:t>
            </a:r>
          </a:p>
          <a:p>
            <a:pPr marL="171450" indent="-171450">
              <a:buFont typeface="Arial" panose="020B0604020202020204" pitchFamily="34" charset="0"/>
              <a:buChar char="•"/>
            </a:pPr>
            <a:r>
              <a:rPr lang="en-US" sz="1200" dirty="0"/>
              <a:t>PO</a:t>
            </a:r>
          </a:p>
          <a:p>
            <a:pPr marL="171450" indent="-171450">
              <a:buFont typeface="Arial" panose="020B0604020202020204" pitchFamily="34" charset="0"/>
              <a:buChar char="•"/>
            </a:pPr>
            <a:r>
              <a:rPr lang="en-US" sz="1200" dirty="0"/>
              <a:t>IB chair</a:t>
            </a:r>
          </a:p>
          <a:p>
            <a:pPr marL="171450" indent="-171450">
              <a:buFont typeface="Arial" panose="020B0604020202020204" pitchFamily="34" charset="0"/>
              <a:buChar char="•"/>
            </a:pPr>
            <a:r>
              <a:rPr lang="en-US" sz="1200" dirty="0"/>
              <a:t>Technology</a:t>
            </a:r>
          </a:p>
          <a:p>
            <a:pPr marL="171450" indent="-171450">
              <a:buFont typeface="Arial" panose="020B0604020202020204" pitchFamily="34" charset="0"/>
              <a:buChar char="•"/>
            </a:pPr>
            <a:r>
              <a:rPr lang="en-US" sz="1200" dirty="0"/>
              <a:t>Coordination </a:t>
            </a:r>
          </a:p>
          <a:p>
            <a:pPr marL="171450" indent="-171450">
              <a:buFont typeface="Arial" panose="020B0604020202020204" pitchFamily="34" charset="0"/>
              <a:buChar char="•"/>
            </a:pPr>
            <a:r>
              <a:rPr lang="en-US" sz="1200" dirty="0"/>
              <a:t>Advisors</a:t>
            </a:r>
          </a:p>
        </p:txBody>
      </p:sp>
    </p:spTree>
    <p:extLst>
      <p:ext uri="{BB962C8B-B14F-4D97-AF65-F5344CB8AC3E}">
        <p14:creationId xmlns:p14="http://schemas.microsoft.com/office/powerpoint/2010/main" val="2310398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0" name="Straight Connector 82">
            <a:extLst>
              <a:ext uri="{FF2B5EF4-FFF2-40B4-BE49-F238E27FC236}">
                <a16:creationId xmlns:a16="http://schemas.microsoft.com/office/drawing/2014/main" id="{A86F5DDD-5E56-9D4E-8787-10111EDEED04}"/>
              </a:ext>
            </a:extLst>
          </p:cNvPr>
          <p:cNvCxnSpPr>
            <a:cxnSpLocks/>
          </p:cNvCxnSpPr>
          <p:nvPr/>
        </p:nvCxnSpPr>
        <p:spPr>
          <a:xfrm flipV="1">
            <a:off x="6321152" y="1052736"/>
            <a:ext cx="0" cy="1732471"/>
          </a:xfrm>
          <a:prstGeom prst="line">
            <a:avLst/>
          </a:prstGeom>
          <a:ln w="50800">
            <a:solidFill>
              <a:srgbClr val="000000"/>
            </a:solidFill>
          </a:ln>
          <a:effectLst>
            <a:outerShdw blurRad="50800" dist="63500" dir="2700000">
              <a:srgbClr val="000000">
                <a:alpha val="25000"/>
              </a:srgbClr>
            </a:outerShdw>
          </a:effectLst>
        </p:spPr>
        <p:style>
          <a:lnRef idx="2">
            <a:schemeClr val="accent1"/>
          </a:lnRef>
          <a:fillRef idx="0">
            <a:schemeClr val="accent1"/>
          </a:fillRef>
          <a:effectRef idx="1">
            <a:schemeClr val="accent1"/>
          </a:effectRef>
          <a:fontRef idx="minor">
            <a:schemeClr val="tx1"/>
          </a:fontRef>
        </p:style>
      </p:cxnSp>
      <p:cxnSp>
        <p:nvCxnSpPr>
          <p:cNvPr id="129" name="Straight Connector 82">
            <a:extLst>
              <a:ext uri="{FF2B5EF4-FFF2-40B4-BE49-F238E27FC236}">
                <a16:creationId xmlns:a16="http://schemas.microsoft.com/office/drawing/2014/main" id="{97D428A9-F1A7-DE4C-BA28-2DDE1D674960}"/>
              </a:ext>
            </a:extLst>
          </p:cNvPr>
          <p:cNvCxnSpPr>
            <a:cxnSpLocks/>
          </p:cNvCxnSpPr>
          <p:nvPr/>
        </p:nvCxnSpPr>
        <p:spPr>
          <a:xfrm flipV="1">
            <a:off x="6320917" y="2272592"/>
            <a:ext cx="0" cy="1760400"/>
          </a:xfrm>
          <a:prstGeom prst="line">
            <a:avLst/>
          </a:prstGeom>
          <a:ln w="50800">
            <a:solidFill>
              <a:srgbClr val="000000"/>
            </a:solidFill>
          </a:ln>
          <a:effectLst>
            <a:outerShdw blurRad="50800" dist="63500" dir="2700000">
              <a:srgbClr val="000000">
                <a:alpha val="25000"/>
              </a:srgbClr>
            </a:outerShdw>
          </a:effectLst>
        </p:spPr>
        <p:style>
          <a:lnRef idx="2">
            <a:schemeClr val="accent1"/>
          </a:lnRef>
          <a:fillRef idx="0">
            <a:schemeClr val="accent1"/>
          </a:fillRef>
          <a:effectRef idx="1">
            <a:schemeClr val="accent1"/>
          </a:effectRef>
          <a:fontRef idx="minor">
            <a:schemeClr val="tx1"/>
          </a:fontRef>
        </p:style>
      </p:cxnSp>
      <p:sp>
        <p:nvSpPr>
          <p:cNvPr id="121" name="Text Box 71">
            <a:extLst>
              <a:ext uri="{FF2B5EF4-FFF2-40B4-BE49-F238E27FC236}">
                <a16:creationId xmlns:a16="http://schemas.microsoft.com/office/drawing/2014/main" id="{296A6E76-0877-3041-86FB-B0960BCE69B1}"/>
              </a:ext>
            </a:extLst>
          </p:cNvPr>
          <p:cNvSpPr txBox="1">
            <a:spLocks noChangeArrowheads="1"/>
          </p:cNvSpPr>
          <p:nvPr/>
        </p:nvSpPr>
        <p:spPr bwMode="auto">
          <a:xfrm>
            <a:off x="7176863" y="1253653"/>
            <a:ext cx="2672681" cy="406800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0800000" scaled="1"/>
            <a:tileRect/>
          </a:gradFill>
          <a:ln>
            <a:solidFill>
              <a:srgbClr val="92D050"/>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noAutofit/>
          </a:bodyPr>
          <a:lstStyle/>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a:p>
            <a:pPr algn="ctr">
              <a:spcBef>
                <a:spcPts val="0"/>
              </a:spcBef>
            </a:pPr>
            <a:endParaRPr lang="en-US" sz="3400" b="1" dirty="0">
              <a:solidFill>
                <a:srgbClr val="000000"/>
              </a:solidFill>
              <a:latin typeface="Tahoma" pitchFamily="-65" charset="0"/>
            </a:endParaRPr>
          </a:p>
        </p:txBody>
      </p:sp>
      <p:cxnSp>
        <p:nvCxnSpPr>
          <p:cNvPr id="131" name="Straight Connector 82"/>
          <p:cNvCxnSpPr>
            <a:cxnSpLocks/>
          </p:cNvCxnSpPr>
          <p:nvPr/>
        </p:nvCxnSpPr>
        <p:spPr>
          <a:xfrm flipH="1" flipV="1">
            <a:off x="3996788" y="1026456"/>
            <a:ext cx="20108" cy="5076000"/>
          </a:xfrm>
          <a:prstGeom prst="line">
            <a:avLst/>
          </a:prstGeom>
          <a:ln w="50800">
            <a:solidFill>
              <a:srgbClr val="000000"/>
            </a:solidFill>
          </a:ln>
          <a:effectLst>
            <a:outerShdw blurRad="50800" dist="63500" dir="2700000">
              <a:srgbClr val="000000">
                <a:alpha val="25000"/>
              </a:srgbClr>
            </a:outerShdw>
          </a:effectLst>
        </p:spPr>
        <p:style>
          <a:lnRef idx="2">
            <a:schemeClr val="accent1"/>
          </a:lnRef>
          <a:fillRef idx="0">
            <a:schemeClr val="accent1"/>
          </a:fillRef>
          <a:effectRef idx="1">
            <a:schemeClr val="accent1"/>
          </a:effectRef>
          <a:fontRef idx="minor">
            <a:schemeClr val="tx1"/>
          </a:fontRef>
        </p:style>
      </p:cxnSp>
      <p:sp>
        <p:nvSpPr>
          <p:cNvPr id="151" name="Left Bracket 48"/>
          <p:cNvSpPr/>
          <p:nvPr/>
        </p:nvSpPr>
        <p:spPr>
          <a:xfrm rot="16200000" flipH="1">
            <a:off x="4136574" y="-1632939"/>
            <a:ext cx="45719" cy="7053825"/>
          </a:xfrm>
          <a:prstGeom prst="leftBracket">
            <a:avLst/>
          </a:prstGeom>
          <a:ln w="50800">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rgbClr val="000000"/>
              </a:solidFill>
            </a:endParaRPr>
          </a:p>
        </p:txBody>
      </p:sp>
      <p:sp>
        <p:nvSpPr>
          <p:cNvPr id="79" name="Text Box 71"/>
          <p:cNvSpPr txBox="1">
            <a:spLocks noChangeArrowheads="1"/>
          </p:cNvSpPr>
          <p:nvPr/>
        </p:nvSpPr>
        <p:spPr bwMode="auto">
          <a:xfrm>
            <a:off x="4142188" y="3248104"/>
            <a:ext cx="1530892" cy="3493264"/>
          </a:xfrm>
          <a:prstGeom prst="rect">
            <a:avLst/>
          </a:prstGeom>
          <a:gradFill flip="none" rotWithShape="1">
            <a:gsLst>
              <a:gs pos="0">
                <a:srgbClr val="00FFFF">
                  <a:tint val="66000"/>
                  <a:satMod val="160000"/>
                </a:srgbClr>
              </a:gs>
              <a:gs pos="50000">
                <a:srgbClr val="00FFFF">
                  <a:tint val="44500"/>
                  <a:satMod val="160000"/>
                </a:srgbClr>
              </a:gs>
              <a:gs pos="100000">
                <a:srgbClr val="00FFFF">
                  <a:tint val="23500"/>
                  <a:satMod val="160000"/>
                </a:srgbClr>
              </a:gs>
            </a:gsLst>
            <a:lin ang="0" scaled="1"/>
            <a:tileRect/>
          </a:gradFill>
          <a:ln>
            <a:solidFill>
              <a:srgbClr val="00FFFF"/>
            </a:solidFill>
            <a:headEnd/>
            <a:tailEnd/>
          </a:ln>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p:txBody>
      </p:sp>
      <p:sp>
        <p:nvSpPr>
          <p:cNvPr id="40" name="Title 39"/>
          <p:cNvSpPr>
            <a:spLocks noGrp="1"/>
          </p:cNvSpPr>
          <p:nvPr>
            <p:ph type="title"/>
          </p:nvPr>
        </p:nvSpPr>
        <p:spPr>
          <a:xfrm>
            <a:off x="990600" y="44624"/>
            <a:ext cx="8915400" cy="609600"/>
          </a:xfrm>
        </p:spPr>
        <p:txBody>
          <a:bodyPr>
            <a:noAutofit/>
          </a:bodyPr>
          <a:lstStyle/>
          <a:p>
            <a:pPr algn="ctr"/>
            <a:r>
              <a:rPr lang="en-US" dirty="0">
                <a:effectLst/>
              </a:rPr>
              <a:t>AION Management Board-October 2019</a:t>
            </a:r>
          </a:p>
        </p:txBody>
      </p:sp>
      <p:cxnSp>
        <p:nvCxnSpPr>
          <p:cNvPr id="80" name="Straight Connector 82"/>
          <p:cNvCxnSpPr>
            <a:cxnSpLocks/>
          </p:cNvCxnSpPr>
          <p:nvPr/>
        </p:nvCxnSpPr>
        <p:spPr>
          <a:xfrm flipV="1">
            <a:off x="7339324" y="1858342"/>
            <a:ext cx="1" cy="2988000"/>
          </a:xfrm>
          <a:prstGeom prst="line">
            <a:avLst/>
          </a:prstGeom>
          <a:ln w="50800">
            <a:solidFill>
              <a:srgbClr val="000000"/>
            </a:solidFill>
          </a:ln>
          <a:effectLst>
            <a:outerShdw blurRad="50800" dist="63500" dir="2700000">
              <a:srgbClr val="000000">
                <a:alpha val="25000"/>
              </a:srgbClr>
            </a:outerShdw>
          </a:effectLst>
        </p:spPr>
        <p:style>
          <a:lnRef idx="2">
            <a:schemeClr val="accent1"/>
          </a:lnRef>
          <a:fillRef idx="0">
            <a:schemeClr val="accent1"/>
          </a:fillRef>
          <a:effectRef idx="1">
            <a:schemeClr val="accent1"/>
          </a:effectRef>
          <a:fontRef idx="minor">
            <a:schemeClr val="tx1"/>
          </a:fontRef>
        </p:style>
      </p:cxnSp>
      <p:sp>
        <p:nvSpPr>
          <p:cNvPr id="140" name="Left Bracket 48"/>
          <p:cNvSpPr/>
          <p:nvPr/>
        </p:nvSpPr>
        <p:spPr>
          <a:xfrm rot="5400000">
            <a:off x="8143456" y="2520154"/>
            <a:ext cx="163425" cy="1791816"/>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rgbClr val="000000"/>
              </a:solidFill>
            </a:endParaRPr>
          </a:p>
        </p:txBody>
      </p:sp>
      <p:sp>
        <p:nvSpPr>
          <p:cNvPr id="148" name="Left Bracket 48"/>
          <p:cNvSpPr/>
          <p:nvPr/>
        </p:nvSpPr>
        <p:spPr>
          <a:xfrm rot="5400000">
            <a:off x="8169895" y="3832450"/>
            <a:ext cx="118941" cy="1783425"/>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rgbClr val="000000"/>
              </a:solidFill>
            </a:endParaRPr>
          </a:p>
        </p:txBody>
      </p:sp>
      <p:cxnSp>
        <p:nvCxnSpPr>
          <p:cNvPr id="88" name="Straight Connector 56"/>
          <p:cNvCxnSpPr/>
          <p:nvPr/>
        </p:nvCxnSpPr>
        <p:spPr>
          <a:xfrm rot="16200000" flipV="1">
            <a:off x="8019913" y="3406224"/>
            <a:ext cx="185307" cy="801"/>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87" name="Left Bracket 48"/>
          <p:cNvSpPr/>
          <p:nvPr/>
        </p:nvSpPr>
        <p:spPr>
          <a:xfrm rot="5400000">
            <a:off x="8182038" y="3129647"/>
            <a:ext cx="310673" cy="2016225"/>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rgbClr val="000000"/>
              </a:solidFill>
            </a:endParaRPr>
          </a:p>
        </p:txBody>
      </p:sp>
      <p:cxnSp>
        <p:nvCxnSpPr>
          <p:cNvPr id="90" name="Straight Connector 56"/>
          <p:cNvCxnSpPr/>
          <p:nvPr/>
        </p:nvCxnSpPr>
        <p:spPr>
          <a:xfrm rot="16200000" flipV="1">
            <a:off x="8020714" y="4054296"/>
            <a:ext cx="185307" cy="801"/>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92" name="Straight Connector 56"/>
          <p:cNvCxnSpPr/>
          <p:nvPr/>
        </p:nvCxnSpPr>
        <p:spPr>
          <a:xfrm rot="16200000" flipV="1">
            <a:off x="8019913" y="4756947"/>
            <a:ext cx="185307" cy="801"/>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130" name="Textfeld 129"/>
          <p:cNvSpPr txBox="1"/>
          <p:nvPr/>
        </p:nvSpPr>
        <p:spPr>
          <a:xfrm>
            <a:off x="7248870" y="1309990"/>
            <a:ext cx="2513383" cy="307777"/>
          </a:xfrm>
          <a:prstGeom prst="rect">
            <a:avLst/>
          </a:prstGeom>
          <a:noFill/>
          <a:ln>
            <a:noFill/>
          </a:ln>
        </p:spPr>
        <p:txBody>
          <a:bodyPr wrap="square" rtlCol="0">
            <a:spAutoFit/>
          </a:bodyPr>
          <a:lstStyle/>
          <a:p>
            <a:pPr algn="ctr"/>
            <a:r>
              <a:rPr lang="en-US" sz="1400" b="1" dirty="0">
                <a:solidFill>
                  <a:srgbClr val="000000"/>
                </a:solidFill>
                <a:latin typeface="Tahoma" pitchFamily="-65" charset="0"/>
              </a:rPr>
              <a:t>Institutional Board</a:t>
            </a:r>
          </a:p>
        </p:txBody>
      </p:sp>
      <p:cxnSp>
        <p:nvCxnSpPr>
          <p:cNvPr id="76" name="Straight Connector 56"/>
          <p:cNvCxnSpPr/>
          <p:nvPr/>
        </p:nvCxnSpPr>
        <p:spPr>
          <a:xfrm rot="16200000" flipV="1">
            <a:off x="8019913" y="2849319"/>
            <a:ext cx="185307" cy="801"/>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89" name="Text Box 59"/>
          <p:cNvSpPr txBox="1">
            <a:spLocks noChangeArrowheads="1"/>
          </p:cNvSpPr>
          <p:nvPr/>
        </p:nvSpPr>
        <p:spPr bwMode="auto">
          <a:xfrm>
            <a:off x="7617297" y="2870862"/>
            <a:ext cx="1008111" cy="40011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solidFill>
              <a:schemeClr val="tx1"/>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Birmingham</a:t>
            </a:r>
          </a:p>
          <a:p>
            <a:pPr algn="ctr">
              <a:spcBef>
                <a:spcPts val="0"/>
              </a:spcBef>
            </a:pPr>
            <a:r>
              <a:rPr lang="en-US" sz="1000" dirty="0">
                <a:solidFill>
                  <a:srgbClr val="000000"/>
                </a:solidFill>
                <a:latin typeface="Tahoma" panose="020B0604030504040204" pitchFamily="34" charset="0"/>
                <a:ea typeface="Tahoma" panose="020B0604030504040204" pitchFamily="34" charset="0"/>
                <a:cs typeface="Tahoma" panose="020B0604030504040204" pitchFamily="34" charset="0"/>
              </a:rPr>
              <a:t>M.XXXX</a:t>
            </a:r>
          </a:p>
        </p:txBody>
      </p:sp>
      <p:sp>
        <p:nvSpPr>
          <p:cNvPr id="3" name="Textfeld 2"/>
          <p:cNvSpPr txBox="1"/>
          <p:nvPr/>
        </p:nvSpPr>
        <p:spPr>
          <a:xfrm>
            <a:off x="4142188" y="6309320"/>
            <a:ext cx="1530892" cy="307777"/>
          </a:xfrm>
          <a:prstGeom prst="rect">
            <a:avLst/>
          </a:prstGeom>
          <a:noFill/>
          <a:ln>
            <a:noFill/>
          </a:ln>
        </p:spPr>
        <p:txBody>
          <a:bodyPr wrap="square" rtlCol="0">
            <a:spAutoFit/>
          </a:bodyPr>
          <a:lstStyle/>
          <a:p>
            <a:pPr algn="ctr"/>
            <a:r>
              <a:rPr lang="en-US" sz="1400" b="1" dirty="0">
                <a:solidFill>
                  <a:srgbClr val="000000"/>
                </a:solidFill>
                <a:latin typeface="Tahoma" pitchFamily="-65" charset="0"/>
              </a:rPr>
              <a:t>Coordination</a:t>
            </a:r>
          </a:p>
        </p:txBody>
      </p:sp>
      <p:sp>
        <p:nvSpPr>
          <p:cNvPr id="146" name="Left Bracket 48"/>
          <p:cNvSpPr/>
          <p:nvPr/>
        </p:nvSpPr>
        <p:spPr>
          <a:xfrm rot="5400000">
            <a:off x="8173076" y="1922865"/>
            <a:ext cx="112578" cy="1783422"/>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rgbClr val="000000"/>
              </a:solidFill>
            </a:endParaRPr>
          </a:p>
        </p:txBody>
      </p:sp>
      <p:sp>
        <p:nvSpPr>
          <p:cNvPr id="117" name="Text Box 59"/>
          <p:cNvSpPr txBox="1">
            <a:spLocks noChangeArrowheads="1"/>
          </p:cNvSpPr>
          <p:nvPr/>
        </p:nvSpPr>
        <p:spPr bwMode="auto">
          <a:xfrm>
            <a:off x="8688557" y="2870862"/>
            <a:ext cx="1008111" cy="40011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solidFill>
              <a:schemeClr val="tx1"/>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Cambridge</a:t>
            </a:r>
          </a:p>
          <a:p>
            <a:pPr algn="ctr">
              <a:spcBef>
                <a:spcPts val="0"/>
              </a:spcBef>
            </a:pPr>
            <a:r>
              <a:rPr lang="de-DE" sz="1000" dirty="0">
                <a:solidFill>
                  <a:srgbClr val="000000"/>
                </a:solidFill>
              </a:rPr>
              <a:t> </a:t>
            </a:r>
            <a:r>
              <a:rPr lang="de-DE" sz="1000" dirty="0">
                <a:solidFill>
                  <a:srgbClr val="000000"/>
                </a:solidFill>
                <a:latin typeface="Tahoma" panose="020B0604030504040204" pitchFamily="34" charset="0"/>
                <a:ea typeface="Tahoma" panose="020B0604030504040204" pitchFamily="34" charset="0"/>
                <a:cs typeface="Tahoma" panose="020B0604030504040204" pitchFamily="34" charset="0"/>
              </a:rPr>
              <a:t>G. IIIIII</a:t>
            </a:r>
            <a:r>
              <a:rPr lang="de-DE" sz="1000" dirty="0">
                <a:solidFill>
                  <a:srgbClr val="000000"/>
                </a:solidFill>
              </a:rPr>
              <a:t> </a:t>
            </a:r>
            <a:endParaRPr lang="en-US" sz="1000" dirty="0">
              <a:solidFill>
                <a:srgbClr val="000000"/>
              </a:solidFill>
              <a:latin typeface="Tahoma" pitchFamily="-65" charset="0"/>
            </a:endParaRPr>
          </a:p>
        </p:txBody>
      </p:sp>
      <p:sp>
        <p:nvSpPr>
          <p:cNvPr id="124" name="Text Box 59"/>
          <p:cNvSpPr txBox="1">
            <a:spLocks noChangeArrowheads="1"/>
          </p:cNvSpPr>
          <p:nvPr/>
        </p:nvSpPr>
        <p:spPr bwMode="auto">
          <a:xfrm>
            <a:off x="7617297" y="3463888"/>
            <a:ext cx="1008111" cy="40011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solidFill>
              <a:schemeClr val="tx1"/>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Imperial Col.</a:t>
            </a:r>
          </a:p>
          <a:p>
            <a:pPr algn="ctr">
              <a:spcBef>
                <a:spcPts val="0"/>
              </a:spcBef>
            </a:pPr>
            <a:r>
              <a:rPr lang="en-US" sz="1000" dirty="0">
                <a:solidFill>
                  <a:srgbClr val="000000"/>
                </a:solidFill>
                <a:latin typeface="Tahoma" pitchFamily="-65" charset="0"/>
              </a:rPr>
              <a:t>L.YYYY</a:t>
            </a:r>
          </a:p>
        </p:txBody>
      </p:sp>
      <p:sp>
        <p:nvSpPr>
          <p:cNvPr id="132" name="Text Box 59"/>
          <p:cNvSpPr txBox="1">
            <a:spLocks noChangeArrowheads="1"/>
          </p:cNvSpPr>
          <p:nvPr/>
        </p:nvSpPr>
        <p:spPr bwMode="auto">
          <a:xfrm>
            <a:off x="8677018" y="3463888"/>
            <a:ext cx="1019650" cy="415498"/>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solidFill>
              <a:schemeClr val="tx1"/>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Kings Col.</a:t>
            </a:r>
          </a:p>
          <a:p>
            <a:pPr algn="ctr">
              <a:spcBef>
                <a:spcPts val="0"/>
              </a:spcBef>
            </a:pPr>
            <a:r>
              <a:rPr lang="en-US" sz="1000" dirty="0">
                <a:solidFill>
                  <a:srgbClr val="000000"/>
                </a:solidFill>
                <a:latin typeface="Tahoma" pitchFamily="-65" charset="0"/>
              </a:rPr>
              <a:t>V. XYZKL</a:t>
            </a:r>
          </a:p>
        </p:txBody>
      </p:sp>
      <p:sp>
        <p:nvSpPr>
          <p:cNvPr id="133" name="Text Box 59"/>
          <p:cNvSpPr txBox="1">
            <a:spLocks noChangeArrowheads="1"/>
          </p:cNvSpPr>
          <p:nvPr/>
        </p:nvSpPr>
        <p:spPr bwMode="auto">
          <a:xfrm>
            <a:off x="7617297" y="4124205"/>
            <a:ext cx="1008111" cy="40011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solidFill>
              <a:schemeClr val="tx1"/>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Liverpool</a:t>
            </a:r>
          </a:p>
          <a:p>
            <a:pPr algn="ctr">
              <a:spcBef>
                <a:spcPts val="0"/>
              </a:spcBef>
            </a:pPr>
            <a:r>
              <a:rPr lang="en-US" sz="1000" dirty="0">
                <a:solidFill>
                  <a:srgbClr val="000000"/>
                </a:solidFill>
                <a:latin typeface="Tahoma" pitchFamily="-65" charset="0"/>
              </a:rPr>
              <a:t>G. PPPP</a:t>
            </a:r>
          </a:p>
        </p:txBody>
      </p:sp>
      <p:sp>
        <p:nvSpPr>
          <p:cNvPr id="135" name="Text Box 59"/>
          <p:cNvSpPr txBox="1">
            <a:spLocks noChangeArrowheads="1"/>
          </p:cNvSpPr>
          <p:nvPr/>
        </p:nvSpPr>
        <p:spPr bwMode="auto">
          <a:xfrm>
            <a:off x="8688557" y="4133813"/>
            <a:ext cx="1008111" cy="40011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solidFill>
              <a:schemeClr val="tx1"/>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NPL </a:t>
            </a:r>
          </a:p>
          <a:p>
            <a:pPr algn="ctr">
              <a:spcBef>
                <a:spcPts val="0"/>
              </a:spcBef>
            </a:pPr>
            <a:r>
              <a:rPr lang="en-US" sz="1000" dirty="0">
                <a:solidFill>
                  <a:srgbClr val="000000"/>
                </a:solidFill>
                <a:latin typeface="Tahoma" pitchFamily="-65" charset="0"/>
              </a:rPr>
              <a:t>D. UUUU</a:t>
            </a:r>
          </a:p>
        </p:txBody>
      </p:sp>
      <p:sp>
        <p:nvSpPr>
          <p:cNvPr id="136" name="Text Box 59"/>
          <p:cNvSpPr txBox="1">
            <a:spLocks noChangeArrowheads="1"/>
          </p:cNvSpPr>
          <p:nvPr/>
        </p:nvSpPr>
        <p:spPr bwMode="auto">
          <a:xfrm>
            <a:off x="7617297" y="4761737"/>
            <a:ext cx="1008112" cy="40011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solidFill>
              <a:schemeClr val="tx1"/>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Oxford</a:t>
            </a:r>
          </a:p>
          <a:p>
            <a:pPr algn="ctr">
              <a:spcBef>
                <a:spcPts val="0"/>
              </a:spcBef>
            </a:pPr>
            <a:r>
              <a:rPr lang="en-US" sz="1000" dirty="0">
                <a:solidFill>
                  <a:srgbClr val="000000"/>
                </a:solidFill>
                <a:latin typeface="Tahoma" pitchFamily="-65" charset="0"/>
              </a:rPr>
              <a:t>F. QQQQ</a:t>
            </a:r>
          </a:p>
        </p:txBody>
      </p:sp>
      <p:sp>
        <p:nvSpPr>
          <p:cNvPr id="137" name="Text Box 59"/>
          <p:cNvSpPr txBox="1">
            <a:spLocks noChangeArrowheads="1"/>
          </p:cNvSpPr>
          <p:nvPr/>
        </p:nvSpPr>
        <p:spPr bwMode="auto">
          <a:xfrm>
            <a:off x="8688556" y="4783631"/>
            <a:ext cx="1008112" cy="40011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solidFill>
              <a:schemeClr val="tx1"/>
            </a:solidFill>
            <a:headEnd/>
            <a:tailEnd/>
          </a:ln>
          <a:effectLst>
            <a:outerShdw blurRad="50800" dist="63500" dir="2700000">
              <a:srgbClr val="000000">
                <a:alpha val="25000"/>
              </a:srgbClr>
            </a:outerShdw>
          </a:effectLst>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RAL</a:t>
            </a:r>
          </a:p>
          <a:p>
            <a:pPr algn="ctr">
              <a:spcBef>
                <a:spcPts val="0"/>
              </a:spcBef>
            </a:pPr>
            <a:r>
              <a:rPr lang="en-US" sz="1000" dirty="0">
                <a:solidFill>
                  <a:srgbClr val="000000"/>
                </a:solidFill>
                <a:latin typeface="Tahoma" pitchFamily="-65" charset="0"/>
              </a:rPr>
              <a:t>T. PPPP</a:t>
            </a:r>
          </a:p>
        </p:txBody>
      </p:sp>
      <p:cxnSp>
        <p:nvCxnSpPr>
          <p:cNvPr id="118" name="Straight Connector 56"/>
          <p:cNvCxnSpPr/>
          <p:nvPr/>
        </p:nvCxnSpPr>
        <p:spPr>
          <a:xfrm rot="5400000" flipH="1" flipV="1">
            <a:off x="3892916" y="4397471"/>
            <a:ext cx="209552" cy="801"/>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154" name="Text Box 60"/>
          <p:cNvSpPr txBox="1">
            <a:spLocks noChangeArrowheads="1"/>
          </p:cNvSpPr>
          <p:nvPr/>
        </p:nvSpPr>
        <p:spPr bwMode="auto">
          <a:xfrm>
            <a:off x="128464" y="1412776"/>
            <a:ext cx="2504205" cy="815608"/>
          </a:xfrm>
          <a:prstGeom prst="rect">
            <a:avLst/>
          </a:prstGeom>
          <a:gradFill flip="none" rotWithShape="1">
            <a:gsLst>
              <a:gs pos="0">
                <a:srgbClr val="EAC3B0"/>
              </a:gs>
              <a:gs pos="0">
                <a:srgbClr val="F4DFD4"/>
              </a:gs>
              <a:gs pos="100000">
                <a:schemeClr val="bg1"/>
              </a:gs>
            </a:gsLst>
            <a:path path="circle">
              <a:fillToRect l="50000" t="50000" r="50000" b="50000"/>
            </a:path>
            <a:tileRect/>
          </a:gradFill>
          <a:ln>
            <a:solidFill>
              <a:srgbClr val="F4DFD4"/>
            </a:solidFill>
            <a:headEnd/>
            <a:tailEnd/>
          </a:ln>
          <a:effectLst>
            <a:outerShdw blurRad="50800" dist="63500" dir="2700000">
              <a:srgbClr val="000000">
                <a:alpha val="25000"/>
              </a:srgbClr>
            </a:outerShdw>
          </a:effectLst>
        </p:spPr>
        <p:style>
          <a:lnRef idx="0">
            <a:schemeClr val="accent3"/>
          </a:lnRef>
          <a:fillRef idx="3">
            <a:schemeClr val="accent3"/>
          </a:fillRef>
          <a:effectRef idx="3">
            <a:schemeClr val="accent3"/>
          </a:effectRef>
          <a:fontRef idx="minor">
            <a:schemeClr val="lt1"/>
          </a:fontRef>
        </p:style>
        <p:txBody>
          <a:bodyPr wrap="square">
            <a:prstTxWarp prst="textNoShape">
              <a:avLst/>
            </a:prstTxWarp>
            <a:spAutoFit/>
          </a:bodyPr>
          <a:lstStyle/>
          <a:p>
            <a:pPr lvl="0" algn="ctr">
              <a:defRPr/>
            </a:pPr>
            <a:r>
              <a:rPr lang="en-US" sz="1050" b="1" dirty="0">
                <a:solidFill>
                  <a:srgbClr val="000000"/>
                </a:solidFill>
                <a:latin typeface="Tahoma" panose="020B0604030504040204" pitchFamily="34" charset="0"/>
                <a:ea typeface="Tahoma" panose="020B0604030504040204" pitchFamily="34" charset="0"/>
                <a:cs typeface="Tahoma" panose="020B0604030504040204" pitchFamily="34" charset="0"/>
              </a:rPr>
              <a:t>Advisors</a:t>
            </a:r>
          </a:p>
          <a:p>
            <a:pPr algn="ctr">
              <a:spcBef>
                <a:spcPts val="0"/>
              </a:spcBef>
              <a:defRPr/>
            </a:pPr>
            <a:r>
              <a:rPr lang="de-DE" sz="1050" dirty="0">
                <a:solidFill>
                  <a:srgbClr val="000000"/>
                </a:solidFill>
                <a:latin typeface="Tahoma" charset="0"/>
              </a:rPr>
              <a:t>X. </a:t>
            </a:r>
            <a:r>
              <a:rPr lang="de-DE" sz="1050" dirty="0" err="1">
                <a:solidFill>
                  <a:srgbClr val="000000"/>
                </a:solidFill>
                <a:latin typeface="Tahoma" charset="0"/>
              </a:rPr>
              <a:t>yyy</a:t>
            </a:r>
            <a:endParaRPr lang="de-DE" sz="1050">
              <a:solidFill>
                <a:srgbClr val="000000"/>
              </a:solidFill>
              <a:latin typeface="Tahoma" charset="0"/>
            </a:endParaRPr>
          </a:p>
          <a:p>
            <a:pPr algn="ctr">
              <a:spcBef>
                <a:spcPts val="0"/>
              </a:spcBef>
              <a:defRPr/>
            </a:pPr>
            <a:endParaRPr lang="en-US" sz="500">
              <a:solidFill>
                <a:srgbClr val="000000"/>
              </a:solidFill>
              <a:latin typeface="Tahoma" charset="0"/>
            </a:endParaRPr>
          </a:p>
          <a:p>
            <a:pPr algn="ctr">
              <a:spcBef>
                <a:spcPts val="0"/>
              </a:spcBef>
              <a:defRPr/>
            </a:pPr>
            <a:r>
              <a:rPr lang="en-US" sz="1050" i="1">
                <a:solidFill>
                  <a:srgbClr val="000000"/>
                </a:solidFill>
                <a:latin typeface="Tahoma" charset="0"/>
              </a:rPr>
              <a:t>P. </a:t>
            </a:r>
            <a:r>
              <a:rPr lang="en-US" sz="1050" i="1" err="1">
                <a:solidFill>
                  <a:srgbClr val="000000"/>
                </a:solidFill>
                <a:latin typeface="Tahoma" charset="0"/>
              </a:rPr>
              <a:t>Ttttt</a:t>
            </a:r>
            <a:r>
              <a:rPr lang="en-US" sz="1050" i="1">
                <a:solidFill>
                  <a:srgbClr val="000000"/>
                </a:solidFill>
                <a:latin typeface="Tahoma" charset="0"/>
              </a:rPr>
              <a:t> , L. </a:t>
            </a:r>
            <a:r>
              <a:rPr lang="en-US" sz="1050" i="1" err="1">
                <a:solidFill>
                  <a:srgbClr val="000000"/>
                </a:solidFill>
                <a:latin typeface="Tahoma" charset="0"/>
              </a:rPr>
              <a:t>uuuuu</a:t>
            </a:r>
            <a:r>
              <a:rPr lang="en-US" sz="1050" i="1">
                <a:solidFill>
                  <a:srgbClr val="000000"/>
                </a:solidFill>
                <a:latin typeface="Tahoma" charset="0"/>
              </a:rPr>
              <a:t>, </a:t>
            </a:r>
            <a:r>
              <a:rPr lang="en-US" sz="1050" i="1" err="1">
                <a:solidFill>
                  <a:srgbClr val="000000"/>
                </a:solidFill>
                <a:latin typeface="Tahoma" charset="0"/>
              </a:rPr>
              <a:t>xxxx</a:t>
            </a:r>
            <a:endParaRPr lang="en-US" sz="1050" b="1">
              <a:solidFill>
                <a:srgbClr val="000000"/>
              </a:solidFill>
              <a:latin typeface="Tahoma" panose="020B0604030504040204" pitchFamily="34" charset="0"/>
              <a:ea typeface="Tahoma" panose="020B0604030504040204" pitchFamily="34" charset="0"/>
              <a:cs typeface="Tahoma" panose="020B0604030504040204" pitchFamily="34" charset="0"/>
            </a:endParaRPr>
          </a:p>
          <a:p>
            <a:pPr lvl="0" algn="ctr">
              <a:defRPr/>
            </a:pPr>
            <a:endParaRPr lang="en-US" sz="1050" b="1">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cxnSp>
        <p:nvCxnSpPr>
          <p:cNvPr id="6" name="Straight Connector 5"/>
          <p:cNvCxnSpPr/>
          <p:nvPr/>
        </p:nvCxnSpPr>
        <p:spPr>
          <a:xfrm flipH="1">
            <a:off x="3997292" y="5373216"/>
            <a:ext cx="504056"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05" name="Straight Connector 104"/>
          <p:cNvCxnSpPr/>
          <p:nvPr/>
        </p:nvCxnSpPr>
        <p:spPr>
          <a:xfrm flipH="1">
            <a:off x="3997292" y="4725144"/>
            <a:ext cx="648072"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07" name="Straight Connector 106"/>
          <p:cNvCxnSpPr/>
          <p:nvPr/>
        </p:nvCxnSpPr>
        <p:spPr>
          <a:xfrm flipH="1">
            <a:off x="3997292" y="4005064"/>
            <a:ext cx="576064"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39" name="Text Box 80"/>
          <p:cNvSpPr txBox="1">
            <a:spLocks noChangeArrowheads="1"/>
          </p:cNvSpPr>
          <p:nvPr/>
        </p:nvSpPr>
        <p:spPr bwMode="auto">
          <a:xfrm>
            <a:off x="4213316" y="4509120"/>
            <a:ext cx="1296144" cy="400110"/>
          </a:xfrm>
          <a:prstGeom prst="rect">
            <a:avLst/>
          </a:prstGeom>
          <a:gradFill flip="none" rotWithShape="1">
            <a:gsLst>
              <a:gs pos="0">
                <a:srgbClr val="00FFFF">
                  <a:tint val="66000"/>
                  <a:satMod val="160000"/>
                </a:srgbClr>
              </a:gs>
              <a:gs pos="50000">
                <a:srgbClr val="00FFFF">
                  <a:tint val="44500"/>
                  <a:satMod val="160000"/>
                </a:srgbClr>
              </a:gs>
              <a:gs pos="100000">
                <a:srgbClr val="00FFFF">
                  <a:tint val="23500"/>
                  <a:satMod val="160000"/>
                </a:srgbClr>
              </a:gs>
            </a:gsLst>
            <a:lin ang="10800000" scaled="1"/>
            <a:tileRect/>
          </a:gradFill>
          <a:ln>
            <a:solidFill>
              <a:srgbClr val="00FFFF"/>
            </a:solid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AION-10</a:t>
            </a:r>
            <a:endParaRPr lang="en-US" sz="1000" dirty="0">
              <a:solidFill>
                <a:srgbClr val="000000"/>
              </a:solidFill>
              <a:latin typeface="Tahoma" pitchFamily="-65" charset="0"/>
            </a:endParaRPr>
          </a:p>
          <a:p>
            <a:pPr algn="ctr">
              <a:spcBef>
                <a:spcPts val="0"/>
              </a:spcBef>
            </a:pPr>
            <a:r>
              <a:rPr lang="en-US" sz="1000" dirty="0">
                <a:solidFill>
                  <a:srgbClr val="000000"/>
                </a:solidFill>
                <a:latin typeface="Tahoma" pitchFamily="-65" charset="0"/>
              </a:rPr>
              <a:t>A. CCCCC</a:t>
            </a:r>
          </a:p>
        </p:txBody>
      </p:sp>
      <p:sp>
        <p:nvSpPr>
          <p:cNvPr id="24" name="Text Box 55"/>
          <p:cNvSpPr txBox="1">
            <a:spLocks noChangeArrowheads="1"/>
          </p:cNvSpPr>
          <p:nvPr/>
        </p:nvSpPr>
        <p:spPr bwMode="auto">
          <a:xfrm>
            <a:off x="4232920" y="5189130"/>
            <a:ext cx="1276540" cy="400110"/>
          </a:xfrm>
          <a:prstGeom prst="rect">
            <a:avLst/>
          </a:prstGeom>
          <a:gradFill flip="none" rotWithShape="1">
            <a:gsLst>
              <a:gs pos="0">
                <a:srgbClr val="00FFFF">
                  <a:tint val="66000"/>
                  <a:satMod val="160000"/>
                </a:srgbClr>
              </a:gs>
              <a:gs pos="50000">
                <a:srgbClr val="00FFFF">
                  <a:tint val="44500"/>
                  <a:satMod val="160000"/>
                </a:srgbClr>
              </a:gs>
              <a:gs pos="100000">
                <a:srgbClr val="00FFFF">
                  <a:tint val="23500"/>
                  <a:satMod val="160000"/>
                </a:srgbClr>
              </a:gs>
            </a:gsLst>
            <a:lin ang="10800000" scaled="1"/>
            <a:tileRect/>
          </a:gradFill>
          <a:ln>
            <a:solidFill>
              <a:srgbClr val="00FFFF"/>
            </a:solidFill>
            <a:headEnd/>
            <a:tailEn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AION-100</a:t>
            </a:r>
            <a:endParaRPr lang="en-US" sz="1000" dirty="0">
              <a:solidFill>
                <a:srgbClr val="000000"/>
              </a:solidFill>
              <a:latin typeface="Tahoma" pitchFamily="-65" charset="0"/>
            </a:endParaRPr>
          </a:p>
          <a:p>
            <a:pPr algn="ctr">
              <a:spcBef>
                <a:spcPts val="0"/>
              </a:spcBef>
            </a:pPr>
            <a:r>
              <a:rPr lang="de-DE" sz="1000" dirty="0">
                <a:solidFill>
                  <a:srgbClr val="000000"/>
                </a:solidFill>
                <a:latin typeface="Tahoma" pitchFamily="-65" charset="0"/>
              </a:rPr>
              <a:t>L. TTTTT</a:t>
            </a:r>
          </a:p>
        </p:txBody>
      </p:sp>
      <p:sp>
        <p:nvSpPr>
          <p:cNvPr id="125" name="Text Box 18"/>
          <p:cNvSpPr txBox="1">
            <a:spLocks noChangeArrowheads="1"/>
          </p:cNvSpPr>
          <p:nvPr/>
        </p:nvSpPr>
        <p:spPr bwMode="auto">
          <a:xfrm>
            <a:off x="2848692" y="1471136"/>
            <a:ext cx="2448272" cy="661720"/>
          </a:xfrm>
          <a:prstGeom prst="rect">
            <a:avLst/>
          </a:prstGeom>
          <a:gradFill flip="none" rotWithShape="1">
            <a:gsLst>
              <a:gs pos="100000">
                <a:schemeClr val="bg1"/>
              </a:gs>
              <a:gs pos="100000">
                <a:schemeClr val="accent3"/>
              </a:gs>
              <a:gs pos="1000">
                <a:srgbClr val="E0A588"/>
              </a:gs>
            </a:gsLst>
            <a:path path="rect">
              <a:fillToRect l="50000" t="50000" r="50000" b="50000"/>
            </a:path>
            <a:tileRect/>
          </a:gradFill>
          <a:ln>
            <a:solidFill>
              <a:srgbClr val="F4DFD4"/>
            </a:solidFill>
            <a:headEnd/>
            <a:tailEnd/>
          </a:ln>
          <a:effectLst>
            <a:outerShdw blurRad="50800" dist="63500" dir="2700000">
              <a:srgbClr val="000000">
                <a:alpha val="25000"/>
              </a:srgbClr>
            </a:outerShdw>
          </a:effectLst>
        </p:spPr>
        <p:style>
          <a:lnRef idx="0">
            <a:schemeClr val="accent5"/>
          </a:lnRef>
          <a:fillRef idx="3">
            <a:schemeClr val="accent5"/>
          </a:fillRef>
          <a:effectRef idx="3">
            <a:schemeClr val="accent5"/>
          </a:effectRef>
          <a:fontRef idx="minor">
            <a:schemeClr val="lt1"/>
          </a:fontRef>
        </p:style>
        <p:txBody>
          <a:bodyPr wrap="square">
            <a:prstTxWarp prst="textNoShape">
              <a:avLst/>
            </a:prstTxWarp>
            <a:spAutoFit/>
          </a:bodyPr>
          <a:lstStyle/>
          <a:p>
            <a:pPr algn="ctr">
              <a:spcBef>
                <a:spcPts val="0"/>
              </a:spcBef>
              <a:defRPr/>
            </a:pPr>
            <a:endParaRPr lang="de-DE" sz="200" dirty="0">
              <a:solidFill>
                <a:srgbClr val="000000"/>
              </a:solidFill>
              <a:latin typeface="Tahoma" charset="0"/>
            </a:endParaRPr>
          </a:p>
          <a:p>
            <a:pPr algn="ctr">
              <a:spcBef>
                <a:spcPts val="0"/>
              </a:spcBef>
              <a:defRPr/>
            </a:pPr>
            <a:endParaRPr lang="en-US" sz="300" dirty="0">
              <a:solidFill>
                <a:srgbClr val="000000"/>
              </a:solidFill>
              <a:latin typeface="Tahoma" charset="0"/>
            </a:endParaRPr>
          </a:p>
          <a:p>
            <a:pPr algn="ctr">
              <a:spcBef>
                <a:spcPts val="0"/>
              </a:spcBef>
              <a:defRPr/>
            </a:pPr>
            <a:r>
              <a:rPr lang="en-US" sz="1400" b="1" dirty="0">
                <a:solidFill>
                  <a:srgbClr val="000000"/>
                </a:solidFill>
                <a:latin typeface="Tahoma" charset="0"/>
              </a:rPr>
              <a:t>Principal Investigator </a:t>
            </a:r>
          </a:p>
          <a:p>
            <a:pPr algn="ctr">
              <a:spcBef>
                <a:spcPts val="0"/>
              </a:spcBef>
              <a:defRPr/>
            </a:pPr>
            <a:endParaRPr lang="en-US" sz="400" b="1" dirty="0">
              <a:solidFill>
                <a:srgbClr val="000000"/>
              </a:solidFill>
              <a:latin typeface="Tahoma" charset="0"/>
            </a:endParaRPr>
          </a:p>
          <a:p>
            <a:pPr algn="ctr">
              <a:spcBef>
                <a:spcPts val="0"/>
              </a:spcBef>
              <a:defRPr/>
            </a:pPr>
            <a:r>
              <a:rPr lang="de-DE" sz="1000" dirty="0">
                <a:solidFill>
                  <a:srgbClr val="000000"/>
                </a:solidFill>
                <a:latin typeface="Tahoma" charset="0"/>
              </a:rPr>
              <a:t>XXXXXXXXXX</a:t>
            </a:r>
          </a:p>
          <a:p>
            <a:pPr algn="ctr">
              <a:spcBef>
                <a:spcPts val="0"/>
              </a:spcBef>
              <a:defRPr/>
            </a:pPr>
            <a:endParaRPr lang="en-US" sz="400" i="1" dirty="0">
              <a:solidFill>
                <a:srgbClr val="993300"/>
              </a:solidFill>
              <a:latin typeface="Tahoma" charset="0"/>
            </a:endParaRPr>
          </a:p>
        </p:txBody>
      </p:sp>
      <p:sp>
        <p:nvSpPr>
          <p:cNvPr id="145" name="Text Box 60"/>
          <p:cNvSpPr txBox="1">
            <a:spLocks noChangeArrowheads="1"/>
          </p:cNvSpPr>
          <p:nvPr/>
        </p:nvSpPr>
        <p:spPr bwMode="auto">
          <a:xfrm>
            <a:off x="5529064" y="2204864"/>
            <a:ext cx="1539195" cy="400110"/>
          </a:xfrm>
          <a:prstGeom prst="rect">
            <a:avLst/>
          </a:prstGeom>
          <a:gradFill flip="none" rotWithShape="1">
            <a:gsLst>
              <a:gs pos="25000">
                <a:srgbClr val="FAEFEA"/>
              </a:gs>
              <a:gs pos="0">
                <a:srgbClr val="F4DFD4"/>
              </a:gs>
              <a:gs pos="0">
                <a:srgbClr val="F4DFD4"/>
              </a:gs>
              <a:gs pos="50000">
                <a:schemeClr val="bg1"/>
              </a:gs>
              <a:gs pos="100000">
                <a:srgbClr val="BCE292"/>
              </a:gs>
            </a:gsLst>
            <a:lin ang="0" scaled="1"/>
            <a:tileRect/>
          </a:gradFill>
          <a:ln>
            <a:solidFill>
              <a:srgbClr val="F4DFD4"/>
            </a:solidFill>
            <a:headEnd/>
            <a:tailEnd/>
          </a:ln>
          <a:effectLst>
            <a:outerShdw blurRad="50800" dist="63500" dir="2700000">
              <a:srgbClr val="000000">
                <a:alpha val="25000"/>
              </a:srgbClr>
            </a:outerShdw>
          </a:effectLst>
        </p:spPr>
        <p:style>
          <a:lnRef idx="0">
            <a:schemeClr val="accent3"/>
          </a:lnRef>
          <a:fillRef idx="3">
            <a:schemeClr val="accent3"/>
          </a:fillRef>
          <a:effectRef idx="3">
            <a:schemeClr val="accent3"/>
          </a:effectRef>
          <a:fontRef idx="minor">
            <a:schemeClr val="lt1"/>
          </a:fontRef>
        </p:style>
        <p:txBody>
          <a:bodyPr wrap="square">
            <a:prstTxWarp prst="textNoShape">
              <a:avLst/>
            </a:prstTxWarp>
            <a:spAutoFit/>
          </a:bodyPr>
          <a:lstStyle/>
          <a:p>
            <a:pPr algn="ctr">
              <a:defRPr/>
            </a:pPr>
            <a:r>
              <a:rPr lang="en-US" sz="1000" b="1" dirty="0">
                <a:solidFill>
                  <a:srgbClr val="000000"/>
                </a:solidFill>
                <a:latin typeface="Tahoma" charset="0"/>
              </a:rPr>
              <a:t>Physics Office</a:t>
            </a:r>
          </a:p>
          <a:p>
            <a:pPr marL="228600" indent="-228600" algn="ctr">
              <a:defRPr/>
            </a:pPr>
            <a:r>
              <a:rPr lang="en-US" sz="1000" dirty="0">
                <a:solidFill>
                  <a:srgbClr val="000000"/>
                </a:solidFill>
                <a:latin typeface="Tahoma" charset="0"/>
              </a:rPr>
              <a:t>XXXXX</a:t>
            </a:r>
          </a:p>
        </p:txBody>
      </p:sp>
      <p:sp>
        <p:nvSpPr>
          <p:cNvPr id="98" name="Text Box 18"/>
          <p:cNvSpPr txBox="1">
            <a:spLocks noChangeArrowheads="1"/>
          </p:cNvSpPr>
          <p:nvPr/>
        </p:nvSpPr>
        <p:spPr bwMode="auto">
          <a:xfrm>
            <a:off x="5502037" y="980728"/>
            <a:ext cx="1539195" cy="553998"/>
          </a:xfrm>
          <a:prstGeom prst="rect">
            <a:avLst/>
          </a:prstGeom>
          <a:gradFill flip="none" rotWithShape="1">
            <a:gsLst>
              <a:gs pos="100000">
                <a:schemeClr val="bg1"/>
              </a:gs>
              <a:gs pos="100000">
                <a:schemeClr val="accent3"/>
              </a:gs>
              <a:gs pos="1000">
                <a:srgbClr val="E0A588"/>
              </a:gs>
            </a:gsLst>
            <a:path path="rect">
              <a:fillToRect l="50000" t="50000" r="50000" b="50000"/>
            </a:path>
            <a:tileRect/>
          </a:gradFill>
          <a:ln>
            <a:solidFill>
              <a:srgbClr val="F4DFD4"/>
            </a:solidFill>
            <a:headEnd/>
            <a:tailEnd/>
          </a:ln>
          <a:effectLst>
            <a:outerShdw blurRad="50800" dist="63500" dir="2700000">
              <a:srgbClr val="000000">
                <a:alpha val="25000"/>
              </a:srgbClr>
            </a:outerShdw>
          </a:effectLst>
        </p:spPr>
        <p:style>
          <a:lnRef idx="0">
            <a:schemeClr val="accent5"/>
          </a:lnRef>
          <a:fillRef idx="3">
            <a:schemeClr val="accent5"/>
          </a:fillRef>
          <a:effectRef idx="3">
            <a:schemeClr val="accent5"/>
          </a:effectRef>
          <a:fontRef idx="minor">
            <a:schemeClr val="lt1"/>
          </a:fontRef>
        </p:style>
        <p:txBody>
          <a:bodyPr wrap="square">
            <a:prstTxWarp prst="textNoShape">
              <a:avLst/>
            </a:prstTxWarp>
            <a:spAutoFit/>
          </a:bodyPr>
          <a:lstStyle/>
          <a:p>
            <a:pPr algn="ctr">
              <a:spcBef>
                <a:spcPts val="0"/>
              </a:spcBef>
              <a:defRPr/>
            </a:pPr>
            <a:r>
              <a:rPr lang="de-DE" sz="1000" b="1" dirty="0">
                <a:solidFill>
                  <a:srgbClr val="000000"/>
                </a:solidFill>
                <a:latin typeface="Tahoma" charset="0"/>
              </a:rPr>
              <a:t>Impact Office</a:t>
            </a:r>
            <a:endParaRPr lang="en-US" sz="1000" b="1" dirty="0">
              <a:solidFill>
                <a:srgbClr val="000000"/>
              </a:solidFill>
              <a:latin typeface="Tahoma" charset="0"/>
            </a:endParaRPr>
          </a:p>
          <a:p>
            <a:pPr algn="ctr">
              <a:spcBef>
                <a:spcPts val="0"/>
              </a:spcBef>
              <a:defRPr/>
            </a:pPr>
            <a:r>
              <a:rPr lang="de-DE" sz="1000" dirty="0">
                <a:solidFill>
                  <a:srgbClr val="000000"/>
                </a:solidFill>
                <a:latin typeface="Tahoma" charset="0"/>
              </a:rPr>
              <a:t>XXXXX</a:t>
            </a:r>
          </a:p>
          <a:p>
            <a:pPr algn="ctr">
              <a:spcBef>
                <a:spcPts val="0"/>
              </a:spcBef>
              <a:defRPr/>
            </a:pPr>
            <a:r>
              <a:rPr lang="de-DE" sz="1000" dirty="0">
                <a:solidFill>
                  <a:srgbClr val="000000"/>
                </a:solidFill>
                <a:latin typeface="Tahoma" charset="0"/>
              </a:rPr>
              <a:t>XXXX</a:t>
            </a:r>
            <a:endParaRPr lang="en-US" sz="1000" dirty="0">
              <a:solidFill>
                <a:srgbClr val="000000"/>
              </a:solidFill>
              <a:latin typeface="Tahoma" charset="0"/>
            </a:endParaRPr>
          </a:p>
        </p:txBody>
      </p:sp>
      <p:sp>
        <p:nvSpPr>
          <p:cNvPr id="10" name="Text Box 60"/>
          <p:cNvSpPr txBox="1">
            <a:spLocks noChangeArrowheads="1"/>
          </p:cNvSpPr>
          <p:nvPr/>
        </p:nvSpPr>
        <p:spPr bwMode="auto">
          <a:xfrm>
            <a:off x="7686345" y="1628800"/>
            <a:ext cx="1638431" cy="40011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rgbClr val="000000"/>
            </a:solidFill>
            <a:headEnd/>
            <a:tailEnd/>
          </a:ln>
          <a:effectLst>
            <a:outerShdw blurRad="50800" dist="63500" dir="2700000">
              <a:srgbClr val="000000">
                <a:alpha val="25000"/>
              </a:srgbClr>
            </a:outerShdw>
          </a:effectLst>
        </p:spPr>
        <p:style>
          <a:lnRef idx="0">
            <a:schemeClr val="accent3"/>
          </a:lnRef>
          <a:fillRef idx="3">
            <a:schemeClr val="accent3"/>
          </a:fillRef>
          <a:effectRef idx="3">
            <a:schemeClr val="accent3"/>
          </a:effectRef>
          <a:fontRef idx="minor">
            <a:schemeClr val="lt1"/>
          </a:fontRef>
        </p:style>
        <p:txBody>
          <a:bodyPr wrap="square">
            <a:prstTxWarp prst="textNoShape">
              <a:avLst/>
            </a:prstTxWarp>
            <a:spAutoFit/>
          </a:bodyPr>
          <a:lstStyle/>
          <a:p>
            <a:pPr algn="ctr">
              <a:defRPr/>
            </a:pPr>
            <a:r>
              <a:rPr lang="en-US" sz="1000" b="1" dirty="0">
                <a:solidFill>
                  <a:srgbClr val="000000"/>
                </a:solidFill>
                <a:latin typeface="Tahoma" charset="0"/>
              </a:rPr>
              <a:t>IB Chair</a:t>
            </a:r>
          </a:p>
          <a:p>
            <a:pPr algn="ctr">
              <a:defRPr/>
            </a:pPr>
            <a:r>
              <a:rPr lang="en-US" sz="1000" dirty="0">
                <a:solidFill>
                  <a:srgbClr val="000000"/>
                </a:solidFill>
                <a:latin typeface="Tahoma" charset="0"/>
              </a:rPr>
              <a:t>H. XXXXXX</a:t>
            </a:r>
            <a:endParaRPr lang="en-US" sz="1000" i="1" dirty="0">
              <a:solidFill>
                <a:srgbClr val="000000"/>
              </a:solidFill>
              <a:latin typeface="Tahoma" charset="0"/>
            </a:endParaRPr>
          </a:p>
        </p:txBody>
      </p:sp>
      <p:sp>
        <p:nvSpPr>
          <p:cNvPr id="4" name="Textfeld 3"/>
          <p:cNvSpPr txBox="1"/>
          <p:nvPr/>
        </p:nvSpPr>
        <p:spPr>
          <a:xfrm>
            <a:off x="8256980" y="6501681"/>
            <a:ext cx="1728192" cy="230832"/>
          </a:xfrm>
          <a:prstGeom prst="rect">
            <a:avLst/>
          </a:prstGeom>
          <a:noFill/>
        </p:spPr>
        <p:txBody>
          <a:bodyPr wrap="square" rtlCol="0">
            <a:spAutoFit/>
          </a:bodyPr>
          <a:lstStyle/>
          <a:p>
            <a:pPr algn="ctr"/>
            <a:r>
              <a:rPr lang="de-DE" sz="900" i="1" dirty="0" err="1"/>
              <a:t>October</a:t>
            </a:r>
            <a:r>
              <a:rPr lang="de-DE" sz="900" i="1" dirty="0"/>
              <a:t> 2019</a:t>
            </a:r>
            <a:endParaRPr lang="en-US" sz="900" i="1" dirty="0"/>
          </a:p>
        </p:txBody>
      </p:sp>
      <p:sp>
        <p:nvSpPr>
          <p:cNvPr id="104" name="Text Box 18">
            <a:extLst>
              <a:ext uri="{FF2B5EF4-FFF2-40B4-BE49-F238E27FC236}">
                <a16:creationId xmlns:a16="http://schemas.microsoft.com/office/drawing/2014/main" id="{91F20602-8441-2546-8334-B201AE2EF2DB}"/>
              </a:ext>
            </a:extLst>
          </p:cNvPr>
          <p:cNvSpPr txBox="1">
            <a:spLocks noChangeArrowheads="1"/>
          </p:cNvSpPr>
          <p:nvPr/>
        </p:nvSpPr>
        <p:spPr bwMode="auto">
          <a:xfrm>
            <a:off x="2845164" y="2420888"/>
            <a:ext cx="2448272" cy="661720"/>
          </a:xfrm>
          <a:prstGeom prst="rect">
            <a:avLst/>
          </a:prstGeom>
          <a:gradFill flip="none" rotWithShape="1">
            <a:gsLst>
              <a:gs pos="100000">
                <a:schemeClr val="bg1"/>
              </a:gs>
              <a:gs pos="100000">
                <a:schemeClr val="accent3"/>
              </a:gs>
              <a:gs pos="1000">
                <a:srgbClr val="E0A588"/>
              </a:gs>
            </a:gsLst>
            <a:path path="rect">
              <a:fillToRect l="50000" t="50000" r="50000" b="50000"/>
            </a:path>
            <a:tileRect/>
          </a:gradFill>
          <a:ln>
            <a:solidFill>
              <a:srgbClr val="F4DFD4"/>
            </a:solidFill>
            <a:headEnd/>
            <a:tailEnd/>
          </a:ln>
          <a:effectLst>
            <a:outerShdw blurRad="50800" dist="63500" dir="2700000">
              <a:srgbClr val="000000">
                <a:alpha val="25000"/>
              </a:srgbClr>
            </a:outerShdw>
          </a:effectLst>
        </p:spPr>
        <p:style>
          <a:lnRef idx="0">
            <a:schemeClr val="accent5"/>
          </a:lnRef>
          <a:fillRef idx="3">
            <a:schemeClr val="accent5"/>
          </a:fillRef>
          <a:effectRef idx="3">
            <a:schemeClr val="accent5"/>
          </a:effectRef>
          <a:fontRef idx="minor">
            <a:schemeClr val="lt1"/>
          </a:fontRef>
        </p:style>
        <p:txBody>
          <a:bodyPr wrap="square">
            <a:prstTxWarp prst="textNoShape">
              <a:avLst/>
            </a:prstTxWarp>
            <a:spAutoFit/>
          </a:bodyPr>
          <a:lstStyle/>
          <a:p>
            <a:pPr algn="ctr">
              <a:spcBef>
                <a:spcPts val="0"/>
              </a:spcBef>
              <a:defRPr/>
            </a:pPr>
            <a:endParaRPr lang="de-DE" sz="200">
              <a:solidFill>
                <a:srgbClr val="000000"/>
              </a:solidFill>
              <a:latin typeface="Tahoma" charset="0"/>
            </a:endParaRPr>
          </a:p>
          <a:p>
            <a:pPr algn="ctr">
              <a:spcBef>
                <a:spcPts val="0"/>
              </a:spcBef>
              <a:defRPr/>
            </a:pPr>
            <a:endParaRPr lang="en-US" sz="300">
              <a:solidFill>
                <a:srgbClr val="000000"/>
              </a:solidFill>
              <a:latin typeface="Tahoma" charset="0"/>
            </a:endParaRPr>
          </a:p>
          <a:p>
            <a:pPr algn="ctr">
              <a:spcBef>
                <a:spcPts val="0"/>
              </a:spcBef>
              <a:defRPr/>
            </a:pPr>
            <a:r>
              <a:rPr lang="en-US" sz="1400" b="1">
                <a:solidFill>
                  <a:srgbClr val="000000"/>
                </a:solidFill>
                <a:latin typeface="Tahoma" charset="0"/>
              </a:rPr>
              <a:t>Project Manager </a:t>
            </a:r>
          </a:p>
          <a:p>
            <a:pPr algn="ctr">
              <a:spcBef>
                <a:spcPts val="0"/>
              </a:spcBef>
              <a:defRPr/>
            </a:pPr>
            <a:endParaRPr lang="en-US" sz="400" b="1">
              <a:solidFill>
                <a:srgbClr val="000000"/>
              </a:solidFill>
              <a:latin typeface="Tahoma" charset="0"/>
            </a:endParaRPr>
          </a:p>
          <a:p>
            <a:pPr algn="ctr">
              <a:spcBef>
                <a:spcPts val="0"/>
              </a:spcBef>
              <a:defRPr/>
            </a:pPr>
            <a:r>
              <a:rPr lang="de-DE" sz="1000">
                <a:solidFill>
                  <a:srgbClr val="000000"/>
                </a:solidFill>
                <a:latin typeface="Tahoma" charset="0"/>
              </a:rPr>
              <a:t>XXXXXXXXXX</a:t>
            </a:r>
          </a:p>
          <a:p>
            <a:pPr algn="ctr">
              <a:spcBef>
                <a:spcPts val="0"/>
              </a:spcBef>
              <a:defRPr/>
            </a:pPr>
            <a:endParaRPr lang="en-US" sz="400" i="1">
              <a:solidFill>
                <a:srgbClr val="993300"/>
              </a:solidFill>
              <a:latin typeface="Tahoma" charset="0"/>
            </a:endParaRPr>
          </a:p>
        </p:txBody>
      </p:sp>
      <p:sp>
        <p:nvSpPr>
          <p:cNvPr id="156" name="Text Box 71">
            <a:extLst>
              <a:ext uri="{FF2B5EF4-FFF2-40B4-BE49-F238E27FC236}">
                <a16:creationId xmlns:a16="http://schemas.microsoft.com/office/drawing/2014/main" id="{FD39A59D-007B-B343-A056-2E4DFBCFA68C}"/>
              </a:ext>
            </a:extLst>
          </p:cNvPr>
          <p:cNvSpPr txBox="1">
            <a:spLocks noChangeArrowheads="1"/>
          </p:cNvSpPr>
          <p:nvPr/>
        </p:nvSpPr>
        <p:spPr bwMode="auto">
          <a:xfrm>
            <a:off x="2269980" y="3248104"/>
            <a:ext cx="1530892" cy="3493264"/>
          </a:xfrm>
          <a:prstGeom prst="rect">
            <a:avLst/>
          </a:prstGeom>
          <a:gradFill flip="none" rotWithShape="1">
            <a:gsLst>
              <a:gs pos="0">
                <a:srgbClr val="DDDC00"/>
              </a:gs>
              <a:gs pos="100000">
                <a:srgbClr val="FFC000"/>
              </a:gs>
              <a:gs pos="100000">
                <a:srgbClr val="00FFFF">
                  <a:tint val="23500"/>
                  <a:satMod val="160000"/>
                </a:srgbClr>
              </a:gs>
            </a:gsLst>
            <a:lin ang="0" scaled="1"/>
            <a:tileRect/>
          </a:gradFill>
          <a:ln>
            <a:solidFill>
              <a:srgbClr val="00FFFF"/>
            </a:solidFill>
            <a:headEnd/>
            <a:tailEnd/>
          </a:ln>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a:p>
            <a:pPr algn="ctr">
              <a:spcBef>
                <a:spcPts val="0"/>
              </a:spcBef>
            </a:pPr>
            <a:endParaRPr lang="de-DE" sz="1700" b="1" dirty="0">
              <a:solidFill>
                <a:srgbClr val="000000"/>
              </a:solidFill>
              <a:latin typeface="Tahoma" pitchFamily="-65" charset="0"/>
            </a:endParaRPr>
          </a:p>
        </p:txBody>
      </p:sp>
      <p:sp>
        <p:nvSpPr>
          <p:cNvPr id="157" name="Textfeld 2">
            <a:extLst>
              <a:ext uri="{FF2B5EF4-FFF2-40B4-BE49-F238E27FC236}">
                <a16:creationId xmlns:a16="http://schemas.microsoft.com/office/drawing/2014/main" id="{7C5D1D32-0F0B-B245-9836-56C387826EF3}"/>
              </a:ext>
            </a:extLst>
          </p:cNvPr>
          <p:cNvSpPr txBox="1"/>
          <p:nvPr/>
        </p:nvSpPr>
        <p:spPr>
          <a:xfrm>
            <a:off x="2215035" y="6318117"/>
            <a:ext cx="1530892" cy="307777"/>
          </a:xfrm>
          <a:prstGeom prst="rect">
            <a:avLst/>
          </a:prstGeom>
          <a:noFill/>
          <a:ln>
            <a:noFill/>
          </a:ln>
        </p:spPr>
        <p:txBody>
          <a:bodyPr wrap="square" rtlCol="0">
            <a:spAutoFit/>
          </a:bodyPr>
          <a:lstStyle/>
          <a:p>
            <a:pPr algn="ctr"/>
            <a:r>
              <a:rPr lang="en-US" sz="1400" b="1" dirty="0">
                <a:solidFill>
                  <a:srgbClr val="000000"/>
                </a:solidFill>
                <a:latin typeface="Tahoma" pitchFamily="-65" charset="0"/>
              </a:rPr>
              <a:t>Technology</a:t>
            </a:r>
          </a:p>
        </p:txBody>
      </p:sp>
      <p:cxnSp>
        <p:nvCxnSpPr>
          <p:cNvPr id="173" name="Straight Connector 172">
            <a:extLst>
              <a:ext uri="{FF2B5EF4-FFF2-40B4-BE49-F238E27FC236}">
                <a16:creationId xmlns:a16="http://schemas.microsoft.com/office/drawing/2014/main" id="{862C9A46-3792-E545-B060-B2172CA033CA}"/>
              </a:ext>
            </a:extLst>
          </p:cNvPr>
          <p:cNvCxnSpPr/>
          <p:nvPr/>
        </p:nvCxnSpPr>
        <p:spPr>
          <a:xfrm flipH="1">
            <a:off x="4016896" y="6093296"/>
            <a:ext cx="504056"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75" name="Straight Connector 82">
            <a:extLst>
              <a:ext uri="{FF2B5EF4-FFF2-40B4-BE49-F238E27FC236}">
                <a16:creationId xmlns:a16="http://schemas.microsoft.com/office/drawing/2014/main" id="{DA2EC8AD-0CE7-534D-A4E2-3BE51E3A2424}"/>
              </a:ext>
            </a:extLst>
          </p:cNvPr>
          <p:cNvCxnSpPr>
            <a:cxnSpLocks/>
          </p:cNvCxnSpPr>
          <p:nvPr/>
        </p:nvCxnSpPr>
        <p:spPr>
          <a:xfrm flipV="1">
            <a:off x="5457056" y="6093296"/>
            <a:ext cx="1443600" cy="0"/>
          </a:xfrm>
          <a:prstGeom prst="line">
            <a:avLst/>
          </a:prstGeom>
          <a:ln w="50800">
            <a:solidFill>
              <a:srgbClr val="000000"/>
            </a:solidFill>
          </a:ln>
          <a:effectLst>
            <a:outerShdw blurRad="50800" dist="63500" dir="2700000">
              <a:srgbClr val="000000">
                <a:alpha val="25000"/>
              </a:srgbClr>
            </a:outerShdw>
          </a:effectLst>
        </p:spPr>
        <p:style>
          <a:lnRef idx="2">
            <a:schemeClr val="accent1"/>
          </a:lnRef>
          <a:fillRef idx="0">
            <a:schemeClr val="accent1"/>
          </a:fillRef>
          <a:effectRef idx="1">
            <a:schemeClr val="accent1"/>
          </a:effectRef>
          <a:fontRef idx="minor">
            <a:schemeClr val="tx1"/>
          </a:fontRef>
        </p:style>
      </p:cxnSp>
      <p:sp>
        <p:nvSpPr>
          <p:cNvPr id="170" name="Text Box 55">
            <a:extLst>
              <a:ext uri="{FF2B5EF4-FFF2-40B4-BE49-F238E27FC236}">
                <a16:creationId xmlns:a16="http://schemas.microsoft.com/office/drawing/2014/main" id="{2CD6DCFA-52AB-3946-811A-9B474E96AD05}"/>
              </a:ext>
            </a:extLst>
          </p:cNvPr>
          <p:cNvSpPr txBox="1">
            <a:spLocks noChangeArrowheads="1"/>
          </p:cNvSpPr>
          <p:nvPr/>
        </p:nvSpPr>
        <p:spPr bwMode="auto">
          <a:xfrm>
            <a:off x="4232920" y="5877272"/>
            <a:ext cx="1276540" cy="400110"/>
          </a:xfrm>
          <a:prstGeom prst="rect">
            <a:avLst/>
          </a:prstGeom>
          <a:gradFill flip="none" rotWithShape="1">
            <a:gsLst>
              <a:gs pos="0">
                <a:srgbClr val="00FFFF">
                  <a:tint val="66000"/>
                  <a:satMod val="160000"/>
                </a:srgbClr>
              </a:gs>
              <a:gs pos="50000">
                <a:srgbClr val="00FFFF">
                  <a:tint val="44500"/>
                  <a:satMod val="160000"/>
                </a:srgbClr>
              </a:gs>
              <a:gs pos="100000">
                <a:srgbClr val="00FFFF">
                  <a:tint val="23500"/>
                  <a:satMod val="160000"/>
                </a:srgbClr>
              </a:gs>
            </a:gsLst>
            <a:lin ang="10800000" scaled="1"/>
            <a:tileRect/>
          </a:gradFill>
          <a:ln>
            <a:solidFill>
              <a:srgbClr val="00FFFF"/>
            </a:solidFill>
            <a:headEnd/>
            <a:tailEn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MAGIS-UK</a:t>
            </a:r>
            <a:endParaRPr lang="en-US" sz="1000" dirty="0">
              <a:solidFill>
                <a:srgbClr val="000000"/>
              </a:solidFill>
              <a:latin typeface="Tahoma" pitchFamily="-65" charset="0"/>
            </a:endParaRPr>
          </a:p>
          <a:p>
            <a:pPr algn="ctr">
              <a:spcBef>
                <a:spcPts val="0"/>
              </a:spcBef>
            </a:pPr>
            <a:r>
              <a:rPr lang="de-DE" sz="1000" dirty="0">
                <a:solidFill>
                  <a:srgbClr val="000000"/>
                </a:solidFill>
                <a:latin typeface="Tahoma" pitchFamily="-65" charset="0"/>
              </a:rPr>
              <a:t>L. TTTTT</a:t>
            </a:r>
          </a:p>
        </p:txBody>
      </p:sp>
      <p:cxnSp>
        <p:nvCxnSpPr>
          <p:cNvPr id="147" name="Straight Connector 82">
            <a:extLst>
              <a:ext uri="{FF2B5EF4-FFF2-40B4-BE49-F238E27FC236}">
                <a16:creationId xmlns:a16="http://schemas.microsoft.com/office/drawing/2014/main" id="{76D9689B-6E64-A746-A1EB-9E5F28EDF025}"/>
              </a:ext>
            </a:extLst>
          </p:cNvPr>
          <p:cNvCxnSpPr>
            <a:cxnSpLocks/>
          </p:cNvCxnSpPr>
          <p:nvPr/>
        </p:nvCxnSpPr>
        <p:spPr>
          <a:xfrm>
            <a:off x="5293436" y="4005064"/>
            <a:ext cx="1027636" cy="0"/>
          </a:xfrm>
          <a:prstGeom prst="line">
            <a:avLst/>
          </a:prstGeom>
          <a:ln w="50800">
            <a:solidFill>
              <a:srgbClr val="000000"/>
            </a:solidFill>
          </a:ln>
          <a:effectLst>
            <a:outerShdw blurRad="50800" dist="63500" dir="2700000">
              <a:srgbClr val="000000">
                <a:alpha val="25000"/>
              </a:srgbClr>
            </a:outerShdw>
          </a:effectLst>
        </p:spPr>
        <p:style>
          <a:lnRef idx="2">
            <a:schemeClr val="accent1"/>
          </a:lnRef>
          <a:fillRef idx="0">
            <a:schemeClr val="accent1"/>
          </a:fillRef>
          <a:effectRef idx="1">
            <a:schemeClr val="accent1"/>
          </a:effectRef>
          <a:fontRef idx="minor">
            <a:schemeClr val="tx1"/>
          </a:fontRef>
        </p:style>
      </p:cxnSp>
      <p:sp>
        <p:nvSpPr>
          <p:cNvPr id="28" name="Text Box 71"/>
          <p:cNvSpPr txBox="1">
            <a:spLocks noChangeArrowheads="1"/>
          </p:cNvSpPr>
          <p:nvPr/>
        </p:nvSpPr>
        <p:spPr bwMode="auto">
          <a:xfrm>
            <a:off x="4213316" y="3749543"/>
            <a:ext cx="1296144" cy="400110"/>
          </a:xfrm>
          <a:prstGeom prst="rect">
            <a:avLst/>
          </a:prstGeom>
          <a:gradFill flip="none" rotWithShape="1">
            <a:gsLst>
              <a:gs pos="0">
                <a:srgbClr val="00FFFF">
                  <a:tint val="66000"/>
                  <a:satMod val="160000"/>
                </a:srgbClr>
              </a:gs>
              <a:gs pos="50000">
                <a:srgbClr val="00FFFF">
                  <a:tint val="44500"/>
                  <a:satMod val="160000"/>
                </a:srgbClr>
              </a:gs>
              <a:gs pos="100000">
                <a:srgbClr val="00FFFF">
                  <a:tint val="23500"/>
                  <a:satMod val="160000"/>
                </a:srgbClr>
              </a:gs>
            </a:gsLst>
            <a:lin ang="10800000" scaled="1"/>
            <a:tileRect/>
          </a:gradFill>
          <a:ln>
            <a:solidFill>
              <a:srgbClr val="00FFFF"/>
            </a:solidFill>
            <a:headEnd/>
            <a:tailEn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PHYSICS </a:t>
            </a:r>
            <a:endParaRPr lang="en-US" sz="1000" dirty="0">
              <a:solidFill>
                <a:srgbClr val="000000"/>
              </a:solidFill>
              <a:latin typeface="Tahoma" pitchFamily="-65" charset="0"/>
            </a:endParaRPr>
          </a:p>
          <a:p>
            <a:pPr algn="ctr">
              <a:spcBef>
                <a:spcPts val="0"/>
              </a:spcBef>
            </a:pPr>
            <a:r>
              <a:rPr lang="de-DE" sz="1000" dirty="0">
                <a:solidFill>
                  <a:srgbClr val="000000"/>
                </a:solidFill>
                <a:latin typeface="Tahoma" pitchFamily="-65" charset="0"/>
              </a:rPr>
              <a:t>S. YYYYY</a:t>
            </a:r>
          </a:p>
        </p:txBody>
      </p:sp>
      <p:sp>
        <p:nvSpPr>
          <p:cNvPr id="176" name="Text Box 18">
            <a:extLst>
              <a:ext uri="{FF2B5EF4-FFF2-40B4-BE49-F238E27FC236}">
                <a16:creationId xmlns:a16="http://schemas.microsoft.com/office/drawing/2014/main" id="{ABE3BB1A-F5B1-1742-BDBB-E29132FCF13F}"/>
              </a:ext>
            </a:extLst>
          </p:cNvPr>
          <p:cNvSpPr txBox="1">
            <a:spLocks noChangeArrowheads="1"/>
          </p:cNvSpPr>
          <p:nvPr/>
        </p:nvSpPr>
        <p:spPr bwMode="auto">
          <a:xfrm>
            <a:off x="6897216" y="5805264"/>
            <a:ext cx="1539195" cy="553998"/>
          </a:xfrm>
          <a:prstGeom prst="rect">
            <a:avLst/>
          </a:prstGeom>
          <a:gradFill flip="none" rotWithShape="1">
            <a:gsLst>
              <a:gs pos="100000">
                <a:srgbClr val="9933FF"/>
              </a:gs>
              <a:gs pos="88021">
                <a:schemeClr val="bg1">
                  <a:lumMod val="85000"/>
                </a:schemeClr>
              </a:gs>
              <a:gs pos="100000">
                <a:schemeClr val="bg1">
                  <a:lumMod val="95000"/>
                </a:schemeClr>
              </a:gs>
              <a:gs pos="1000">
                <a:srgbClr val="E0A588"/>
              </a:gs>
            </a:gsLst>
            <a:path path="rect">
              <a:fillToRect l="50000" t="50000" r="50000" b="50000"/>
            </a:path>
            <a:tileRect/>
          </a:gradFill>
          <a:ln>
            <a:solidFill>
              <a:srgbClr val="F4DFD4"/>
            </a:solidFill>
            <a:headEnd/>
            <a:tailEnd/>
          </a:ln>
          <a:effectLst>
            <a:outerShdw blurRad="50800" dist="63500" dir="2700000">
              <a:srgbClr val="000000">
                <a:alpha val="25000"/>
              </a:srgbClr>
            </a:outerShdw>
          </a:effectLst>
        </p:spPr>
        <p:style>
          <a:lnRef idx="0">
            <a:schemeClr val="accent5"/>
          </a:lnRef>
          <a:fillRef idx="3">
            <a:schemeClr val="accent5"/>
          </a:fillRef>
          <a:effectRef idx="3">
            <a:schemeClr val="accent5"/>
          </a:effectRef>
          <a:fontRef idx="minor">
            <a:schemeClr val="lt1"/>
          </a:fontRef>
        </p:style>
        <p:txBody>
          <a:bodyPr wrap="square">
            <a:prstTxWarp prst="textNoShape">
              <a:avLst/>
            </a:prstTxWarp>
            <a:spAutoFit/>
          </a:bodyPr>
          <a:lstStyle/>
          <a:p>
            <a:pPr algn="ctr">
              <a:spcBef>
                <a:spcPts val="0"/>
              </a:spcBef>
              <a:defRPr/>
            </a:pPr>
            <a:endParaRPr lang="de-DE" sz="1000" b="1" dirty="0">
              <a:solidFill>
                <a:srgbClr val="000000"/>
              </a:solidFill>
              <a:latin typeface="Tahoma" charset="0"/>
            </a:endParaRPr>
          </a:p>
          <a:p>
            <a:pPr algn="ctr">
              <a:spcBef>
                <a:spcPts val="0"/>
              </a:spcBef>
              <a:defRPr/>
            </a:pPr>
            <a:r>
              <a:rPr lang="de-DE" sz="1000" b="1" dirty="0">
                <a:solidFill>
                  <a:srgbClr val="000000"/>
                </a:solidFill>
                <a:latin typeface="Tahoma" charset="0"/>
              </a:rPr>
              <a:t>MAGIS US</a:t>
            </a:r>
          </a:p>
          <a:p>
            <a:pPr algn="ctr">
              <a:spcBef>
                <a:spcPts val="0"/>
              </a:spcBef>
              <a:defRPr/>
            </a:pPr>
            <a:endParaRPr lang="de-DE" sz="1000" b="1" dirty="0">
              <a:solidFill>
                <a:srgbClr val="000000"/>
              </a:solidFill>
              <a:latin typeface="Tahoma" charset="0"/>
            </a:endParaRPr>
          </a:p>
        </p:txBody>
      </p:sp>
      <p:sp>
        <p:nvSpPr>
          <p:cNvPr id="179" name="Text Box 18">
            <a:extLst>
              <a:ext uri="{FF2B5EF4-FFF2-40B4-BE49-F238E27FC236}">
                <a16:creationId xmlns:a16="http://schemas.microsoft.com/office/drawing/2014/main" id="{FF973A4D-56BA-3F4B-96C9-8CE94B6E88BD}"/>
              </a:ext>
            </a:extLst>
          </p:cNvPr>
          <p:cNvSpPr txBox="1">
            <a:spLocks noChangeArrowheads="1"/>
          </p:cNvSpPr>
          <p:nvPr/>
        </p:nvSpPr>
        <p:spPr bwMode="auto">
          <a:xfrm>
            <a:off x="3247298" y="714762"/>
            <a:ext cx="1539195" cy="553998"/>
          </a:xfrm>
          <a:prstGeom prst="rect">
            <a:avLst/>
          </a:prstGeom>
          <a:gradFill flip="none" rotWithShape="1">
            <a:gsLst>
              <a:gs pos="100000">
                <a:srgbClr val="9933FF"/>
              </a:gs>
              <a:gs pos="88021">
                <a:schemeClr val="bg1">
                  <a:lumMod val="85000"/>
                </a:schemeClr>
              </a:gs>
              <a:gs pos="100000">
                <a:schemeClr val="bg1">
                  <a:lumMod val="95000"/>
                </a:schemeClr>
              </a:gs>
              <a:gs pos="1000">
                <a:srgbClr val="E0A588"/>
              </a:gs>
            </a:gsLst>
            <a:path path="rect">
              <a:fillToRect l="50000" t="50000" r="50000" b="50000"/>
            </a:path>
            <a:tileRect/>
          </a:gradFill>
          <a:ln>
            <a:solidFill>
              <a:srgbClr val="F4DFD4"/>
            </a:solidFill>
            <a:headEnd/>
            <a:tailEnd/>
          </a:ln>
          <a:effectLst>
            <a:outerShdw blurRad="50800" dist="63500" dir="2700000">
              <a:srgbClr val="000000">
                <a:alpha val="25000"/>
              </a:srgbClr>
            </a:outerShdw>
          </a:effectLst>
        </p:spPr>
        <p:style>
          <a:lnRef idx="0">
            <a:schemeClr val="accent5"/>
          </a:lnRef>
          <a:fillRef idx="3">
            <a:schemeClr val="accent5"/>
          </a:fillRef>
          <a:effectRef idx="3">
            <a:schemeClr val="accent5"/>
          </a:effectRef>
          <a:fontRef idx="minor">
            <a:schemeClr val="lt1"/>
          </a:fontRef>
        </p:style>
        <p:txBody>
          <a:bodyPr wrap="square">
            <a:prstTxWarp prst="textNoShape">
              <a:avLst/>
            </a:prstTxWarp>
            <a:spAutoFit/>
          </a:bodyPr>
          <a:lstStyle/>
          <a:p>
            <a:pPr algn="ctr">
              <a:spcBef>
                <a:spcPts val="0"/>
              </a:spcBef>
              <a:defRPr/>
            </a:pPr>
            <a:endParaRPr lang="de-DE" sz="1000" b="1" dirty="0">
              <a:solidFill>
                <a:srgbClr val="000000"/>
              </a:solidFill>
              <a:latin typeface="Tahoma" charset="0"/>
            </a:endParaRPr>
          </a:p>
          <a:p>
            <a:pPr algn="ctr">
              <a:spcBef>
                <a:spcPts val="0"/>
              </a:spcBef>
              <a:defRPr/>
            </a:pPr>
            <a:r>
              <a:rPr lang="de-DE" sz="1000" b="1" dirty="0">
                <a:solidFill>
                  <a:srgbClr val="000000"/>
                </a:solidFill>
                <a:latin typeface="Tahoma" charset="0"/>
              </a:rPr>
              <a:t>STFC</a:t>
            </a:r>
          </a:p>
          <a:p>
            <a:pPr algn="ctr">
              <a:spcBef>
                <a:spcPts val="0"/>
              </a:spcBef>
              <a:defRPr/>
            </a:pPr>
            <a:endParaRPr lang="en-US" sz="1000" b="1" dirty="0">
              <a:solidFill>
                <a:srgbClr val="000000"/>
              </a:solidFill>
              <a:latin typeface="Tahoma" charset="0"/>
            </a:endParaRPr>
          </a:p>
        </p:txBody>
      </p:sp>
      <p:cxnSp>
        <p:nvCxnSpPr>
          <p:cNvPr id="181" name="Straight Connector 180">
            <a:extLst>
              <a:ext uri="{FF2B5EF4-FFF2-40B4-BE49-F238E27FC236}">
                <a16:creationId xmlns:a16="http://schemas.microsoft.com/office/drawing/2014/main" id="{702BAFB2-EC3F-2A47-87C0-C817D5EB18E9}"/>
              </a:ext>
            </a:extLst>
          </p:cNvPr>
          <p:cNvCxnSpPr/>
          <p:nvPr/>
        </p:nvCxnSpPr>
        <p:spPr>
          <a:xfrm flipH="1">
            <a:off x="3440832" y="4293096"/>
            <a:ext cx="576064"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82" name="Straight Connector 181">
            <a:extLst>
              <a:ext uri="{FF2B5EF4-FFF2-40B4-BE49-F238E27FC236}">
                <a16:creationId xmlns:a16="http://schemas.microsoft.com/office/drawing/2014/main" id="{0077D277-6701-4A4D-A6E8-5FD435A72927}"/>
              </a:ext>
            </a:extLst>
          </p:cNvPr>
          <p:cNvCxnSpPr/>
          <p:nvPr/>
        </p:nvCxnSpPr>
        <p:spPr>
          <a:xfrm flipH="1">
            <a:off x="3440832" y="5013176"/>
            <a:ext cx="576064"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83" name="Straight Connector 182">
            <a:extLst>
              <a:ext uri="{FF2B5EF4-FFF2-40B4-BE49-F238E27FC236}">
                <a16:creationId xmlns:a16="http://schemas.microsoft.com/office/drawing/2014/main" id="{1EA2DFFB-5819-304E-BF7F-BD3EEB5E6AB9}"/>
              </a:ext>
            </a:extLst>
          </p:cNvPr>
          <p:cNvCxnSpPr/>
          <p:nvPr/>
        </p:nvCxnSpPr>
        <p:spPr>
          <a:xfrm flipH="1">
            <a:off x="3440832" y="5661248"/>
            <a:ext cx="576064"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168" name="Text Box 55">
            <a:extLst>
              <a:ext uri="{FF2B5EF4-FFF2-40B4-BE49-F238E27FC236}">
                <a16:creationId xmlns:a16="http://schemas.microsoft.com/office/drawing/2014/main" id="{16F7B7FA-BE89-864C-932C-A0C5C51E1D0A}"/>
              </a:ext>
            </a:extLst>
          </p:cNvPr>
          <p:cNvSpPr txBox="1">
            <a:spLocks noChangeArrowheads="1"/>
          </p:cNvSpPr>
          <p:nvPr/>
        </p:nvSpPr>
        <p:spPr bwMode="auto">
          <a:xfrm>
            <a:off x="2380316" y="5477162"/>
            <a:ext cx="1276540" cy="400110"/>
          </a:xfrm>
          <a:prstGeom prst="rect">
            <a:avLst/>
          </a:prstGeom>
          <a:gradFill flip="none" rotWithShape="1">
            <a:gsLst>
              <a:gs pos="0">
                <a:srgbClr val="00FFFF">
                  <a:tint val="66000"/>
                  <a:satMod val="160000"/>
                </a:srgbClr>
              </a:gs>
              <a:gs pos="0">
                <a:srgbClr val="FFC000"/>
              </a:gs>
              <a:gs pos="100000">
                <a:srgbClr val="00FFFF">
                  <a:tint val="23500"/>
                  <a:satMod val="160000"/>
                </a:srgbClr>
              </a:gs>
            </a:gsLst>
            <a:lin ang="10800000" scaled="1"/>
            <a:tileRect/>
          </a:gradFill>
          <a:ln>
            <a:solidFill>
              <a:srgbClr val="00FFFF"/>
            </a:solidFill>
            <a:headEnd/>
            <a:tailEn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Squeezing </a:t>
            </a:r>
            <a:endParaRPr lang="en-US" sz="1000" dirty="0">
              <a:solidFill>
                <a:srgbClr val="000000"/>
              </a:solidFill>
              <a:latin typeface="Tahoma" pitchFamily="-65" charset="0"/>
            </a:endParaRPr>
          </a:p>
          <a:p>
            <a:pPr algn="ctr">
              <a:spcBef>
                <a:spcPts val="0"/>
              </a:spcBef>
            </a:pPr>
            <a:r>
              <a:rPr lang="de-DE" sz="1000" dirty="0">
                <a:solidFill>
                  <a:srgbClr val="000000"/>
                </a:solidFill>
                <a:latin typeface="Tahoma" pitchFamily="-65" charset="0"/>
              </a:rPr>
              <a:t>L. TTTTT</a:t>
            </a:r>
          </a:p>
        </p:txBody>
      </p:sp>
      <p:sp>
        <p:nvSpPr>
          <p:cNvPr id="164" name="Text Box 55">
            <a:extLst>
              <a:ext uri="{FF2B5EF4-FFF2-40B4-BE49-F238E27FC236}">
                <a16:creationId xmlns:a16="http://schemas.microsoft.com/office/drawing/2014/main" id="{3F380D5B-5580-1442-8A2D-596CA2D41DBD}"/>
              </a:ext>
            </a:extLst>
          </p:cNvPr>
          <p:cNvSpPr txBox="1">
            <a:spLocks noChangeArrowheads="1"/>
          </p:cNvSpPr>
          <p:nvPr/>
        </p:nvSpPr>
        <p:spPr bwMode="auto">
          <a:xfrm>
            <a:off x="2360712" y="4797152"/>
            <a:ext cx="1276540" cy="400110"/>
          </a:xfrm>
          <a:prstGeom prst="rect">
            <a:avLst/>
          </a:prstGeom>
          <a:gradFill flip="none" rotWithShape="1">
            <a:gsLst>
              <a:gs pos="0">
                <a:srgbClr val="00FFFF">
                  <a:tint val="66000"/>
                  <a:satMod val="160000"/>
                </a:srgbClr>
              </a:gs>
              <a:gs pos="0">
                <a:srgbClr val="FFC000"/>
              </a:gs>
              <a:gs pos="100000">
                <a:srgbClr val="00FFFF">
                  <a:tint val="23500"/>
                  <a:satMod val="160000"/>
                </a:srgbClr>
              </a:gs>
            </a:gsLst>
            <a:lin ang="10800000" scaled="1"/>
            <a:tileRect/>
          </a:gradFill>
          <a:ln>
            <a:solidFill>
              <a:srgbClr val="00FFFF"/>
            </a:solidFill>
            <a:headEnd/>
            <a:tailEn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LMT</a:t>
            </a:r>
            <a:endParaRPr lang="en-US" sz="1000" dirty="0">
              <a:solidFill>
                <a:srgbClr val="000000"/>
              </a:solidFill>
              <a:latin typeface="Tahoma" pitchFamily="-65" charset="0"/>
            </a:endParaRPr>
          </a:p>
          <a:p>
            <a:pPr algn="ctr">
              <a:spcBef>
                <a:spcPts val="0"/>
              </a:spcBef>
            </a:pPr>
            <a:r>
              <a:rPr lang="de-DE" sz="1000" dirty="0">
                <a:solidFill>
                  <a:srgbClr val="000000"/>
                </a:solidFill>
                <a:latin typeface="Tahoma" pitchFamily="-65" charset="0"/>
              </a:rPr>
              <a:t>L. TTTTT</a:t>
            </a:r>
          </a:p>
        </p:txBody>
      </p:sp>
      <p:sp>
        <p:nvSpPr>
          <p:cNvPr id="163" name="Text Box 80">
            <a:extLst>
              <a:ext uri="{FF2B5EF4-FFF2-40B4-BE49-F238E27FC236}">
                <a16:creationId xmlns:a16="http://schemas.microsoft.com/office/drawing/2014/main" id="{A15CCE67-6531-0044-9BC6-0F905839170A}"/>
              </a:ext>
            </a:extLst>
          </p:cNvPr>
          <p:cNvSpPr txBox="1">
            <a:spLocks noChangeArrowheads="1"/>
          </p:cNvSpPr>
          <p:nvPr/>
        </p:nvSpPr>
        <p:spPr bwMode="auto">
          <a:xfrm>
            <a:off x="2360712" y="4109010"/>
            <a:ext cx="1296144" cy="400110"/>
          </a:xfrm>
          <a:prstGeom prst="rect">
            <a:avLst/>
          </a:prstGeom>
          <a:gradFill flip="none" rotWithShape="1">
            <a:gsLst>
              <a:gs pos="0">
                <a:srgbClr val="00FFFF">
                  <a:tint val="66000"/>
                  <a:satMod val="160000"/>
                </a:srgbClr>
              </a:gs>
              <a:gs pos="0">
                <a:srgbClr val="FFC000"/>
              </a:gs>
              <a:gs pos="100000">
                <a:srgbClr val="00FFFF">
                  <a:tint val="23500"/>
                  <a:satMod val="160000"/>
                </a:srgbClr>
              </a:gs>
            </a:gsLst>
            <a:lin ang="10800000" scaled="1"/>
            <a:tileRect/>
          </a:gradFill>
          <a:ln>
            <a:solidFill>
              <a:srgbClr val="00FFFF"/>
            </a:solid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Transport</a:t>
            </a:r>
            <a:endParaRPr lang="en-US" sz="1000" dirty="0">
              <a:solidFill>
                <a:srgbClr val="000000"/>
              </a:solidFill>
              <a:latin typeface="Tahoma" pitchFamily="-65" charset="0"/>
            </a:endParaRPr>
          </a:p>
          <a:p>
            <a:pPr algn="ctr">
              <a:spcBef>
                <a:spcPts val="0"/>
              </a:spcBef>
            </a:pPr>
            <a:r>
              <a:rPr lang="en-US" sz="1000" dirty="0">
                <a:solidFill>
                  <a:srgbClr val="000000"/>
                </a:solidFill>
                <a:latin typeface="Tahoma" pitchFamily="-65" charset="0"/>
              </a:rPr>
              <a:t>A. CCCCC</a:t>
            </a:r>
          </a:p>
        </p:txBody>
      </p:sp>
      <p:cxnSp>
        <p:nvCxnSpPr>
          <p:cNvPr id="165" name="Straight Connector 164">
            <a:extLst>
              <a:ext uri="{FF2B5EF4-FFF2-40B4-BE49-F238E27FC236}">
                <a16:creationId xmlns:a16="http://schemas.microsoft.com/office/drawing/2014/main" id="{FF38ABEA-8F5B-7845-90A6-053191780C54}"/>
              </a:ext>
            </a:extLst>
          </p:cNvPr>
          <p:cNvCxnSpPr/>
          <p:nvPr/>
        </p:nvCxnSpPr>
        <p:spPr>
          <a:xfrm flipH="1">
            <a:off x="3440832" y="3645024"/>
            <a:ext cx="576064"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162" name="Text Box 71">
            <a:extLst>
              <a:ext uri="{FF2B5EF4-FFF2-40B4-BE49-F238E27FC236}">
                <a16:creationId xmlns:a16="http://schemas.microsoft.com/office/drawing/2014/main" id="{D9D9803C-8A3B-2241-AD0B-CC98416C4A15}"/>
              </a:ext>
            </a:extLst>
          </p:cNvPr>
          <p:cNvSpPr txBox="1">
            <a:spLocks noChangeArrowheads="1"/>
          </p:cNvSpPr>
          <p:nvPr/>
        </p:nvSpPr>
        <p:spPr bwMode="auto">
          <a:xfrm>
            <a:off x="2360712" y="3429000"/>
            <a:ext cx="1296144" cy="400110"/>
          </a:xfrm>
          <a:prstGeom prst="rect">
            <a:avLst/>
          </a:prstGeom>
          <a:gradFill flip="none" rotWithShape="1">
            <a:gsLst>
              <a:gs pos="0">
                <a:srgbClr val="FFC000"/>
              </a:gs>
              <a:gs pos="100000">
                <a:srgbClr val="00FFFF">
                  <a:tint val="23500"/>
                  <a:satMod val="160000"/>
                </a:srgbClr>
              </a:gs>
            </a:gsLst>
            <a:lin ang="10800000" scaled="1"/>
            <a:tileRect/>
          </a:gradFill>
          <a:ln>
            <a:solidFill>
              <a:srgbClr val="00FFFF"/>
            </a:solidFill>
            <a:headEnd/>
            <a:tailEnd/>
          </a:ln>
          <a:effectLst/>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lgn="ctr">
              <a:spcBef>
                <a:spcPts val="0"/>
              </a:spcBef>
            </a:pPr>
            <a:r>
              <a:rPr lang="en-US" sz="1000" b="1" dirty="0">
                <a:solidFill>
                  <a:srgbClr val="000000"/>
                </a:solidFill>
                <a:latin typeface="Tahoma" pitchFamily="-65" charset="0"/>
              </a:rPr>
              <a:t>ATOM </a:t>
            </a:r>
            <a:endParaRPr lang="en-US" sz="1000" dirty="0">
              <a:solidFill>
                <a:srgbClr val="000000"/>
              </a:solidFill>
              <a:latin typeface="Tahoma" pitchFamily="-65" charset="0"/>
            </a:endParaRPr>
          </a:p>
          <a:p>
            <a:pPr algn="ctr">
              <a:spcBef>
                <a:spcPts val="0"/>
              </a:spcBef>
            </a:pPr>
            <a:r>
              <a:rPr lang="de-DE" sz="1000" dirty="0">
                <a:solidFill>
                  <a:srgbClr val="000000"/>
                </a:solidFill>
                <a:latin typeface="Tahoma" pitchFamily="-65" charset="0"/>
              </a:rPr>
              <a:t>S. YYYYY</a:t>
            </a:r>
          </a:p>
        </p:txBody>
      </p:sp>
      <p:sp>
        <p:nvSpPr>
          <p:cNvPr id="2" name="TextBox 1">
            <a:extLst>
              <a:ext uri="{FF2B5EF4-FFF2-40B4-BE49-F238E27FC236}">
                <a16:creationId xmlns:a16="http://schemas.microsoft.com/office/drawing/2014/main" id="{C03B1A88-C99A-F148-A206-D74F6FBEE439}"/>
              </a:ext>
            </a:extLst>
          </p:cNvPr>
          <p:cNvSpPr txBox="1"/>
          <p:nvPr/>
        </p:nvSpPr>
        <p:spPr>
          <a:xfrm>
            <a:off x="902169" y="4130185"/>
            <a:ext cx="1200970" cy="307777"/>
          </a:xfrm>
          <a:prstGeom prst="rect">
            <a:avLst/>
          </a:prstGeom>
          <a:noFill/>
        </p:spPr>
        <p:txBody>
          <a:bodyPr wrap="none" rtlCol="0">
            <a:spAutoFit/>
          </a:bodyPr>
          <a:lstStyle/>
          <a:p>
            <a:r>
              <a:rPr lang="en-US" sz="1400" dirty="0"/>
              <a:t>Cambridge**</a:t>
            </a:r>
          </a:p>
        </p:txBody>
      </p:sp>
      <p:sp>
        <p:nvSpPr>
          <p:cNvPr id="60" name="TextBox 59">
            <a:extLst>
              <a:ext uri="{FF2B5EF4-FFF2-40B4-BE49-F238E27FC236}">
                <a16:creationId xmlns:a16="http://schemas.microsoft.com/office/drawing/2014/main" id="{D1F0A7A2-8FE3-CA4E-89C8-8B947C247945}"/>
              </a:ext>
            </a:extLst>
          </p:cNvPr>
          <p:cNvSpPr txBox="1"/>
          <p:nvPr/>
        </p:nvSpPr>
        <p:spPr>
          <a:xfrm>
            <a:off x="1049145" y="3380561"/>
            <a:ext cx="904415" cy="307777"/>
          </a:xfrm>
          <a:prstGeom prst="rect">
            <a:avLst/>
          </a:prstGeom>
          <a:noFill/>
        </p:spPr>
        <p:txBody>
          <a:bodyPr wrap="none" rtlCol="0">
            <a:spAutoFit/>
          </a:bodyPr>
          <a:lstStyle/>
          <a:p>
            <a:r>
              <a:rPr lang="en-US" sz="1400" dirty="0"/>
              <a:t>IC/NPL**</a:t>
            </a:r>
          </a:p>
        </p:txBody>
      </p:sp>
      <p:sp>
        <p:nvSpPr>
          <p:cNvPr id="61" name="TextBox 60">
            <a:extLst>
              <a:ext uri="{FF2B5EF4-FFF2-40B4-BE49-F238E27FC236}">
                <a16:creationId xmlns:a16="http://schemas.microsoft.com/office/drawing/2014/main" id="{560CF6BC-A626-DE4E-A57C-90178C789106}"/>
              </a:ext>
            </a:extLst>
          </p:cNvPr>
          <p:cNvSpPr txBox="1"/>
          <p:nvPr/>
        </p:nvSpPr>
        <p:spPr>
          <a:xfrm>
            <a:off x="992560" y="5497487"/>
            <a:ext cx="904415" cy="307777"/>
          </a:xfrm>
          <a:prstGeom prst="rect">
            <a:avLst/>
          </a:prstGeom>
          <a:noFill/>
        </p:spPr>
        <p:txBody>
          <a:bodyPr wrap="none" rtlCol="0">
            <a:spAutoFit/>
          </a:bodyPr>
          <a:lstStyle/>
          <a:p>
            <a:r>
              <a:rPr lang="en-US" sz="1400" dirty="0"/>
              <a:t>IC/NPL**</a:t>
            </a:r>
          </a:p>
        </p:txBody>
      </p:sp>
      <p:sp>
        <p:nvSpPr>
          <p:cNvPr id="62" name="TextBox 61">
            <a:extLst>
              <a:ext uri="{FF2B5EF4-FFF2-40B4-BE49-F238E27FC236}">
                <a16:creationId xmlns:a16="http://schemas.microsoft.com/office/drawing/2014/main" id="{52AB2EB1-584E-8741-BD25-4E9005BA24DA}"/>
              </a:ext>
            </a:extLst>
          </p:cNvPr>
          <p:cNvSpPr txBox="1"/>
          <p:nvPr/>
        </p:nvSpPr>
        <p:spPr>
          <a:xfrm>
            <a:off x="992560" y="4849415"/>
            <a:ext cx="1281120" cy="307777"/>
          </a:xfrm>
          <a:prstGeom prst="rect">
            <a:avLst/>
          </a:prstGeom>
          <a:noFill/>
        </p:spPr>
        <p:txBody>
          <a:bodyPr wrap="none" rtlCol="0">
            <a:spAutoFit/>
          </a:bodyPr>
          <a:lstStyle/>
          <a:p>
            <a:r>
              <a:rPr lang="en-US" sz="1400" dirty="0"/>
              <a:t>Birmingham**</a:t>
            </a:r>
          </a:p>
        </p:txBody>
      </p:sp>
      <p:sp>
        <p:nvSpPr>
          <p:cNvPr id="63" name="TextBox 62">
            <a:extLst>
              <a:ext uri="{FF2B5EF4-FFF2-40B4-BE49-F238E27FC236}">
                <a16:creationId xmlns:a16="http://schemas.microsoft.com/office/drawing/2014/main" id="{02B850DE-F4E5-8144-8AA7-F994F4A1BE6D}"/>
              </a:ext>
            </a:extLst>
          </p:cNvPr>
          <p:cNvSpPr txBox="1"/>
          <p:nvPr/>
        </p:nvSpPr>
        <p:spPr>
          <a:xfrm>
            <a:off x="5114261" y="3353333"/>
            <a:ext cx="675185" cy="307777"/>
          </a:xfrm>
          <a:prstGeom prst="rect">
            <a:avLst/>
          </a:prstGeom>
          <a:noFill/>
        </p:spPr>
        <p:txBody>
          <a:bodyPr wrap="none" rtlCol="0">
            <a:spAutoFit/>
          </a:bodyPr>
          <a:lstStyle/>
          <a:p>
            <a:r>
              <a:rPr lang="en-US" sz="1400" dirty="0"/>
              <a:t>KCL**</a:t>
            </a:r>
          </a:p>
        </p:txBody>
      </p:sp>
      <p:sp>
        <p:nvSpPr>
          <p:cNvPr id="64" name="TextBox 63">
            <a:extLst>
              <a:ext uri="{FF2B5EF4-FFF2-40B4-BE49-F238E27FC236}">
                <a16:creationId xmlns:a16="http://schemas.microsoft.com/office/drawing/2014/main" id="{AF8B4F07-3ACB-5743-AC8B-FF4ACABB819D}"/>
              </a:ext>
            </a:extLst>
          </p:cNvPr>
          <p:cNvSpPr txBox="1"/>
          <p:nvPr/>
        </p:nvSpPr>
        <p:spPr>
          <a:xfrm>
            <a:off x="5717975" y="4633391"/>
            <a:ext cx="862737" cy="307777"/>
          </a:xfrm>
          <a:prstGeom prst="rect">
            <a:avLst/>
          </a:prstGeom>
          <a:noFill/>
        </p:spPr>
        <p:txBody>
          <a:bodyPr wrap="none" rtlCol="0">
            <a:spAutoFit/>
          </a:bodyPr>
          <a:lstStyle/>
          <a:p>
            <a:r>
              <a:rPr lang="en-US" sz="1400" dirty="0"/>
              <a:t>Oxford**</a:t>
            </a:r>
          </a:p>
        </p:txBody>
      </p:sp>
      <p:sp>
        <p:nvSpPr>
          <p:cNvPr id="65" name="TextBox 64">
            <a:extLst>
              <a:ext uri="{FF2B5EF4-FFF2-40B4-BE49-F238E27FC236}">
                <a16:creationId xmlns:a16="http://schemas.microsoft.com/office/drawing/2014/main" id="{24EAEC7C-A90D-6D41-B118-C1E98A497200}"/>
              </a:ext>
            </a:extLst>
          </p:cNvPr>
          <p:cNvSpPr txBox="1"/>
          <p:nvPr/>
        </p:nvSpPr>
        <p:spPr>
          <a:xfrm>
            <a:off x="5745088" y="5229200"/>
            <a:ext cx="675185" cy="307777"/>
          </a:xfrm>
          <a:prstGeom prst="rect">
            <a:avLst/>
          </a:prstGeom>
          <a:noFill/>
        </p:spPr>
        <p:txBody>
          <a:bodyPr wrap="none" rtlCol="0">
            <a:spAutoFit/>
          </a:bodyPr>
          <a:lstStyle/>
          <a:p>
            <a:r>
              <a:rPr lang="en-US" sz="1400" dirty="0"/>
              <a:t>RAL**</a:t>
            </a:r>
          </a:p>
        </p:txBody>
      </p:sp>
      <p:sp>
        <p:nvSpPr>
          <p:cNvPr id="66" name="TextBox 65">
            <a:extLst>
              <a:ext uri="{FF2B5EF4-FFF2-40B4-BE49-F238E27FC236}">
                <a16:creationId xmlns:a16="http://schemas.microsoft.com/office/drawing/2014/main" id="{A0386C05-FA26-7347-84CC-CF7B21799070}"/>
              </a:ext>
            </a:extLst>
          </p:cNvPr>
          <p:cNvSpPr txBox="1"/>
          <p:nvPr/>
        </p:nvSpPr>
        <p:spPr>
          <a:xfrm>
            <a:off x="5745088" y="6361583"/>
            <a:ext cx="1354858" cy="307777"/>
          </a:xfrm>
          <a:prstGeom prst="rect">
            <a:avLst/>
          </a:prstGeom>
          <a:noFill/>
        </p:spPr>
        <p:txBody>
          <a:bodyPr wrap="none" rtlCol="0">
            <a:spAutoFit/>
          </a:bodyPr>
          <a:lstStyle/>
          <a:p>
            <a:r>
              <a:rPr lang="en-US" sz="1400" dirty="0"/>
              <a:t>Liverpool+??**</a:t>
            </a:r>
          </a:p>
        </p:txBody>
      </p:sp>
      <p:sp>
        <p:nvSpPr>
          <p:cNvPr id="5" name="TextBox 4">
            <a:extLst>
              <a:ext uri="{FF2B5EF4-FFF2-40B4-BE49-F238E27FC236}">
                <a16:creationId xmlns:a16="http://schemas.microsoft.com/office/drawing/2014/main" id="{7D1D4FDB-6FD2-CA46-AE66-83D9B81DA7A1}"/>
              </a:ext>
            </a:extLst>
          </p:cNvPr>
          <p:cNvSpPr txBox="1"/>
          <p:nvPr/>
        </p:nvSpPr>
        <p:spPr>
          <a:xfrm>
            <a:off x="128464" y="6277382"/>
            <a:ext cx="2021707" cy="400110"/>
          </a:xfrm>
          <a:prstGeom prst="rect">
            <a:avLst/>
          </a:prstGeom>
          <a:noFill/>
        </p:spPr>
        <p:txBody>
          <a:bodyPr wrap="none" rtlCol="0">
            <a:spAutoFit/>
          </a:bodyPr>
          <a:lstStyle/>
          <a:p>
            <a:r>
              <a:rPr lang="en-US" sz="2000" dirty="0"/>
              <a:t>** budget holder</a:t>
            </a:r>
          </a:p>
        </p:txBody>
      </p:sp>
    </p:spTree>
    <p:extLst>
      <p:ext uri="{BB962C8B-B14F-4D97-AF65-F5344CB8AC3E}">
        <p14:creationId xmlns:p14="http://schemas.microsoft.com/office/powerpoint/2010/main" val="1785217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0E1-3B50-9C43-9D8C-2EF0FFC4A650}"/>
              </a:ext>
            </a:extLst>
          </p:cNvPr>
          <p:cNvSpPr>
            <a:spLocks noGrp="1"/>
          </p:cNvSpPr>
          <p:nvPr>
            <p:ph type="title"/>
          </p:nvPr>
        </p:nvSpPr>
        <p:spPr/>
        <p:txBody>
          <a:bodyPr/>
          <a:lstStyle/>
          <a:p>
            <a:r>
              <a:rPr lang="en-US" dirty="0"/>
              <a:t>Mandate in a Nutshell </a:t>
            </a:r>
          </a:p>
        </p:txBody>
      </p:sp>
      <p:sp>
        <p:nvSpPr>
          <p:cNvPr id="3" name="Content Placeholder 2">
            <a:extLst>
              <a:ext uri="{FF2B5EF4-FFF2-40B4-BE49-F238E27FC236}">
                <a16:creationId xmlns:a16="http://schemas.microsoft.com/office/drawing/2014/main" id="{C06D5CC6-4198-E44C-92E2-A1B08E87156D}"/>
              </a:ext>
            </a:extLst>
          </p:cNvPr>
          <p:cNvSpPr>
            <a:spLocks noGrp="1"/>
          </p:cNvSpPr>
          <p:nvPr>
            <p:ph sz="half" idx="2"/>
          </p:nvPr>
        </p:nvSpPr>
        <p:spPr>
          <a:xfrm>
            <a:off x="495300" y="954360"/>
            <a:ext cx="9245600" cy="5715000"/>
          </a:xfrm>
        </p:spPr>
        <p:txBody>
          <a:bodyPr/>
          <a:lstStyle/>
          <a:p>
            <a:r>
              <a:rPr lang="en-GB" sz="1800" dirty="0">
                <a:solidFill>
                  <a:schemeClr val="accent2"/>
                </a:solidFill>
              </a:rPr>
              <a:t>The organisation of the AION project is shown in Figure 1, including lines of responsibility and links to the UK funding agency and the US project MAGIS. The team is organised in coordination and technology areas representing in total eight Work Packages (WPs) overseen by a management WP. The WP managers (XXX, YYY, ZZZ …..) were chosen based on expertise and in most cases they are already performing the required duties in the project. They report to the UK Project Manager (PM, XXXX) and the UK Principal Investigator (PI, YYYY), who are responsible for delivering the total project. </a:t>
            </a:r>
          </a:p>
          <a:p>
            <a:r>
              <a:rPr lang="en-GB" sz="1800" dirty="0"/>
              <a:t>The PM will conduct weekly meetings (</a:t>
            </a:r>
            <a:r>
              <a:rPr lang="en-GB" sz="1800" dirty="0" err="1"/>
              <a:t>minuted</a:t>
            </a:r>
            <a:r>
              <a:rPr lang="en-GB" sz="1800" dirty="0"/>
              <a:t>) of the WP leaders to monitor progress and assess deployment of resources. S/he will be part of the AION Management Board, which oversees the progress of the project. </a:t>
            </a:r>
          </a:p>
          <a:p>
            <a:r>
              <a:rPr lang="en-GB" sz="1800" dirty="0">
                <a:solidFill>
                  <a:schemeClr val="accent2"/>
                </a:solidFill>
              </a:rPr>
              <a:t>The AION Management Board, chaired by the PI, is responsible for directing the AION project following the policies agreed by the AION Institutional Board. The PI represents the project and the AION collaboration to STFC and externally. </a:t>
            </a:r>
          </a:p>
          <a:p>
            <a:r>
              <a:rPr lang="en-GB" sz="1800" dirty="0"/>
              <a:t>Both PI and PM will report regularly to an STFC Oversight Committee. </a:t>
            </a:r>
          </a:p>
          <a:p>
            <a:r>
              <a:rPr lang="en-GB" sz="1800" dirty="0">
                <a:solidFill>
                  <a:schemeClr val="accent2"/>
                </a:solidFill>
              </a:rPr>
              <a:t>Scrutiny of the management is provided by the AION Institute Board IB), which is composed of senior members of the team and is presided by an elected Chair (XXXXX). Each institute has one voting member; the PI and PM are </a:t>
            </a:r>
            <a:r>
              <a:rPr lang="en-GB" sz="1800" i="1" dirty="0">
                <a:solidFill>
                  <a:schemeClr val="accent2"/>
                </a:solidFill>
              </a:rPr>
              <a:t>ex officio </a:t>
            </a:r>
            <a:r>
              <a:rPr lang="en-GB" sz="1800" dirty="0">
                <a:solidFill>
                  <a:schemeClr val="accent2"/>
                </a:solidFill>
              </a:rPr>
              <a:t>non-voting members. The UK IB meets monthly to assess progress and governance matters and will organise together with the PI regular collaboration meetings of the whole project.  </a:t>
            </a:r>
          </a:p>
          <a:p>
            <a:endParaRPr lang="en-US" dirty="0"/>
          </a:p>
        </p:txBody>
      </p:sp>
    </p:spTree>
    <p:extLst>
      <p:ext uri="{BB962C8B-B14F-4D97-AF65-F5344CB8AC3E}">
        <p14:creationId xmlns:p14="http://schemas.microsoft.com/office/powerpoint/2010/main" val="2873852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87293-5AAE-1944-9184-ED3F55EC7987}"/>
              </a:ext>
            </a:extLst>
          </p:cNvPr>
          <p:cNvSpPr>
            <a:spLocks noGrp="1"/>
          </p:cNvSpPr>
          <p:nvPr>
            <p:ph type="title"/>
          </p:nvPr>
        </p:nvSpPr>
        <p:spPr/>
        <p:txBody>
          <a:bodyPr/>
          <a:lstStyle/>
          <a:p>
            <a:r>
              <a:rPr lang="en-US" dirty="0"/>
              <a:t>Intention to Submit – deadline Oct 31</a:t>
            </a:r>
          </a:p>
        </p:txBody>
      </p:sp>
      <p:pic>
        <p:nvPicPr>
          <p:cNvPr id="5" name="Picture 4">
            <a:extLst>
              <a:ext uri="{FF2B5EF4-FFF2-40B4-BE49-F238E27FC236}">
                <a16:creationId xmlns:a16="http://schemas.microsoft.com/office/drawing/2014/main" id="{777CC4B3-6843-EE4F-8441-C6BC82500F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16832"/>
            <a:ext cx="5163865" cy="4413772"/>
          </a:xfrm>
          <a:prstGeom prst="rect">
            <a:avLst/>
          </a:prstGeom>
        </p:spPr>
      </p:pic>
      <p:pic>
        <p:nvPicPr>
          <p:cNvPr id="7" name="Picture 6">
            <a:extLst>
              <a:ext uri="{FF2B5EF4-FFF2-40B4-BE49-F238E27FC236}">
                <a16:creationId xmlns:a16="http://schemas.microsoft.com/office/drawing/2014/main" id="{7EE22CD7-D7DA-B84E-BF21-14F7BD0169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4188" y="3058499"/>
            <a:ext cx="4696963" cy="3272105"/>
          </a:xfrm>
          <a:prstGeom prst="rect">
            <a:avLst/>
          </a:prstGeom>
        </p:spPr>
      </p:pic>
      <p:sp>
        <p:nvSpPr>
          <p:cNvPr id="8" name="TextBox 7">
            <a:extLst>
              <a:ext uri="{FF2B5EF4-FFF2-40B4-BE49-F238E27FC236}">
                <a16:creationId xmlns:a16="http://schemas.microsoft.com/office/drawing/2014/main" id="{B5D11659-AB4A-EF40-8B76-1E312E3D1B95}"/>
              </a:ext>
            </a:extLst>
          </p:cNvPr>
          <p:cNvSpPr txBox="1"/>
          <p:nvPr/>
        </p:nvSpPr>
        <p:spPr>
          <a:xfrm>
            <a:off x="4689530" y="1124744"/>
            <a:ext cx="4995278" cy="1200329"/>
          </a:xfrm>
          <a:prstGeom prst="rect">
            <a:avLst/>
          </a:prstGeom>
          <a:noFill/>
        </p:spPr>
        <p:txBody>
          <a:bodyPr wrap="none" rtlCol="0">
            <a:spAutoFit/>
          </a:bodyPr>
          <a:lstStyle/>
          <a:p>
            <a:r>
              <a:rPr lang="en-US" dirty="0"/>
              <a:t>Proposal:</a:t>
            </a:r>
          </a:p>
          <a:p>
            <a:r>
              <a:rPr lang="en-US" dirty="0"/>
              <a:t>PI: Oliver Buchmueller</a:t>
            </a:r>
          </a:p>
          <a:p>
            <a:r>
              <a:rPr lang="en-US" dirty="0"/>
              <a:t>RO: imperial College (goes with PI)</a:t>
            </a:r>
          </a:p>
        </p:txBody>
      </p:sp>
    </p:spTree>
    <p:extLst>
      <p:ext uri="{BB962C8B-B14F-4D97-AF65-F5344CB8AC3E}">
        <p14:creationId xmlns:p14="http://schemas.microsoft.com/office/powerpoint/2010/main" val="1277798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F87B5-F0D3-4B4B-B331-530188C567E2}"/>
              </a:ext>
            </a:extLst>
          </p:cNvPr>
          <p:cNvSpPr>
            <a:spLocks noGrp="1"/>
          </p:cNvSpPr>
          <p:nvPr>
            <p:ph type="title"/>
          </p:nvPr>
        </p:nvSpPr>
        <p:spPr/>
        <p:txBody>
          <a:bodyPr/>
          <a:lstStyle/>
          <a:p>
            <a:r>
              <a:rPr lang="en-US" dirty="0"/>
              <a:t>Timeline </a:t>
            </a:r>
            <a:r>
              <a:rPr lang="en-US"/>
              <a:t>towards </a:t>
            </a:r>
            <a:r>
              <a:rPr lang="en-US" dirty="0"/>
              <a:t>D</a:t>
            </a:r>
            <a:r>
              <a:rPr lang="en-US"/>
              <a:t>ec </a:t>
            </a:r>
            <a:r>
              <a:rPr lang="en-US" dirty="0"/>
              <a:t>3rd </a:t>
            </a:r>
          </a:p>
        </p:txBody>
      </p:sp>
      <p:sp>
        <p:nvSpPr>
          <p:cNvPr id="3" name="Content Placeholder 2">
            <a:extLst>
              <a:ext uri="{FF2B5EF4-FFF2-40B4-BE49-F238E27FC236}">
                <a16:creationId xmlns:a16="http://schemas.microsoft.com/office/drawing/2014/main" id="{4A1228BE-F1E2-EC4B-AD96-A7CACADAAEF3}"/>
              </a:ext>
            </a:extLst>
          </p:cNvPr>
          <p:cNvSpPr>
            <a:spLocks noGrp="1"/>
          </p:cNvSpPr>
          <p:nvPr>
            <p:ph sz="half" idx="2"/>
          </p:nvPr>
        </p:nvSpPr>
        <p:spPr/>
        <p:txBody>
          <a:bodyPr/>
          <a:lstStyle/>
          <a:p>
            <a:r>
              <a:rPr lang="en-GB" b="1" dirty="0"/>
              <a:t>Example IC (might be different for others).</a:t>
            </a:r>
          </a:p>
          <a:p>
            <a:endParaRPr lang="en-GB" b="1" dirty="0"/>
          </a:p>
          <a:p>
            <a:r>
              <a:rPr lang="en-GB" b="1" dirty="0"/>
              <a:t>Letter of Support draft text: 19 Nov</a:t>
            </a:r>
          </a:p>
          <a:p>
            <a:pPr marL="68262" indent="0">
              <a:buNone/>
            </a:pPr>
            <a:r>
              <a:rPr lang="en-GB" dirty="0"/>
              <a:t> </a:t>
            </a:r>
          </a:p>
          <a:p>
            <a:r>
              <a:rPr lang="en-GB" b="1" dirty="0"/>
              <a:t>Internal deadline: 26 Nov</a:t>
            </a:r>
          </a:p>
          <a:p>
            <a:pPr marL="68262" indent="0">
              <a:buNone/>
            </a:pPr>
            <a:r>
              <a:rPr lang="en-GB" dirty="0"/>
              <a:t> </a:t>
            </a:r>
          </a:p>
          <a:p>
            <a:r>
              <a:rPr lang="en-GB" b="1" dirty="0"/>
              <a:t>Call deadline: 3 Dec</a:t>
            </a:r>
            <a:endParaRPr lang="en-GB" dirty="0"/>
          </a:p>
          <a:p>
            <a:pPr marL="68262" indent="0">
              <a:buNone/>
            </a:pPr>
            <a:r>
              <a:rPr lang="en-GB" dirty="0"/>
              <a:t> </a:t>
            </a:r>
          </a:p>
          <a:p>
            <a:endParaRPr lang="en-US" dirty="0"/>
          </a:p>
        </p:txBody>
      </p:sp>
    </p:spTree>
    <p:extLst>
      <p:ext uri="{BB962C8B-B14F-4D97-AF65-F5344CB8AC3E}">
        <p14:creationId xmlns:p14="http://schemas.microsoft.com/office/powerpoint/2010/main" val="26038878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3_IntroducingPowerPoint2007">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9E9EFE"/>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53000"/>
                <a:satMod val="200000"/>
              </a:schemeClr>
              <a:schemeClr val="phClr">
                <a:tint val="78000"/>
                <a:satMod val="230000"/>
              </a:schemeClr>
            </a:duotone>
          </a:blip>
          <a:tile tx="0" ty="0" sx="90000" sy="9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9E9EFE"/>
    </a:folHlink>
  </a:clrScheme>
</a:themeOverride>
</file>

<file path=ppt/theme/themeOverride2.xml><?xml version="1.0" encoding="utf-8"?>
<a:themeOverride xmlns:a="http://schemas.openxmlformats.org/drawingml/2006/main">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9E9EFE"/>
    </a:folHlink>
  </a:clrScheme>
</a:themeOverride>
</file>

<file path=ppt/theme/themeOverride3.xml><?xml version="1.0" encoding="utf-8"?>
<a:themeOverride xmlns:a="http://schemas.openxmlformats.org/drawingml/2006/main">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9E9EFE"/>
    </a:folHlink>
  </a:clrScheme>
</a:themeOverride>
</file>

<file path=ppt/theme/themeOverride4.xml><?xml version="1.0" encoding="utf-8"?>
<a:themeOverride xmlns:a="http://schemas.openxmlformats.org/drawingml/2006/main">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9E9EFE"/>
    </a:folHlink>
  </a:clrScheme>
</a:themeOverride>
</file>

<file path=ppt/theme/themeOverride5.xml><?xml version="1.0" encoding="utf-8"?>
<a:themeOverride xmlns:a="http://schemas.openxmlformats.org/drawingml/2006/main">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9E9EFE"/>
    </a:folHlink>
  </a:clrScheme>
</a:themeOverride>
</file>

<file path=ppt/theme/themeOverride6.xml><?xml version="1.0" encoding="utf-8"?>
<a:themeOverride xmlns:a="http://schemas.openxmlformats.org/drawingml/2006/main">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9E9EFE"/>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48827BC5004D34BAFD386BD14604BE6" ma:contentTypeVersion="0" ma:contentTypeDescription="Create a new document." ma:contentTypeScope="" ma:versionID="ea2eec8f0b783b987aaa6981d4a63505">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3A8C8A2-6E8D-4E3A-BE50-A0DE345F356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D259A376-5168-40B2-8DCE-3DE79A6564B8}">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http://schemas.microsoft.com/office/2006/metadata/properties"/>
    <ds:schemaRef ds:uri="http://www.w3.org/XML/1998/namespace"/>
    <ds:schemaRef ds:uri="http://schemas.openxmlformats.org/package/2006/metadata/core-properties"/>
  </ds:schemaRefs>
</ds:datastoreItem>
</file>

<file path=customXml/itemProps3.xml><?xml version="1.0" encoding="utf-8"?>
<ds:datastoreItem xmlns:ds="http://schemas.openxmlformats.org/officeDocument/2006/customXml" ds:itemID="{340DB1B9-C3D5-466A-BB20-B98B85F4772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8023</TotalTime>
  <Words>608</Words>
  <Application>Microsoft Macintosh PowerPoint</Application>
  <PresentationFormat>A4 Paper (210x297 mm)</PresentationFormat>
  <Paragraphs>227</Paragraphs>
  <Slides>5</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Arial</vt:lpstr>
      <vt:lpstr>Calibri</vt:lpstr>
      <vt:lpstr>Corbel</vt:lpstr>
      <vt:lpstr>Tahoma</vt:lpstr>
      <vt:lpstr>Wingdings</vt:lpstr>
      <vt:lpstr>Wingdings 2</vt:lpstr>
      <vt:lpstr>Wingdings 3</vt:lpstr>
      <vt:lpstr>3_IntroducingPowerPoint2007</vt:lpstr>
      <vt:lpstr>AION Management Board-October 2019</vt:lpstr>
      <vt:lpstr>AION Management Board-October 2019</vt:lpstr>
      <vt:lpstr>Mandate in a Nutshell </vt:lpstr>
      <vt:lpstr>Intention to Submit – deadline Oct 31</vt:lpstr>
      <vt:lpstr>Timeline towards Dec 3rd </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 New Physics  At the LHC</dc:title>
  <dc:creator>JRI</dc:creator>
  <cp:lastModifiedBy>Buchmueller, Oliver L</cp:lastModifiedBy>
  <cp:revision>830</cp:revision>
  <cp:lastPrinted>2019-10-23T09:48:24Z</cp:lastPrinted>
  <dcterms:created xsi:type="dcterms:W3CDTF">2012-02-21T22:56:01Z</dcterms:created>
  <dcterms:modified xsi:type="dcterms:W3CDTF">2019-10-28T14:00:42Z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0x010100348827BC5004D34BAFD386BD14604BE6</vt:lpwstr>
  </property>
</Properties>
</file>