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1841" r:id="rId2"/>
    <p:sldId id="2098" r:id="rId3"/>
    <p:sldId id="2097" r:id="rId4"/>
    <p:sldId id="1944" r:id="rId5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15FF"/>
    <a:srgbClr val="1CE7FF"/>
    <a:srgbClr val="1C951F"/>
    <a:srgbClr val="FF9F82"/>
    <a:srgbClr val="FF8581"/>
    <a:srgbClr val="FF0000"/>
    <a:srgbClr val="FF2F39"/>
    <a:srgbClr val="FF1E30"/>
    <a:srgbClr val="FF5823"/>
    <a:srgbClr val="22FF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89184" autoAdjust="0"/>
  </p:normalViewPr>
  <p:slideViewPr>
    <p:cSldViewPr>
      <p:cViewPr varScale="1">
        <p:scale>
          <a:sx n="113" d="100"/>
          <a:sy n="113" d="100"/>
        </p:scale>
        <p:origin x="93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1592310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>
                <a:latin typeface="Tahoma" charset="0"/>
              </a:rPr>
              <a:t>  O. Buchmueller  The AION Project </a:t>
            </a:r>
            <a:r>
              <a:rPr lang="en-GB" sz="1100" i="0" noProof="0" dirty="0">
                <a:latin typeface="Tahoma" charset="0"/>
              </a:rPr>
              <a:t>    </a:t>
            </a: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84" y="3789040"/>
            <a:ext cx="7772400" cy="1716211"/>
          </a:xfrm>
        </p:spPr>
        <p:txBody>
          <a:bodyPr/>
          <a:lstStyle/>
          <a:p>
            <a:pPr algn="ctr" defTabSz="467359">
              <a:defRPr sz="2960"/>
            </a:pPr>
            <a:r>
              <a:rPr lang="en-US" sz="2400" dirty="0"/>
              <a:t>Oliver Buchmueller, Imperial College London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768" y="1124744"/>
            <a:ext cx="8060432" cy="1362076"/>
          </a:xfrm>
        </p:spPr>
        <p:txBody>
          <a:bodyPr/>
          <a:lstStyle/>
          <a:p>
            <a:pPr algn="ctr"/>
            <a:r>
              <a:rPr lang="en-GB" sz="4000" i="1" dirty="0"/>
              <a:t>Towards the AION </a:t>
            </a:r>
            <a:br>
              <a:rPr lang="en-GB" sz="4000" i="1" dirty="0"/>
            </a:br>
            <a:r>
              <a:rPr lang="en-GB" sz="4000" i="1" dirty="0" err="1"/>
              <a:t>arxiv</a:t>
            </a:r>
            <a:r>
              <a:rPr lang="en-GB" sz="4000" i="1" dirty="0"/>
              <a:t> Paper: </a:t>
            </a:r>
            <a:br>
              <a:rPr lang="en-GB" sz="4000" i="1" dirty="0"/>
            </a:br>
            <a:br>
              <a:rPr lang="en-GB" sz="4000" i="1" dirty="0"/>
            </a:br>
            <a:r>
              <a:rPr lang="en-GB" sz="4000" i="1" dirty="0"/>
              <a:t>Schematic Illustration Figure for </a:t>
            </a:r>
            <a:r>
              <a:rPr lang="en-GB" sz="4000" i="1" dirty="0" err="1"/>
              <a:t>arXiv</a:t>
            </a:r>
            <a:r>
              <a:rPr lang="en-GB" sz="4000" i="1" dirty="0"/>
              <a:t> [and proposal] </a:t>
            </a:r>
            <a:br>
              <a:rPr lang="en-GB" sz="4000" i="1" dirty="0"/>
            </a:br>
            <a:r>
              <a:rPr lang="en-GB" sz="4000" i="1" dirty="0"/>
              <a:t> </a:t>
            </a:r>
            <a:r>
              <a:rPr lang="en-GB" sz="2000" dirty="0">
                <a:solidFill>
                  <a:srgbClr val="D315FF"/>
                </a:solidFill>
              </a:rPr>
              <a:t> 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36"/>
    </mc:Choice>
    <mc:Fallback xmlns="">
      <p:transition xmlns:p14="http://schemas.microsoft.com/office/powerpoint/2010/main" spd="slow" advTm="1123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C60E0-4221-F149-ACA2-2374C93A3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the AION </a:t>
            </a:r>
            <a:r>
              <a:rPr lang="en-US" dirty="0" err="1"/>
              <a:t>ArXiv</a:t>
            </a:r>
            <a:r>
              <a:rPr lang="en-US" dirty="0"/>
              <a:t> Paper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200C00-0831-8A44-A7B9-AA28CFD4BF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536" y="1124744"/>
            <a:ext cx="9144000" cy="321847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2DBCEB2-B76F-2E40-870F-3721C0915E5B}"/>
              </a:ext>
            </a:extLst>
          </p:cNvPr>
          <p:cNvSpPr txBox="1"/>
          <p:nvPr/>
        </p:nvSpPr>
        <p:spPr>
          <a:xfrm>
            <a:off x="166850" y="4629758"/>
            <a:ext cx="89819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As we likely will only have a dozen or less pages for the actual proposal, we are </a:t>
            </a:r>
          </a:p>
          <a:p>
            <a:pPr algn="ctr"/>
            <a:r>
              <a:rPr lang="en-US" dirty="0"/>
              <a:t>Planning to support the proposal with a comprehensive </a:t>
            </a:r>
            <a:r>
              <a:rPr lang="en-US" dirty="0" err="1"/>
              <a:t>aiXiv</a:t>
            </a:r>
            <a:r>
              <a:rPr lang="en-US" dirty="0"/>
              <a:t> paper that will outline the</a:t>
            </a:r>
          </a:p>
          <a:p>
            <a:pPr algn="ctr"/>
            <a:r>
              <a:rPr lang="en-US" dirty="0"/>
              <a:t>Full physics case and schematic design principals of AION.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This will allow us to focus</a:t>
            </a:r>
          </a:p>
          <a:p>
            <a:pPr algn="ctr"/>
            <a:r>
              <a:rPr lang="en-US" dirty="0"/>
              <a:t>more on the work packages in the actual proposal.      </a:t>
            </a:r>
          </a:p>
        </p:txBody>
      </p:sp>
    </p:spTree>
    <p:extLst>
      <p:ext uri="{BB962C8B-B14F-4D97-AF65-F5344CB8AC3E}">
        <p14:creationId xmlns:p14="http://schemas.microsoft.com/office/powerpoint/2010/main" val="1137680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3CF7E-6E02-E045-9142-F8EB64EA9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have for AEDGE Paper [Space Version]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B9E361-E7A0-6944-A5C6-A70BEAB9D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9319"/>
            <a:ext cx="9144000" cy="45793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3145E4-A1CB-F146-AA3F-B8C1742E2A69}"/>
              </a:ext>
            </a:extLst>
          </p:cNvPr>
          <p:cNvSpPr txBox="1"/>
          <p:nvPr/>
        </p:nvSpPr>
        <p:spPr>
          <a:xfrm>
            <a:off x="28931" y="5736473"/>
            <a:ext cx="8796359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For the AEDGE paper we have drafted a section for a space version of AION [see attachment on agenda page] and the idea is to adopt this section for the "vertical shaft”  AION 10/100/km conceptual work design. For this we would need a similar figure as figure 2 in the attachment [which shows the space designs] but showing the ground based “vertical shaft design”.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123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A7DF1187-A191-477D-8890-39B5F57CDA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1052736"/>
            <a:ext cx="1659429" cy="52565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Schematic Design Figure for “Ground-based Shaft”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8E6F02-7507-0E41-81DB-CC20C373B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76717" y="2969919"/>
            <a:ext cx="5544000" cy="16978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EC5A44-7F1A-BD45-AA66-EDF761A82E04}"/>
              </a:ext>
            </a:extLst>
          </p:cNvPr>
          <p:cNvSpPr txBox="1"/>
          <p:nvPr/>
        </p:nvSpPr>
        <p:spPr>
          <a:xfrm>
            <a:off x="4397643" y="1196752"/>
            <a:ext cx="463885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could combine this two drawings</a:t>
            </a:r>
          </a:p>
          <a:p>
            <a:r>
              <a:rPr lang="en-US" dirty="0"/>
              <a:t>To make it a “shaft design” with N Atom </a:t>
            </a:r>
          </a:p>
          <a:p>
            <a:r>
              <a:rPr lang="en-US" dirty="0"/>
              <a:t>Sources along L and a similar laser </a:t>
            </a:r>
          </a:p>
          <a:p>
            <a:r>
              <a:rPr lang="en-US" dirty="0"/>
              <a:t>design/source as in the space picture. </a:t>
            </a:r>
          </a:p>
          <a:p>
            <a:endParaRPr lang="en-US" dirty="0"/>
          </a:p>
          <a:p>
            <a:r>
              <a:rPr lang="en-US" dirty="0"/>
              <a:t>Would this make sense?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Would anyone of the Cold Atom Experts </a:t>
            </a:r>
          </a:p>
          <a:p>
            <a:r>
              <a:rPr lang="en-US" dirty="0">
                <a:solidFill>
                  <a:srgbClr val="FF0000"/>
                </a:solidFill>
              </a:rPr>
              <a:t>be prepared to take a lead in creating this schematic design figure for </a:t>
            </a:r>
            <a:r>
              <a:rPr lang="en-US" dirty="0" err="1">
                <a:solidFill>
                  <a:srgbClr val="FF0000"/>
                </a:solidFill>
              </a:rPr>
              <a:t>arXiv</a:t>
            </a:r>
            <a:r>
              <a:rPr lang="en-US" dirty="0">
                <a:solidFill>
                  <a:srgbClr val="FF0000"/>
                </a:solidFill>
              </a:rPr>
              <a:t> paper [and proposal]?  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i="1" dirty="0">
                <a:solidFill>
                  <a:srgbClr val="FF0000"/>
                </a:solidFill>
              </a:rPr>
              <a:t>Please note: We need this rather soon [i.e. in the next 14 days].</a:t>
            </a:r>
          </a:p>
        </p:txBody>
      </p:sp>
    </p:spTree>
    <p:extLst>
      <p:ext uri="{BB962C8B-B14F-4D97-AF65-F5344CB8AC3E}">
        <p14:creationId xmlns:p14="http://schemas.microsoft.com/office/powerpoint/2010/main" val="2175433535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423709</TotalTime>
  <Words>248</Words>
  <Application>Microsoft Macintosh PowerPoint</Application>
  <PresentationFormat>Overhead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Helvetica</vt:lpstr>
      <vt:lpstr>Tahoma</vt:lpstr>
      <vt:lpstr>Times</vt:lpstr>
      <vt:lpstr>Blank Presentation</vt:lpstr>
      <vt:lpstr>Towards the AION  arxiv Paper:   Schematic Illustration Figure for arXiv [and proposal]    </vt:lpstr>
      <vt:lpstr>Towards the AION ArXiv Paper </vt:lpstr>
      <vt:lpstr>What we have for AEDGE Paper [Space Version] </vt:lpstr>
      <vt:lpstr>Schematic Design Figure for “Ground-based Shaft”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Buchmueller, Oliver L</cp:lastModifiedBy>
  <cp:revision>3007</cp:revision>
  <cp:lastPrinted>2019-07-09T03:56:21Z</cp:lastPrinted>
  <dcterms:created xsi:type="dcterms:W3CDTF">2012-08-23T09:50:06Z</dcterms:created>
  <dcterms:modified xsi:type="dcterms:W3CDTF">2019-09-06T10:51:28Z</dcterms:modified>
</cp:coreProperties>
</file>