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8"/>
  </p:notesMasterIdLst>
  <p:handoutMasterIdLst>
    <p:handoutMasterId r:id="rId9"/>
  </p:handoutMasterIdLst>
  <p:sldIdLst>
    <p:sldId id="1908" r:id="rId2"/>
    <p:sldId id="1941" r:id="rId3"/>
    <p:sldId id="1942" r:id="rId4"/>
    <p:sldId id="1934" r:id="rId5"/>
    <p:sldId id="1939" r:id="rId6"/>
    <p:sldId id="1938" r:id="rId7"/>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89264" autoAdjust="0"/>
  </p:normalViewPr>
  <p:slideViewPr>
    <p:cSldViewPr>
      <p:cViewPr varScale="1">
        <p:scale>
          <a:sx n="100" d="100"/>
          <a:sy n="100" d="100"/>
        </p:scale>
        <p:origin x="1960" y="168"/>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a:latin typeface="Tahoma" charset="0"/>
              </a:rPr>
              <a:t>  O. Buchmueller  AION Working Meeting</a:t>
            </a:r>
            <a:r>
              <a:rPr lang="en-GB" sz="1100" i="0" noProof="0" dirty="0">
                <a:latin typeface="Tahoma" charset="0"/>
              </a:rPr>
              <a:t>    </a:t>
            </a:r>
            <a:endParaRPr lang="en-GB" sz="1100" i="0" noProof="0" dirty="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dirty="0"/>
              <a:t>AION Working Meeting</a:t>
            </a:r>
            <a:br>
              <a:rPr lang="en-GB" sz="4000" dirty="0"/>
            </a:br>
            <a:r>
              <a:rPr lang="en-GB" sz="4000" dirty="0"/>
              <a:t>CORE Team</a:t>
            </a:r>
            <a:br>
              <a:rPr lang="en-GB" sz="4000" i="1" dirty="0"/>
            </a:br>
            <a:r>
              <a:rPr lang="en-GB" sz="3200" i="1" dirty="0">
                <a:solidFill>
                  <a:srgbClr val="FF0000"/>
                </a:solidFill>
              </a:rPr>
              <a:t>May 17, 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a:t>Oliver Buchmueller, Imperial College London</a:t>
            </a:r>
          </a:p>
          <a:p>
            <a:pPr algn="ctr" defTabSz="467359">
              <a:defRPr sz="2960"/>
            </a:pPr>
            <a:r>
              <a:rPr lang="en-US" sz="2400" dirty="0"/>
              <a:t>and </a:t>
            </a:r>
          </a:p>
          <a:p>
            <a:pPr algn="ctr" defTabSz="467359">
              <a:defRPr sz="2960"/>
            </a:pPr>
            <a:r>
              <a:rPr lang="en-US" sz="2400" dirty="0"/>
              <a:t>Jon Coleman, Liverpool University</a:t>
            </a:r>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DD7A5-94D2-074C-A8E2-A0598AF2D458}"/>
              </a:ext>
            </a:extLst>
          </p:cNvPr>
          <p:cNvSpPr>
            <a:spLocks noGrp="1"/>
          </p:cNvSpPr>
          <p:nvPr>
            <p:ph type="title"/>
          </p:nvPr>
        </p:nvSpPr>
        <p:spPr/>
        <p:txBody>
          <a:bodyPr/>
          <a:lstStyle/>
          <a:p>
            <a:r>
              <a:rPr lang="en-US" dirty="0"/>
              <a:t>QSFP News</a:t>
            </a:r>
          </a:p>
        </p:txBody>
      </p:sp>
      <p:sp>
        <p:nvSpPr>
          <p:cNvPr id="3" name="Content Placeholder 2">
            <a:extLst>
              <a:ext uri="{FF2B5EF4-FFF2-40B4-BE49-F238E27FC236}">
                <a16:creationId xmlns:a16="http://schemas.microsoft.com/office/drawing/2014/main" id="{6F3E5B64-9DCB-2E47-998C-2291145774FC}"/>
              </a:ext>
            </a:extLst>
          </p:cNvPr>
          <p:cNvSpPr>
            <a:spLocks noGrp="1"/>
          </p:cNvSpPr>
          <p:nvPr>
            <p:ph idx="1"/>
          </p:nvPr>
        </p:nvSpPr>
        <p:spPr>
          <a:xfrm>
            <a:off x="457200" y="1196752"/>
            <a:ext cx="8229600" cy="4929417"/>
          </a:xfrm>
        </p:spPr>
        <p:txBody>
          <a:bodyPr/>
          <a:lstStyle/>
          <a:p>
            <a:pPr>
              <a:buFont typeface="Arial" panose="020B0604020202020204" pitchFamily="34" charset="0"/>
              <a:buChar char="•"/>
            </a:pPr>
            <a:r>
              <a:rPr lang="en-US" dirty="0">
                <a:solidFill>
                  <a:schemeClr val="accent2"/>
                </a:solidFill>
              </a:rPr>
              <a:t>We are asked to provide a AION web page for the QSFP page </a:t>
            </a:r>
          </a:p>
          <a:p>
            <a:pPr marL="690967" lvl="1" indent="-285750">
              <a:buFont typeface="Wingdings" pitchFamily="2" charset="2"/>
              <a:buChar char="Ø"/>
            </a:pPr>
            <a:r>
              <a:rPr lang="en-US" dirty="0"/>
              <a:t>Work in Progress [see last agenda item today]</a:t>
            </a:r>
          </a:p>
          <a:p>
            <a:endParaRPr lang="en-US" dirty="0">
              <a:solidFill>
                <a:schemeClr val="accent2"/>
              </a:solidFill>
            </a:endParaRPr>
          </a:p>
          <a:p>
            <a:pPr>
              <a:buFont typeface="Arial" panose="020B0604020202020204" pitchFamily="34" charset="0"/>
              <a:buChar char="•"/>
            </a:pPr>
            <a:r>
              <a:rPr lang="en-US" dirty="0">
                <a:solidFill>
                  <a:schemeClr val="accent2"/>
                </a:solidFill>
              </a:rPr>
              <a:t>Message from Ian </a:t>
            </a:r>
            <a:r>
              <a:rPr lang="en-US" dirty="0" err="1">
                <a:solidFill>
                  <a:schemeClr val="accent2"/>
                </a:solidFill>
              </a:rPr>
              <a:t>Shipsey</a:t>
            </a:r>
            <a:r>
              <a:rPr lang="en-US" dirty="0">
                <a:solidFill>
                  <a:schemeClr val="accent2"/>
                </a:solidFill>
              </a:rPr>
              <a:t> from today:</a:t>
            </a:r>
          </a:p>
          <a:p>
            <a:endParaRPr lang="en-US" dirty="0"/>
          </a:p>
          <a:p>
            <a:r>
              <a:rPr lang="en-GB" b="1" i="1" dirty="0"/>
              <a:t>“I met with John Hand (EPSRC Physical Sciences Lead) on Thursday.  He told me, as Mark Thomson has stated previously, that the QSFP bid is awaiting ministerial approval. John said he was very optimistic that the result would be positive and that there is a very good chance that the result will be made public next week around the time of the STFC/EPSRC workshop.”</a:t>
            </a:r>
          </a:p>
          <a:p>
            <a:endParaRPr lang="en-GB" b="1" i="1" dirty="0"/>
          </a:p>
          <a:p>
            <a:r>
              <a:rPr lang="en-GB" dirty="0">
                <a:solidFill>
                  <a:schemeClr val="accent2"/>
                </a:solidFill>
              </a:rPr>
              <a:t>So, fingers crossed we finally can move ahead with the proposal but it also means that we have NOT much time finalize the full proposal &amp; budget. </a:t>
            </a:r>
          </a:p>
          <a:p>
            <a:endParaRPr lang="en-GB" dirty="0">
              <a:solidFill>
                <a:schemeClr val="accent2"/>
              </a:solidFill>
            </a:endParaRPr>
          </a:p>
          <a:p>
            <a:r>
              <a:rPr lang="en-GB" dirty="0">
                <a:solidFill>
                  <a:schemeClr val="accent2"/>
                </a:solidFill>
              </a:rPr>
              <a:t>[Recall: Once funding is announced we have 3 months to send in the proposal and final budget numbers]</a:t>
            </a:r>
            <a:endParaRPr lang="en-US" dirty="0">
              <a:solidFill>
                <a:schemeClr val="accent2"/>
              </a:solidFill>
            </a:endParaRPr>
          </a:p>
        </p:txBody>
      </p:sp>
    </p:spTree>
    <p:extLst>
      <p:ext uri="{BB962C8B-B14F-4D97-AF65-F5344CB8AC3E}">
        <p14:creationId xmlns:p14="http://schemas.microsoft.com/office/powerpoint/2010/main" val="256060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C517-3196-274F-BD4D-9B3132162F90}"/>
              </a:ext>
            </a:extLst>
          </p:cNvPr>
          <p:cNvSpPr>
            <a:spLocks noGrp="1"/>
          </p:cNvSpPr>
          <p:nvPr>
            <p:ph type="title"/>
          </p:nvPr>
        </p:nvSpPr>
        <p:spPr/>
        <p:txBody>
          <a:bodyPr/>
          <a:lstStyle/>
          <a:p>
            <a:r>
              <a:rPr lang="en-US" dirty="0"/>
              <a:t>QSFP News</a:t>
            </a:r>
          </a:p>
        </p:txBody>
      </p:sp>
      <p:sp>
        <p:nvSpPr>
          <p:cNvPr id="3" name="Content Placeholder 2">
            <a:extLst>
              <a:ext uri="{FF2B5EF4-FFF2-40B4-BE49-F238E27FC236}">
                <a16:creationId xmlns:a16="http://schemas.microsoft.com/office/drawing/2014/main" id="{B55CE04F-44B9-454E-A9B5-D895B5D5FD77}"/>
              </a:ext>
            </a:extLst>
          </p:cNvPr>
          <p:cNvSpPr>
            <a:spLocks noGrp="1"/>
          </p:cNvSpPr>
          <p:nvPr>
            <p:ph idx="1"/>
          </p:nvPr>
        </p:nvSpPr>
        <p:spPr/>
        <p:txBody>
          <a:bodyPr/>
          <a:lstStyle/>
          <a:p>
            <a:r>
              <a:rPr lang="en-US" dirty="0"/>
              <a:t>We are asked to provide a AION web page for the QSFP page </a:t>
            </a:r>
          </a:p>
        </p:txBody>
      </p:sp>
    </p:spTree>
    <p:extLst>
      <p:ext uri="{BB962C8B-B14F-4D97-AF65-F5344CB8AC3E}">
        <p14:creationId xmlns:p14="http://schemas.microsoft.com/office/powerpoint/2010/main" val="1675634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Internal Proposal: TimeLine for Writing </a:t>
            </a:r>
          </a:p>
        </p:txBody>
      </p:sp>
      <p:sp>
        <p:nvSpPr>
          <p:cNvPr id="3" name="Content Placeholder 2"/>
          <p:cNvSpPr>
            <a:spLocks noGrp="1"/>
          </p:cNvSpPr>
          <p:nvPr>
            <p:ph idx="1"/>
          </p:nvPr>
        </p:nvSpPr>
        <p:spPr/>
        <p:txBody>
          <a:bodyPr/>
          <a:lstStyle/>
          <a:p>
            <a:pPr marL="457200" indent="-457200">
              <a:buFont typeface="Arial"/>
              <a:buChar char="•"/>
            </a:pPr>
            <a:r>
              <a:rPr lang="en-GB" sz="2800" dirty="0">
                <a:solidFill>
                  <a:srgbClr val="FF0000"/>
                </a:solidFill>
              </a:rPr>
              <a:t>April 26: </a:t>
            </a:r>
          </a:p>
          <a:p>
            <a:pPr marL="811765" lvl="1" indent="-457200">
              <a:buFont typeface="Arial"/>
              <a:buChar char="•"/>
            </a:pPr>
            <a:r>
              <a:rPr lang="en-GB" sz="2800" dirty="0"/>
              <a:t>First Complete draft [three weeks from now]</a:t>
            </a:r>
          </a:p>
          <a:p>
            <a:pPr marL="457200" indent="-457200">
              <a:buFont typeface="Arial"/>
              <a:buChar char="•"/>
            </a:pPr>
            <a:r>
              <a:rPr lang="en-GB" sz="2800" dirty="0">
                <a:solidFill>
                  <a:srgbClr val="FF0000"/>
                </a:solidFill>
              </a:rPr>
              <a:t>May 3:</a:t>
            </a:r>
            <a:r>
              <a:rPr lang="en-GB" sz="2800" dirty="0"/>
              <a:t> </a:t>
            </a:r>
          </a:p>
          <a:p>
            <a:pPr marL="811765" lvl="1" indent="-457200">
              <a:buFont typeface="Arial"/>
              <a:buChar char="•"/>
            </a:pPr>
            <a:r>
              <a:rPr lang="en-GB" sz="2800" dirty="0"/>
              <a:t>One week polishing </a:t>
            </a:r>
          </a:p>
          <a:p>
            <a:pPr marL="457200" indent="-457200">
              <a:buFont typeface="Arial"/>
              <a:buChar char="•"/>
            </a:pPr>
            <a:r>
              <a:rPr lang="en-GB" sz="2800" dirty="0">
                <a:solidFill>
                  <a:srgbClr val="FF0000"/>
                </a:solidFill>
              </a:rPr>
              <a:t>May 6 </a:t>
            </a:r>
          </a:p>
          <a:p>
            <a:pPr marL="811765" lvl="1" indent="-457200">
              <a:buFont typeface="Arial"/>
              <a:buChar char="•"/>
            </a:pPr>
            <a:r>
              <a:rPr lang="en-GB" sz="2800" dirty="0"/>
              <a:t>Ready for Internal Review</a:t>
            </a:r>
          </a:p>
          <a:p>
            <a:pPr marL="354565" lvl="1" indent="0"/>
            <a:endParaRPr lang="en-GB" sz="2400" dirty="0">
              <a:solidFill>
                <a:srgbClr val="3333CC"/>
              </a:solidFill>
            </a:endParaRPr>
          </a:p>
        </p:txBody>
      </p:sp>
    </p:spTree>
    <p:extLst>
      <p:ext uri="{BB962C8B-B14F-4D97-AF65-F5344CB8AC3E}">
        <p14:creationId xmlns:p14="http://schemas.microsoft.com/office/powerpoint/2010/main" val="1151944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Internal Proposal: TimeLine for Writing </a:t>
            </a:r>
          </a:p>
        </p:txBody>
      </p:sp>
      <p:sp>
        <p:nvSpPr>
          <p:cNvPr id="3" name="Content Placeholder 2"/>
          <p:cNvSpPr>
            <a:spLocks noGrp="1"/>
          </p:cNvSpPr>
          <p:nvPr>
            <p:ph idx="1"/>
          </p:nvPr>
        </p:nvSpPr>
        <p:spPr/>
        <p:txBody>
          <a:bodyPr/>
          <a:lstStyle/>
          <a:p>
            <a:pPr marL="457200" indent="-457200">
              <a:buFont typeface="Arial"/>
              <a:buChar char="•"/>
            </a:pPr>
            <a:r>
              <a:rPr lang="en-GB" sz="2800" dirty="0">
                <a:solidFill>
                  <a:srgbClr val="FF0000"/>
                </a:solidFill>
              </a:rPr>
              <a:t>April 26: </a:t>
            </a:r>
          </a:p>
          <a:p>
            <a:pPr marL="811765" lvl="1" indent="-457200">
              <a:buFont typeface="Arial"/>
              <a:buChar char="•"/>
            </a:pPr>
            <a:r>
              <a:rPr lang="en-GB" sz="2800" dirty="0"/>
              <a:t>First Complete draft [three weeks from now]</a:t>
            </a:r>
          </a:p>
          <a:p>
            <a:pPr marL="457200" indent="-457200">
              <a:buFont typeface="Arial"/>
              <a:buChar char="•"/>
            </a:pPr>
            <a:r>
              <a:rPr lang="en-GB" sz="2800" dirty="0">
                <a:solidFill>
                  <a:srgbClr val="FF0000"/>
                </a:solidFill>
              </a:rPr>
              <a:t>May 3:</a:t>
            </a:r>
            <a:r>
              <a:rPr lang="en-GB" sz="2800" dirty="0"/>
              <a:t> </a:t>
            </a:r>
          </a:p>
          <a:p>
            <a:pPr marL="811765" lvl="1" indent="-457200">
              <a:buFont typeface="Arial"/>
              <a:buChar char="•"/>
            </a:pPr>
            <a:r>
              <a:rPr lang="en-GB" sz="2800" dirty="0"/>
              <a:t>One week polishing </a:t>
            </a:r>
            <a:endParaRPr lang="en-GB" sz="2800" i="1" u="sng" dirty="0"/>
          </a:p>
          <a:p>
            <a:pPr marL="457200" indent="-457200">
              <a:buFont typeface="Arial"/>
              <a:buChar char="•"/>
            </a:pPr>
            <a:r>
              <a:rPr lang="en-GB" sz="2800" b="1" dirty="0">
                <a:solidFill>
                  <a:srgbClr val="FF0000"/>
                </a:solidFill>
              </a:rPr>
              <a:t>Week of May 27 </a:t>
            </a:r>
          </a:p>
          <a:p>
            <a:pPr marL="811765" lvl="1" indent="-457200">
              <a:buFont typeface="Arial"/>
              <a:buChar char="•"/>
            </a:pPr>
            <a:r>
              <a:rPr lang="en-GB" sz="2800" dirty="0"/>
              <a:t>Ready for Internal Review</a:t>
            </a:r>
          </a:p>
          <a:p>
            <a:pPr marL="354565" lvl="1" indent="0"/>
            <a:endParaRPr lang="en-GB" sz="2400" dirty="0">
              <a:solidFill>
                <a:srgbClr val="3333CC"/>
              </a:solidFill>
            </a:endParaRPr>
          </a:p>
          <a:p>
            <a:endParaRPr lang="en-GB" sz="2400" dirty="0">
              <a:solidFill>
                <a:srgbClr val="3333CC"/>
              </a:solidFill>
            </a:endParaRPr>
          </a:p>
        </p:txBody>
      </p:sp>
    </p:spTree>
    <p:extLst>
      <p:ext uri="{BB962C8B-B14F-4D97-AF65-F5344CB8AC3E}">
        <p14:creationId xmlns:p14="http://schemas.microsoft.com/office/powerpoint/2010/main" val="1322194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Next Meeting:</a:t>
            </a:r>
          </a:p>
        </p:txBody>
      </p:sp>
      <p:sp>
        <p:nvSpPr>
          <p:cNvPr id="3" name="Content Placeholder 2"/>
          <p:cNvSpPr>
            <a:spLocks noGrp="1"/>
          </p:cNvSpPr>
          <p:nvPr>
            <p:ph idx="1"/>
          </p:nvPr>
        </p:nvSpPr>
        <p:spPr/>
        <p:txBody>
          <a:bodyPr/>
          <a:lstStyle/>
          <a:p>
            <a:pPr algn="ctr"/>
            <a:r>
              <a:rPr lang="en-GB" sz="4200" dirty="0">
                <a:solidFill>
                  <a:schemeClr val="accent2"/>
                </a:solidFill>
              </a:rPr>
              <a:t>Next meeting will be on </a:t>
            </a:r>
          </a:p>
          <a:p>
            <a:pPr algn="ctr"/>
            <a:r>
              <a:rPr lang="en-GB" sz="4200" dirty="0">
                <a:solidFill>
                  <a:srgbClr val="FF0000"/>
                </a:solidFill>
              </a:rPr>
              <a:t>May 31th </a:t>
            </a:r>
          </a:p>
          <a:p>
            <a:pPr algn="ctr"/>
            <a:r>
              <a:rPr lang="en-GB" sz="4200" dirty="0">
                <a:solidFill>
                  <a:schemeClr val="accent2"/>
                </a:solidFill>
              </a:rPr>
              <a:t>at the usual timeslot. </a:t>
            </a:r>
          </a:p>
          <a:p>
            <a:endParaRPr lang="en-GB" dirty="0"/>
          </a:p>
        </p:txBody>
      </p:sp>
    </p:spTree>
    <p:extLst>
      <p:ext uri="{BB962C8B-B14F-4D97-AF65-F5344CB8AC3E}">
        <p14:creationId xmlns:p14="http://schemas.microsoft.com/office/powerpoint/2010/main" val="3695203814"/>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416905</TotalTime>
  <Words>154</Words>
  <Application>Microsoft Macintosh PowerPoint</Application>
  <PresentationFormat>Overhead</PresentationFormat>
  <Paragraphs>35</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Helvetica</vt:lpstr>
      <vt:lpstr>Tahoma</vt:lpstr>
      <vt:lpstr>Times</vt:lpstr>
      <vt:lpstr>Wingdings</vt:lpstr>
      <vt:lpstr>Blank Presentation</vt:lpstr>
      <vt:lpstr>AION Working Meeting CORE Team May 17, 2019  </vt:lpstr>
      <vt:lpstr>QSFP News</vt:lpstr>
      <vt:lpstr>QSFP News</vt:lpstr>
      <vt:lpstr>Internal Proposal: TimeLine for Writing </vt:lpstr>
      <vt:lpstr>Internal Proposal: TimeLine for Writing </vt:lpstr>
      <vt:lpstr>Next Meeting: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Buchmueller, Oliver L</cp:lastModifiedBy>
  <cp:revision>2951</cp:revision>
  <cp:lastPrinted>2019-03-22T11:27:20Z</cp:lastPrinted>
  <dcterms:created xsi:type="dcterms:W3CDTF">2012-08-23T09:50:06Z</dcterms:created>
  <dcterms:modified xsi:type="dcterms:W3CDTF">2019-05-17T08:35:19Z</dcterms:modified>
</cp:coreProperties>
</file>