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E30"/>
    <a:srgbClr val="1CE7FF"/>
    <a:srgbClr val="1C951F"/>
    <a:srgbClr val="FF9F82"/>
    <a:srgbClr val="FF8581"/>
    <a:srgbClr val="FF0000"/>
    <a:srgbClr val="FF2F39"/>
    <a:srgbClr val="FF5823"/>
    <a:srgbClr val="22FF31"/>
    <a:srgbClr val="D31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31" autoAdjust="0"/>
    <p:restoredTop sz="89253" autoAdjust="0"/>
  </p:normalViewPr>
  <p:slideViewPr>
    <p:cSldViewPr>
      <p:cViewPr>
        <p:scale>
          <a:sx n="120" d="100"/>
          <a:sy n="120" d="100"/>
        </p:scale>
        <p:origin x="128" y="-1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EDF229-C99A-8F4B-BBF1-7B7361276075}"/>
              </a:ext>
            </a:extLst>
          </p:cNvPr>
          <p:cNvSpPr txBox="1"/>
          <p:nvPr userDrawn="1"/>
        </p:nvSpPr>
        <p:spPr>
          <a:xfrm>
            <a:off x="8835656" y="531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1592310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>
                <a:latin typeface="Tahoma" charset="0"/>
              </a:rPr>
              <a:t>  O. Buchmueller  AION Project</a:t>
            </a:r>
            <a:r>
              <a:rPr lang="en-GB" sz="1100" i="0" noProof="0" dirty="0">
                <a:latin typeface="Tahoma" charset="0"/>
              </a:rPr>
              <a:t>    </a:t>
            </a: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56">
            <a:extLst>
              <a:ext uri="{FF2B5EF4-FFF2-40B4-BE49-F238E27FC236}">
                <a16:creationId xmlns:a16="http://schemas.microsoft.com/office/drawing/2014/main" id="{95EE8598-00B1-4A6C-8BFB-C61577CD5CF0}"/>
              </a:ext>
            </a:extLst>
          </p:cNvPr>
          <p:cNvGrpSpPr/>
          <p:nvPr/>
        </p:nvGrpSpPr>
        <p:grpSpPr>
          <a:xfrm>
            <a:off x="4734700" y="1209807"/>
            <a:ext cx="2356763" cy="3878769"/>
            <a:chOff x="1403350" y="1052513"/>
            <a:chExt cx="3405188" cy="5284787"/>
          </a:xfrm>
          <a:solidFill>
            <a:srgbClr val="426EBE"/>
          </a:solidFill>
        </p:grpSpPr>
        <p:sp>
          <p:nvSpPr>
            <p:cNvPr id="51" name="椭圆 8">
              <a:extLst>
                <a:ext uri="{FF2B5EF4-FFF2-40B4-BE49-F238E27FC236}">
                  <a16:creationId xmlns:a16="http://schemas.microsoft.com/office/drawing/2014/main" id="{3836C215-BBAB-4048-AC13-704DD625A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1050" y="1428750"/>
              <a:ext cx="2674938" cy="4873625"/>
            </a:xfrm>
            <a:custGeom>
              <a:avLst/>
              <a:gdLst>
                <a:gd name="T0" fmla="*/ 2239 w 8426"/>
                <a:gd name="T1" fmla="*/ 1224 h 15352"/>
                <a:gd name="T2" fmla="*/ 2094 w 8426"/>
                <a:gd name="T3" fmla="*/ 1676 h 15352"/>
                <a:gd name="T4" fmla="*/ 2044 w 8426"/>
                <a:gd name="T5" fmla="*/ 2067 h 15352"/>
                <a:gd name="T6" fmla="*/ 3208 w 8426"/>
                <a:gd name="T7" fmla="*/ 1687 h 15352"/>
                <a:gd name="T8" fmla="*/ 3696 w 8426"/>
                <a:gd name="T9" fmla="*/ 3379 h 15352"/>
                <a:gd name="T10" fmla="*/ 3334 w 8426"/>
                <a:gd name="T11" fmla="*/ 3944 h 15352"/>
                <a:gd name="T12" fmla="*/ 2828 w 8426"/>
                <a:gd name="T13" fmla="*/ 4656 h 15352"/>
                <a:gd name="T14" fmla="*/ 3334 w 8426"/>
                <a:gd name="T15" fmla="*/ 4630 h 15352"/>
                <a:gd name="T16" fmla="*/ 4349 w 8426"/>
                <a:gd name="T17" fmla="*/ 5257 h 15352"/>
                <a:gd name="T18" fmla="*/ 5083 w 8426"/>
                <a:gd name="T19" fmla="*/ 7077 h 15352"/>
                <a:gd name="T20" fmla="*/ 6159 w 8426"/>
                <a:gd name="T21" fmla="*/ 8150 h 15352"/>
                <a:gd name="T22" fmla="*/ 6398 w 8426"/>
                <a:gd name="T23" fmla="*/ 8878 h 15352"/>
                <a:gd name="T24" fmla="*/ 6983 w 8426"/>
                <a:gd name="T25" fmla="*/ 10021 h 15352"/>
                <a:gd name="T26" fmla="*/ 8286 w 8426"/>
                <a:gd name="T27" fmla="*/ 11324 h 15352"/>
                <a:gd name="T28" fmla="*/ 7600 w 8426"/>
                <a:gd name="T29" fmla="*/ 11857 h 15352"/>
                <a:gd name="T30" fmla="*/ 7383 w 8426"/>
                <a:gd name="T31" fmla="*/ 12460 h 15352"/>
                <a:gd name="T32" fmla="*/ 8194 w 8426"/>
                <a:gd name="T33" fmla="*/ 12725 h 15352"/>
                <a:gd name="T34" fmla="*/ 6954 w 8426"/>
                <a:gd name="T35" fmla="*/ 13792 h 15352"/>
                <a:gd name="T36" fmla="*/ 5503 w 8426"/>
                <a:gd name="T37" fmla="*/ 13809 h 15352"/>
                <a:gd name="T38" fmla="*/ 4954 w 8426"/>
                <a:gd name="T39" fmla="*/ 13969 h 15352"/>
                <a:gd name="T40" fmla="*/ 4034 w 8426"/>
                <a:gd name="T41" fmla="*/ 14149 h 15352"/>
                <a:gd name="T42" fmla="*/ 2960 w 8426"/>
                <a:gd name="T43" fmla="*/ 14189 h 15352"/>
                <a:gd name="T44" fmla="*/ 2455 w 8426"/>
                <a:gd name="T45" fmla="*/ 14904 h 15352"/>
                <a:gd name="T46" fmla="*/ 1677 w 8426"/>
                <a:gd name="T47" fmla="*/ 14731 h 15352"/>
                <a:gd name="T48" fmla="*/ 1041 w 8426"/>
                <a:gd name="T49" fmla="*/ 15262 h 15352"/>
                <a:gd name="T50" fmla="*/ 493 w 8426"/>
                <a:gd name="T51" fmla="*/ 15164 h 15352"/>
                <a:gd name="T52" fmla="*/ 1057 w 8426"/>
                <a:gd name="T53" fmla="*/ 14507 h 15352"/>
                <a:gd name="T54" fmla="*/ 1674 w 8426"/>
                <a:gd name="T55" fmla="*/ 13494 h 15352"/>
                <a:gd name="T56" fmla="*/ 2778 w 8426"/>
                <a:gd name="T57" fmla="*/ 13147 h 15352"/>
                <a:gd name="T58" fmla="*/ 3887 w 8426"/>
                <a:gd name="T59" fmla="*/ 12218 h 15352"/>
                <a:gd name="T60" fmla="*/ 2437 w 8426"/>
                <a:gd name="T61" fmla="*/ 12492 h 15352"/>
                <a:gd name="T62" fmla="*/ 1847 w 8426"/>
                <a:gd name="T63" fmla="*/ 12323 h 15352"/>
                <a:gd name="T64" fmla="*/ 1294 w 8426"/>
                <a:gd name="T65" fmla="*/ 12205 h 15352"/>
                <a:gd name="T66" fmla="*/ 978 w 8426"/>
                <a:gd name="T67" fmla="*/ 11830 h 15352"/>
                <a:gd name="T68" fmla="*/ 2121 w 8426"/>
                <a:gd name="T69" fmla="*/ 10783 h 15352"/>
                <a:gd name="T70" fmla="*/ 1566 w 8426"/>
                <a:gd name="T71" fmla="*/ 10340 h 15352"/>
                <a:gd name="T72" fmla="*/ 2085 w 8426"/>
                <a:gd name="T73" fmla="*/ 9601 h 15352"/>
                <a:gd name="T74" fmla="*/ 3201 w 8426"/>
                <a:gd name="T75" fmla="*/ 9507 h 15352"/>
                <a:gd name="T76" fmla="*/ 3554 w 8426"/>
                <a:gd name="T77" fmla="*/ 9380 h 15352"/>
                <a:gd name="T78" fmla="*/ 3195 w 8426"/>
                <a:gd name="T79" fmla="*/ 8374 h 15352"/>
                <a:gd name="T80" fmla="*/ 2995 w 8426"/>
                <a:gd name="T81" fmla="*/ 8035 h 15352"/>
                <a:gd name="T82" fmla="*/ 2756 w 8426"/>
                <a:gd name="T83" fmla="*/ 6840 h 15352"/>
                <a:gd name="T84" fmla="*/ 2377 w 8426"/>
                <a:gd name="T85" fmla="*/ 6701 h 15352"/>
                <a:gd name="T86" fmla="*/ 1841 w 8426"/>
                <a:gd name="T87" fmla="*/ 6839 h 15352"/>
                <a:gd name="T88" fmla="*/ 1250 w 8426"/>
                <a:gd name="T89" fmla="*/ 7101 h 15352"/>
                <a:gd name="T90" fmla="*/ 1279 w 8426"/>
                <a:gd name="T91" fmla="*/ 6119 h 15352"/>
                <a:gd name="T92" fmla="*/ 1411 w 8426"/>
                <a:gd name="T93" fmla="*/ 4801 h 15352"/>
                <a:gd name="T94" fmla="*/ 1308 w 8426"/>
                <a:gd name="T95" fmla="*/ 4686 h 15352"/>
                <a:gd name="T96" fmla="*/ 871 w 8426"/>
                <a:gd name="T97" fmla="*/ 4709 h 15352"/>
                <a:gd name="T98" fmla="*/ 657 w 8426"/>
                <a:gd name="T99" fmla="*/ 5809 h 15352"/>
                <a:gd name="T100" fmla="*/ 502 w 8426"/>
                <a:gd name="T101" fmla="*/ 4788 h 15352"/>
                <a:gd name="T102" fmla="*/ 872 w 8426"/>
                <a:gd name="T103" fmla="*/ 3944 h 15352"/>
                <a:gd name="T104" fmla="*/ 998 w 8426"/>
                <a:gd name="T105" fmla="*/ 3437 h 15352"/>
                <a:gd name="T106" fmla="*/ 365 w 8426"/>
                <a:gd name="T107" fmla="*/ 3487 h 15352"/>
                <a:gd name="T108" fmla="*/ 378 w 8426"/>
                <a:gd name="T109" fmla="*/ 3022 h 15352"/>
                <a:gd name="T110" fmla="*/ 642 w 8426"/>
                <a:gd name="T111" fmla="*/ 2495 h 15352"/>
                <a:gd name="T112" fmla="*/ 502 w 8426"/>
                <a:gd name="T113" fmla="*/ 2310 h 15352"/>
                <a:gd name="T114" fmla="*/ 536 w 8426"/>
                <a:gd name="T115" fmla="*/ 1687 h 15352"/>
                <a:gd name="T116" fmla="*/ 892 w 8426"/>
                <a:gd name="T117" fmla="*/ 1387 h 15352"/>
                <a:gd name="T118" fmla="*/ 898 w 8426"/>
                <a:gd name="T119" fmla="*/ 715 h 15352"/>
                <a:gd name="T120" fmla="*/ 1120 w 8426"/>
                <a:gd name="T121" fmla="*/ 278 h 15352"/>
                <a:gd name="T122" fmla="*/ 1728 w 8426"/>
                <a:gd name="T123" fmla="*/ 212 h 15352"/>
                <a:gd name="T124" fmla="*/ 2730 w 8426"/>
                <a:gd name="T125" fmla="*/ 93 h 153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426"/>
                <a:gd name="T190" fmla="*/ 0 h 15352"/>
                <a:gd name="T191" fmla="*/ 8426 w 8426"/>
                <a:gd name="T192" fmla="*/ 15352 h 153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426" h="15352">
                  <a:moveTo>
                    <a:pt x="2741" y="0"/>
                  </a:moveTo>
                  <a:lnTo>
                    <a:pt x="3031" y="40"/>
                  </a:lnTo>
                  <a:lnTo>
                    <a:pt x="2955" y="246"/>
                  </a:lnTo>
                  <a:lnTo>
                    <a:pt x="3031" y="430"/>
                  </a:lnTo>
                  <a:lnTo>
                    <a:pt x="2863" y="653"/>
                  </a:lnTo>
                  <a:lnTo>
                    <a:pt x="2678" y="752"/>
                  </a:lnTo>
                  <a:lnTo>
                    <a:pt x="2533" y="992"/>
                  </a:lnTo>
                  <a:lnTo>
                    <a:pt x="2369" y="1107"/>
                  </a:lnTo>
                  <a:lnTo>
                    <a:pt x="2239" y="1224"/>
                  </a:lnTo>
                  <a:lnTo>
                    <a:pt x="2099" y="1268"/>
                  </a:lnTo>
                  <a:lnTo>
                    <a:pt x="2150" y="1346"/>
                  </a:lnTo>
                  <a:lnTo>
                    <a:pt x="2071" y="1396"/>
                  </a:lnTo>
                  <a:lnTo>
                    <a:pt x="1848" y="1413"/>
                  </a:lnTo>
                  <a:lnTo>
                    <a:pt x="1919" y="1466"/>
                  </a:lnTo>
                  <a:lnTo>
                    <a:pt x="2228" y="1504"/>
                  </a:lnTo>
                  <a:lnTo>
                    <a:pt x="2356" y="1476"/>
                  </a:lnTo>
                  <a:lnTo>
                    <a:pt x="2179" y="1703"/>
                  </a:lnTo>
                  <a:lnTo>
                    <a:pt x="2094" y="1676"/>
                  </a:lnTo>
                  <a:lnTo>
                    <a:pt x="1843" y="1809"/>
                  </a:lnTo>
                  <a:lnTo>
                    <a:pt x="1753" y="1887"/>
                  </a:lnTo>
                  <a:lnTo>
                    <a:pt x="1820" y="1922"/>
                  </a:lnTo>
                  <a:lnTo>
                    <a:pt x="1980" y="1784"/>
                  </a:lnTo>
                  <a:lnTo>
                    <a:pt x="2117" y="1784"/>
                  </a:lnTo>
                  <a:lnTo>
                    <a:pt x="2107" y="1877"/>
                  </a:lnTo>
                  <a:lnTo>
                    <a:pt x="1888" y="2059"/>
                  </a:lnTo>
                  <a:lnTo>
                    <a:pt x="1947" y="2099"/>
                  </a:lnTo>
                  <a:lnTo>
                    <a:pt x="2044" y="2067"/>
                  </a:lnTo>
                  <a:lnTo>
                    <a:pt x="2160" y="1899"/>
                  </a:lnTo>
                  <a:lnTo>
                    <a:pt x="2306" y="1903"/>
                  </a:lnTo>
                  <a:lnTo>
                    <a:pt x="2435" y="1832"/>
                  </a:lnTo>
                  <a:lnTo>
                    <a:pt x="2600" y="1743"/>
                  </a:lnTo>
                  <a:lnTo>
                    <a:pt x="2691" y="1677"/>
                  </a:lnTo>
                  <a:lnTo>
                    <a:pt x="2833" y="1663"/>
                  </a:lnTo>
                  <a:lnTo>
                    <a:pt x="2941" y="1753"/>
                  </a:lnTo>
                  <a:lnTo>
                    <a:pt x="3098" y="1718"/>
                  </a:lnTo>
                  <a:lnTo>
                    <a:pt x="3208" y="1687"/>
                  </a:lnTo>
                  <a:lnTo>
                    <a:pt x="3549" y="1705"/>
                  </a:lnTo>
                  <a:lnTo>
                    <a:pt x="3866" y="1739"/>
                  </a:lnTo>
                  <a:lnTo>
                    <a:pt x="3973" y="1679"/>
                  </a:lnTo>
                  <a:lnTo>
                    <a:pt x="4114" y="1717"/>
                  </a:lnTo>
                  <a:lnTo>
                    <a:pt x="4222" y="1896"/>
                  </a:lnTo>
                  <a:lnTo>
                    <a:pt x="4251" y="2094"/>
                  </a:lnTo>
                  <a:lnTo>
                    <a:pt x="4053" y="2411"/>
                  </a:lnTo>
                  <a:lnTo>
                    <a:pt x="3894" y="3078"/>
                  </a:lnTo>
                  <a:lnTo>
                    <a:pt x="3696" y="3379"/>
                  </a:lnTo>
                  <a:lnTo>
                    <a:pt x="3656" y="3554"/>
                  </a:lnTo>
                  <a:lnTo>
                    <a:pt x="3590" y="3680"/>
                  </a:lnTo>
                  <a:lnTo>
                    <a:pt x="3550" y="3719"/>
                  </a:lnTo>
                  <a:lnTo>
                    <a:pt x="3391" y="3869"/>
                  </a:lnTo>
                  <a:lnTo>
                    <a:pt x="3232" y="3878"/>
                  </a:lnTo>
                  <a:lnTo>
                    <a:pt x="3004" y="3970"/>
                  </a:lnTo>
                  <a:lnTo>
                    <a:pt x="3164" y="3935"/>
                  </a:lnTo>
                  <a:lnTo>
                    <a:pt x="3280" y="3917"/>
                  </a:lnTo>
                  <a:lnTo>
                    <a:pt x="3334" y="3944"/>
                  </a:lnTo>
                  <a:lnTo>
                    <a:pt x="3308" y="4037"/>
                  </a:lnTo>
                  <a:lnTo>
                    <a:pt x="3375" y="4103"/>
                  </a:lnTo>
                  <a:lnTo>
                    <a:pt x="3494" y="4128"/>
                  </a:lnTo>
                  <a:lnTo>
                    <a:pt x="3554" y="4200"/>
                  </a:lnTo>
                  <a:lnTo>
                    <a:pt x="3432" y="4355"/>
                  </a:lnTo>
                  <a:lnTo>
                    <a:pt x="3235" y="4313"/>
                  </a:lnTo>
                  <a:lnTo>
                    <a:pt x="3058" y="4463"/>
                  </a:lnTo>
                  <a:lnTo>
                    <a:pt x="3023" y="4587"/>
                  </a:lnTo>
                  <a:lnTo>
                    <a:pt x="2828" y="4656"/>
                  </a:lnTo>
                  <a:lnTo>
                    <a:pt x="2590" y="4630"/>
                  </a:lnTo>
                  <a:lnTo>
                    <a:pt x="2472" y="4579"/>
                  </a:lnTo>
                  <a:lnTo>
                    <a:pt x="2517" y="4659"/>
                  </a:lnTo>
                  <a:lnTo>
                    <a:pt x="2596" y="4701"/>
                  </a:lnTo>
                  <a:lnTo>
                    <a:pt x="2813" y="4696"/>
                  </a:lnTo>
                  <a:lnTo>
                    <a:pt x="3007" y="4765"/>
                  </a:lnTo>
                  <a:lnTo>
                    <a:pt x="3135" y="4767"/>
                  </a:lnTo>
                  <a:lnTo>
                    <a:pt x="3258" y="4707"/>
                  </a:lnTo>
                  <a:lnTo>
                    <a:pt x="3334" y="4630"/>
                  </a:lnTo>
                  <a:lnTo>
                    <a:pt x="3446" y="4588"/>
                  </a:lnTo>
                  <a:lnTo>
                    <a:pt x="3554" y="4599"/>
                  </a:lnTo>
                  <a:lnTo>
                    <a:pt x="3591" y="4682"/>
                  </a:lnTo>
                  <a:lnTo>
                    <a:pt x="3799" y="4752"/>
                  </a:lnTo>
                  <a:lnTo>
                    <a:pt x="3920" y="4819"/>
                  </a:lnTo>
                  <a:lnTo>
                    <a:pt x="4011" y="4802"/>
                  </a:lnTo>
                  <a:lnTo>
                    <a:pt x="4155" y="4992"/>
                  </a:lnTo>
                  <a:lnTo>
                    <a:pt x="4157" y="4991"/>
                  </a:lnTo>
                  <a:lnTo>
                    <a:pt x="4349" y="5257"/>
                  </a:lnTo>
                  <a:lnTo>
                    <a:pt x="4487" y="5325"/>
                  </a:lnTo>
                  <a:lnTo>
                    <a:pt x="4641" y="5647"/>
                  </a:lnTo>
                  <a:lnTo>
                    <a:pt x="4620" y="5778"/>
                  </a:lnTo>
                  <a:lnTo>
                    <a:pt x="4726" y="6252"/>
                  </a:lnTo>
                  <a:lnTo>
                    <a:pt x="4854" y="6416"/>
                  </a:lnTo>
                  <a:lnTo>
                    <a:pt x="4898" y="6650"/>
                  </a:lnTo>
                  <a:lnTo>
                    <a:pt x="4991" y="6864"/>
                  </a:lnTo>
                  <a:lnTo>
                    <a:pt x="5065" y="6935"/>
                  </a:lnTo>
                  <a:lnTo>
                    <a:pt x="5083" y="7077"/>
                  </a:lnTo>
                  <a:lnTo>
                    <a:pt x="5257" y="7067"/>
                  </a:lnTo>
                  <a:lnTo>
                    <a:pt x="5550" y="7184"/>
                  </a:lnTo>
                  <a:lnTo>
                    <a:pt x="5791" y="7360"/>
                  </a:lnTo>
                  <a:lnTo>
                    <a:pt x="5935" y="7675"/>
                  </a:lnTo>
                  <a:lnTo>
                    <a:pt x="6069" y="7740"/>
                  </a:lnTo>
                  <a:cubicBezTo>
                    <a:pt x="6070" y="7767"/>
                    <a:pt x="6071" y="7794"/>
                    <a:pt x="6073" y="7821"/>
                  </a:cubicBezTo>
                  <a:lnTo>
                    <a:pt x="6227" y="7888"/>
                  </a:lnTo>
                  <a:lnTo>
                    <a:pt x="6131" y="8041"/>
                  </a:lnTo>
                  <a:lnTo>
                    <a:pt x="6159" y="8150"/>
                  </a:lnTo>
                  <a:lnTo>
                    <a:pt x="6224" y="8312"/>
                  </a:lnTo>
                  <a:lnTo>
                    <a:pt x="6547" y="8779"/>
                  </a:lnTo>
                  <a:lnTo>
                    <a:pt x="6275" y="8720"/>
                  </a:lnTo>
                  <a:lnTo>
                    <a:pt x="6071" y="8574"/>
                  </a:lnTo>
                  <a:lnTo>
                    <a:pt x="5712" y="8604"/>
                  </a:lnTo>
                  <a:lnTo>
                    <a:pt x="5702" y="8641"/>
                  </a:lnTo>
                  <a:lnTo>
                    <a:pt x="5844" y="8665"/>
                  </a:lnTo>
                  <a:lnTo>
                    <a:pt x="6053" y="8628"/>
                  </a:lnTo>
                  <a:lnTo>
                    <a:pt x="6398" y="8878"/>
                  </a:lnTo>
                  <a:lnTo>
                    <a:pt x="6655" y="9098"/>
                  </a:lnTo>
                  <a:lnTo>
                    <a:pt x="6813" y="9476"/>
                  </a:lnTo>
                  <a:lnTo>
                    <a:pt x="6797" y="9675"/>
                  </a:lnTo>
                  <a:lnTo>
                    <a:pt x="6630" y="9819"/>
                  </a:lnTo>
                  <a:lnTo>
                    <a:pt x="6487" y="10012"/>
                  </a:lnTo>
                  <a:lnTo>
                    <a:pt x="6628" y="10021"/>
                  </a:lnTo>
                  <a:lnTo>
                    <a:pt x="6771" y="10163"/>
                  </a:lnTo>
                  <a:lnTo>
                    <a:pt x="6913" y="10185"/>
                  </a:lnTo>
                  <a:lnTo>
                    <a:pt x="6983" y="10021"/>
                  </a:lnTo>
                  <a:lnTo>
                    <a:pt x="7045" y="9852"/>
                  </a:lnTo>
                  <a:lnTo>
                    <a:pt x="7474" y="9842"/>
                  </a:lnTo>
                  <a:lnTo>
                    <a:pt x="7560" y="9810"/>
                  </a:lnTo>
                  <a:lnTo>
                    <a:pt x="7906" y="9908"/>
                  </a:lnTo>
                  <a:lnTo>
                    <a:pt x="8285" y="10157"/>
                  </a:lnTo>
                  <a:lnTo>
                    <a:pt x="8372" y="10382"/>
                  </a:lnTo>
                  <a:lnTo>
                    <a:pt x="8426" y="10685"/>
                  </a:lnTo>
                  <a:lnTo>
                    <a:pt x="8293" y="11068"/>
                  </a:lnTo>
                  <a:cubicBezTo>
                    <a:pt x="8291" y="11153"/>
                    <a:pt x="8289" y="11239"/>
                    <a:pt x="8286" y="11324"/>
                  </a:cubicBezTo>
                  <a:lnTo>
                    <a:pt x="8112" y="11471"/>
                  </a:lnTo>
                  <a:lnTo>
                    <a:pt x="8030" y="11595"/>
                  </a:lnTo>
                  <a:lnTo>
                    <a:pt x="7906" y="11492"/>
                  </a:lnTo>
                  <a:lnTo>
                    <a:pt x="7925" y="11574"/>
                  </a:lnTo>
                  <a:cubicBezTo>
                    <a:pt x="7925" y="11610"/>
                    <a:pt x="7926" y="11646"/>
                    <a:pt x="7927" y="11683"/>
                  </a:cubicBezTo>
                  <a:lnTo>
                    <a:pt x="7996" y="11777"/>
                  </a:lnTo>
                  <a:lnTo>
                    <a:pt x="7779" y="11920"/>
                  </a:lnTo>
                  <a:lnTo>
                    <a:pt x="7660" y="11830"/>
                  </a:lnTo>
                  <a:lnTo>
                    <a:pt x="7600" y="11857"/>
                  </a:lnTo>
                  <a:lnTo>
                    <a:pt x="7548" y="11962"/>
                  </a:lnTo>
                  <a:lnTo>
                    <a:pt x="7415" y="12036"/>
                  </a:lnTo>
                  <a:lnTo>
                    <a:pt x="7595" y="12005"/>
                  </a:lnTo>
                  <a:lnTo>
                    <a:pt x="7648" y="12117"/>
                  </a:lnTo>
                  <a:lnTo>
                    <a:pt x="7587" y="12291"/>
                  </a:lnTo>
                  <a:lnTo>
                    <a:pt x="7462" y="12355"/>
                  </a:lnTo>
                  <a:lnTo>
                    <a:pt x="7189" y="12387"/>
                  </a:lnTo>
                  <a:lnTo>
                    <a:pt x="7149" y="12498"/>
                  </a:lnTo>
                  <a:lnTo>
                    <a:pt x="7383" y="12460"/>
                  </a:lnTo>
                  <a:lnTo>
                    <a:pt x="7400" y="12514"/>
                  </a:lnTo>
                  <a:lnTo>
                    <a:pt x="7273" y="12621"/>
                  </a:lnTo>
                  <a:lnTo>
                    <a:pt x="7429" y="12611"/>
                  </a:lnTo>
                  <a:lnTo>
                    <a:pt x="7566" y="12698"/>
                  </a:lnTo>
                  <a:lnTo>
                    <a:pt x="7688" y="12685"/>
                  </a:lnTo>
                  <a:lnTo>
                    <a:pt x="7904" y="12584"/>
                  </a:lnTo>
                  <a:lnTo>
                    <a:pt x="8178" y="12540"/>
                  </a:lnTo>
                  <a:lnTo>
                    <a:pt x="8267" y="12598"/>
                  </a:lnTo>
                  <a:lnTo>
                    <a:pt x="8194" y="12725"/>
                  </a:lnTo>
                  <a:lnTo>
                    <a:pt x="8219" y="12898"/>
                  </a:lnTo>
                  <a:lnTo>
                    <a:pt x="8189" y="13015"/>
                  </a:lnTo>
                  <a:lnTo>
                    <a:pt x="7893" y="13144"/>
                  </a:lnTo>
                  <a:lnTo>
                    <a:pt x="7793" y="13265"/>
                  </a:lnTo>
                  <a:lnTo>
                    <a:pt x="7772" y="13429"/>
                  </a:lnTo>
                  <a:lnTo>
                    <a:pt x="7542" y="13436"/>
                  </a:lnTo>
                  <a:lnTo>
                    <a:pt x="7421" y="13542"/>
                  </a:lnTo>
                  <a:lnTo>
                    <a:pt x="7122" y="13664"/>
                  </a:lnTo>
                  <a:lnTo>
                    <a:pt x="6954" y="13792"/>
                  </a:lnTo>
                  <a:lnTo>
                    <a:pt x="6621" y="13724"/>
                  </a:lnTo>
                  <a:lnTo>
                    <a:pt x="6479" y="13702"/>
                  </a:lnTo>
                  <a:lnTo>
                    <a:pt x="6315" y="13690"/>
                  </a:lnTo>
                  <a:lnTo>
                    <a:pt x="5886" y="13809"/>
                  </a:lnTo>
                  <a:lnTo>
                    <a:pt x="5841" y="13877"/>
                  </a:lnTo>
                  <a:lnTo>
                    <a:pt x="5725" y="13834"/>
                  </a:lnTo>
                  <a:lnTo>
                    <a:pt x="5696" y="13716"/>
                  </a:lnTo>
                  <a:lnTo>
                    <a:pt x="5593" y="13714"/>
                  </a:lnTo>
                  <a:lnTo>
                    <a:pt x="5503" y="13809"/>
                  </a:lnTo>
                  <a:lnTo>
                    <a:pt x="5488" y="13721"/>
                  </a:lnTo>
                  <a:lnTo>
                    <a:pt x="5447" y="13745"/>
                  </a:lnTo>
                  <a:lnTo>
                    <a:pt x="5406" y="13819"/>
                  </a:lnTo>
                  <a:lnTo>
                    <a:pt x="5339" y="13766"/>
                  </a:lnTo>
                  <a:lnTo>
                    <a:pt x="5155" y="13614"/>
                  </a:lnTo>
                  <a:lnTo>
                    <a:pt x="5116" y="13637"/>
                  </a:lnTo>
                  <a:lnTo>
                    <a:pt x="5237" y="13780"/>
                  </a:lnTo>
                  <a:lnTo>
                    <a:pt x="5063" y="13875"/>
                  </a:lnTo>
                  <a:lnTo>
                    <a:pt x="4954" y="13969"/>
                  </a:lnTo>
                  <a:lnTo>
                    <a:pt x="4609" y="13982"/>
                  </a:lnTo>
                  <a:lnTo>
                    <a:pt x="4575" y="14009"/>
                  </a:lnTo>
                  <a:lnTo>
                    <a:pt x="4422" y="13978"/>
                  </a:lnTo>
                  <a:lnTo>
                    <a:pt x="4436" y="14024"/>
                  </a:lnTo>
                  <a:lnTo>
                    <a:pt x="4554" y="14074"/>
                  </a:lnTo>
                  <a:lnTo>
                    <a:pt x="4565" y="14141"/>
                  </a:lnTo>
                  <a:lnTo>
                    <a:pt x="4477" y="14207"/>
                  </a:lnTo>
                  <a:lnTo>
                    <a:pt x="4132" y="14136"/>
                  </a:lnTo>
                  <a:lnTo>
                    <a:pt x="4034" y="14149"/>
                  </a:lnTo>
                  <a:lnTo>
                    <a:pt x="3998" y="14218"/>
                  </a:lnTo>
                  <a:lnTo>
                    <a:pt x="4032" y="14294"/>
                  </a:lnTo>
                  <a:lnTo>
                    <a:pt x="4012" y="14321"/>
                  </a:lnTo>
                  <a:lnTo>
                    <a:pt x="3763" y="14075"/>
                  </a:lnTo>
                  <a:lnTo>
                    <a:pt x="3456" y="13990"/>
                  </a:lnTo>
                  <a:lnTo>
                    <a:pt x="3335" y="14059"/>
                  </a:lnTo>
                  <a:lnTo>
                    <a:pt x="3221" y="14035"/>
                  </a:lnTo>
                  <a:lnTo>
                    <a:pt x="3093" y="14119"/>
                  </a:lnTo>
                  <a:lnTo>
                    <a:pt x="2960" y="14189"/>
                  </a:lnTo>
                  <a:lnTo>
                    <a:pt x="2852" y="14156"/>
                  </a:lnTo>
                  <a:lnTo>
                    <a:pt x="2839" y="14272"/>
                  </a:lnTo>
                  <a:lnTo>
                    <a:pt x="2785" y="14365"/>
                  </a:lnTo>
                  <a:lnTo>
                    <a:pt x="2826" y="14446"/>
                  </a:lnTo>
                  <a:lnTo>
                    <a:pt x="2769" y="14532"/>
                  </a:lnTo>
                  <a:lnTo>
                    <a:pt x="2799" y="14616"/>
                  </a:lnTo>
                  <a:lnTo>
                    <a:pt x="2668" y="14737"/>
                  </a:lnTo>
                  <a:lnTo>
                    <a:pt x="2629" y="14914"/>
                  </a:lnTo>
                  <a:lnTo>
                    <a:pt x="2455" y="14904"/>
                  </a:lnTo>
                  <a:lnTo>
                    <a:pt x="2392" y="14795"/>
                  </a:lnTo>
                  <a:lnTo>
                    <a:pt x="2293" y="14732"/>
                  </a:lnTo>
                  <a:lnTo>
                    <a:pt x="2138" y="14748"/>
                  </a:lnTo>
                  <a:lnTo>
                    <a:pt x="2019" y="14520"/>
                  </a:lnTo>
                  <a:lnTo>
                    <a:pt x="1927" y="14602"/>
                  </a:lnTo>
                  <a:lnTo>
                    <a:pt x="2028" y="14629"/>
                  </a:lnTo>
                  <a:lnTo>
                    <a:pt x="2043" y="14707"/>
                  </a:lnTo>
                  <a:lnTo>
                    <a:pt x="1848" y="14656"/>
                  </a:lnTo>
                  <a:lnTo>
                    <a:pt x="1677" y="14731"/>
                  </a:lnTo>
                  <a:lnTo>
                    <a:pt x="1505" y="14758"/>
                  </a:lnTo>
                  <a:lnTo>
                    <a:pt x="1421" y="14732"/>
                  </a:lnTo>
                  <a:lnTo>
                    <a:pt x="1371" y="14808"/>
                  </a:lnTo>
                  <a:cubicBezTo>
                    <a:pt x="1370" y="14831"/>
                    <a:pt x="1369" y="14853"/>
                    <a:pt x="1368" y="14876"/>
                  </a:cubicBezTo>
                  <a:lnTo>
                    <a:pt x="1119" y="15013"/>
                  </a:lnTo>
                  <a:lnTo>
                    <a:pt x="1059" y="14972"/>
                  </a:lnTo>
                  <a:lnTo>
                    <a:pt x="1015" y="15115"/>
                  </a:lnTo>
                  <a:lnTo>
                    <a:pt x="1025" y="15204"/>
                  </a:lnTo>
                  <a:lnTo>
                    <a:pt x="1041" y="15262"/>
                  </a:lnTo>
                  <a:lnTo>
                    <a:pt x="956" y="15310"/>
                  </a:lnTo>
                  <a:lnTo>
                    <a:pt x="924" y="15336"/>
                  </a:lnTo>
                  <a:lnTo>
                    <a:pt x="857" y="15352"/>
                  </a:lnTo>
                  <a:lnTo>
                    <a:pt x="819" y="15214"/>
                  </a:lnTo>
                  <a:lnTo>
                    <a:pt x="777" y="15140"/>
                  </a:lnTo>
                  <a:lnTo>
                    <a:pt x="626" y="15074"/>
                  </a:lnTo>
                  <a:lnTo>
                    <a:pt x="558" y="15064"/>
                  </a:lnTo>
                  <a:lnTo>
                    <a:pt x="516" y="15106"/>
                  </a:lnTo>
                  <a:lnTo>
                    <a:pt x="493" y="15164"/>
                  </a:lnTo>
                  <a:lnTo>
                    <a:pt x="414" y="15223"/>
                  </a:lnTo>
                  <a:lnTo>
                    <a:pt x="333" y="15186"/>
                  </a:lnTo>
                  <a:lnTo>
                    <a:pt x="332" y="15127"/>
                  </a:lnTo>
                  <a:lnTo>
                    <a:pt x="315" y="15059"/>
                  </a:lnTo>
                  <a:lnTo>
                    <a:pt x="532" y="14914"/>
                  </a:lnTo>
                  <a:lnTo>
                    <a:pt x="647" y="14945"/>
                  </a:lnTo>
                  <a:lnTo>
                    <a:pt x="833" y="14827"/>
                  </a:lnTo>
                  <a:lnTo>
                    <a:pt x="952" y="14611"/>
                  </a:lnTo>
                  <a:lnTo>
                    <a:pt x="1057" y="14507"/>
                  </a:lnTo>
                  <a:lnTo>
                    <a:pt x="1136" y="14326"/>
                  </a:lnTo>
                  <a:lnTo>
                    <a:pt x="1226" y="14365"/>
                  </a:lnTo>
                  <a:lnTo>
                    <a:pt x="1230" y="14281"/>
                  </a:lnTo>
                  <a:lnTo>
                    <a:pt x="1360" y="14214"/>
                  </a:lnTo>
                  <a:lnTo>
                    <a:pt x="1410" y="14101"/>
                  </a:lnTo>
                  <a:lnTo>
                    <a:pt x="1566" y="13970"/>
                  </a:lnTo>
                  <a:lnTo>
                    <a:pt x="1621" y="13846"/>
                  </a:lnTo>
                  <a:lnTo>
                    <a:pt x="1621" y="13608"/>
                  </a:lnTo>
                  <a:lnTo>
                    <a:pt x="1674" y="13494"/>
                  </a:lnTo>
                  <a:lnTo>
                    <a:pt x="1843" y="13528"/>
                  </a:lnTo>
                  <a:lnTo>
                    <a:pt x="1969" y="13455"/>
                  </a:lnTo>
                  <a:lnTo>
                    <a:pt x="2003" y="13379"/>
                  </a:lnTo>
                  <a:lnTo>
                    <a:pt x="1969" y="13270"/>
                  </a:lnTo>
                  <a:lnTo>
                    <a:pt x="2021" y="13186"/>
                  </a:lnTo>
                  <a:lnTo>
                    <a:pt x="2343" y="13127"/>
                  </a:lnTo>
                  <a:lnTo>
                    <a:pt x="2534" y="13094"/>
                  </a:lnTo>
                  <a:lnTo>
                    <a:pt x="2587" y="13134"/>
                  </a:lnTo>
                  <a:lnTo>
                    <a:pt x="2778" y="13147"/>
                  </a:lnTo>
                  <a:lnTo>
                    <a:pt x="3009" y="13212"/>
                  </a:lnTo>
                  <a:lnTo>
                    <a:pt x="3124" y="13146"/>
                  </a:lnTo>
                  <a:lnTo>
                    <a:pt x="3294" y="13151"/>
                  </a:lnTo>
                  <a:lnTo>
                    <a:pt x="3323" y="13036"/>
                  </a:lnTo>
                  <a:lnTo>
                    <a:pt x="3336" y="12924"/>
                  </a:lnTo>
                  <a:lnTo>
                    <a:pt x="3446" y="12774"/>
                  </a:lnTo>
                  <a:lnTo>
                    <a:pt x="3694" y="12526"/>
                  </a:lnTo>
                  <a:lnTo>
                    <a:pt x="3862" y="12302"/>
                  </a:lnTo>
                  <a:lnTo>
                    <a:pt x="3887" y="12218"/>
                  </a:lnTo>
                  <a:lnTo>
                    <a:pt x="3717" y="12382"/>
                  </a:lnTo>
                  <a:lnTo>
                    <a:pt x="3415" y="12571"/>
                  </a:lnTo>
                  <a:lnTo>
                    <a:pt x="3283" y="12569"/>
                  </a:lnTo>
                  <a:lnTo>
                    <a:pt x="3141" y="12759"/>
                  </a:lnTo>
                  <a:lnTo>
                    <a:pt x="2917" y="12847"/>
                  </a:lnTo>
                  <a:lnTo>
                    <a:pt x="2745" y="12812"/>
                  </a:lnTo>
                  <a:lnTo>
                    <a:pt x="2616" y="12761"/>
                  </a:lnTo>
                  <a:lnTo>
                    <a:pt x="2480" y="12611"/>
                  </a:lnTo>
                  <a:lnTo>
                    <a:pt x="2437" y="12492"/>
                  </a:lnTo>
                  <a:lnTo>
                    <a:pt x="2363" y="12430"/>
                  </a:lnTo>
                  <a:lnTo>
                    <a:pt x="2215" y="12543"/>
                  </a:lnTo>
                  <a:lnTo>
                    <a:pt x="2096" y="12530"/>
                  </a:lnTo>
                  <a:lnTo>
                    <a:pt x="1961" y="12574"/>
                  </a:lnTo>
                  <a:lnTo>
                    <a:pt x="1901" y="12529"/>
                  </a:lnTo>
                  <a:lnTo>
                    <a:pt x="1923" y="12430"/>
                  </a:lnTo>
                  <a:lnTo>
                    <a:pt x="2158" y="12374"/>
                  </a:lnTo>
                  <a:lnTo>
                    <a:pt x="2094" y="12358"/>
                  </a:lnTo>
                  <a:lnTo>
                    <a:pt x="1847" y="12323"/>
                  </a:lnTo>
                  <a:lnTo>
                    <a:pt x="1808" y="12178"/>
                  </a:lnTo>
                  <a:lnTo>
                    <a:pt x="1500" y="12266"/>
                  </a:lnTo>
                  <a:lnTo>
                    <a:pt x="1435" y="12400"/>
                  </a:lnTo>
                  <a:lnTo>
                    <a:pt x="1282" y="12410"/>
                  </a:lnTo>
                  <a:lnTo>
                    <a:pt x="1183" y="12456"/>
                  </a:lnTo>
                  <a:lnTo>
                    <a:pt x="1027" y="12324"/>
                  </a:lnTo>
                  <a:lnTo>
                    <a:pt x="1210" y="12297"/>
                  </a:lnTo>
                  <a:lnTo>
                    <a:pt x="1294" y="12257"/>
                  </a:lnTo>
                  <a:lnTo>
                    <a:pt x="1294" y="12205"/>
                  </a:lnTo>
                  <a:lnTo>
                    <a:pt x="1262" y="12166"/>
                  </a:lnTo>
                  <a:lnTo>
                    <a:pt x="1200" y="12257"/>
                  </a:lnTo>
                  <a:lnTo>
                    <a:pt x="906" y="12266"/>
                  </a:lnTo>
                  <a:lnTo>
                    <a:pt x="899" y="12213"/>
                  </a:lnTo>
                  <a:lnTo>
                    <a:pt x="1025" y="12059"/>
                  </a:lnTo>
                  <a:lnTo>
                    <a:pt x="973" y="12001"/>
                  </a:lnTo>
                  <a:lnTo>
                    <a:pt x="840" y="11981"/>
                  </a:lnTo>
                  <a:lnTo>
                    <a:pt x="867" y="11883"/>
                  </a:lnTo>
                  <a:lnTo>
                    <a:pt x="978" y="11830"/>
                  </a:lnTo>
                  <a:lnTo>
                    <a:pt x="1063" y="11737"/>
                  </a:lnTo>
                  <a:lnTo>
                    <a:pt x="1196" y="11744"/>
                  </a:lnTo>
                  <a:lnTo>
                    <a:pt x="1319" y="11727"/>
                  </a:lnTo>
                  <a:lnTo>
                    <a:pt x="1421" y="11569"/>
                  </a:lnTo>
                  <a:lnTo>
                    <a:pt x="1856" y="11400"/>
                  </a:lnTo>
                  <a:lnTo>
                    <a:pt x="2006" y="11265"/>
                  </a:lnTo>
                  <a:lnTo>
                    <a:pt x="2068" y="11147"/>
                  </a:lnTo>
                  <a:lnTo>
                    <a:pt x="2173" y="10872"/>
                  </a:lnTo>
                  <a:lnTo>
                    <a:pt x="2121" y="10783"/>
                  </a:lnTo>
                  <a:lnTo>
                    <a:pt x="2072" y="10662"/>
                  </a:lnTo>
                  <a:lnTo>
                    <a:pt x="2165" y="10464"/>
                  </a:lnTo>
                  <a:lnTo>
                    <a:pt x="2065" y="10371"/>
                  </a:lnTo>
                  <a:lnTo>
                    <a:pt x="2080" y="10133"/>
                  </a:lnTo>
                  <a:lnTo>
                    <a:pt x="1867" y="10147"/>
                  </a:lnTo>
                  <a:lnTo>
                    <a:pt x="1717" y="10221"/>
                  </a:lnTo>
                  <a:lnTo>
                    <a:pt x="1711" y="10328"/>
                  </a:lnTo>
                  <a:lnTo>
                    <a:pt x="1677" y="10379"/>
                  </a:lnTo>
                  <a:lnTo>
                    <a:pt x="1566" y="10340"/>
                  </a:lnTo>
                  <a:lnTo>
                    <a:pt x="1450" y="10384"/>
                  </a:lnTo>
                  <a:lnTo>
                    <a:pt x="1395" y="10365"/>
                  </a:lnTo>
                  <a:lnTo>
                    <a:pt x="1485" y="10189"/>
                  </a:lnTo>
                  <a:lnTo>
                    <a:pt x="1622" y="10075"/>
                  </a:lnTo>
                  <a:lnTo>
                    <a:pt x="1743" y="10039"/>
                  </a:lnTo>
                  <a:lnTo>
                    <a:pt x="1828" y="9896"/>
                  </a:lnTo>
                  <a:lnTo>
                    <a:pt x="1888" y="9783"/>
                  </a:lnTo>
                  <a:lnTo>
                    <a:pt x="1954" y="9679"/>
                  </a:lnTo>
                  <a:lnTo>
                    <a:pt x="2085" y="9601"/>
                  </a:lnTo>
                  <a:lnTo>
                    <a:pt x="2265" y="9553"/>
                  </a:lnTo>
                  <a:lnTo>
                    <a:pt x="2361" y="9487"/>
                  </a:lnTo>
                  <a:lnTo>
                    <a:pt x="2389" y="9416"/>
                  </a:lnTo>
                  <a:lnTo>
                    <a:pt x="2517" y="9467"/>
                  </a:lnTo>
                  <a:lnTo>
                    <a:pt x="2654" y="9441"/>
                  </a:lnTo>
                  <a:lnTo>
                    <a:pt x="2746" y="9445"/>
                  </a:lnTo>
                  <a:lnTo>
                    <a:pt x="2959" y="9379"/>
                  </a:lnTo>
                  <a:lnTo>
                    <a:pt x="3074" y="9493"/>
                  </a:lnTo>
                  <a:lnTo>
                    <a:pt x="3201" y="9507"/>
                  </a:lnTo>
                  <a:lnTo>
                    <a:pt x="3098" y="9419"/>
                  </a:lnTo>
                  <a:lnTo>
                    <a:pt x="3058" y="9327"/>
                  </a:lnTo>
                  <a:lnTo>
                    <a:pt x="3100" y="9256"/>
                  </a:lnTo>
                  <a:lnTo>
                    <a:pt x="3166" y="9234"/>
                  </a:lnTo>
                  <a:lnTo>
                    <a:pt x="3256" y="9296"/>
                  </a:lnTo>
                  <a:lnTo>
                    <a:pt x="3312" y="9427"/>
                  </a:lnTo>
                  <a:lnTo>
                    <a:pt x="3399" y="9456"/>
                  </a:lnTo>
                  <a:lnTo>
                    <a:pt x="3476" y="9448"/>
                  </a:lnTo>
                  <a:lnTo>
                    <a:pt x="3554" y="9380"/>
                  </a:lnTo>
                  <a:lnTo>
                    <a:pt x="3432" y="9405"/>
                  </a:lnTo>
                  <a:lnTo>
                    <a:pt x="3356" y="9379"/>
                  </a:lnTo>
                  <a:lnTo>
                    <a:pt x="3296" y="9303"/>
                  </a:lnTo>
                  <a:lnTo>
                    <a:pt x="3150" y="9036"/>
                  </a:lnTo>
                  <a:lnTo>
                    <a:pt x="3153" y="8928"/>
                  </a:lnTo>
                  <a:lnTo>
                    <a:pt x="3245" y="8838"/>
                  </a:lnTo>
                  <a:lnTo>
                    <a:pt x="3340" y="8702"/>
                  </a:lnTo>
                  <a:lnTo>
                    <a:pt x="3214" y="8667"/>
                  </a:lnTo>
                  <a:lnTo>
                    <a:pt x="3195" y="8374"/>
                  </a:lnTo>
                  <a:lnTo>
                    <a:pt x="3425" y="8245"/>
                  </a:lnTo>
                  <a:lnTo>
                    <a:pt x="3328" y="8147"/>
                  </a:lnTo>
                  <a:lnTo>
                    <a:pt x="3431" y="8034"/>
                  </a:lnTo>
                  <a:lnTo>
                    <a:pt x="3348" y="7862"/>
                  </a:lnTo>
                  <a:lnTo>
                    <a:pt x="3243" y="7952"/>
                  </a:lnTo>
                  <a:lnTo>
                    <a:pt x="3193" y="7878"/>
                  </a:lnTo>
                  <a:lnTo>
                    <a:pt x="3116" y="8055"/>
                  </a:lnTo>
                  <a:lnTo>
                    <a:pt x="3071" y="8084"/>
                  </a:lnTo>
                  <a:lnTo>
                    <a:pt x="2995" y="8035"/>
                  </a:lnTo>
                  <a:cubicBezTo>
                    <a:pt x="2993" y="7960"/>
                    <a:pt x="2992" y="7885"/>
                    <a:pt x="2990" y="7810"/>
                  </a:cubicBezTo>
                  <a:lnTo>
                    <a:pt x="2953" y="7883"/>
                  </a:lnTo>
                  <a:lnTo>
                    <a:pt x="2879" y="7858"/>
                  </a:lnTo>
                  <a:lnTo>
                    <a:pt x="2832" y="7759"/>
                  </a:lnTo>
                  <a:lnTo>
                    <a:pt x="2823" y="7650"/>
                  </a:lnTo>
                  <a:lnTo>
                    <a:pt x="2610" y="7415"/>
                  </a:lnTo>
                  <a:lnTo>
                    <a:pt x="2570" y="7288"/>
                  </a:lnTo>
                  <a:lnTo>
                    <a:pt x="2667" y="7021"/>
                  </a:lnTo>
                  <a:lnTo>
                    <a:pt x="2756" y="6840"/>
                  </a:lnTo>
                  <a:lnTo>
                    <a:pt x="2823" y="6643"/>
                  </a:lnTo>
                  <a:lnTo>
                    <a:pt x="2888" y="6630"/>
                  </a:lnTo>
                  <a:lnTo>
                    <a:pt x="2902" y="6557"/>
                  </a:lnTo>
                  <a:lnTo>
                    <a:pt x="3105" y="6555"/>
                  </a:lnTo>
                  <a:lnTo>
                    <a:pt x="2733" y="6494"/>
                  </a:lnTo>
                  <a:lnTo>
                    <a:pt x="2640" y="6517"/>
                  </a:lnTo>
                  <a:lnTo>
                    <a:pt x="2593" y="6583"/>
                  </a:lnTo>
                  <a:lnTo>
                    <a:pt x="2622" y="6673"/>
                  </a:lnTo>
                  <a:lnTo>
                    <a:pt x="2377" y="6701"/>
                  </a:lnTo>
                  <a:lnTo>
                    <a:pt x="2294" y="6836"/>
                  </a:lnTo>
                  <a:lnTo>
                    <a:pt x="2187" y="6890"/>
                  </a:lnTo>
                  <a:lnTo>
                    <a:pt x="2145" y="6811"/>
                  </a:lnTo>
                  <a:lnTo>
                    <a:pt x="2033" y="6877"/>
                  </a:lnTo>
                  <a:lnTo>
                    <a:pt x="1981" y="6760"/>
                  </a:lnTo>
                  <a:lnTo>
                    <a:pt x="1919" y="6745"/>
                  </a:lnTo>
                  <a:lnTo>
                    <a:pt x="1788" y="6691"/>
                  </a:lnTo>
                  <a:lnTo>
                    <a:pt x="1782" y="6782"/>
                  </a:lnTo>
                  <a:lnTo>
                    <a:pt x="1841" y="6839"/>
                  </a:lnTo>
                  <a:lnTo>
                    <a:pt x="1830" y="6955"/>
                  </a:lnTo>
                  <a:lnTo>
                    <a:pt x="1764" y="7030"/>
                  </a:lnTo>
                  <a:lnTo>
                    <a:pt x="1545" y="6840"/>
                  </a:lnTo>
                  <a:lnTo>
                    <a:pt x="1411" y="6781"/>
                  </a:lnTo>
                  <a:lnTo>
                    <a:pt x="1331" y="6733"/>
                  </a:lnTo>
                  <a:lnTo>
                    <a:pt x="1267" y="6767"/>
                  </a:lnTo>
                  <a:lnTo>
                    <a:pt x="1229" y="6847"/>
                  </a:lnTo>
                  <a:lnTo>
                    <a:pt x="1307" y="7082"/>
                  </a:lnTo>
                  <a:lnTo>
                    <a:pt x="1250" y="7101"/>
                  </a:lnTo>
                  <a:lnTo>
                    <a:pt x="1157" y="6897"/>
                  </a:lnTo>
                  <a:lnTo>
                    <a:pt x="1003" y="6680"/>
                  </a:lnTo>
                  <a:lnTo>
                    <a:pt x="983" y="6562"/>
                  </a:lnTo>
                  <a:lnTo>
                    <a:pt x="1024" y="6456"/>
                  </a:lnTo>
                  <a:lnTo>
                    <a:pt x="1104" y="6515"/>
                  </a:lnTo>
                  <a:lnTo>
                    <a:pt x="1163" y="6654"/>
                  </a:lnTo>
                  <a:lnTo>
                    <a:pt x="1170" y="6456"/>
                  </a:lnTo>
                  <a:lnTo>
                    <a:pt x="1133" y="6322"/>
                  </a:lnTo>
                  <a:lnTo>
                    <a:pt x="1279" y="6119"/>
                  </a:lnTo>
                  <a:lnTo>
                    <a:pt x="1397" y="5808"/>
                  </a:lnTo>
                  <a:lnTo>
                    <a:pt x="1553" y="5625"/>
                  </a:lnTo>
                  <a:lnTo>
                    <a:pt x="1529" y="5545"/>
                  </a:lnTo>
                  <a:lnTo>
                    <a:pt x="1452" y="5398"/>
                  </a:lnTo>
                  <a:lnTo>
                    <a:pt x="1334" y="5317"/>
                  </a:lnTo>
                  <a:lnTo>
                    <a:pt x="1279" y="5231"/>
                  </a:lnTo>
                  <a:lnTo>
                    <a:pt x="1333" y="5110"/>
                  </a:lnTo>
                  <a:cubicBezTo>
                    <a:pt x="1332" y="5020"/>
                    <a:pt x="1330" y="4930"/>
                    <a:pt x="1329" y="4841"/>
                  </a:cubicBezTo>
                  <a:lnTo>
                    <a:pt x="1411" y="4801"/>
                  </a:lnTo>
                  <a:lnTo>
                    <a:pt x="1558" y="4844"/>
                  </a:lnTo>
                  <a:lnTo>
                    <a:pt x="1582" y="4807"/>
                  </a:lnTo>
                  <a:lnTo>
                    <a:pt x="1568" y="4762"/>
                  </a:lnTo>
                  <a:lnTo>
                    <a:pt x="1413" y="4661"/>
                  </a:lnTo>
                  <a:lnTo>
                    <a:pt x="1333" y="4682"/>
                  </a:lnTo>
                  <a:lnTo>
                    <a:pt x="1320" y="4579"/>
                  </a:lnTo>
                  <a:lnTo>
                    <a:pt x="1357" y="4448"/>
                  </a:lnTo>
                  <a:lnTo>
                    <a:pt x="1288" y="4514"/>
                  </a:lnTo>
                  <a:lnTo>
                    <a:pt x="1308" y="4686"/>
                  </a:lnTo>
                  <a:lnTo>
                    <a:pt x="1262" y="4765"/>
                  </a:lnTo>
                  <a:lnTo>
                    <a:pt x="1267" y="4847"/>
                  </a:lnTo>
                  <a:lnTo>
                    <a:pt x="1188" y="4960"/>
                  </a:lnTo>
                  <a:lnTo>
                    <a:pt x="1096" y="4743"/>
                  </a:lnTo>
                  <a:lnTo>
                    <a:pt x="1064" y="4833"/>
                  </a:lnTo>
                  <a:lnTo>
                    <a:pt x="975" y="4801"/>
                  </a:lnTo>
                  <a:lnTo>
                    <a:pt x="919" y="4952"/>
                  </a:lnTo>
                  <a:lnTo>
                    <a:pt x="843" y="4841"/>
                  </a:lnTo>
                  <a:lnTo>
                    <a:pt x="871" y="4709"/>
                  </a:lnTo>
                  <a:lnTo>
                    <a:pt x="1028" y="4464"/>
                  </a:lnTo>
                  <a:lnTo>
                    <a:pt x="958" y="4484"/>
                  </a:lnTo>
                  <a:lnTo>
                    <a:pt x="845" y="4688"/>
                  </a:lnTo>
                  <a:lnTo>
                    <a:pt x="748" y="4699"/>
                  </a:lnTo>
                  <a:lnTo>
                    <a:pt x="866" y="5091"/>
                  </a:lnTo>
                  <a:lnTo>
                    <a:pt x="719" y="5332"/>
                  </a:lnTo>
                  <a:lnTo>
                    <a:pt x="708" y="5498"/>
                  </a:lnTo>
                  <a:lnTo>
                    <a:pt x="632" y="5676"/>
                  </a:lnTo>
                  <a:lnTo>
                    <a:pt x="657" y="5809"/>
                  </a:lnTo>
                  <a:lnTo>
                    <a:pt x="618" y="5895"/>
                  </a:lnTo>
                  <a:lnTo>
                    <a:pt x="473" y="5955"/>
                  </a:lnTo>
                  <a:lnTo>
                    <a:pt x="370" y="5913"/>
                  </a:lnTo>
                  <a:lnTo>
                    <a:pt x="422" y="5709"/>
                  </a:lnTo>
                  <a:lnTo>
                    <a:pt x="463" y="5433"/>
                  </a:lnTo>
                  <a:lnTo>
                    <a:pt x="628" y="5123"/>
                  </a:lnTo>
                  <a:lnTo>
                    <a:pt x="510" y="5050"/>
                  </a:lnTo>
                  <a:lnTo>
                    <a:pt x="553" y="4923"/>
                  </a:lnTo>
                  <a:lnTo>
                    <a:pt x="502" y="4788"/>
                  </a:lnTo>
                  <a:lnTo>
                    <a:pt x="553" y="4628"/>
                  </a:lnTo>
                  <a:lnTo>
                    <a:pt x="661" y="4511"/>
                  </a:lnTo>
                  <a:lnTo>
                    <a:pt x="669" y="4424"/>
                  </a:lnTo>
                  <a:lnTo>
                    <a:pt x="592" y="4392"/>
                  </a:lnTo>
                  <a:lnTo>
                    <a:pt x="607" y="4147"/>
                  </a:lnTo>
                  <a:lnTo>
                    <a:pt x="685" y="4076"/>
                  </a:lnTo>
                  <a:lnTo>
                    <a:pt x="674" y="3994"/>
                  </a:lnTo>
                  <a:lnTo>
                    <a:pt x="774" y="3920"/>
                  </a:lnTo>
                  <a:lnTo>
                    <a:pt x="872" y="3944"/>
                  </a:lnTo>
                  <a:lnTo>
                    <a:pt x="970" y="3905"/>
                  </a:lnTo>
                  <a:lnTo>
                    <a:pt x="829" y="3878"/>
                  </a:lnTo>
                  <a:lnTo>
                    <a:pt x="752" y="3817"/>
                  </a:lnTo>
                  <a:lnTo>
                    <a:pt x="914" y="3773"/>
                  </a:lnTo>
                  <a:lnTo>
                    <a:pt x="803" y="3751"/>
                  </a:lnTo>
                  <a:lnTo>
                    <a:pt x="792" y="3682"/>
                  </a:lnTo>
                  <a:lnTo>
                    <a:pt x="932" y="3548"/>
                  </a:lnTo>
                  <a:lnTo>
                    <a:pt x="1004" y="3498"/>
                  </a:lnTo>
                  <a:lnTo>
                    <a:pt x="998" y="3437"/>
                  </a:lnTo>
                  <a:lnTo>
                    <a:pt x="1041" y="3303"/>
                  </a:lnTo>
                  <a:lnTo>
                    <a:pt x="681" y="3725"/>
                  </a:lnTo>
                  <a:lnTo>
                    <a:pt x="521" y="3785"/>
                  </a:lnTo>
                  <a:lnTo>
                    <a:pt x="449" y="3732"/>
                  </a:lnTo>
                  <a:lnTo>
                    <a:pt x="318" y="3693"/>
                  </a:lnTo>
                  <a:lnTo>
                    <a:pt x="252" y="3580"/>
                  </a:lnTo>
                  <a:lnTo>
                    <a:pt x="378" y="3579"/>
                  </a:lnTo>
                  <a:lnTo>
                    <a:pt x="410" y="3525"/>
                  </a:lnTo>
                  <a:lnTo>
                    <a:pt x="365" y="3487"/>
                  </a:lnTo>
                  <a:lnTo>
                    <a:pt x="75" y="3495"/>
                  </a:lnTo>
                  <a:lnTo>
                    <a:pt x="0" y="3419"/>
                  </a:lnTo>
                  <a:lnTo>
                    <a:pt x="259" y="3308"/>
                  </a:lnTo>
                  <a:lnTo>
                    <a:pt x="335" y="3363"/>
                  </a:lnTo>
                  <a:lnTo>
                    <a:pt x="436" y="3245"/>
                  </a:lnTo>
                  <a:lnTo>
                    <a:pt x="468" y="3157"/>
                  </a:lnTo>
                  <a:lnTo>
                    <a:pt x="433" y="3138"/>
                  </a:lnTo>
                  <a:lnTo>
                    <a:pt x="352" y="3128"/>
                  </a:lnTo>
                  <a:lnTo>
                    <a:pt x="378" y="3022"/>
                  </a:lnTo>
                  <a:lnTo>
                    <a:pt x="430" y="2915"/>
                  </a:lnTo>
                  <a:lnTo>
                    <a:pt x="523" y="2946"/>
                  </a:lnTo>
                  <a:lnTo>
                    <a:pt x="554" y="2914"/>
                  </a:lnTo>
                  <a:lnTo>
                    <a:pt x="473" y="2825"/>
                  </a:lnTo>
                  <a:lnTo>
                    <a:pt x="553" y="2733"/>
                  </a:lnTo>
                  <a:lnTo>
                    <a:pt x="747" y="2782"/>
                  </a:lnTo>
                  <a:lnTo>
                    <a:pt x="747" y="2742"/>
                  </a:lnTo>
                  <a:lnTo>
                    <a:pt x="561" y="2653"/>
                  </a:lnTo>
                  <a:lnTo>
                    <a:pt x="642" y="2495"/>
                  </a:lnTo>
                  <a:lnTo>
                    <a:pt x="726" y="2479"/>
                  </a:lnTo>
                  <a:cubicBezTo>
                    <a:pt x="725" y="2454"/>
                    <a:pt x="723" y="2429"/>
                    <a:pt x="722" y="2405"/>
                  </a:cubicBezTo>
                  <a:lnTo>
                    <a:pt x="647" y="2452"/>
                  </a:lnTo>
                  <a:lnTo>
                    <a:pt x="528" y="2424"/>
                  </a:lnTo>
                  <a:lnTo>
                    <a:pt x="562" y="2347"/>
                  </a:lnTo>
                  <a:lnTo>
                    <a:pt x="679" y="2325"/>
                  </a:lnTo>
                  <a:lnTo>
                    <a:pt x="761" y="2244"/>
                  </a:lnTo>
                  <a:lnTo>
                    <a:pt x="619" y="2254"/>
                  </a:lnTo>
                  <a:lnTo>
                    <a:pt x="502" y="2310"/>
                  </a:lnTo>
                  <a:lnTo>
                    <a:pt x="422" y="2297"/>
                  </a:lnTo>
                  <a:lnTo>
                    <a:pt x="434" y="2178"/>
                  </a:lnTo>
                  <a:lnTo>
                    <a:pt x="396" y="2049"/>
                  </a:lnTo>
                  <a:lnTo>
                    <a:pt x="447" y="1925"/>
                  </a:lnTo>
                  <a:lnTo>
                    <a:pt x="576" y="2035"/>
                  </a:lnTo>
                  <a:lnTo>
                    <a:pt x="708" y="1994"/>
                  </a:lnTo>
                  <a:lnTo>
                    <a:pt x="576" y="1949"/>
                  </a:lnTo>
                  <a:lnTo>
                    <a:pt x="444" y="1811"/>
                  </a:lnTo>
                  <a:lnTo>
                    <a:pt x="536" y="1687"/>
                  </a:lnTo>
                  <a:lnTo>
                    <a:pt x="468" y="1504"/>
                  </a:lnTo>
                  <a:lnTo>
                    <a:pt x="526" y="1410"/>
                  </a:lnTo>
                  <a:lnTo>
                    <a:pt x="640" y="1578"/>
                  </a:lnTo>
                  <a:lnTo>
                    <a:pt x="660" y="1553"/>
                  </a:lnTo>
                  <a:lnTo>
                    <a:pt x="628" y="1367"/>
                  </a:lnTo>
                  <a:lnTo>
                    <a:pt x="682" y="1359"/>
                  </a:lnTo>
                  <a:lnTo>
                    <a:pt x="739" y="1434"/>
                  </a:lnTo>
                  <a:lnTo>
                    <a:pt x="803" y="1368"/>
                  </a:lnTo>
                  <a:lnTo>
                    <a:pt x="892" y="1387"/>
                  </a:lnTo>
                  <a:lnTo>
                    <a:pt x="885" y="1309"/>
                  </a:lnTo>
                  <a:lnTo>
                    <a:pt x="1069" y="1347"/>
                  </a:lnTo>
                  <a:lnTo>
                    <a:pt x="972" y="1251"/>
                  </a:lnTo>
                  <a:lnTo>
                    <a:pt x="830" y="1151"/>
                  </a:lnTo>
                  <a:lnTo>
                    <a:pt x="805" y="1046"/>
                  </a:lnTo>
                  <a:lnTo>
                    <a:pt x="937" y="1057"/>
                  </a:lnTo>
                  <a:lnTo>
                    <a:pt x="972" y="938"/>
                  </a:lnTo>
                  <a:lnTo>
                    <a:pt x="867" y="761"/>
                  </a:lnTo>
                  <a:lnTo>
                    <a:pt x="898" y="715"/>
                  </a:lnTo>
                  <a:lnTo>
                    <a:pt x="965" y="753"/>
                  </a:lnTo>
                  <a:lnTo>
                    <a:pt x="1115" y="708"/>
                  </a:lnTo>
                  <a:lnTo>
                    <a:pt x="1262" y="781"/>
                  </a:lnTo>
                  <a:cubicBezTo>
                    <a:pt x="1263" y="762"/>
                    <a:pt x="1264" y="743"/>
                    <a:pt x="1265" y="723"/>
                  </a:cubicBezTo>
                  <a:lnTo>
                    <a:pt x="1118" y="641"/>
                  </a:lnTo>
                  <a:lnTo>
                    <a:pt x="1078" y="499"/>
                  </a:lnTo>
                  <a:lnTo>
                    <a:pt x="1155" y="471"/>
                  </a:lnTo>
                  <a:lnTo>
                    <a:pt x="1186" y="383"/>
                  </a:lnTo>
                  <a:lnTo>
                    <a:pt x="1120" y="278"/>
                  </a:lnTo>
                  <a:lnTo>
                    <a:pt x="1199" y="236"/>
                  </a:lnTo>
                  <a:lnTo>
                    <a:pt x="1263" y="80"/>
                  </a:lnTo>
                  <a:lnTo>
                    <a:pt x="1384" y="101"/>
                  </a:lnTo>
                  <a:lnTo>
                    <a:pt x="1412" y="186"/>
                  </a:lnTo>
                  <a:lnTo>
                    <a:pt x="1516" y="182"/>
                  </a:lnTo>
                  <a:lnTo>
                    <a:pt x="1486" y="343"/>
                  </a:lnTo>
                  <a:lnTo>
                    <a:pt x="1515" y="352"/>
                  </a:lnTo>
                  <a:lnTo>
                    <a:pt x="1630" y="169"/>
                  </a:lnTo>
                  <a:lnTo>
                    <a:pt x="1728" y="212"/>
                  </a:lnTo>
                  <a:lnTo>
                    <a:pt x="1712" y="354"/>
                  </a:lnTo>
                  <a:lnTo>
                    <a:pt x="1844" y="233"/>
                  </a:lnTo>
                  <a:lnTo>
                    <a:pt x="1915" y="261"/>
                  </a:lnTo>
                  <a:lnTo>
                    <a:pt x="2107" y="129"/>
                  </a:lnTo>
                  <a:lnTo>
                    <a:pt x="2204" y="186"/>
                  </a:lnTo>
                  <a:lnTo>
                    <a:pt x="2344" y="180"/>
                  </a:lnTo>
                  <a:lnTo>
                    <a:pt x="2542" y="55"/>
                  </a:lnTo>
                  <a:lnTo>
                    <a:pt x="2600" y="120"/>
                  </a:lnTo>
                  <a:lnTo>
                    <a:pt x="2730" y="93"/>
                  </a:lnTo>
                  <a:lnTo>
                    <a:pt x="2688" y="22"/>
                  </a:lnTo>
                  <a:lnTo>
                    <a:pt x="2741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31">
              <a:extLst>
                <a:ext uri="{FF2B5EF4-FFF2-40B4-BE49-F238E27FC236}">
                  <a16:creationId xmlns:a16="http://schemas.microsoft.com/office/drawing/2014/main" id="{9D390089-8CA1-426F-BFD9-3884A8953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350" y="3348038"/>
              <a:ext cx="895350" cy="695325"/>
            </a:xfrm>
            <a:custGeom>
              <a:avLst/>
              <a:gdLst>
                <a:gd name="T0" fmla="*/ 2147483647 w 3208"/>
                <a:gd name="T1" fmla="*/ 2147483647 h 2491"/>
                <a:gd name="T2" fmla="*/ 2147483647 w 3208"/>
                <a:gd name="T3" fmla="*/ 2147483647 h 2491"/>
                <a:gd name="T4" fmla="*/ 2147483647 w 3208"/>
                <a:gd name="T5" fmla="*/ 2147483647 h 2491"/>
                <a:gd name="T6" fmla="*/ 2147483647 w 3208"/>
                <a:gd name="T7" fmla="*/ 2147483647 h 2491"/>
                <a:gd name="T8" fmla="*/ 2147483647 w 3208"/>
                <a:gd name="T9" fmla="*/ 2147483647 h 2491"/>
                <a:gd name="T10" fmla="*/ 2147483647 w 3208"/>
                <a:gd name="T11" fmla="*/ 2147483647 h 2491"/>
                <a:gd name="T12" fmla="*/ 2147483647 w 3208"/>
                <a:gd name="T13" fmla="*/ 2147483647 h 2491"/>
                <a:gd name="T14" fmla="*/ 2147483647 w 3208"/>
                <a:gd name="T15" fmla="*/ 2147483647 h 2491"/>
                <a:gd name="T16" fmla="*/ 2147483647 w 3208"/>
                <a:gd name="T17" fmla="*/ 2147483647 h 2491"/>
                <a:gd name="T18" fmla="*/ 2147483647 w 3208"/>
                <a:gd name="T19" fmla="*/ 2147483647 h 2491"/>
                <a:gd name="T20" fmla="*/ 2147483647 w 3208"/>
                <a:gd name="T21" fmla="*/ 2147483647 h 2491"/>
                <a:gd name="T22" fmla="*/ 2147483647 w 3208"/>
                <a:gd name="T23" fmla="*/ 2147483647 h 2491"/>
                <a:gd name="T24" fmla="*/ 2147483647 w 3208"/>
                <a:gd name="T25" fmla="*/ 2147483647 h 2491"/>
                <a:gd name="T26" fmla="*/ 2147483647 w 3208"/>
                <a:gd name="T27" fmla="*/ 2147483647 h 2491"/>
                <a:gd name="T28" fmla="*/ 2147483647 w 3208"/>
                <a:gd name="T29" fmla="*/ 2147483647 h 2491"/>
                <a:gd name="T30" fmla="*/ 2147483647 w 3208"/>
                <a:gd name="T31" fmla="*/ 2147483647 h 2491"/>
                <a:gd name="T32" fmla="*/ 2147483647 w 3208"/>
                <a:gd name="T33" fmla="*/ 2147483647 h 2491"/>
                <a:gd name="T34" fmla="*/ 2147483647 w 3208"/>
                <a:gd name="T35" fmla="*/ 2147483647 h 2491"/>
                <a:gd name="T36" fmla="*/ 2147483647 w 3208"/>
                <a:gd name="T37" fmla="*/ 2147483647 h 2491"/>
                <a:gd name="T38" fmla="*/ 2147483647 w 3208"/>
                <a:gd name="T39" fmla="*/ 2147483647 h 2491"/>
                <a:gd name="T40" fmla="*/ 2147483647 w 3208"/>
                <a:gd name="T41" fmla="*/ 2147483647 h 2491"/>
                <a:gd name="T42" fmla="*/ 2147483647 w 3208"/>
                <a:gd name="T43" fmla="*/ 2147483647 h 2491"/>
                <a:gd name="T44" fmla="*/ 2147483647 w 3208"/>
                <a:gd name="T45" fmla="*/ 2147483647 h 2491"/>
                <a:gd name="T46" fmla="*/ 2147483647 w 3208"/>
                <a:gd name="T47" fmla="*/ 2147483647 h 2491"/>
                <a:gd name="T48" fmla="*/ 2147483647 w 3208"/>
                <a:gd name="T49" fmla="*/ 2147483647 h 2491"/>
                <a:gd name="T50" fmla="*/ 2147483647 w 3208"/>
                <a:gd name="T51" fmla="*/ 2147483647 h 2491"/>
                <a:gd name="T52" fmla="*/ 2147483647 w 3208"/>
                <a:gd name="T53" fmla="*/ 2147483647 h 2491"/>
                <a:gd name="T54" fmla="*/ 2147483647 w 3208"/>
                <a:gd name="T55" fmla="*/ 2147483647 h 2491"/>
                <a:gd name="T56" fmla="*/ 2147483647 w 3208"/>
                <a:gd name="T57" fmla="*/ 2147483647 h 2491"/>
                <a:gd name="T58" fmla="*/ 2147483647 w 3208"/>
                <a:gd name="T59" fmla="*/ 2147483647 h 2491"/>
                <a:gd name="T60" fmla="*/ 2147483647 w 3208"/>
                <a:gd name="T61" fmla="*/ 2147483647 h 2491"/>
                <a:gd name="T62" fmla="*/ 2147483647 w 3208"/>
                <a:gd name="T63" fmla="*/ 2147483647 h 2491"/>
                <a:gd name="T64" fmla="*/ 2147483647 w 3208"/>
                <a:gd name="T65" fmla="*/ 2147483647 h 2491"/>
                <a:gd name="T66" fmla="*/ 2147483647 w 3208"/>
                <a:gd name="T67" fmla="*/ 2147483647 h 2491"/>
                <a:gd name="T68" fmla="*/ 2147483647 w 3208"/>
                <a:gd name="T69" fmla="*/ 2147483647 h 2491"/>
                <a:gd name="T70" fmla="*/ 2147483647 w 3208"/>
                <a:gd name="T71" fmla="*/ 2147483647 h 2491"/>
                <a:gd name="T72" fmla="*/ 2147483647 w 3208"/>
                <a:gd name="T73" fmla="*/ 2147483647 h 2491"/>
                <a:gd name="T74" fmla="*/ 2147483647 w 3208"/>
                <a:gd name="T75" fmla="*/ 2147483647 h 2491"/>
                <a:gd name="T76" fmla="*/ 2147483647 w 3208"/>
                <a:gd name="T77" fmla="*/ 2147483647 h 2491"/>
                <a:gd name="T78" fmla="*/ 2147483647 w 3208"/>
                <a:gd name="T79" fmla="*/ 2147483647 h 2491"/>
                <a:gd name="T80" fmla="*/ 2147483647 w 3208"/>
                <a:gd name="T81" fmla="*/ 2147483647 h 2491"/>
                <a:gd name="T82" fmla="*/ 2147483647 w 3208"/>
                <a:gd name="T83" fmla="*/ 2147483647 h 2491"/>
                <a:gd name="T84" fmla="*/ 2147483647 w 3208"/>
                <a:gd name="T85" fmla="*/ 2147483647 h 2491"/>
                <a:gd name="T86" fmla="*/ 2147483647 w 3208"/>
                <a:gd name="T87" fmla="*/ 2147483647 h 2491"/>
                <a:gd name="T88" fmla="*/ 2147483647 w 3208"/>
                <a:gd name="T89" fmla="*/ 2147483647 h 2491"/>
                <a:gd name="T90" fmla="*/ 2147483647 w 3208"/>
                <a:gd name="T91" fmla="*/ 2147483647 h 2491"/>
                <a:gd name="T92" fmla="*/ 2147483647 w 3208"/>
                <a:gd name="T93" fmla="*/ 2147483647 h 2491"/>
                <a:gd name="T94" fmla="*/ 2147483647 w 3208"/>
                <a:gd name="T95" fmla="*/ 2147483647 h 2491"/>
                <a:gd name="T96" fmla="*/ 2147483647 w 3208"/>
                <a:gd name="T97" fmla="*/ 2147483647 h 2491"/>
                <a:gd name="T98" fmla="*/ 2147483647 w 3208"/>
                <a:gd name="T99" fmla="*/ 2147483647 h 2491"/>
                <a:gd name="T100" fmla="*/ 0 w 3208"/>
                <a:gd name="T101" fmla="*/ 2147483647 h 249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08"/>
                <a:gd name="T154" fmla="*/ 0 h 2491"/>
                <a:gd name="T155" fmla="*/ 3208 w 3208"/>
                <a:gd name="T156" fmla="*/ 2491 h 249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08" h="2491">
                  <a:moveTo>
                    <a:pt x="0" y="1627"/>
                  </a:moveTo>
                  <a:lnTo>
                    <a:pt x="135" y="1756"/>
                  </a:lnTo>
                  <a:lnTo>
                    <a:pt x="297" y="1887"/>
                  </a:lnTo>
                  <a:lnTo>
                    <a:pt x="294" y="2040"/>
                  </a:lnTo>
                  <a:lnTo>
                    <a:pt x="379" y="2067"/>
                  </a:lnTo>
                  <a:lnTo>
                    <a:pt x="492" y="2067"/>
                  </a:lnTo>
                  <a:lnTo>
                    <a:pt x="676" y="2247"/>
                  </a:lnTo>
                  <a:lnTo>
                    <a:pt x="736" y="2155"/>
                  </a:lnTo>
                  <a:lnTo>
                    <a:pt x="615" y="1951"/>
                  </a:lnTo>
                  <a:lnTo>
                    <a:pt x="688" y="1929"/>
                  </a:lnTo>
                  <a:lnTo>
                    <a:pt x="829" y="2172"/>
                  </a:lnTo>
                  <a:lnTo>
                    <a:pt x="843" y="2245"/>
                  </a:lnTo>
                  <a:lnTo>
                    <a:pt x="913" y="2241"/>
                  </a:lnTo>
                  <a:lnTo>
                    <a:pt x="925" y="2163"/>
                  </a:lnTo>
                  <a:lnTo>
                    <a:pt x="957" y="2155"/>
                  </a:lnTo>
                  <a:lnTo>
                    <a:pt x="993" y="2217"/>
                  </a:lnTo>
                  <a:lnTo>
                    <a:pt x="1033" y="2214"/>
                  </a:lnTo>
                  <a:lnTo>
                    <a:pt x="1030" y="2094"/>
                  </a:lnTo>
                  <a:lnTo>
                    <a:pt x="1167" y="2022"/>
                  </a:lnTo>
                  <a:lnTo>
                    <a:pt x="1077" y="1900"/>
                  </a:lnTo>
                  <a:lnTo>
                    <a:pt x="1099" y="1840"/>
                  </a:lnTo>
                  <a:lnTo>
                    <a:pt x="1213" y="1795"/>
                  </a:lnTo>
                  <a:lnTo>
                    <a:pt x="1291" y="1665"/>
                  </a:lnTo>
                  <a:lnTo>
                    <a:pt x="1392" y="1720"/>
                  </a:lnTo>
                  <a:lnTo>
                    <a:pt x="1468" y="1845"/>
                  </a:lnTo>
                  <a:lnTo>
                    <a:pt x="1501" y="2008"/>
                  </a:lnTo>
                  <a:lnTo>
                    <a:pt x="1605" y="2155"/>
                  </a:lnTo>
                  <a:lnTo>
                    <a:pt x="1665" y="2139"/>
                  </a:lnTo>
                  <a:lnTo>
                    <a:pt x="1749" y="2146"/>
                  </a:lnTo>
                  <a:lnTo>
                    <a:pt x="1738" y="2245"/>
                  </a:lnTo>
                  <a:lnTo>
                    <a:pt x="1699" y="2379"/>
                  </a:lnTo>
                  <a:lnTo>
                    <a:pt x="1771" y="2458"/>
                  </a:lnTo>
                  <a:lnTo>
                    <a:pt x="1932" y="2380"/>
                  </a:lnTo>
                  <a:lnTo>
                    <a:pt x="1980" y="2425"/>
                  </a:lnTo>
                  <a:lnTo>
                    <a:pt x="2056" y="2409"/>
                  </a:lnTo>
                  <a:lnTo>
                    <a:pt x="2053" y="2313"/>
                  </a:lnTo>
                  <a:lnTo>
                    <a:pt x="2146" y="2338"/>
                  </a:lnTo>
                  <a:lnTo>
                    <a:pt x="2275" y="2365"/>
                  </a:lnTo>
                  <a:lnTo>
                    <a:pt x="2374" y="2424"/>
                  </a:lnTo>
                  <a:lnTo>
                    <a:pt x="2380" y="2491"/>
                  </a:lnTo>
                  <a:lnTo>
                    <a:pt x="2497" y="2465"/>
                  </a:lnTo>
                  <a:lnTo>
                    <a:pt x="2626" y="2353"/>
                  </a:lnTo>
                  <a:lnTo>
                    <a:pt x="2655" y="2178"/>
                  </a:lnTo>
                  <a:lnTo>
                    <a:pt x="2682" y="2095"/>
                  </a:lnTo>
                  <a:lnTo>
                    <a:pt x="2788" y="2055"/>
                  </a:lnTo>
                  <a:lnTo>
                    <a:pt x="2923" y="2101"/>
                  </a:lnTo>
                  <a:lnTo>
                    <a:pt x="3087" y="1900"/>
                  </a:lnTo>
                  <a:lnTo>
                    <a:pt x="3130" y="1773"/>
                  </a:lnTo>
                  <a:lnTo>
                    <a:pt x="3208" y="1602"/>
                  </a:lnTo>
                  <a:lnTo>
                    <a:pt x="3118" y="1353"/>
                  </a:lnTo>
                  <a:lnTo>
                    <a:pt x="3031" y="1206"/>
                  </a:lnTo>
                  <a:lnTo>
                    <a:pt x="2877" y="1180"/>
                  </a:lnTo>
                  <a:lnTo>
                    <a:pt x="2695" y="1284"/>
                  </a:lnTo>
                  <a:lnTo>
                    <a:pt x="2616" y="1317"/>
                  </a:lnTo>
                  <a:lnTo>
                    <a:pt x="2653" y="1254"/>
                  </a:lnTo>
                  <a:lnTo>
                    <a:pt x="2667" y="1099"/>
                  </a:lnTo>
                  <a:lnTo>
                    <a:pt x="2683" y="1147"/>
                  </a:lnTo>
                  <a:lnTo>
                    <a:pt x="2803" y="1104"/>
                  </a:lnTo>
                  <a:lnTo>
                    <a:pt x="2877" y="1102"/>
                  </a:lnTo>
                  <a:lnTo>
                    <a:pt x="2913" y="958"/>
                  </a:lnTo>
                  <a:lnTo>
                    <a:pt x="2832" y="808"/>
                  </a:lnTo>
                  <a:lnTo>
                    <a:pt x="2805" y="841"/>
                  </a:lnTo>
                  <a:lnTo>
                    <a:pt x="2808" y="913"/>
                  </a:lnTo>
                  <a:lnTo>
                    <a:pt x="2758" y="853"/>
                  </a:lnTo>
                  <a:lnTo>
                    <a:pt x="2764" y="790"/>
                  </a:lnTo>
                  <a:lnTo>
                    <a:pt x="2653" y="582"/>
                  </a:lnTo>
                  <a:lnTo>
                    <a:pt x="2578" y="553"/>
                  </a:lnTo>
                  <a:lnTo>
                    <a:pt x="2583" y="475"/>
                  </a:lnTo>
                  <a:lnTo>
                    <a:pt x="2544" y="405"/>
                  </a:lnTo>
                  <a:lnTo>
                    <a:pt x="2488" y="397"/>
                  </a:lnTo>
                  <a:lnTo>
                    <a:pt x="2473" y="328"/>
                  </a:lnTo>
                  <a:lnTo>
                    <a:pt x="2497" y="196"/>
                  </a:lnTo>
                  <a:lnTo>
                    <a:pt x="2367" y="54"/>
                  </a:lnTo>
                  <a:lnTo>
                    <a:pt x="2278" y="99"/>
                  </a:lnTo>
                  <a:lnTo>
                    <a:pt x="2055" y="0"/>
                  </a:lnTo>
                  <a:lnTo>
                    <a:pt x="1918" y="55"/>
                  </a:lnTo>
                  <a:lnTo>
                    <a:pt x="1588" y="172"/>
                  </a:lnTo>
                  <a:lnTo>
                    <a:pt x="1561" y="130"/>
                  </a:lnTo>
                  <a:lnTo>
                    <a:pt x="1410" y="103"/>
                  </a:lnTo>
                  <a:lnTo>
                    <a:pt x="1357" y="180"/>
                  </a:lnTo>
                  <a:lnTo>
                    <a:pt x="1216" y="369"/>
                  </a:lnTo>
                  <a:lnTo>
                    <a:pt x="1114" y="360"/>
                  </a:lnTo>
                  <a:lnTo>
                    <a:pt x="1075" y="310"/>
                  </a:lnTo>
                  <a:lnTo>
                    <a:pt x="912" y="423"/>
                  </a:lnTo>
                  <a:lnTo>
                    <a:pt x="886" y="538"/>
                  </a:lnTo>
                  <a:lnTo>
                    <a:pt x="826" y="585"/>
                  </a:lnTo>
                  <a:lnTo>
                    <a:pt x="840" y="729"/>
                  </a:lnTo>
                  <a:lnTo>
                    <a:pt x="717" y="852"/>
                  </a:lnTo>
                  <a:lnTo>
                    <a:pt x="747" y="952"/>
                  </a:lnTo>
                  <a:lnTo>
                    <a:pt x="744" y="997"/>
                  </a:lnTo>
                  <a:lnTo>
                    <a:pt x="616" y="960"/>
                  </a:lnTo>
                  <a:lnTo>
                    <a:pt x="480" y="1050"/>
                  </a:lnTo>
                  <a:lnTo>
                    <a:pt x="357" y="973"/>
                  </a:lnTo>
                  <a:lnTo>
                    <a:pt x="232" y="1105"/>
                  </a:lnTo>
                  <a:lnTo>
                    <a:pt x="436" y="1224"/>
                  </a:lnTo>
                  <a:lnTo>
                    <a:pt x="513" y="1198"/>
                  </a:lnTo>
                  <a:lnTo>
                    <a:pt x="538" y="1245"/>
                  </a:lnTo>
                  <a:lnTo>
                    <a:pt x="313" y="1359"/>
                  </a:lnTo>
                  <a:lnTo>
                    <a:pt x="162" y="1350"/>
                  </a:lnTo>
                  <a:lnTo>
                    <a:pt x="103" y="1440"/>
                  </a:lnTo>
                  <a:lnTo>
                    <a:pt x="11" y="1485"/>
                  </a:lnTo>
                  <a:lnTo>
                    <a:pt x="0" y="16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3" name="Freeform 95">
              <a:extLst>
                <a:ext uri="{FF2B5EF4-FFF2-40B4-BE49-F238E27FC236}">
                  <a16:creationId xmlns:a16="http://schemas.microsoft.com/office/drawing/2014/main" id="{45711FD6-BD7A-484B-B54C-0D797826E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0638" y="4365625"/>
              <a:ext cx="171450" cy="163513"/>
            </a:xfrm>
            <a:custGeom>
              <a:avLst/>
              <a:gdLst>
                <a:gd name="T0" fmla="*/ 2147483647 w 123"/>
                <a:gd name="T1" fmla="*/ 2147483647 h 117"/>
                <a:gd name="T2" fmla="*/ 2147483647 w 123"/>
                <a:gd name="T3" fmla="*/ 2147483647 h 117"/>
                <a:gd name="T4" fmla="*/ 2147483647 w 123"/>
                <a:gd name="T5" fmla="*/ 0 h 117"/>
                <a:gd name="T6" fmla="*/ 0 w 123"/>
                <a:gd name="T7" fmla="*/ 2147483647 h 117"/>
                <a:gd name="T8" fmla="*/ 2147483647 w 123"/>
                <a:gd name="T9" fmla="*/ 2147483647 h 117"/>
                <a:gd name="T10" fmla="*/ 2147483647 w 123"/>
                <a:gd name="T11" fmla="*/ 2147483647 h 117"/>
                <a:gd name="T12" fmla="*/ 2147483647 w 123"/>
                <a:gd name="T13" fmla="*/ 2147483647 h 117"/>
                <a:gd name="T14" fmla="*/ 2147483647 w 123"/>
                <a:gd name="T15" fmla="*/ 2147483647 h 117"/>
                <a:gd name="T16" fmla="*/ 2147483647 w 123"/>
                <a:gd name="T17" fmla="*/ 2147483647 h 117"/>
                <a:gd name="T18" fmla="*/ 2147483647 w 123"/>
                <a:gd name="T19" fmla="*/ 2147483647 h 117"/>
                <a:gd name="T20" fmla="*/ 2147483647 w 123"/>
                <a:gd name="T21" fmla="*/ 2147483647 h 117"/>
                <a:gd name="T22" fmla="*/ 2147483647 w 123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3"/>
                <a:gd name="T37" fmla="*/ 0 h 117"/>
                <a:gd name="T38" fmla="*/ 123 w 123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3" h="117">
                  <a:moveTo>
                    <a:pt x="81" y="30"/>
                  </a:moveTo>
                  <a:lnTo>
                    <a:pt x="61" y="3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6" y="63"/>
                  </a:lnTo>
                  <a:lnTo>
                    <a:pt x="31" y="117"/>
                  </a:lnTo>
                  <a:lnTo>
                    <a:pt x="58" y="111"/>
                  </a:lnTo>
                  <a:lnTo>
                    <a:pt x="73" y="90"/>
                  </a:lnTo>
                  <a:lnTo>
                    <a:pt x="123" y="59"/>
                  </a:lnTo>
                  <a:lnTo>
                    <a:pt x="123" y="39"/>
                  </a:lnTo>
                  <a:lnTo>
                    <a:pt x="93" y="47"/>
                  </a:lnTo>
                  <a:lnTo>
                    <a:pt x="81" y="3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4" name="Freeform 96">
              <a:extLst>
                <a:ext uri="{FF2B5EF4-FFF2-40B4-BE49-F238E27FC236}">
                  <a16:creationId xmlns:a16="http://schemas.microsoft.com/office/drawing/2014/main" id="{C0CE325F-2139-427F-BD89-766749E37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950" y="4427538"/>
              <a:ext cx="41275" cy="33337"/>
            </a:xfrm>
            <a:custGeom>
              <a:avLst/>
              <a:gdLst>
                <a:gd name="T0" fmla="*/ 2147483647 w 30"/>
                <a:gd name="T1" fmla="*/ 2147483647 h 23"/>
                <a:gd name="T2" fmla="*/ 2147483647 w 30"/>
                <a:gd name="T3" fmla="*/ 0 h 23"/>
                <a:gd name="T4" fmla="*/ 0 w 30"/>
                <a:gd name="T5" fmla="*/ 2147483647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30" y="18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18" y="23"/>
                  </a:lnTo>
                  <a:lnTo>
                    <a:pt x="30" y="1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Freeform 100">
              <a:extLst>
                <a:ext uri="{FF2B5EF4-FFF2-40B4-BE49-F238E27FC236}">
                  <a16:creationId xmlns:a16="http://schemas.microsoft.com/office/drawing/2014/main" id="{33BDB842-35A3-4472-8F29-8E46B04D5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1289050"/>
              <a:ext cx="73025" cy="76200"/>
            </a:xfrm>
            <a:custGeom>
              <a:avLst/>
              <a:gdLst>
                <a:gd name="T0" fmla="*/ 2147483647 w 53"/>
                <a:gd name="T1" fmla="*/ 2147483647 h 54"/>
                <a:gd name="T2" fmla="*/ 2147483647 w 53"/>
                <a:gd name="T3" fmla="*/ 2147483647 h 54"/>
                <a:gd name="T4" fmla="*/ 0 w 53"/>
                <a:gd name="T5" fmla="*/ 2147483647 h 54"/>
                <a:gd name="T6" fmla="*/ 2147483647 w 53"/>
                <a:gd name="T7" fmla="*/ 0 h 54"/>
                <a:gd name="T8" fmla="*/ 2147483647 w 53"/>
                <a:gd name="T9" fmla="*/ 2147483647 h 54"/>
                <a:gd name="T10" fmla="*/ 2147483647 w 53"/>
                <a:gd name="T11" fmla="*/ 2147483647 h 54"/>
                <a:gd name="T12" fmla="*/ 2147483647 w 53"/>
                <a:gd name="T13" fmla="*/ 2147483647 h 54"/>
                <a:gd name="T14" fmla="*/ 2147483647 w 53"/>
                <a:gd name="T15" fmla="*/ 2147483647 h 54"/>
                <a:gd name="T16" fmla="*/ 2147483647 w 53"/>
                <a:gd name="T17" fmla="*/ 2147483647 h 54"/>
                <a:gd name="T18" fmla="*/ 2147483647 w 53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3"/>
                <a:gd name="T31" fmla="*/ 0 h 54"/>
                <a:gd name="T32" fmla="*/ 53 w 53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3" h="54">
                  <a:moveTo>
                    <a:pt x="16" y="44"/>
                  </a:moveTo>
                  <a:lnTo>
                    <a:pt x="11" y="33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8" y="3"/>
                  </a:lnTo>
                  <a:lnTo>
                    <a:pt x="47" y="24"/>
                  </a:lnTo>
                  <a:lnTo>
                    <a:pt x="44" y="37"/>
                  </a:lnTo>
                  <a:lnTo>
                    <a:pt x="53" y="49"/>
                  </a:lnTo>
                  <a:lnTo>
                    <a:pt x="31" y="54"/>
                  </a:lnTo>
                  <a:lnTo>
                    <a:pt x="16" y="4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Freeform 101">
              <a:extLst>
                <a:ext uri="{FF2B5EF4-FFF2-40B4-BE49-F238E27FC236}">
                  <a16:creationId xmlns:a16="http://schemas.microsoft.com/office/drawing/2014/main" id="{6F7C5A5B-DA84-411F-B413-76377C68D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7200" y="1052513"/>
              <a:ext cx="63500" cy="50800"/>
            </a:xfrm>
            <a:custGeom>
              <a:avLst/>
              <a:gdLst>
                <a:gd name="T0" fmla="*/ 2147483647 w 46"/>
                <a:gd name="T1" fmla="*/ 2147483647 h 36"/>
                <a:gd name="T2" fmla="*/ 0 w 46"/>
                <a:gd name="T3" fmla="*/ 2147483647 h 36"/>
                <a:gd name="T4" fmla="*/ 2147483647 w 46"/>
                <a:gd name="T5" fmla="*/ 2147483647 h 36"/>
                <a:gd name="T6" fmla="*/ 2147483647 w 46"/>
                <a:gd name="T7" fmla="*/ 0 h 36"/>
                <a:gd name="T8" fmla="*/ 2147483647 w 46"/>
                <a:gd name="T9" fmla="*/ 2147483647 h 36"/>
                <a:gd name="T10" fmla="*/ 2147483647 w 46"/>
                <a:gd name="T11" fmla="*/ 2147483647 h 36"/>
                <a:gd name="T12" fmla="*/ 2147483647 w 46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"/>
                <a:gd name="T22" fmla="*/ 0 h 36"/>
                <a:gd name="T23" fmla="*/ 46 w 46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" h="36">
                  <a:moveTo>
                    <a:pt x="15" y="36"/>
                  </a:moveTo>
                  <a:lnTo>
                    <a:pt x="0" y="12"/>
                  </a:lnTo>
                  <a:lnTo>
                    <a:pt x="4" y="2"/>
                  </a:lnTo>
                  <a:lnTo>
                    <a:pt x="27" y="0"/>
                  </a:lnTo>
                  <a:lnTo>
                    <a:pt x="46" y="33"/>
                  </a:lnTo>
                  <a:lnTo>
                    <a:pt x="22" y="2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Freeform 102">
              <a:extLst>
                <a:ext uri="{FF2B5EF4-FFF2-40B4-BE49-F238E27FC236}">
                  <a16:creationId xmlns:a16="http://schemas.microsoft.com/office/drawing/2014/main" id="{79130B40-8724-4AC4-8C60-7F2E407CD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1160463"/>
              <a:ext cx="196850" cy="142875"/>
            </a:xfrm>
            <a:custGeom>
              <a:avLst/>
              <a:gdLst>
                <a:gd name="T0" fmla="*/ 2147483647 w 141"/>
                <a:gd name="T1" fmla="*/ 2147483647 h 102"/>
                <a:gd name="T2" fmla="*/ 2147483647 w 141"/>
                <a:gd name="T3" fmla="*/ 2147483647 h 102"/>
                <a:gd name="T4" fmla="*/ 2147483647 w 141"/>
                <a:gd name="T5" fmla="*/ 2147483647 h 102"/>
                <a:gd name="T6" fmla="*/ 2147483647 w 141"/>
                <a:gd name="T7" fmla="*/ 2147483647 h 102"/>
                <a:gd name="T8" fmla="*/ 2147483647 w 141"/>
                <a:gd name="T9" fmla="*/ 2147483647 h 102"/>
                <a:gd name="T10" fmla="*/ 2147483647 w 141"/>
                <a:gd name="T11" fmla="*/ 2147483647 h 102"/>
                <a:gd name="T12" fmla="*/ 2147483647 w 141"/>
                <a:gd name="T13" fmla="*/ 2147483647 h 102"/>
                <a:gd name="T14" fmla="*/ 2147483647 w 141"/>
                <a:gd name="T15" fmla="*/ 2147483647 h 102"/>
                <a:gd name="T16" fmla="*/ 2147483647 w 141"/>
                <a:gd name="T17" fmla="*/ 2147483647 h 102"/>
                <a:gd name="T18" fmla="*/ 0 w 141"/>
                <a:gd name="T19" fmla="*/ 2147483647 h 102"/>
                <a:gd name="T20" fmla="*/ 0 w 141"/>
                <a:gd name="T21" fmla="*/ 2147483647 h 102"/>
                <a:gd name="T22" fmla="*/ 2147483647 w 141"/>
                <a:gd name="T23" fmla="*/ 0 h 102"/>
                <a:gd name="T24" fmla="*/ 2147483647 w 141"/>
                <a:gd name="T25" fmla="*/ 2147483647 h 102"/>
                <a:gd name="T26" fmla="*/ 2147483647 w 141"/>
                <a:gd name="T27" fmla="*/ 2147483647 h 102"/>
                <a:gd name="T28" fmla="*/ 2147483647 w 141"/>
                <a:gd name="T29" fmla="*/ 2147483647 h 102"/>
                <a:gd name="T30" fmla="*/ 2147483647 w 141"/>
                <a:gd name="T31" fmla="*/ 2147483647 h 102"/>
                <a:gd name="T32" fmla="*/ 2147483647 w 141"/>
                <a:gd name="T33" fmla="*/ 2147483647 h 102"/>
                <a:gd name="T34" fmla="*/ 2147483647 w 141"/>
                <a:gd name="T35" fmla="*/ 2147483647 h 102"/>
                <a:gd name="T36" fmla="*/ 2147483647 w 141"/>
                <a:gd name="T37" fmla="*/ 2147483647 h 102"/>
                <a:gd name="T38" fmla="*/ 2147483647 w 141"/>
                <a:gd name="T39" fmla="*/ 2147483647 h 102"/>
                <a:gd name="T40" fmla="*/ 2147483647 w 141"/>
                <a:gd name="T41" fmla="*/ 2147483647 h 1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1"/>
                <a:gd name="T64" fmla="*/ 0 h 102"/>
                <a:gd name="T65" fmla="*/ 141 w 141"/>
                <a:gd name="T66" fmla="*/ 102 h 1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1" h="102">
                  <a:moveTo>
                    <a:pt x="129" y="92"/>
                  </a:moveTo>
                  <a:lnTo>
                    <a:pt x="108" y="102"/>
                  </a:lnTo>
                  <a:lnTo>
                    <a:pt x="95" y="99"/>
                  </a:lnTo>
                  <a:lnTo>
                    <a:pt x="74" y="78"/>
                  </a:lnTo>
                  <a:lnTo>
                    <a:pt x="54" y="87"/>
                  </a:lnTo>
                  <a:lnTo>
                    <a:pt x="32" y="90"/>
                  </a:lnTo>
                  <a:lnTo>
                    <a:pt x="35" y="53"/>
                  </a:lnTo>
                  <a:lnTo>
                    <a:pt x="23" y="51"/>
                  </a:lnTo>
                  <a:lnTo>
                    <a:pt x="12" y="72"/>
                  </a:lnTo>
                  <a:lnTo>
                    <a:pt x="0" y="59"/>
                  </a:lnTo>
                  <a:lnTo>
                    <a:pt x="0" y="23"/>
                  </a:lnTo>
                  <a:lnTo>
                    <a:pt x="18" y="0"/>
                  </a:lnTo>
                  <a:lnTo>
                    <a:pt x="54" y="12"/>
                  </a:lnTo>
                  <a:lnTo>
                    <a:pt x="68" y="27"/>
                  </a:lnTo>
                  <a:lnTo>
                    <a:pt x="57" y="51"/>
                  </a:lnTo>
                  <a:lnTo>
                    <a:pt x="74" y="65"/>
                  </a:lnTo>
                  <a:lnTo>
                    <a:pt x="100" y="57"/>
                  </a:lnTo>
                  <a:lnTo>
                    <a:pt x="114" y="78"/>
                  </a:lnTo>
                  <a:lnTo>
                    <a:pt x="132" y="71"/>
                  </a:lnTo>
                  <a:lnTo>
                    <a:pt x="141" y="77"/>
                  </a:lnTo>
                  <a:lnTo>
                    <a:pt x="129" y="9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Freeform 103">
              <a:extLst>
                <a:ext uri="{FF2B5EF4-FFF2-40B4-BE49-F238E27FC236}">
                  <a16:creationId xmlns:a16="http://schemas.microsoft.com/office/drawing/2014/main" id="{6952081C-F9F6-4405-8AB9-687656895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106488"/>
              <a:ext cx="34925" cy="41275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0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9"/>
                <a:gd name="T20" fmla="*/ 25 w 25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2" y="11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Freeform 104">
              <a:extLst>
                <a:ext uri="{FF2B5EF4-FFF2-40B4-BE49-F238E27FC236}">
                  <a16:creationId xmlns:a16="http://schemas.microsoft.com/office/drawing/2014/main" id="{BBB9EC0C-E9C0-4304-887D-A2E16B1A1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25" y="1131888"/>
              <a:ext cx="44450" cy="41275"/>
            </a:xfrm>
            <a:custGeom>
              <a:avLst/>
              <a:gdLst>
                <a:gd name="T0" fmla="*/ 2147483647 w 32"/>
                <a:gd name="T1" fmla="*/ 2147483647 h 29"/>
                <a:gd name="T2" fmla="*/ 0 w 32"/>
                <a:gd name="T3" fmla="*/ 2147483647 h 29"/>
                <a:gd name="T4" fmla="*/ 2147483647 w 32"/>
                <a:gd name="T5" fmla="*/ 0 h 29"/>
                <a:gd name="T6" fmla="*/ 2147483647 w 32"/>
                <a:gd name="T7" fmla="*/ 2147483647 h 29"/>
                <a:gd name="T8" fmla="*/ 2147483647 w 32"/>
                <a:gd name="T9" fmla="*/ 2147483647 h 29"/>
                <a:gd name="T10" fmla="*/ 2147483647 w 32"/>
                <a:gd name="T11" fmla="*/ 2147483647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9"/>
                <a:gd name="T20" fmla="*/ 32 w 3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9">
                  <a:moveTo>
                    <a:pt x="17" y="29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17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Freeform 105">
              <a:extLst>
                <a:ext uri="{FF2B5EF4-FFF2-40B4-BE49-F238E27FC236}">
                  <a16:creationId xmlns:a16="http://schemas.microsoft.com/office/drawing/2014/main" id="{BBA3DF27-5666-4D31-B984-6C3927985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0" y="1154113"/>
              <a:ext cx="38100" cy="36512"/>
            </a:xfrm>
            <a:custGeom>
              <a:avLst/>
              <a:gdLst>
                <a:gd name="T0" fmla="*/ 2147483647 w 28"/>
                <a:gd name="T1" fmla="*/ 2147483647 h 26"/>
                <a:gd name="T2" fmla="*/ 0 w 28"/>
                <a:gd name="T3" fmla="*/ 2147483647 h 26"/>
                <a:gd name="T4" fmla="*/ 2147483647 w 28"/>
                <a:gd name="T5" fmla="*/ 0 h 26"/>
                <a:gd name="T6" fmla="*/ 2147483647 w 28"/>
                <a:gd name="T7" fmla="*/ 2147483647 h 26"/>
                <a:gd name="T8" fmla="*/ 2147483647 w 28"/>
                <a:gd name="T9" fmla="*/ 2147483647 h 26"/>
                <a:gd name="T10" fmla="*/ 2147483647 w 28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"/>
                <a:gd name="T19" fmla="*/ 0 h 26"/>
                <a:gd name="T20" fmla="*/ 28 w 28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" h="26">
                  <a:moveTo>
                    <a:pt x="6" y="26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22" y="3"/>
                  </a:lnTo>
                  <a:lnTo>
                    <a:pt x="28" y="21"/>
                  </a:lnTo>
                  <a:lnTo>
                    <a:pt x="6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Freeform 106">
              <a:extLst>
                <a:ext uri="{FF2B5EF4-FFF2-40B4-BE49-F238E27FC236}">
                  <a16:creationId xmlns:a16="http://schemas.microsoft.com/office/drawing/2014/main" id="{D6DC02E8-6069-407F-9841-2A0C6FE0C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663" y="1330325"/>
              <a:ext cx="44450" cy="55563"/>
            </a:xfrm>
            <a:custGeom>
              <a:avLst/>
              <a:gdLst>
                <a:gd name="T0" fmla="*/ 2147483647 w 32"/>
                <a:gd name="T1" fmla="*/ 2147483647 h 40"/>
                <a:gd name="T2" fmla="*/ 0 w 32"/>
                <a:gd name="T3" fmla="*/ 2147483647 h 40"/>
                <a:gd name="T4" fmla="*/ 2147483647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40"/>
                <a:gd name="T23" fmla="*/ 32 w 32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40">
                  <a:moveTo>
                    <a:pt x="14" y="32"/>
                  </a:moveTo>
                  <a:lnTo>
                    <a:pt x="0" y="9"/>
                  </a:lnTo>
                  <a:lnTo>
                    <a:pt x="16" y="0"/>
                  </a:lnTo>
                  <a:lnTo>
                    <a:pt x="26" y="3"/>
                  </a:lnTo>
                  <a:lnTo>
                    <a:pt x="32" y="21"/>
                  </a:lnTo>
                  <a:lnTo>
                    <a:pt x="21" y="40"/>
                  </a:lnTo>
                  <a:lnTo>
                    <a:pt x="14" y="3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Freeform 107">
              <a:extLst>
                <a:ext uri="{FF2B5EF4-FFF2-40B4-BE49-F238E27FC236}">
                  <a16:creationId xmlns:a16="http://schemas.microsoft.com/office/drawing/2014/main" id="{215EF7E5-153D-4648-9D19-6373D6F9F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063" y="1196975"/>
              <a:ext cx="38100" cy="33338"/>
            </a:xfrm>
            <a:custGeom>
              <a:avLst/>
              <a:gdLst>
                <a:gd name="T0" fmla="*/ 2147483647 w 27"/>
                <a:gd name="T1" fmla="*/ 2147483647 h 23"/>
                <a:gd name="T2" fmla="*/ 0 w 27"/>
                <a:gd name="T3" fmla="*/ 2147483647 h 23"/>
                <a:gd name="T4" fmla="*/ 2147483647 w 27"/>
                <a:gd name="T5" fmla="*/ 0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3"/>
                <a:gd name="T20" fmla="*/ 27 w 27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3">
                  <a:moveTo>
                    <a:pt x="11" y="23"/>
                  </a:moveTo>
                  <a:lnTo>
                    <a:pt x="0" y="12"/>
                  </a:lnTo>
                  <a:lnTo>
                    <a:pt x="14" y="0"/>
                  </a:lnTo>
                  <a:lnTo>
                    <a:pt x="27" y="9"/>
                  </a:lnTo>
                  <a:lnTo>
                    <a:pt x="25" y="20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Freeform 108">
              <a:extLst>
                <a:ext uri="{FF2B5EF4-FFF2-40B4-BE49-F238E27FC236}">
                  <a16:creationId xmlns:a16="http://schemas.microsoft.com/office/drawing/2014/main" id="{7EF5ACF4-6A0A-4681-97F0-13BC30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6263" y="1069975"/>
              <a:ext cx="65087" cy="41275"/>
            </a:xfrm>
            <a:custGeom>
              <a:avLst/>
              <a:gdLst>
                <a:gd name="T0" fmla="*/ 2147483647 w 47"/>
                <a:gd name="T1" fmla="*/ 2147483647 h 29"/>
                <a:gd name="T2" fmla="*/ 0 w 47"/>
                <a:gd name="T3" fmla="*/ 2147483647 h 29"/>
                <a:gd name="T4" fmla="*/ 2147483647 w 47"/>
                <a:gd name="T5" fmla="*/ 0 h 29"/>
                <a:gd name="T6" fmla="*/ 2147483647 w 47"/>
                <a:gd name="T7" fmla="*/ 2147483647 h 29"/>
                <a:gd name="T8" fmla="*/ 2147483647 w 47"/>
                <a:gd name="T9" fmla="*/ 2147483647 h 29"/>
                <a:gd name="T10" fmla="*/ 2147483647 w 47"/>
                <a:gd name="T11" fmla="*/ 2147483647 h 29"/>
                <a:gd name="T12" fmla="*/ 2147483647 w 47"/>
                <a:gd name="T13" fmla="*/ 2147483647 h 29"/>
                <a:gd name="T14" fmla="*/ 2147483647 w 4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9"/>
                <a:gd name="T26" fmla="*/ 47 w 4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9">
                  <a:moveTo>
                    <a:pt x="11" y="29"/>
                  </a:moveTo>
                  <a:lnTo>
                    <a:pt x="0" y="18"/>
                  </a:lnTo>
                  <a:lnTo>
                    <a:pt x="10" y="0"/>
                  </a:lnTo>
                  <a:lnTo>
                    <a:pt x="29" y="4"/>
                  </a:lnTo>
                  <a:lnTo>
                    <a:pt x="47" y="1"/>
                  </a:lnTo>
                  <a:lnTo>
                    <a:pt x="37" y="17"/>
                  </a:lnTo>
                  <a:lnTo>
                    <a:pt x="25" y="26"/>
                  </a:lnTo>
                  <a:lnTo>
                    <a:pt x="11" y="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Freeform 109">
              <a:extLst>
                <a:ext uri="{FF2B5EF4-FFF2-40B4-BE49-F238E27FC236}">
                  <a16:creationId xmlns:a16="http://schemas.microsoft.com/office/drawing/2014/main" id="{4FDA177E-2DE0-4181-AC9A-A30CCDBBD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575" y="1512888"/>
              <a:ext cx="296863" cy="423862"/>
            </a:xfrm>
            <a:custGeom>
              <a:avLst/>
              <a:gdLst>
                <a:gd name="T0" fmla="*/ 2147483647 w 212"/>
                <a:gd name="T1" fmla="*/ 0 h 304"/>
                <a:gd name="T2" fmla="*/ 2147483647 w 212"/>
                <a:gd name="T3" fmla="*/ 2147483647 h 304"/>
                <a:gd name="T4" fmla="*/ 2147483647 w 212"/>
                <a:gd name="T5" fmla="*/ 2147483647 h 304"/>
                <a:gd name="T6" fmla="*/ 2147483647 w 212"/>
                <a:gd name="T7" fmla="*/ 2147483647 h 304"/>
                <a:gd name="T8" fmla="*/ 2147483647 w 212"/>
                <a:gd name="T9" fmla="*/ 2147483647 h 304"/>
                <a:gd name="T10" fmla="*/ 2147483647 w 212"/>
                <a:gd name="T11" fmla="*/ 2147483647 h 304"/>
                <a:gd name="T12" fmla="*/ 2147483647 w 212"/>
                <a:gd name="T13" fmla="*/ 2147483647 h 304"/>
                <a:gd name="T14" fmla="*/ 2147483647 w 212"/>
                <a:gd name="T15" fmla="*/ 2147483647 h 304"/>
                <a:gd name="T16" fmla="*/ 2147483647 w 212"/>
                <a:gd name="T17" fmla="*/ 2147483647 h 304"/>
                <a:gd name="T18" fmla="*/ 2147483647 w 212"/>
                <a:gd name="T19" fmla="*/ 2147483647 h 304"/>
                <a:gd name="T20" fmla="*/ 2147483647 w 212"/>
                <a:gd name="T21" fmla="*/ 2147483647 h 304"/>
                <a:gd name="T22" fmla="*/ 2147483647 w 212"/>
                <a:gd name="T23" fmla="*/ 2147483647 h 304"/>
                <a:gd name="T24" fmla="*/ 2147483647 w 212"/>
                <a:gd name="T25" fmla="*/ 2147483647 h 304"/>
                <a:gd name="T26" fmla="*/ 2147483647 w 212"/>
                <a:gd name="T27" fmla="*/ 2147483647 h 304"/>
                <a:gd name="T28" fmla="*/ 2147483647 w 212"/>
                <a:gd name="T29" fmla="*/ 2147483647 h 304"/>
                <a:gd name="T30" fmla="*/ 2147483647 w 212"/>
                <a:gd name="T31" fmla="*/ 2147483647 h 304"/>
                <a:gd name="T32" fmla="*/ 2147483647 w 212"/>
                <a:gd name="T33" fmla="*/ 2147483647 h 304"/>
                <a:gd name="T34" fmla="*/ 2147483647 w 212"/>
                <a:gd name="T35" fmla="*/ 2147483647 h 304"/>
                <a:gd name="T36" fmla="*/ 2147483647 w 212"/>
                <a:gd name="T37" fmla="*/ 2147483647 h 304"/>
                <a:gd name="T38" fmla="*/ 2147483647 w 212"/>
                <a:gd name="T39" fmla="*/ 2147483647 h 304"/>
                <a:gd name="T40" fmla="*/ 2147483647 w 212"/>
                <a:gd name="T41" fmla="*/ 2147483647 h 304"/>
                <a:gd name="T42" fmla="*/ 2147483647 w 212"/>
                <a:gd name="T43" fmla="*/ 2147483647 h 304"/>
                <a:gd name="T44" fmla="*/ 0 w 212"/>
                <a:gd name="T45" fmla="*/ 2147483647 h 304"/>
                <a:gd name="T46" fmla="*/ 2147483647 w 212"/>
                <a:gd name="T47" fmla="*/ 2147483647 h 304"/>
                <a:gd name="T48" fmla="*/ 2147483647 w 212"/>
                <a:gd name="T49" fmla="*/ 2147483647 h 304"/>
                <a:gd name="T50" fmla="*/ 2147483647 w 212"/>
                <a:gd name="T51" fmla="*/ 2147483647 h 304"/>
                <a:gd name="T52" fmla="*/ 2147483647 w 212"/>
                <a:gd name="T53" fmla="*/ 2147483647 h 304"/>
                <a:gd name="T54" fmla="*/ 2147483647 w 212"/>
                <a:gd name="T55" fmla="*/ 2147483647 h 304"/>
                <a:gd name="T56" fmla="*/ 2147483647 w 212"/>
                <a:gd name="T57" fmla="*/ 2147483647 h 304"/>
                <a:gd name="T58" fmla="*/ 2147483647 w 212"/>
                <a:gd name="T59" fmla="*/ 2147483647 h 304"/>
                <a:gd name="T60" fmla="*/ 2147483647 w 212"/>
                <a:gd name="T61" fmla="*/ 2147483647 h 304"/>
                <a:gd name="T62" fmla="*/ 2147483647 w 212"/>
                <a:gd name="T63" fmla="*/ 2147483647 h 304"/>
                <a:gd name="T64" fmla="*/ 2147483647 w 212"/>
                <a:gd name="T65" fmla="*/ 2147483647 h 304"/>
                <a:gd name="T66" fmla="*/ 2147483647 w 212"/>
                <a:gd name="T67" fmla="*/ 2147483647 h 304"/>
                <a:gd name="T68" fmla="*/ 2147483647 w 212"/>
                <a:gd name="T69" fmla="*/ 2147483647 h 304"/>
                <a:gd name="T70" fmla="*/ 2147483647 w 212"/>
                <a:gd name="T71" fmla="*/ 2147483647 h 304"/>
                <a:gd name="T72" fmla="*/ 2147483647 w 212"/>
                <a:gd name="T73" fmla="*/ 2147483647 h 304"/>
                <a:gd name="T74" fmla="*/ 2147483647 w 212"/>
                <a:gd name="T75" fmla="*/ 2147483647 h 304"/>
                <a:gd name="T76" fmla="*/ 2147483647 w 212"/>
                <a:gd name="T77" fmla="*/ 2147483647 h 304"/>
                <a:gd name="T78" fmla="*/ 2147483647 w 212"/>
                <a:gd name="T79" fmla="*/ 2147483647 h 304"/>
                <a:gd name="T80" fmla="*/ 2147483647 w 212"/>
                <a:gd name="T81" fmla="*/ 2147483647 h 304"/>
                <a:gd name="T82" fmla="*/ 2147483647 w 212"/>
                <a:gd name="T83" fmla="*/ 2147483647 h 304"/>
                <a:gd name="T84" fmla="*/ 2147483647 w 212"/>
                <a:gd name="T85" fmla="*/ 2147483647 h 304"/>
                <a:gd name="T86" fmla="*/ 2147483647 w 212"/>
                <a:gd name="T87" fmla="*/ 2147483647 h 304"/>
                <a:gd name="T88" fmla="*/ 2147483647 w 212"/>
                <a:gd name="T89" fmla="*/ 0 h 3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12"/>
                <a:gd name="T136" fmla="*/ 0 h 304"/>
                <a:gd name="T137" fmla="*/ 212 w 212"/>
                <a:gd name="T138" fmla="*/ 304 h 30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12" h="304">
                  <a:moveTo>
                    <a:pt x="187" y="0"/>
                  </a:moveTo>
                  <a:lnTo>
                    <a:pt x="138" y="47"/>
                  </a:lnTo>
                  <a:lnTo>
                    <a:pt x="103" y="62"/>
                  </a:lnTo>
                  <a:lnTo>
                    <a:pt x="73" y="84"/>
                  </a:lnTo>
                  <a:lnTo>
                    <a:pt x="90" y="126"/>
                  </a:lnTo>
                  <a:lnTo>
                    <a:pt x="73" y="128"/>
                  </a:lnTo>
                  <a:lnTo>
                    <a:pt x="66" y="107"/>
                  </a:lnTo>
                  <a:lnTo>
                    <a:pt x="55" y="102"/>
                  </a:lnTo>
                  <a:lnTo>
                    <a:pt x="64" y="143"/>
                  </a:lnTo>
                  <a:lnTo>
                    <a:pt x="58" y="149"/>
                  </a:lnTo>
                  <a:lnTo>
                    <a:pt x="54" y="140"/>
                  </a:lnTo>
                  <a:lnTo>
                    <a:pt x="45" y="123"/>
                  </a:lnTo>
                  <a:lnTo>
                    <a:pt x="37" y="105"/>
                  </a:lnTo>
                  <a:lnTo>
                    <a:pt x="24" y="113"/>
                  </a:lnTo>
                  <a:lnTo>
                    <a:pt x="1" y="144"/>
                  </a:lnTo>
                  <a:lnTo>
                    <a:pt x="12" y="168"/>
                  </a:lnTo>
                  <a:lnTo>
                    <a:pt x="31" y="183"/>
                  </a:lnTo>
                  <a:lnTo>
                    <a:pt x="13" y="207"/>
                  </a:lnTo>
                  <a:lnTo>
                    <a:pt x="46" y="225"/>
                  </a:lnTo>
                  <a:lnTo>
                    <a:pt x="54" y="239"/>
                  </a:lnTo>
                  <a:lnTo>
                    <a:pt x="36" y="245"/>
                  </a:lnTo>
                  <a:lnTo>
                    <a:pt x="22" y="266"/>
                  </a:lnTo>
                  <a:lnTo>
                    <a:pt x="0" y="275"/>
                  </a:lnTo>
                  <a:lnTo>
                    <a:pt x="13" y="299"/>
                  </a:lnTo>
                  <a:lnTo>
                    <a:pt x="31" y="304"/>
                  </a:lnTo>
                  <a:lnTo>
                    <a:pt x="58" y="281"/>
                  </a:lnTo>
                  <a:lnTo>
                    <a:pt x="73" y="278"/>
                  </a:lnTo>
                  <a:lnTo>
                    <a:pt x="70" y="248"/>
                  </a:lnTo>
                  <a:lnTo>
                    <a:pt x="94" y="245"/>
                  </a:lnTo>
                  <a:lnTo>
                    <a:pt x="87" y="218"/>
                  </a:lnTo>
                  <a:lnTo>
                    <a:pt x="82" y="194"/>
                  </a:lnTo>
                  <a:lnTo>
                    <a:pt x="93" y="200"/>
                  </a:lnTo>
                  <a:lnTo>
                    <a:pt x="100" y="224"/>
                  </a:lnTo>
                  <a:lnTo>
                    <a:pt x="118" y="233"/>
                  </a:lnTo>
                  <a:lnTo>
                    <a:pt x="148" y="222"/>
                  </a:lnTo>
                  <a:lnTo>
                    <a:pt x="133" y="204"/>
                  </a:lnTo>
                  <a:lnTo>
                    <a:pt x="162" y="203"/>
                  </a:lnTo>
                  <a:lnTo>
                    <a:pt x="165" y="174"/>
                  </a:lnTo>
                  <a:lnTo>
                    <a:pt x="138" y="161"/>
                  </a:lnTo>
                  <a:lnTo>
                    <a:pt x="162" y="147"/>
                  </a:lnTo>
                  <a:lnTo>
                    <a:pt x="169" y="116"/>
                  </a:lnTo>
                  <a:lnTo>
                    <a:pt x="212" y="77"/>
                  </a:lnTo>
                  <a:lnTo>
                    <a:pt x="198" y="60"/>
                  </a:lnTo>
                  <a:lnTo>
                    <a:pt x="205" y="29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Freeform 110">
              <a:extLst>
                <a:ext uri="{FF2B5EF4-FFF2-40B4-BE49-F238E27FC236}">
                  <a16:creationId xmlns:a16="http://schemas.microsoft.com/office/drawing/2014/main" id="{9317860F-9DC7-413E-9600-9EF0CD626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450" y="2124075"/>
              <a:ext cx="69850" cy="168275"/>
            </a:xfrm>
            <a:custGeom>
              <a:avLst/>
              <a:gdLst>
                <a:gd name="T0" fmla="*/ 2147483647 w 50"/>
                <a:gd name="T1" fmla="*/ 2147483647 h 120"/>
                <a:gd name="T2" fmla="*/ 2147483647 w 50"/>
                <a:gd name="T3" fmla="*/ 2147483647 h 120"/>
                <a:gd name="T4" fmla="*/ 0 w 50"/>
                <a:gd name="T5" fmla="*/ 2147483647 h 120"/>
                <a:gd name="T6" fmla="*/ 2147483647 w 50"/>
                <a:gd name="T7" fmla="*/ 2147483647 h 120"/>
                <a:gd name="T8" fmla="*/ 2147483647 w 50"/>
                <a:gd name="T9" fmla="*/ 2147483647 h 120"/>
                <a:gd name="T10" fmla="*/ 2147483647 w 50"/>
                <a:gd name="T11" fmla="*/ 0 h 120"/>
                <a:gd name="T12" fmla="*/ 2147483647 w 50"/>
                <a:gd name="T13" fmla="*/ 2147483647 h 120"/>
                <a:gd name="T14" fmla="*/ 2147483647 w 50"/>
                <a:gd name="T15" fmla="*/ 2147483647 h 120"/>
                <a:gd name="T16" fmla="*/ 2147483647 w 50"/>
                <a:gd name="T17" fmla="*/ 2147483647 h 120"/>
                <a:gd name="T18" fmla="*/ 2147483647 w 50"/>
                <a:gd name="T19" fmla="*/ 2147483647 h 120"/>
                <a:gd name="T20" fmla="*/ 2147483647 w 50"/>
                <a:gd name="T21" fmla="*/ 2147483647 h 120"/>
                <a:gd name="T22" fmla="*/ 2147483647 w 50"/>
                <a:gd name="T23" fmla="*/ 2147483647 h 120"/>
                <a:gd name="T24" fmla="*/ 2147483647 w 50"/>
                <a:gd name="T25" fmla="*/ 2147483647 h 120"/>
                <a:gd name="T26" fmla="*/ 2147483647 w 50"/>
                <a:gd name="T27" fmla="*/ 2147483647 h 120"/>
                <a:gd name="T28" fmla="*/ 2147483647 w 50"/>
                <a:gd name="T29" fmla="*/ 2147483647 h 120"/>
                <a:gd name="T30" fmla="*/ 2147483647 w 50"/>
                <a:gd name="T31" fmla="*/ 2147483647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120"/>
                <a:gd name="T50" fmla="*/ 50 w 50"/>
                <a:gd name="T51" fmla="*/ 120 h 12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120">
                  <a:moveTo>
                    <a:pt x="11" y="120"/>
                  </a:moveTo>
                  <a:lnTo>
                    <a:pt x="2" y="92"/>
                  </a:lnTo>
                  <a:lnTo>
                    <a:pt x="0" y="59"/>
                  </a:lnTo>
                  <a:lnTo>
                    <a:pt x="6" y="24"/>
                  </a:lnTo>
                  <a:lnTo>
                    <a:pt x="8" y="9"/>
                  </a:lnTo>
                  <a:lnTo>
                    <a:pt x="24" y="0"/>
                  </a:lnTo>
                  <a:lnTo>
                    <a:pt x="45" y="15"/>
                  </a:lnTo>
                  <a:lnTo>
                    <a:pt x="42" y="23"/>
                  </a:lnTo>
                  <a:lnTo>
                    <a:pt x="21" y="20"/>
                  </a:lnTo>
                  <a:lnTo>
                    <a:pt x="44" y="39"/>
                  </a:lnTo>
                  <a:lnTo>
                    <a:pt x="50" y="56"/>
                  </a:lnTo>
                  <a:lnTo>
                    <a:pt x="36" y="71"/>
                  </a:lnTo>
                  <a:lnTo>
                    <a:pt x="41" y="83"/>
                  </a:lnTo>
                  <a:lnTo>
                    <a:pt x="32" y="99"/>
                  </a:lnTo>
                  <a:lnTo>
                    <a:pt x="47" y="117"/>
                  </a:lnTo>
                  <a:lnTo>
                    <a:pt x="11" y="12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Freeform 111">
              <a:extLst>
                <a:ext uri="{FF2B5EF4-FFF2-40B4-BE49-F238E27FC236}">
                  <a16:creationId xmlns:a16="http://schemas.microsoft.com/office/drawing/2014/main" id="{2B1193CF-F541-46B1-977A-8C019730C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7075" y="2328863"/>
              <a:ext cx="50800" cy="63500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2147483647 h 46"/>
                <a:gd name="T6" fmla="*/ 0 w 36"/>
                <a:gd name="T7" fmla="*/ 2147483647 h 46"/>
                <a:gd name="T8" fmla="*/ 2147483647 w 36"/>
                <a:gd name="T9" fmla="*/ 0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37"/>
                  </a:moveTo>
                  <a:lnTo>
                    <a:pt x="29" y="46"/>
                  </a:lnTo>
                  <a:lnTo>
                    <a:pt x="12" y="34"/>
                  </a:ln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36" y="22"/>
                  </a:lnTo>
                  <a:lnTo>
                    <a:pt x="36" y="3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7" name="Freeform 112">
              <a:extLst>
                <a:ext uri="{FF2B5EF4-FFF2-40B4-BE49-F238E27FC236}">
                  <a16:creationId xmlns:a16="http://schemas.microsoft.com/office/drawing/2014/main" id="{BD2EBAD7-8491-4E35-8142-FF723035E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988" y="1958975"/>
              <a:ext cx="134937" cy="104775"/>
            </a:xfrm>
            <a:custGeom>
              <a:avLst/>
              <a:gdLst>
                <a:gd name="T0" fmla="*/ 2147483647 w 97"/>
                <a:gd name="T1" fmla="*/ 2147483647 h 75"/>
                <a:gd name="T2" fmla="*/ 2147483647 w 97"/>
                <a:gd name="T3" fmla="*/ 2147483647 h 75"/>
                <a:gd name="T4" fmla="*/ 2147483647 w 97"/>
                <a:gd name="T5" fmla="*/ 2147483647 h 75"/>
                <a:gd name="T6" fmla="*/ 2147483647 w 97"/>
                <a:gd name="T7" fmla="*/ 2147483647 h 75"/>
                <a:gd name="T8" fmla="*/ 0 w 97"/>
                <a:gd name="T9" fmla="*/ 2147483647 h 75"/>
                <a:gd name="T10" fmla="*/ 2147483647 w 97"/>
                <a:gd name="T11" fmla="*/ 2147483647 h 75"/>
                <a:gd name="T12" fmla="*/ 2147483647 w 97"/>
                <a:gd name="T13" fmla="*/ 0 h 75"/>
                <a:gd name="T14" fmla="*/ 2147483647 w 97"/>
                <a:gd name="T15" fmla="*/ 2147483647 h 75"/>
                <a:gd name="T16" fmla="*/ 2147483647 w 97"/>
                <a:gd name="T17" fmla="*/ 2147483647 h 75"/>
                <a:gd name="T18" fmla="*/ 2147483647 w 97"/>
                <a:gd name="T19" fmla="*/ 2147483647 h 75"/>
                <a:gd name="T20" fmla="*/ 2147483647 w 97"/>
                <a:gd name="T21" fmla="*/ 2147483647 h 75"/>
                <a:gd name="T22" fmla="*/ 2147483647 w 97"/>
                <a:gd name="T23" fmla="*/ 2147483647 h 75"/>
                <a:gd name="T24" fmla="*/ 2147483647 w 97"/>
                <a:gd name="T25" fmla="*/ 2147483647 h 75"/>
                <a:gd name="T26" fmla="*/ 2147483647 w 97"/>
                <a:gd name="T27" fmla="*/ 2147483647 h 75"/>
                <a:gd name="T28" fmla="*/ 2147483647 w 97"/>
                <a:gd name="T29" fmla="*/ 2147483647 h 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7"/>
                <a:gd name="T46" fmla="*/ 0 h 75"/>
                <a:gd name="T47" fmla="*/ 97 w 97"/>
                <a:gd name="T48" fmla="*/ 75 h 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7" h="75">
                  <a:moveTo>
                    <a:pt x="79" y="75"/>
                  </a:moveTo>
                  <a:lnTo>
                    <a:pt x="55" y="75"/>
                  </a:lnTo>
                  <a:lnTo>
                    <a:pt x="33" y="57"/>
                  </a:lnTo>
                  <a:lnTo>
                    <a:pt x="9" y="54"/>
                  </a:lnTo>
                  <a:lnTo>
                    <a:pt x="0" y="24"/>
                  </a:lnTo>
                  <a:lnTo>
                    <a:pt x="54" y="12"/>
                  </a:lnTo>
                  <a:lnTo>
                    <a:pt x="70" y="0"/>
                  </a:lnTo>
                  <a:lnTo>
                    <a:pt x="90" y="15"/>
                  </a:lnTo>
                  <a:lnTo>
                    <a:pt x="97" y="28"/>
                  </a:lnTo>
                  <a:lnTo>
                    <a:pt x="90" y="30"/>
                  </a:lnTo>
                  <a:lnTo>
                    <a:pt x="76" y="28"/>
                  </a:lnTo>
                  <a:lnTo>
                    <a:pt x="70" y="34"/>
                  </a:lnTo>
                  <a:lnTo>
                    <a:pt x="84" y="54"/>
                  </a:lnTo>
                  <a:lnTo>
                    <a:pt x="78" y="58"/>
                  </a:lnTo>
                  <a:lnTo>
                    <a:pt x="79" y="7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Freeform 113">
              <a:extLst>
                <a:ext uri="{FF2B5EF4-FFF2-40B4-BE49-F238E27FC236}">
                  <a16:creationId xmlns:a16="http://schemas.microsoft.com/office/drawing/2014/main" id="{2EDDDCCB-FE66-42EB-AF0F-0DA1CDA3B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0" y="2081213"/>
              <a:ext cx="50800" cy="34925"/>
            </a:xfrm>
            <a:custGeom>
              <a:avLst/>
              <a:gdLst>
                <a:gd name="T0" fmla="*/ 2147483647 w 36"/>
                <a:gd name="T1" fmla="*/ 2147483647 h 25"/>
                <a:gd name="T2" fmla="*/ 2147483647 w 36"/>
                <a:gd name="T3" fmla="*/ 2147483647 h 25"/>
                <a:gd name="T4" fmla="*/ 0 w 36"/>
                <a:gd name="T5" fmla="*/ 0 h 25"/>
                <a:gd name="T6" fmla="*/ 2147483647 w 36"/>
                <a:gd name="T7" fmla="*/ 0 h 25"/>
                <a:gd name="T8" fmla="*/ 2147483647 w 36"/>
                <a:gd name="T9" fmla="*/ 0 h 25"/>
                <a:gd name="T10" fmla="*/ 2147483647 w 36"/>
                <a:gd name="T11" fmla="*/ 2147483647 h 25"/>
                <a:gd name="T12" fmla="*/ 2147483647 w 36"/>
                <a:gd name="T13" fmla="*/ 2147483647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36" y="25"/>
                  </a:moveTo>
                  <a:lnTo>
                    <a:pt x="12" y="2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3" y="0"/>
                  </a:lnTo>
                  <a:lnTo>
                    <a:pt x="36" y="10"/>
                  </a:lnTo>
                  <a:lnTo>
                    <a:pt x="36" y="2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9" name="Freeform 114">
              <a:extLst>
                <a:ext uri="{FF2B5EF4-FFF2-40B4-BE49-F238E27FC236}">
                  <a16:creationId xmlns:a16="http://schemas.microsoft.com/office/drawing/2014/main" id="{9B149B30-849F-47D4-ABFA-D482944D8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" y="2325688"/>
              <a:ext cx="44450" cy="52387"/>
            </a:xfrm>
            <a:custGeom>
              <a:avLst/>
              <a:gdLst>
                <a:gd name="T0" fmla="*/ 0 w 32"/>
                <a:gd name="T1" fmla="*/ 2147483647 h 38"/>
                <a:gd name="T2" fmla="*/ 2147483647 w 32"/>
                <a:gd name="T3" fmla="*/ 2147483647 h 38"/>
                <a:gd name="T4" fmla="*/ 2147483647 w 32"/>
                <a:gd name="T5" fmla="*/ 0 h 38"/>
                <a:gd name="T6" fmla="*/ 2147483647 w 32"/>
                <a:gd name="T7" fmla="*/ 2147483647 h 38"/>
                <a:gd name="T8" fmla="*/ 2147483647 w 32"/>
                <a:gd name="T9" fmla="*/ 2147483647 h 38"/>
                <a:gd name="T10" fmla="*/ 2147483647 w 32"/>
                <a:gd name="T11" fmla="*/ 2147483647 h 38"/>
                <a:gd name="T12" fmla="*/ 0 w 32"/>
                <a:gd name="T13" fmla="*/ 2147483647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8"/>
                <a:gd name="T23" fmla="*/ 32 w 32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8">
                  <a:moveTo>
                    <a:pt x="0" y="38"/>
                  </a:moveTo>
                  <a:lnTo>
                    <a:pt x="3" y="15"/>
                  </a:lnTo>
                  <a:lnTo>
                    <a:pt x="20" y="0"/>
                  </a:lnTo>
                  <a:lnTo>
                    <a:pt x="31" y="12"/>
                  </a:lnTo>
                  <a:lnTo>
                    <a:pt x="32" y="24"/>
                  </a:lnTo>
                  <a:lnTo>
                    <a:pt x="21" y="36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id="{D8697D10-E5A0-4E69-B57D-A2FF09806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1657350"/>
              <a:ext cx="42863" cy="31750"/>
            </a:xfrm>
            <a:custGeom>
              <a:avLst/>
              <a:gdLst>
                <a:gd name="T0" fmla="*/ 2147483647 w 30"/>
                <a:gd name="T1" fmla="*/ 2147483647 h 23"/>
                <a:gd name="T2" fmla="*/ 0 w 30"/>
                <a:gd name="T3" fmla="*/ 2147483647 h 23"/>
                <a:gd name="T4" fmla="*/ 2147483647 w 30"/>
                <a:gd name="T5" fmla="*/ 0 h 23"/>
                <a:gd name="T6" fmla="*/ 2147483647 w 30"/>
                <a:gd name="T7" fmla="*/ 2147483647 h 23"/>
                <a:gd name="T8" fmla="*/ 2147483647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11" y="23"/>
                  </a:moveTo>
                  <a:lnTo>
                    <a:pt x="0" y="12"/>
                  </a:lnTo>
                  <a:lnTo>
                    <a:pt x="17" y="0"/>
                  </a:lnTo>
                  <a:lnTo>
                    <a:pt x="30" y="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Freeform 116">
              <a:extLst>
                <a:ext uri="{FF2B5EF4-FFF2-40B4-BE49-F238E27FC236}">
                  <a16:creationId xmlns:a16="http://schemas.microsoft.com/office/drawing/2014/main" id="{C81FBDB9-26A0-4E7D-9EFA-3F4FC5CFB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0238" y="1976438"/>
              <a:ext cx="325437" cy="365125"/>
            </a:xfrm>
            <a:custGeom>
              <a:avLst/>
              <a:gdLst>
                <a:gd name="T0" fmla="*/ 2147483647 w 233"/>
                <a:gd name="T1" fmla="*/ 0 h 262"/>
                <a:gd name="T2" fmla="*/ 2147483647 w 233"/>
                <a:gd name="T3" fmla="*/ 2147483647 h 262"/>
                <a:gd name="T4" fmla="*/ 2147483647 w 233"/>
                <a:gd name="T5" fmla="*/ 2147483647 h 262"/>
                <a:gd name="T6" fmla="*/ 2147483647 w 233"/>
                <a:gd name="T7" fmla="*/ 2147483647 h 262"/>
                <a:gd name="T8" fmla="*/ 2147483647 w 233"/>
                <a:gd name="T9" fmla="*/ 2147483647 h 262"/>
                <a:gd name="T10" fmla="*/ 2147483647 w 233"/>
                <a:gd name="T11" fmla="*/ 2147483647 h 262"/>
                <a:gd name="T12" fmla="*/ 2147483647 w 233"/>
                <a:gd name="T13" fmla="*/ 2147483647 h 262"/>
                <a:gd name="T14" fmla="*/ 2147483647 w 233"/>
                <a:gd name="T15" fmla="*/ 2147483647 h 262"/>
                <a:gd name="T16" fmla="*/ 2147483647 w 233"/>
                <a:gd name="T17" fmla="*/ 2147483647 h 262"/>
                <a:gd name="T18" fmla="*/ 2147483647 w 233"/>
                <a:gd name="T19" fmla="*/ 2147483647 h 262"/>
                <a:gd name="T20" fmla="*/ 2147483647 w 233"/>
                <a:gd name="T21" fmla="*/ 2147483647 h 262"/>
                <a:gd name="T22" fmla="*/ 0 w 233"/>
                <a:gd name="T23" fmla="*/ 2147483647 h 262"/>
                <a:gd name="T24" fmla="*/ 2147483647 w 233"/>
                <a:gd name="T25" fmla="*/ 2147483647 h 262"/>
                <a:gd name="T26" fmla="*/ 2147483647 w 233"/>
                <a:gd name="T27" fmla="*/ 2147483647 h 262"/>
                <a:gd name="T28" fmla="*/ 2147483647 w 233"/>
                <a:gd name="T29" fmla="*/ 2147483647 h 262"/>
                <a:gd name="T30" fmla="*/ 2147483647 w 233"/>
                <a:gd name="T31" fmla="*/ 2147483647 h 262"/>
                <a:gd name="T32" fmla="*/ 2147483647 w 233"/>
                <a:gd name="T33" fmla="*/ 2147483647 h 262"/>
                <a:gd name="T34" fmla="*/ 2147483647 w 233"/>
                <a:gd name="T35" fmla="*/ 2147483647 h 262"/>
                <a:gd name="T36" fmla="*/ 2147483647 w 233"/>
                <a:gd name="T37" fmla="*/ 2147483647 h 262"/>
                <a:gd name="T38" fmla="*/ 2147483647 w 233"/>
                <a:gd name="T39" fmla="*/ 2147483647 h 262"/>
                <a:gd name="T40" fmla="*/ 2147483647 w 233"/>
                <a:gd name="T41" fmla="*/ 2147483647 h 262"/>
                <a:gd name="T42" fmla="*/ 2147483647 w 233"/>
                <a:gd name="T43" fmla="*/ 2147483647 h 262"/>
                <a:gd name="T44" fmla="*/ 2147483647 w 233"/>
                <a:gd name="T45" fmla="*/ 2147483647 h 262"/>
                <a:gd name="T46" fmla="*/ 2147483647 w 233"/>
                <a:gd name="T47" fmla="*/ 2147483647 h 262"/>
                <a:gd name="T48" fmla="*/ 2147483647 w 233"/>
                <a:gd name="T49" fmla="*/ 2147483647 h 262"/>
                <a:gd name="T50" fmla="*/ 2147483647 w 233"/>
                <a:gd name="T51" fmla="*/ 2147483647 h 262"/>
                <a:gd name="T52" fmla="*/ 2147483647 w 233"/>
                <a:gd name="T53" fmla="*/ 2147483647 h 262"/>
                <a:gd name="T54" fmla="*/ 2147483647 w 233"/>
                <a:gd name="T55" fmla="*/ 2147483647 h 262"/>
                <a:gd name="T56" fmla="*/ 2147483647 w 233"/>
                <a:gd name="T57" fmla="*/ 2147483647 h 262"/>
                <a:gd name="T58" fmla="*/ 2147483647 w 233"/>
                <a:gd name="T59" fmla="*/ 2147483647 h 262"/>
                <a:gd name="T60" fmla="*/ 2147483647 w 233"/>
                <a:gd name="T61" fmla="*/ 2147483647 h 262"/>
                <a:gd name="T62" fmla="*/ 2147483647 w 233"/>
                <a:gd name="T63" fmla="*/ 2147483647 h 262"/>
                <a:gd name="T64" fmla="*/ 2147483647 w 233"/>
                <a:gd name="T65" fmla="*/ 2147483647 h 262"/>
                <a:gd name="T66" fmla="*/ 2147483647 w 233"/>
                <a:gd name="T67" fmla="*/ 2147483647 h 262"/>
                <a:gd name="T68" fmla="*/ 2147483647 w 233"/>
                <a:gd name="T69" fmla="*/ 2147483647 h 262"/>
                <a:gd name="T70" fmla="*/ 2147483647 w 233"/>
                <a:gd name="T71" fmla="*/ 2147483647 h 262"/>
                <a:gd name="T72" fmla="*/ 2147483647 w 233"/>
                <a:gd name="T73" fmla="*/ 2147483647 h 262"/>
                <a:gd name="T74" fmla="*/ 2147483647 w 233"/>
                <a:gd name="T75" fmla="*/ 2147483647 h 262"/>
                <a:gd name="T76" fmla="*/ 2147483647 w 233"/>
                <a:gd name="T77" fmla="*/ 2147483647 h 262"/>
                <a:gd name="T78" fmla="*/ 2147483647 w 233"/>
                <a:gd name="T79" fmla="*/ 2147483647 h 262"/>
                <a:gd name="T80" fmla="*/ 2147483647 w 233"/>
                <a:gd name="T81" fmla="*/ 2147483647 h 262"/>
                <a:gd name="T82" fmla="*/ 2147483647 w 233"/>
                <a:gd name="T83" fmla="*/ 2147483647 h 262"/>
                <a:gd name="T84" fmla="*/ 2147483647 w 233"/>
                <a:gd name="T85" fmla="*/ 2147483647 h 262"/>
                <a:gd name="T86" fmla="*/ 2147483647 w 233"/>
                <a:gd name="T87" fmla="*/ 0 h 262"/>
                <a:gd name="T88" fmla="*/ 2147483647 w 233"/>
                <a:gd name="T89" fmla="*/ 0 h 2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3"/>
                <a:gd name="T136" fmla="*/ 0 h 262"/>
                <a:gd name="T137" fmla="*/ 233 w 233"/>
                <a:gd name="T138" fmla="*/ 262 h 2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3" h="262">
                  <a:moveTo>
                    <a:pt x="95" y="0"/>
                  </a:moveTo>
                  <a:lnTo>
                    <a:pt x="83" y="16"/>
                  </a:lnTo>
                  <a:lnTo>
                    <a:pt x="89" y="63"/>
                  </a:lnTo>
                  <a:lnTo>
                    <a:pt x="69" y="69"/>
                  </a:lnTo>
                  <a:lnTo>
                    <a:pt x="60" y="54"/>
                  </a:lnTo>
                  <a:lnTo>
                    <a:pt x="47" y="33"/>
                  </a:lnTo>
                  <a:lnTo>
                    <a:pt x="35" y="33"/>
                  </a:lnTo>
                  <a:lnTo>
                    <a:pt x="33" y="46"/>
                  </a:lnTo>
                  <a:lnTo>
                    <a:pt x="39" y="64"/>
                  </a:lnTo>
                  <a:lnTo>
                    <a:pt x="30" y="79"/>
                  </a:lnTo>
                  <a:lnTo>
                    <a:pt x="17" y="72"/>
                  </a:lnTo>
                  <a:lnTo>
                    <a:pt x="0" y="96"/>
                  </a:lnTo>
                  <a:lnTo>
                    <a:pt x="21" y="130"/>
                  </a:lnTo>
                  <a:lnTo>
                    <a:pt x="39" y="132"/>
                  </a:lnTo>
                  <a:lnTo>
                    <a:pt x="56" y="115"/>
                  </a:lnTo>
                  <a:lnTo>
                    <a:pt x="65" y="133"/>
                  </a:lnTo>
                  <a:lnTo>
                    <a:pt x="78" y="127"/>
                  </a:lnTo>
                  <a:lnTo>
                    <a:pt x="86" y="141"/>
                  </a:lnTo>
                  <a:lnTo>
                    <a:pt x="69" y="148"/>
                  </a:lnTo>
                  <a:lnTo>
                    <a:pt x="66" y="165"/>
                  </a:lnTo>
                  <a:lnTo>
                    <a:pt x="81" y="174"/>
                  </a:lnTo>
                  <a:lnTo>
                    <a:pt x="86" y="189"/>
                  </a:lnTo>
                  <a:lnTo>
                    <a:pt x="98" y="196"/>
                  </a:lnTo>
                  <a:lnTo>
                    <a:pt x="99" y="208"/>
                  </a:lnTo>
                  <a:lnTo>
                    <a:pt x="128" y="195"/>
                  </a:lnTo>
                  <a:lnTo>
                    <a:pt x="140" y="214"/>
                  </a:lnTo>
                  <a:lnTo>
                    <a:pt x="158" y="196"/>
                  </a:lnTo>
                  <a:lnTo>
                    <a:pt x="180" y="205"/>
                  </a:lnTo>
                  <a:lnTo>
                    <a:pt x="168" y="219"/>
                  </a:lnTo>
                  <a:lnTo>
                    <a:pt x="156" y="243"/>
                  </a:lnTo>
                  <a:lnTo>
                    <a:pt x="159" y="259"/>
                  </a:lnTo>
                  <a:lnTo>
                    <a:pt x="176" y="262"/>
                  </a:lnTo>
                  <a:lnTo>
                    <a:pt x="195" y="241"/>
                  </a:lnTo>
                  <a:lnTo>
                    <a:pt x="228" y="198"/>
                  </a:lnTo>
                  <a:lnTo>
                    <a:pt x="233" y="177"/>
                  </a:lnTo>
                  <a:lnTo>
                    <a:pt x="227" y="171"/>
                  </a:lnTo>
                  <a:lnTo>
                    <a:pt x="192" y="181"/>
                  </a:lnTo>
                  <a:lnTo>
                    <a:pt x="145" y="154"/>
                  </a:lnTo>
                  <a:lnTo>
                    <a:pt x="137" y="145"/>
                  </a:lnTo>
                  <a:lnTo>
                    <a:pt x="138" y="120"/>
                  </a:lnTo>
                  <a:lnTo>
                    <a:pt x="129" y="96"/>
                  </a:lnTo>
                  <a:lnTo>
                    <a:pt x="138" y="55"/>
                  </a:lnTo>
                  <a:lnTo>
                    <a:pt x="123" y="18"/>
                  </a:lnTo>
                  <a:lnTo>
                    <a:pt x="114" y="0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2" name="Freeform 117">
              <a:extLst>
                <a:ext uri="{FF2B5EF4-FFF2-40B4-BE49-F238E27FC236}">
                  <a16:creationId xmlns:a16="http://schemas.microsoft.com/office/drawing/2014/main" id="{F4C870CD-7211-49FC-8146-E12D35A98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425" y="2551113"/>
              <a:ext cx="230188" cy="217487"/>
            </a:xfrm>
            <a:custGeom>
              <a:avLst/>
              <a:gdLst>
                <a:gd name="T0" fmla="*/ 0 w 165"/>
                <a:gd name="T1" fmla="*/ 2147483647 h 155"/>
                <a:gd name="T2" fmla="*/ 2147483647 w 165"/>
                <a:gd name="T3" fmla="*/ 2147483647 h 155"/>
                <a:gd name="T4" fmla="*/ 2147483647 w 165"/>
                <a:gd name="T5" fmla="*/ 2147483647 h 155"/>
                <a:gd name="T6" fmla="*/ 2147483647 w 165"/>
                <a:gd name="T7" fmla="*/ 2147483647 h 155"/>
                <a:gd name="T8" fmla="*/ 2147483647 w 165"/>
                <a:gd name="T9" fmla="*/ 2147483647 h 155"/>
                <a:gd name="T10" fmla="*/ 2147483647 w 165"/>
                <a:gd name="T11" fmla="*/ 2147483647 h 155"/>
                <a:gd name="T12" fmla="*/ 2147483647 w 165"/>
                <a:gd name="T13" fmla="*/ 2147483647 h 155"/>
                <a:gd name="T14" fmla="*/ 2147483647 w 165"/>
                <a:gd name="T15" fmla="*/ 2147483647 h 155"/>
                <a:gd name="T16" fmla="*/ 2147483647 w 165"/>
                <a:gd name="T17" fmla="*/ 2147483647 h 155"/>
                <a:gd name="T18" fmla="*/ 2147483647 w 165"/>
                <a:gd name="T19" fmla="*/ 2147483647 h 155"/>
                <a:gd name="T20" fmla="*/ 2147483647 w 165"/>
                <a:gd name="T21" fmla="*/ 2147483647 h 155"/>
                <a:gd name="T22" fmla="*/ 2147483647 w 165"/>
                <a:gd name="T23" fmla="*/ 2147483647 h 155"/>
                <a:gd name="T24" fmla="*/ 2147483647 w 165"/>
                <a:gd name="T25" fmla="*/ 0 h 155"/>
                <a:gd name="T26" fmla="*/ 2147483647 w 165"/>
                <a:gd name="T27" fmla="*/ 2147483647 h 155"/>
                <a:gd name="T28" fmla="*/ 2147483647 w 165"/>
                <a:gd name="T29" fmla="*/ 2147483647 h 155"/>
                <a:gd name="T30" fmla="*/ 2147483647 w 165"/>
                <a:gd name="T31" fmla="*/ 2147483647 h 155"/>
                <a:gd name="T32" fmla="*/ 2147483647 w 165"/>
                <a:gd name="T33" fmla="*/ 2147483647 h 155"/>
                <a:gd name="T34" fmla="*/ 2147483647 w 165"/>
                <a:gd name="T35" fmla="*/ 2147483647 h 155"/>
                <a:gd name="T36" fmla="*/ 2147483647 w 165"/>
                <a:gd name="T37" fmla="*/ 2147483647 h 155"/>
                <a:gd name="T38" fmla="*/ 2147483647 w 165"/>
                <a:gd name="T39" fmla="*/ 2147483647 h 155"/>
                <a:gd name="T40" fmla="*/ 2147483647 w 165"/>
                <a:gd name="T41" fmla="*/ 2147483647 h 155"/>
                <a:gd name="T42" fmla="*/ 2147483647 w 165"/>
                <a:gd name="T43" fmla="*/ 2147483647 h 155"/>
                <a:gd name="T44" fmla="*/ 2147483647 w 165"/>
                <a:gd name="T45" fmla="*/ 2147483647 h 155"/>
                <a:gd name="T46" fmla="*/ 2147483647 w 165"/>
                <a:gd name="T47" fmla="*/ 2147483647 h 155"/>
                <a:gd name="T48" fmla="*/ 0 w 165"/>
                <a:gd name="T49" fmla="*/ 2147483647 h 1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5"/>
                <a:gd name="T76" fmla="*/ 0 h 155"/>
                <a:gd name="T77" fmla="*/ 165 w 165"/>
                <a:gd name="T78" fmla="*/ 155 h 15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5" h="155">
                  <a:moveTo>
                    <a:pt x="0" y="140"/>
                  </a:moveTo>
                  <a:lnTo>
                    <a:pt x="13" y="125"/>
                  </a:lnTo>
                  <a:lnTo>
                    <a:pt x="36" y="128"/>
                  </a:lnTo>
                  <a:lnTo>
                    <a:pt x="75" y="117"/>
                  </a:lnTo>
                  <a:lnTo>
                    <a:pt x="49" y="111"/>
                  </a:lnTo>
                  <a:lnTo>
                    <a:pt x="57" y="90"/>
                  </a:lnTo>
                  <a:lnTo>
                    <a:pt x="75" y="72"/>
                  </a:lnTo>
                  <a:lnTo>
                    <a:pt x="79" y="65"/>
                  </a:lnTo>
                  <a:lnTo>
                    <a:pt x="51" y="65"/>
                  </a:lnTo>
                  <a:lnTo>
                    <a:pt x="34" y="57"/>
                  </a:lnTo>
                  <a:lnTo>
                    <a:pt x="16" y="42"/>
                  </a:lnTo>
                  <a:lnTo>
                    <a:pt x="26" y="14"/>
                  </a:lnTo>
                  <a:lnTo>
                    <a:pt x="49" y="0"/>
                  </a:lnTo>
                  <a:lnTo>
                    <a:pt x="75" y="8"/>
                  </a:lnTo>
                  <a:lnTo>
                    <a:pt x="96" y="47"/>
                  </a:lnTo>
                  <a:lnTo>
                    <a:pt x="156" y="71"/>
                  </a:lnTo>
                  <a:lnTo>
                    <a:pt x="165" y="96"/>
                  </a:lnTo>
                  <a:lnTo>
                    <a:pt x="148" y="108"/>
                  </a:lnTo>
                  <a:lnTo>
                    <a:pt x="148" y="129"/>
                  </a:lnTo>
                  <a:lnTo>
                    <a:pt x="121" y="138"/>
                  </a:lnTo>
                  <a:lnTo>
                    <a:pt x="102" y="129"/>
                  </a:lnTo>
                  <a:lnTo>
                    <a:pt x="64" y="149"/>
                  </a:lnTo>
                  <a:lnTo>
                    <a:pt x="42" y="149"/>
                  </a:lnTo>
                  <a:lnTo>
                    <a:pt x="22" y="155"/>
                  </a:lnTo>
                  <a:lnTo>
                    <a:pt x="0" y="14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118">
              <a:extLst>
                <a:ext uri="{FF2B5EF4-FFF2-40B4-BE49-F238E27FC236}">
                  <a16:creationId xmlns:a16="http://schemas.microsoft.com/office/drawing/2014/main" id="{0672404D-0462-4985-9B8B-69BAC2A9B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1350" y="2530475"/>
              <a:ext cx="76200" cy="69850"/>
            </a:xfrm>
            <a:custGeom>
              <a:avLst/>
              <a:gdLst>
                <a:gd name="T0" fmla="*/ 2147483647 w 54"/>
                <a:gd name="T1" fmla="*/ 2147483647 h 50"/>
                <a:gd name="T2" fmla="*/ 2147483647 w 54"/>
                <a:gd name="T3" fmla="*/ 0 h 50"/>
                <a:gd name="T4" fmla="*/ 2147483647 w 54"/>
                <a:gd name="T5" fmla="*/ 2147483647 h 50"/>
                <a:gd name="T6" fmla="*/ 2147483647 w 54"/>
                <a:gd name="T7" fmla="*/ 2147483647 h 50"/>
                <a:gd name="T8" fmla="*/ 0 w 54"/>
                <a:gd name="T9" fmla="*/ 2147483647 h 50"/>
                <a:gd name="T10" fmla="*/ 2147483647 w 54"/>
                <a:gd name="T11" fmla="*/ 2147483647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50"/>
                <a:gd name="T20" fmla="*/ 54 w 54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50">
                  <a:moveTo>
                    <a:pt x="4" y="35"/>
                  </a:moveTo>
                  <a:lnTo>
                    <a:pt x="33" y="0"/>
                  </a:lnTo>
                  <a:lnTo>
                    <a:pt x="54" y="3"/>
                  </a:lnTo>
                  <a:lnTo>
                    <a:pt x="42" y="29"/>
                  </a:lnTo>
                  <a:lnTo>
                    <a:pt x="0" y="50"/>
                  </a:lnTo>
                  <a:lnTo>
                    <a:pt x="4" y="3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4" name="Freeform 119">
              <a:extLst>
                <a:ext uri="{FF2B5EF4-FFF2-40B4-BE49-F238E27FC236}">
                  <a16:creationId xmlns:a16="http://schemas.microsoft.com/office/drawing/2014/main" id="{66027C17-1A34-4C30-A705-69875164E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463" y="3086100"/>
              <a:ext cx="103187" cy="160338"/>
            </a:xfrm>
            <a:custGeom>
              <a:avLst/>
              <a:gdLst>
                <a:gd name="T0" fmla="*/ 2147483647 w 75"/>
                <a:gd name="T1" fmla="*/ 2147483647 h 115"/>
                <a:gd name="T2" fmla="*/ 2147483647 w 75"/>
                <a:gd name="T3" fmla="*/ 2147483647 h 115"/>
                <a:gd name="T4" fmla="*/ 0 w 75"/>
                <a:gd name="T5" fmla="*/ 2147483647 h 115"/>
                <a:gd name="T6" fmla="*/ 2147483647 w 75"/>
                <a:gd name="T7" fmla="*/ 0 h 115"/>
                <a:gd name="T8" fmla="*/ 2147483647 w 75"/>
                <a:gd name="T9" fmla="*/ 2147483647 h 115"/>
                <a:gd name="T10" fmla="*/ 2147483647 w 75"/>
                <a:gd name="T11" fmla="*/ 2147483647 h 115"/>
                <a:gd name="T12" fmla="*/ 2147483647 w 75"/>
                <a:gd name="T13" fmla="*/ 2147483647 h 115"/>
                <a:gd name="T14" fmla="*/ 2147483647 w 75"/>
                <a:gd name="T15" fmla="*/ 2147483647 h 115"/>
                <a:gd name="T16" fmla="*/ 2147483647 w 75"/>
                <a:gd name="T17" fmla="*/ 2147483647 h 115"/>
                <a:gd name="T18" fmla="*/ 2147483647 w 75"/>
                <a:gd name="T19" fmla="*/ 2147483647 h 1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5"/>
                <a:gd name="T31" fmla="*/ 0 h 115"/>
                <a:gd name="T32" fmla="*/ 75 w 75"/>
                <a:gd name="T33" fmla="*/ 115 h 1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5" h="115">
                  <a:moveTo>
                    <a:pt x="12" y="94"/>
                  </a:moveTo>
                  <a:lnTo>
                    <a:pt x="2" y="51"/>
                  </a:lnTo>
                  <a:lnTo>
                    <a:pt x="0" y="16"/>
                  </a:lnTo>
                  <a:lnTo>
                    <a:pt x="36" y="0"/>
                  </a:lnTo>
                  <a:lnTo>
                    <a:pt x="51" y="15"/>
                  </a:lnTo>
                  <a:lnTo>
                    <a:pt x="60" y="49"/>
                  </a:lnTo>
                  <a:lnTo>
                    <a:pt x="75" y="70"/>
                  </a:lnTo>
                  <a:lnTo>
                    <a:pt x="71" y="108"/>
                  </a:lnTo>
                  <a:lnTo>
                    <a:pt x="41" y="115"/>
                  </a:lnTo>
                  <a:lnTo>
                    <a:pt x="12" y="9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120">
              <a:extLst>
                <a:ext uri="{FF2B5EF4-FFF2-40B4-BE49-F238E27FC236}">
                  <a16:creationId xmlns:a16="http://schemas.microsoft.com/office/drawing/2014/main" id="{C9FEF7F2-5E0D-429B-AA10-2FD1F8149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840038"/>
              <a:ext cx="130175" cy="187325"/>
            </a:xfrm>
            <a:custGeom>
              <a:avLst/>
              <a:gdLst>
                <a:gd name="T0" fmla="*/ 0 w 93"/>
                <a:gd name="T1" fmla="*/ 2147483647 h 134"/>
                <a:gd name="T2" fmla="*/ 2147483647 w 93"/>
                <a:gd name="T3" fmla="*/ 2147483647 h 134"/>
                <a:gd name="T4" fmla="*/ 2147483647 w 93"/>
                <a:gd name="T5" fmla="*/ 2147483647 h 134"/>
                <a:gd name="T6" fmla="*/ 2147483647 w 93"/>
                <a:gd name="T7" fmla="*/ 2147483647 h 134"/>
                <a:gd name="T8" fmla="*/ 2147483647 w 93"/>
                <a:gd name="T9" fmla="*/ 2147483647 h 134"/>
                <a:gd name="T10" fmla="*/ 2147483647 w 93"/>
                <a:gd name="T11" fmla="*/ 2147483647 h 134"/>
                <a:gd name="T12" fmla="*/ 2147483647 w 93"/>
                <a:gd name="T13" fmla="*/ 2147483647 h 134"/>
                <a:gd name="T14" fmla="*/ 2147483647 w 93"/>
                <a:gd name="T15" fmla="*/ 0 h 134"/>
                <a:gd name="T16" fmla="*/ 2147483647 w 93"/>
                <a:gd name="T17" fmla="*/ 2147483647 h 134"/>
                <a:gd name="T18" fmla="*/ 2147483647 w 93"/>
                <a:gd name="T19" fmla="*/ 2147483647 h 134"/>
                <a:gd name="T20" fmla="*/ 2147483647 w 93"/>
                <a:gd name="T21" fmla="*/ 2147483647 h 134"/>
                <a:gd name="T22" fmla="*/ 0 w 93"/>
                <a:gd name="T23" fmla="*/ 2147483647 h 1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134"/>
                <a:gd name="T38" fmla="*/ 93 w 93"/>
                <a:gd name="T39" fmla="*/ 134 h 13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134">
                  <a:moveTo>
                    <a:pt x="0" y="119"/>
                  </a:moveTo>
                  <a:lnTo>
                    <a:pt x="11" y="79"/>
                  </a:lnTo>
                  <a:lnTo>
                    <a:pt x="40" y="77"/>
                  </a:lnTo>
                  <a:lnTo>
                    <a:pt x="45" y="68"/>
                  </a:lnTo>
                  <a:lnTo>
                    <a:pt x="25" y="65"/>
                  </a:lnTo>
                  <a:lnTo>
                    <a:pt x="19" y="54"/>
                  </a:lnTo>
                  <a:lnTo>
                    <a:pt x="57" y="17"/>
                  </a:lnTo>
                  <a:lnTo>
                    <a:pt x="93" y="0"/>
                  </a:lnTo>
                  <a:lnTo>
                    <a:pt x="58" y="84"/>
                  </a:lnTo>
                  <a:lnTo>
                    <a:pt x="39" y="116"/>
                  </a:lnTo>
                  <a:lnTo>
                    <a:pt x="15" y="134"/>
                  </a:lnTo>
                  <a:lnTo>
                    <a:pt x="0" y="1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6" name="Freeform 121">
              <a:extLst>
                <a:ext uri="{FF2B5EF4-FFF2-40B4-BE49-F238E27FC236}">
                  <a16:creationId xmlns:a16="http://schemas.microsoft.com/office/drawing/2014/main" id="{06B53215-55B9-497E-B966-5889C1127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7388" y="2962275"/>
              <a:ext cx="138112" cy="179388"/>
            </a:xfrm>
            <a:custGeom>
              <a:avLst/>
              <a:gdLst>
                <a:gd name="T0" fmla="*/ 2147483647 w 99"/>
                <a:gd name="T1" fmla="*/ 2147483647 h 129"/>
                <a:gd name="T2" fmla="*/ 2147483647 w 99"/>
                <a:gd name="T3" fmla="*/ 2147483647 h 129"/>
                <a:gd name="T4" fmla="*/ 2147483647 w 99"/>
                <a:gd name="T5" fmla="*/ 2147483647 h 129"/>
                <a:gd name="T6" fmla="*/ 2147483647 w 99"/>
                <a:gd name="T7" fmla="*/ 2147483647 h 129"/>
                <a:gd name="T8" fmla="*/ 2147483647 w 99"/>
                <a:gd name="T9" fmla="*/ 2147483647 h 129"/>
                <a:gd name="T10" fmla="*/ 2147483647 w 99"/>
                <a:gd name="T11" fmla="*/ 2147483647 h 129"/>
                <a:gd name="T12" fmla="*/ 2147483647 w 99"/>
                <a:gd name="T13" fmla="*/ 2147483647 h 129"/>
                <a:gd name="T14" fmla="*/ 0 w 99"/>
                <a:gd name="T15" fmla="*/ 2147483647 h 129"/>
                <a:gd name="T16" fmla="*/ 2147483647 w 99"/>
                <a:gd name="T17" fmla="*/ 2147483647 h 129"/>
                <a:gd name="T18" fmla="*/ 2147483647 w 99"/>
                <a:gd name="T19" fmla="*/ 2147483647 h 129"/>
                <a:gd name="T20" fmla="*/ 2147483647 w 99"/>
                <a:gd name="T21" fmla="*/ 2147483647 h 129"/>
                <a:gd name="T22" fmla="*/ 2147483647 w 99"/>
                <a:gd name="T23" fmla="*/ 0 h 129"/>
                <a:gd name="T24" fmla="*/ 2147483647 w 99"/>
                <a:gd name="T25" fmla="*/ 2147483647 h 129"/>
                <a:gd name="T26" fmla="*/ 2147483647 w 99"/>
                <a:gd name="T27" fmla="*/ 2147483647 h 129"/>
                <a:gd name="T28" fmla="*/ 2147483647 w 99"/>
                <a:gd name="T29" fmla="*/ 2147483647 h 129"/>
                <a:gd name="T30" fmla="*/ 2147483647 w 99"/>
                <a:gd name="T31" fmla="*/ 2147483647 h 129"/>
                <a:gd name="T32" fmla="*/ 2147483647 w 99"/>
                <a:gd name="T33" fmla="*/ 2147483647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9"/>
                <a:gd name="T52" fmla="*/ 0 h 129"/>
                <a:gd name="T53" fmla="*/ 99 w 99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9" h="129">
                  <a:moveTo>
                    <a:pt x="54" y="129"/>
                  </a:moveTo>
                  <a:lnTo>
                    <a:pt x="34" y="129"/>
                  </a:lnTo>
                  <a:lnTo>
                    <a:pt x="55" y="107"/>
                  </a:lnTo>
                  <a:lnTo>
                    <a:pt x="43" y="80"/>
                  </a:lnTo>
                  <a:lnTo>
                    <a:pt x="54" y="60"/>
                  </a:lnTo>
                  <a:lnTo>
                    <a:pt x="34" y="57"/>
                  </a:lnTo>
                  <a:lnTo>
                    <a:pt x="7" y="99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25" y="21"/>
                  </a:lnTo>
                  <a:lnTo>
                    <a:pt x="42" y="32"/>
                  </a:lnTo>
                  <a:lnTo>
                    <a:pt x="76" y="0"/>
                  </a:lnTo>
                  <a:lnTo>
                    <a:pt x="91" y="56"/>
                  </a:lnTo>
                  <a:lnTo>
                    <a:pt x="99" y="83"/>
                  </a:lnTo>
                  <a:lnTo>
                    <a:pt x="94" y="110"/>
                  </a:lnTo>
                  <a:lnTo>
                    <a:pt x="72" y="117"/>
                  </a:lnTo>
                  <a:lnTo>
                    <a:pt x="54" y="12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7" name="Freeform 122">
              <a:extLst>
                <a:ext uri="{FF2B5EF4-FFF2-40B4-BE49-F238E27FC236}">
                  <a16:creationId xmlns:a16="http://schemas.microsoft.com/office/drawing/2014/main" id="{4A2A0B32-13EB-476F-9EF7-CA4AF0AB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4038" y="2608263"/>
              <a:ext cx="60325" cy="60325"/>
            </a:xfrm>
            <a:custGeom>
              <a:avLst/>
              <a:gdLst>
                <a:gd name="T0" fmla="*/ 0 w 43"/>
                <a:gd name="T1" fmla="*/ 2147483647 h 43"/>
                <a:gd name="T2" fmla="*/ 2147483647 w 43"/>
                <a:gd name="T3" fmla="*/ 2147483647 h 43"/>
                <a:gd name="T4" fmla="*/ 2147483647 w 43"/>
                <a:gd name="T5" fmla="*/ 2147483647 h 43"/>
                <a:gd name="T6" fmla="*/ 2147483647 w 43"/>
                <a:gd name="T7" fmla="*/ 0 h 43"/>
                <a:gd name="T8" fmla="*/ 2147483647 w 43"/>
                <a:gd name="T9" fmla="*/ 2147483647 h 43"/>
                <a:gd name="T10" fmla="*/ 2147483647 w 43"/>
                <a:gd name="T11" fmla="*/ 2147483647 h 43"/>
                <a:gd name="T12" fmla="*/ 0 w 43"/>
                <a:gd name="T13" fmla="*/ 214748364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0" y="22"/>
                  </a:moveTo>
                  <a:lnTo>
                    <a:pt x="12" y="10"/>
                  </a:lnTo>
                  <a:lnTo>
                    <a:pt x="28" y="4"/>
                  </a:lnTo>
                  <a:lnTo>
                    <a:pt x="43" y="0"/>
                  </a:lnTo>
                  <a:lnTo>
                    <a:pt x="31" y="21"/>
                  </a:lnTo>
                  <a:lnTo>
                    <a:pt x="4" y="43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8" name="Freeform 123">
              <a:extLst>
                <a:ext uri="{FF2B5EF4-FFF2-40B4-BE49-F238E27FC236}">
                  <a16:creationId xmlns:a16="http://schemas.microsoft.com/office/drawing/2014/main" id="{0F40854C-AAC3-40FE-8605-3941A2DF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313" y="2978150"/>
              <a:ext cx="46037" cy="74613"/>
            </a:xfrm>
            <a:custGeom>
              <a:avLst/>
              <a:gdLst>
                <a:gd name="T0" fmla="*/ 2147483647 w 32"/>
                <a:gd name="T1" fmla="*/ 2147483647 h 54"/>
                <a:gd name="T2" fmla="*/ 2147483647 w 32"/>
                <a:gd name="T3" fmla="*/ 2147483647 h 54"/>
                <a:gd name="T4" fmla="*/ 0 w 32"/>
                <a:gd name="T5" fmla="*/ 2147483647 h 54"/>
                <a:gd name="T6" fmla="*/ 2147483647 w 32"/>
                <a:gd name="T7" fmla="*/ 0 h 54"/>
                <a:gd name="T8" fmla="*/ 2147483647 w 32"/>
                <a:gd name="T9" fmla="*/ 2147483647 h 54"/>
                <a:gd name="T10" fmla="*/ 2147483647 w 32"/>
                <a:gd name="T11" fmla="*/ 2147483647 h 54"/>
                <a:gd name="T12" fmla="*/ 2147483647 w 32"/>
                <a:gd name="T13" fmla="*/ 2147483647 h 54"/>
                <a:gd name="T14" fmla="*/ 2147483647 w 32"/>
                <a:gd name="T15" fmla="*/ 2147483647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4"/>
                <a:gd name="T26" fmla="*/ 32 w 3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4">
                  <a:moveTo>
                    <a:pt x="8" y="48"/>
                  </a:moveTo>
                  <a:lnTo>
                    <a:pt x="2" y="32"/>
                  </a:lnTo>
                  <a:lnTo>
                    <a:pt x="0" y="12"/>
                  </a:lnTo>
                  <a:lnTo>
                    <a:pt x="7" y="0"/>
                  </a:lnTo>
                  <a:lnTo>
                    <a:pt x="21" y="20"/>
                  </a:lnTo>
                  <a:lnTo>
                    <a:pt x="32" y="40"/>
                  </a:lnTo>
                  <a:lnTo>
                    <a:pt x="29" y="54"/>
                  </a:lnTo>
                  <a:lnTo>
                    <a:pt x="8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9" name="Freeform 124">
              <a:extLst>
                <a:ext uri="{FF2B5EF4-FFF2-40B4-BE49-F238E27FC236}">
                  <a16:creationId xmlns:a16="http://schemas.microsoft.com/office/drawing/2014/main" id="{315FAD83-F520-4B5C-8379-3F50621F0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575" y="2397125"/>
              <a:ext cx="34925" cy="28575"/>
            </a:xfrm>
            <a:custGeom>
              <a:avLst/>
              <a:gdLst>
                <a:gd name="T0" fmla="*/ 2147483647 w 25"/>
                <a:gd name="T1" fmla="*/ 2147483647 h 21"/>
                <a:gd name="T2" fmla="*/ 0 w 25"/>
                <a:gd name="T3" fmla="*/ 2147483647 h 21"/>
                <a:gd name="T4" fmla="*/ 2147483647 w 25"/>
                <a:gd name="T5" fmla="*/ 0 h 21"/>
                <a:gd name="T6" fmla="*/ 2147483647 w 25"/>
                <a:gd name="T7" fmla="*/ 2147483647 h 21"/>
                <a:gd name="T8" fmla="*/ 2147483647 w 25"/>
                <a:gd name="T9" fmla="*/ 2147483647 h 21"/>
                <a:gd name="T10" fmla="*/ 2147483647 w 25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1"/>
                <a:gd name="T20" fmla="*/ 25 w 2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1">
                  <a:moveTo>
                    <a:pt x="1" y="21"/>
                  </a:moveTo>
                  <a:lnTo>
                    <a:pt x="0" y="8"/>
                  </a:lnTo>
                  <a:lnTo>
                    <a:pt x="20" y="0"/>
                  </a:lnTo>
                  <a:lnTo>
                    <a:pt x="25" y="11"/>
                  </a:lnTo>
                  <a:lnTo>
                    <a:pt x="19" y="21"/>
                  </a:lnTo>
                  <a:lnTo>
                    <a:pt x="1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0" name="Freeform 125">
              <a:extLst>
                <a:ext uri="{FF2B5EF4-FFF2-40B4-BE49-F238E27FC236}">
                  <a16:creationId xmlns:a16="http://schemas.microsoft.com/office/drawing/2014/main" id="{0DF5D744-EDDF-4340-A360-CA68E6079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6613" y="2095500"/>
              <a:ext cx="25400" cy="71438"/>
            </a:xfrm>
            <a:custGeom>
              <a:avLst/>
              <a:gdLst>
                <a:gd name="T0" fmla="*/ 0 w 19"/>
                <a:gd name="T1" fmla="*/ 2147483647 h 51"/>
                <a:gd name="T2" fmla="*/ 2147483647 w 19"/>
                <a:gd name="T3" fmla="*/ 2147483647 h 51"/>
                <a:gd name="T4" fmla="*/ 2147483647 w 19"/>
                <a:gd name="T5" fmla="*/ 0 h 51"/>
                <a:gd name="T6" fmla="*/ 2147483647 w 19"/>
                <a:gd name="T7" fmla="*/ 2147483647 h 51"/>
                <a:gd name="T8" fmla="*/ 2147483647 w 19"/>
                <a:gd name="T9" fmla="*/ 2147483647 h 51"/>
                <a:gd name="T10" fmla="*/ 0 w 19"/>
                <a:gd name="T11" fmla="*/ 2147483647 h 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1"/>
                <a:gd name="T20" fmla="*/ 19 w 19"/>
                <a:gd name="T21" fmla="*/ 51 h 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1">
                  <a:moveTo>
                    <a:pt x="0" y="41"/>
                  </a:moveTo>
                  <a:lnTo>
                    <a:pt x="5" y="14"/>
                  </a:lnTo>
                  <a:lnTo>
                    <a:pt x="12" y="0"/>
                  </a:lnTo>
                  <a:lnTo>
                    <a:pt x="19" y="23"/>
                  </a:lnTo>
                  <a:lnTo>
                    <a:pt x="15" y="51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1" name="Freeform 126">
              <a:extLst>
                <a:ext uri="{FF2B5EF4-FFF2-40B4-BE49-F238E27FC236}">
                  <a16:creationId xmlns:a16="http://schemas.microsoft.com/office/drawing/2014/main" id="{7C568A13-F9F3-432A-A1DA-26671DD59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763" y="2860675"/>
              <a:ext cx="34925" cy="46038"/>
            </a:xfrm>
            <a:custGeom>
              <a:avLst/>
              <a:gdLst>
                <a:gd name="T0" fmla="*/ 0 w 24"/>
                <a:gd name="T1" fmla="*/ 2147483647 h 33"/>
                <a:gd name="T2" fmla="*/ 2147483647 w 24"/>
                <a:gd name="T3" fmla="*/ 0 h 33"/>
                <a:gd name="T4" fmla="*/ 2147483647 w 24"/>
                <a:gd name="T5" fmla="*/ 0 h 33"/>
                <a:gd name="T6" fmla="*/ 2147483647 w 24"/>
                <a:gd name="T7" fmla="*/ 2147483647 h 33"/>
                <a:gd name="T8" fmla="*/ 0 w 24"/>
                <a:gd name="T9" fmla="*/ 214748364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33"/>
                <a:gd name="T17" fmla="*/ 24 w 2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33">
                  <a:moveTo>
                    <a:pt x="0" y="27"/>
                  </a:moveTo>
                  <a:lnTo>
                    <a:pt x="5" y="0"/>
                  </a:lnTo>
                  <a:lnTo>
                    <a:pt x="24" y="0"/>
                  </a:lnTo>
                  <a:lnTo>
                    <a:pt x="13" y="33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2" name="Freeform 127">
              <a:extLst>
                <a:ext uri="{FF2B5EF4-FFF2-40B4-BE49-F238E27FC236}">
                  <a16:creationId xmlns:a16="http://schemas.microsoft.com/office/drawing/2014/main" id="{EFD321CD-2B2A-405C-82F9-5D935D4F5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425" y="2168525"/>
              <a:ext cx="25400" cy="30163"/>
            </a:xfrm>
            <a:custGeom>
              <a:avLst/>
              <a:gdLst>
                <a:gd name="T0" fmla="*/ 2147483647 w 18"/>
                <a:gd name="T1" fmla="*/ 2147483647 h 21"/>
                <a:gd name="T2" fmla="*/ 0 w 18"/>
                <a:gd name="T3" fmla="*/ 2147483647 h 21"/>
                <a:gd name="T4" fmla="*/ 2147483647 w 18"/>
                <a:gd name="T5" fmla="*/ 0 h 21"/>
                <a:gd name="T6" fmla="*/ 2147483647 w 18"/>
                <a:gd name="T7" fmla="*/ 2147483647 h 21"/>
                <a:gd name="T8" fmla="*/ 2147483647 w 18"/>
                <a:gd name="T9" fmla="*/ 2147483647 h 21"/>
                <a:gd name="T10" fmla="*/ 2147483647 w 18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21"/>
                <a:gd name="T20" fmla="*/ 18 w 18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21">
                  <a:moveTo>
                    <a:pt x="1" y="19"/>
                  </a:moveTo>
                  <a:lnTo>
                    <a:pt x="0" y="6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17" y="21"/>
                  </a:lnTo>
                  <a:lnTo>
                    <a:pt x="1" y="1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A1E30D1E-58A6-4335-8BF7-6E74E40A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5410200"/>
              <a:ext cx="60325" cy="36513"/>
            </a:xfrm>
            <a:custGeom>
              <a:avLst/>
              <a:gdLst>
                <a:gd name="T0" fmla="*/ 2147483647 w 44"/>
                <a:gd name="T1" fmla="*/ 2147483647 h 26"/>
                <a:gd name="T2" fmla="*/ 2147483647 w 44"/>
                <a:gd name="T3" fmla="*/ 2147483647 h 26"/>
                <a:gd name="T4" fmla="*/ 2147483647 w 44"/>
                <a:gd name="T5" fmla="*/ 2147483647 h 26"/>
                <a:gd name="T6" fmla="*/ 0 w 44"/>
                <a:gd name="T7" fmla="*/ 2147483647 h 26"/>
                <a:gd name="T8" fmla="*/ 2147483647 w 44"/>
                <a:gd name="T9" fmla="*/ 0 h 26"/>
                <a:gd name="T10" fmla="*/ 2147483647 w 44"/>
                <a:gd name="T11" fmla="*/ 2147483647 h 26"/>
                <a:gd name="T12" fmla="*/ 2147483647 w 44"/>
                <a:gd name="T13" fmla="*/ 2147483647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26"/>
                <a:gd name="T23" fmla="*/ 44 w 4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26">
                  <a:moveTo>
                    <a:pt x="44" y="21"/>
                  </a:moveTo>
                  <a:lnTo>
                    <a:pt x="32" y="26"/>
                  </a:ln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9" y="3"/>
                  </a:lnTo>
                  <a:lnTo>
                    <a:pt x="44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D6556748-E3CC-4192-95E8-7937057C7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3788" y="5829300"/>
              <a:ext cx="179387" cy="109538"/>
            </a:xfrm>
            <a:custGeom>
              <a:avLst/>
              <a:gdLst>
                <a:gd name="T0" fmla="*/ 2147483647 w 128"/>
                <a:gd name="T1" fmla="*/ 2147483647 h 78"/>
                <a:gd name="T2" fmla="*/ 2147483647 w 128"/>
                <a:gd name="T3" fmla="*/ 2147483647 h 78"/>
                <a:gd name="T4" fmla="*/ 2147483647 w 128"/>
                <a:gd name="T5" fmla="*/ 2147483647 h 78"/>
                <a:gd name="T6" fmla="*/ 0 w 128"/>
                <a:gd name="T7" fmla="*/ 2147483647 h 78"/>
                <a:gd name="T8" fmla="*/ 2147483647 w 128"/>
                <a:gd name="T9" fmla="*/ 2147483647 h 78"/>
                <a:gd name="T10" fmla="*/ 2147483647 w 128"/>
                <a:gd name="T11" fmla="*/ 0 h 78"/>
                <a:gd name="T12" fmla="*/ 2147483647 w 128"/>
                <a:gd name="T13" fmla="*/ 2147483647 h 78"/>
                <a:gd name="T14" fmla="*/ 2147483647 w 128"/>
                <a:gd name="T15" fmla="*/ 2147483647 h 78"/>
                <a:gd name="T16" fmla="*/ 2147483647 w 128"/>
                <a:gd name="T17" fmla="*/ 2147483647 h 78"/>
                <a:gd name="T18" fmla="*/ 2147483647 w 128"/>
                <a:gd name="T19" fmla="*/ 2147483647 h 78"/>
                <a:gd name="T20" fmla="*/ 2147483647 w 128"/>
                <a:gd name="T21" fmla="*/ 2147483647 h 78"/>
                <a:gd name="T22" fmla="*/ 2147483647 w 128"/>
                <a:gd name="T23" fmla="*/ 2147483647 h 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8"/>
                <a:gd name="T37" fmla="*/ 0 h 78"/>
                <a:gd name="T38" fmla="*/ 128 w 128"/>
                <a:gd name="T39" fmla="*/ 78 h 7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8" h="78">
                  <a:moveTo>
                    <a:pt x="78" y="78"/>
                  </a:moveTo>
                  <a:lnTo>
                    <a:pt x="62" y="69"/>
                  </a:lnTo>
                  <a:lnTo>
                    <a:pt x="32" y="51"/>
                  </a:lnTo>
                  <a:lnTo>
                    <a:pt x="0" y="40"/>
                  </a:lnTo>
                  <a:lnTo>
                    <a:pt x="38" y="18"/>
                  </a:lnTo>
                  <a:lnTo>
                    <a:pt x="60" y="0"/>
                  </a:lnTo>
                  <a:lnTo>
                    <a:pt x="89" y="10"/>
                  </a:lnTo>
                  <a:lnTo>
                    <a:pt x="105" y="10"/>
                  </a:lnTo>
                  <a:lnTo>
                    <a:pt x="128" y="25"/>
                  </a:lnTo>
                  <a:lnTo>
                    <a:pt x="102" y="52"/>
                  </a:lnTo>
                  <a:lnTo>
                    <a:pt x="92" y="72"/>
                  </a:lnTo>
                  <a:lnTo>
                    <a:pt x="78" y="7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5" name="任意多边形 4">
              <a:extLst>
                <a:ext uri="{FF2B5EF4-FFF2-40B4-BE49-F238E27FC236}">
                  <a16:creationId xmlns:a16="http://schemas.microsoft.com/office/drawing/2014/main" id="{8EB22C9E-9DC9-4228-9720-644EC0DDA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313" y="1273175"/>
              <a:ext cx="180975" cy="444500"/>
            </a:xfrm>
            <a:custGeom>
              <a:avLst/>
              <a:gdLst>
                <a:gd name="T0" fmla="*/ 2147483647 w 1344"/>
                <a:gd name="T1" fmla="*/ 0 h 3309"/>
                <a:gd name="T2" fmla="*/ 0 w 1344"/>
                <a:gd name="T3" fmla="*/ 2147483647 h 3309"/>
                <a:gd name="T4" fmla="*/ 2147483647 w 1344"/>
                <a:gd name="T5" fmla="*/ 2147483647 h 3309"/>
                <a:gd name="T6" fmla="*/ 2147483647 w 1344"/>
                <a:gd name="T7" fmla="*/ 0 h 3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44"/>
                <a:gd name="T13" fmla="*/ 0 h 3309"/>
                <a:gd name="T14" fmla="*/ 1344 w 1344"/>
                <a:gd name="T15" fmla="*/ 3309 h 3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44" h="3309">
                  <a:moveTo>
                    <a:pt x="0" y="1479"/>
                  </a:moveTo>
                  <a:lnTo>
                    <a:pt x="42" y="1518"/>
                  </a:lnTo>
                  <a:lnTo>
                    <a:pt x="18" y="1620"/>
                  </a:lnTo>
                  <a:lnTo>
                    <a:pt x="6" y="1675"/>
                  </a:lnTo>
                  <a:lnTo>
                    <a:pt x="72" y="1713"/>
                  </a:lnTo>
                  <a:lnTo>
                    <a:pt x="117" y="1725"/>
                  </a:lnTo>
                  <a:lnTo>
                    <a:pt x="123" y="1779"/>
                  </a:lnTo>
                  <a:lnTo>
                    <a:pt x="183" y="1806"/>
                  </a:lnTo>
                  <a:lnTo>
                    <a:pt x="222" y="1800"/>
                  </a:lnTo>
                  <a:lnTo>
                    <a:pt x="213" y="1839"/>
                  </a:lnTo>
                  <a:lnTo>
                    <a:pt x="237" y="1860"/>
                  </a:lnTo>
                  <a:lnTo>
                    <a:pt x="258" y="1875"/>
                  </a:lnTo>
                  <a:lnTo>
                    <a:pt x="288" y="1863"/>
                  </a:lnTo>
                  <a:lnTo>
                    <a:pt x="315" y="1857"/>
                  </a:lnTo>
                  <a:lnTo>
                    <a:pt x="333" y="1923"/>
                  </a:lnTo>
                  <a:lnTo>
                    <a:pt x="396" y="1923"/>
                  </a:lnTo>
                  <a:lnTo>
                    <a:pt x="390" y="1995"/>
                  </a:lnTo>
                  <a:lnTo>
                    <a:pt x="450" y="1989"/>
                  </a:lnTo>
                  <a:lnTo>
                    <a:pt x="513" y="2046"/>
                  </a:lnTo>
                  <a:lnTo>
                    <a:pt x="534" y="1998"/>
                  </a:lnTo>
                  <a:lnTo>
                    <a:pt x="531" y="1953"/>
                  </a:lnTo>
                  <a:lnTo>
                    <a:pt x="555" y="1890"/>
                  </a:lnTo>
                  <a:lnTo>
                    <a:pt x="561" y="1947"/>
                  </a:lnTo>
                  <a:lnTo>
                    <a:pt x="600" y="1980"/>
                  </a:lnTo>
                  <a:lnTo>
                    <a:pt x="630" y="1944"/>
                  </a:lnTo>
                  <a:lnTo>
                    <a:pt x="633" y="1884"/>
                  </a:lnTo>
                  <a:lnTo>
                    <a:pt x="657" y="1830"/>
                  </a:lnTo>
                  <a:lnTo>
                    <a:pt x="705" y="1794"/>
                  </a:lnTo>
                  <a:lnTo>
                    <a:pt x="693" y="1734"/>
                  </a:lnTo>
                  <a:lnTo>
                    <a:pt x="669" y="1692"/>
                  </a:lnTo>
                  <a:lnTo>
                    <a:pt x="567" y="1608"/>
                  </a:lnTo>
                  <a:lnTo>
                    <a:pt x="645" y="1629"/>
                  </a:lnTo>
                  <a:lnTo>
                    <a:pt x="696" y="1638"/>
                  </a:lnTo>
                  <a:lnTo>
                    <a:pt x="726" y="1662"/>
                  </a:lnTo>
                  <a:lnTo>
                    <a:pt x="699" y="1698"/>
                  </a:lnTo>
                  <a:lnTo>
                    <a:pt x="723" y="1758"/>
                  </a:lnTo>
                  <a:lnTo>
                    <a:pt x="729" y="1809"/>
                  </a:lnTo>
                  <a:lnTo>
                    <a:pt x="699" y="1869"/>
                  </a:lnTo>
                  <a:lnTo>
                    <a:pt x="717" y="1896"/>
                  </a:lnTo>
                  <a:lnTo>
                    <a:pt x="759" y="1824"/>
                  </a:lnTo>
                  <a:lnTo>
                    <a:pt x="792" y="1773"/>
                  </a:lnTo>
                  <a:lnTo>
                    <a:pt x="816" y="1698"/>
                  </a:lnTo>
                  <a:lnTo>
                    <a:pt x="846" y="1620"/>
                  </a:lnTo>
                  <a:lnTo>
                    <a:pt x="864" y="1635"/>
                  </a:lnTo>
                  <a:lnTo>
                    <a:pt x="834" y="1734"/>
                  </a:lnTo>
                  <a:lnTo>
                    <a:pt x="828" y="1785"/>
                  </a:lnTo>
                  <a:lnTo>
                    <a:pt x="864" y="1749"/>
                  </a:lnTo>
                  <a:lnTo>
                    <a:pt x="906" y="1671"/>
                  </a:lnTo>
                  <a:lnTo>
                    <a:pt x="918" y="1728"/>
                  </a:lnTo>
                  <a:lnTo>
                    <a:pt x="843" y="1827"/>
                  </a:lnTo>
                  <a:lnTo>
                    <a:pt x="810" y="1869"/>
                  </a:lnTo>
                  <a:lnTo>
                    <a:pt x="786" y="1929"/>
                  </a:lnTo>
                  <a:lnTo>
                    <a:pt x="762" y="1986"/>
                  </a:lnTo>
                  <a:lnTo>
                    <a:pt x="807" y="1992"/>
                  </a:lnTo>
                  <a:lnTo>
                    <a:pt x="831" y="2031"/>
                  </a:lnTo>
                  <a:lnTo>
                    <a:pt x="840" y="2091"/>
                  </a:lnTo>
                  <a:lnTo>
                    <a:pt x="861" y="2127"/>
                  </a:lnTo>
                  <a:lnTo>
                    <a:pt x="831" y="2154"/>
                  </a:lnTo>
                  <a:lnTo>
                    <a:pt x="798" y="2193"/>
                  </a:lnTo>
                  <a:lnTo>
                    <a:pt x="756" y="2223"/>
                  </a:lnTo>
                  <a:lnTo>
                    <a:pt x="774" y="2268"/>
                  </a:lnTo>
                  <a:lnTo>
                    <a:pt x="729" y="2310"/>
                  </a:lnTo>
                  <a:lnTo>
                    <a:pt x="750" y="2349"/>
                  </a:lnTo>
                  <a:lnTo>
                    <a:pt x="846" y="2253"/>
                  </a:lnTo>
                  <a:lnTo>
                    <a:pt x="900" y="2256"/>
                  </a:lnTo>
                  <a:lnTo>
                    <a:pt x="849" y="2316"/>
                  </a:lnTo>
                  <a:lnTo>
                    <a:pt x="792" y="2373"/>
                  </a:lnTo>
                  <a:lnTo>
                    <a:pt x="696" y="2457"/>
                  </a:lnTo>
                  <a:lnTo>
                    <a:pt x="732" y="2493"/>
                  </a:lnTo>
                  <a:lnTo>
                    <a:pt x="780" y="2496"/>
                  </a:lnTo>
                  <a:lnTo>
                    <a:pt x="831" y="2424"/>
                  </a:lnTo>
                  <a:lnTo>
                    <a:pt x="843" y="2481"/>
                  </a:lnTo>
                  <a:lnTo>
                    <a:pt x="798" y="2577"/>
                  </a:lnTo>
                  <a:lnTo>
                    <a:pt x="795" y="2631"/>
                  </a:lnTo>
                  <a:lnTo>
                    <a:pt x="750" y="2667"/>
                  </a:lnTo>
                  <a:lnTo>
                    <a:pt x="762" y="2730"/>
                  </a:lnTo>
                  <a:lnTo>
                    <a:pt x="717" y="2778"/>
                  </a:lnTo>
                  <a:lnTo>
                    <a:pt x="732" y="2811"/>
                  </a:lnTo>
                  <a:lnTo>
                    <a:pt x="771" y="2805"/>
                  </a:lnTo>
                  <a:lnTo>
                    <a:pt x="771" y="2844"/>
                  </a:lnTo>
                  <a:lnTo>
                    <a:pt x="771" y="2871"/>
                  </a:lnTo>
                  <a:lnTo>
                    <a:pt x="720" y="2883"/>
                  </a:lnTo>
                  <a:lnTo>
                    <a:pt x="702" y="2940"/>
                  </a:lnTo>
                  <a:lnTo>
                    <a:pt x="705" y="3003"/>
                  </a:lnTo>
                  <a:lnTo>
                    <a:pt x="666" y="3033"/>
                  </a:lnTo>
                  <a:lnTo>
                    <a:pt x="678" y="3135"/>
                  </a:lnTo>
                  <a:lnTo>
                    <a:pt x="729" y="3141"/>
                  </a:lnTo>
                  <a:lnTo>
                    <a:pt x="753" y="3114"/>
                  </a:lnTo>
                  <a:lnTo>
                    <a:pt x="792" y="3090"/>
                  </a:lnTo>
                  <a:lnTo>
                    <a:pt x="837" y="3138"/>
                  </a:lnTo>
                  <a:lnTo>
                    <a:pt x="831" y="3177"/>
                  </a:lnTo>
                  <a:lnTo>
                    <a:pt x="783" y="3210"/>
                  </a:lnTo>
                  <a:lnTo>
                    <a:pt x="813" y="3243"/>
                  </a:lnTo>
                  <a:lnTo>
                    <a:pt x="819" y="3309"/>
                  </a:lnTo>
                  <a:lnTo>
                    <a:pt x="840" y="3300"/>
                  </a:lnTo>
                  <a:lnTo>
                    <a:pt x="858" y="3228"/>
                  </a:lnTo>
                  <a:lnTo>
                    <a:pt x="885" y="3249"/>
                  </a:lnTo>
                  <a:lnTo>
                    <a:pt x="894" y="3294"/>
                  </a:lnTo>
                  <a:lnTo>
                    <a:pt x="927" y="3285"/>
                  </a:lnTo>
                  <a:lnTo>
                    <a:pt x="924" y="3204"/>
                  </a:lnTo>
                  <a:lnTo>
                    <a:pt x="894" y="3168"/>
                  </a:lnTo>
                  <a:lnTo>
                    <a:pt x="918" y="3129"/>
                  </a:lnTo>
                  <a:lnTo>
                    <a:pt x="918" y="3063"/>
                  </a:lnTo>
                  <a:lnTo>
                    <a:pt x="879" y="3009"/>
                  </a:lnTo>
                  <a:lnTo>
                    <a:pt x="927" y="2976"/>
                  </a:lnTo>
                  <a:lnTo>
                    <a:pt x="930" y="2892"/>
                  </a:lnTo>
                  <a:lnTo>
                    <a:pt x="942" y="2802"/>
                  </a:lnTo>
                  <a:lnTo>
                    <a:pt x="903" y="2724"/>
                  </a:lnTo>
                  <a:lnTo>
                    <a:pt x="948" y="2697"/>
                  </a:lnTo>
                  <a:lnTo>
                    <a:pt x="984" y="2730"/>
                  </a:lnTo>
                  <a:lnTo>
                    <a:pt x="1023" y="2727"/>
                  </a:lnTo>
                  <a:lnTo>
                    <a:pt x="1038" y="2781"/>
                  </a:lnTo>
                  <a:lnTo>
                    <a:pt x="1065" y="2781"/>
                  </a:lnTo>
                  <a:lnTo>
                    <a:pt x="1047" y="2670"/>
                  </a:lnTo>
                  <a:lnTo>
                    <a:pt x="996" y="2568"/>
                  </a:lnTo>
                  <a:lnTo>
                    <a:pt x="1041" y="2529"/>
                  </a:lnTo>
                  <a:lnTo>
                    <a:pt x="1092" y="2520"/>
                  </a:lnTo>
                  <a:lnTo>
                    <a:pt x="1128" y="2517"/>
                  </a:lnTo>
                  <a:lnTo>
                    <a:pt x="1116" y="2475"/>
                  </a:lnTo>
                  <a:lnTo>
                    <a:pt x="1077" y="2463"/>
                  </a:lnTo>
                  <a:lnTo>
                    <a:pt x="1050" y="2406"/>
                  </a:lnTo>
                  <a:lnTo>
                    <a:pt x="1035" y="2337"/>
                  </a:lnTo>
                  <a:lnTo>
                    <a:pt x="1008" y="2247"/>
                  </a:lnTo>
                  <a:lnTo>
                    <a:pt x="1062" y="2226"/>
                  </a:lnTo>
                  <a:lnTo>
                    <a:pt x="1059" y="2157"/>
                  </a:lnTo>
                  <a:lnTo>
                    <a:pt x="1104" y="2166"/>
                  </a:lnTo>
                  <a:lnTo>
                    <a:pt x="1131" y="2121"/>
                  </a:lnTo>
                  <a:lnTo>
                    <a:pt x="1164" y="2109"/>
                  </a:lnTo>
                  <a:lnTo>
                    <a:pt x="1143" y="2058"/>
                  </a:lnTo>
                  <a:lnTo>
                    <a:pt x="1194" y="2040"/>
                  </a:lnTo>
                  <a:lnTo>
                    <a:pt x="1137" y="1968"/>
                  </a:lnTo>
                  <a:lnTo>
                    <a:pt x="1164" y="1911"/>
                  </a:lnTo>
                  <a:lnTo>
                    <a:pt x="1146" y="1839"/>
                  </a:lnTo>
                  <a:lnTo>
                    <a:pt x="1113" y="1866"/>
                  </a:lnTo>
                  <a:lnTo>
                    <a:pt x="1056" y="1920"/>
                  </a:lnTo>
                  <a:lnTo>
                    <a:pt x="1011" y="1953"/>
                  </a:lnTo>
                  <a:lnTo>
                    <a:pt x="1014" y="1908"/>
                  </a:lnTo>
                  <a:lnTo>
                    <a:pt x="1065" y="1854"/>
                  </a:lnTo>
                  <a:lnTo>
                    <a:pt x="1107" y="1809"/>
                  </a:lnTo>
                  <a:lnTo>
                    <a:pt x="1101" y="1776"/>
                  </a:lnTo>
                  <a:lnTo>
                    <a:pt x="1056" y="1812"/>
                  </a:lnTo>
                  <a:lnTo>
                    <a:pt x="1011" y="1842"/>
                  </a:lnTo>
                  <a:lnTo>
                    <a:pt x="1002" y="1809"/>
                  </a:lnTo>
                  <a:lnTo>
                    <a:pt x="1065" y="1740"/>
                  </a:lnTo>
                  <a:lnTo>
                    <a:pt x="1056" y="1722"/>
                  </a:lnTo>
                  <a:lnTo>
                    <a:pt x="1011" y="1689"/>
                  </a:lnTo>
                  <a:lnTo>
                    <a:pt x="1092" y="1662"/>
                  </a:lnTo>
                  <a:lnTo>
                    <a:pt x="1140" y="1686"/>
                  </a:lnTo>
                  <a:lnTo>
                    <a:pt x="1182" y="1665"/>
                  </a:lnTo>
                  <a:lnTo>
                    <a:pt x="1182" y="1605"/>
                  </a:lnTo>
                  <a:lnTo>
                    <a:pt x="1215" y="1572"/>
                  </a:lnTo>
                  <a:lnTo>
                    <a:pt x="1266" y="1545"/>
                  </a:lnTo>
                  <a:lnTo>
                    <a:pt x="1227" y="1509"/>
                  </a:lnTo>
                  <a:lnTo>
                    <a:pt x="1152" y="1527"/>
                  </a:lnTo>
                  <a:lnTo>
                    <a:pt x="1167" y="1467"/>
                  </a:lnTo>
                  <a:lnTo>
                    <a:pt x="1236" y="1392"/>
                  </a:lnTo>
                  <a:lnTo>
                    <a:pt x="1287" y="1395"/>
                  </a:lnTo>
                  <a:lnTo>
                    <a:pt x="1295" y="1323"/>
                  </a:lnTo>
                  <a:lnTo>
                    <a:pt x="1227" y="1308"/>
                  </a:lnTo>
                  <a:lnTo>
                    <a:pt x="1182" y="1290"/>
                  </a:lnTo>
                  <a:lnTo>
                    <a:pt x="1125" y="1287"/>
                  </a:lnTo>
                  <a:lnTo>
                    <a:pt x="1083" y="1203"/>
                  </a:lnTo>
                  <a:lnTo>
                    <a:pt x="1164" y="1200"/>
                  </a:lnTo>
                  <a:lnTo>
                    <a:pt x="1227" y="1215"/>
                  </a:lnTo>
                  <a:lnTo>
                    <a:pt x="1290" y="1173"/>
                  </a:lnTo>
                  <a:lnTo>
                    <a:pt x="1344" y="1173"/>
                  </a:lnTo>
                  <a:lnTo>
                    <a:pt x="1335" y="1128"/>
                  </a:lnTo>
                  <a:lnTo>
                    <a:pt x="1299" y="1101"/>
                  </a:lnTo>
                  <a:lnTo>
                    <a:pt x="1299" y="1047"/>
                  </a:lnTo>
                  <a:lnTo>
                    <a:pt x="1254" y="1032"/>
                  </a:lnTo>
                  <a:lnTo>
                    <a:pt x="1203" y="1047"/>
                  </a:lnTo>
                  <a:lnTo>
                    <a:pt x="1155" y="1044"/>
                  </a:lnTo>
                  <a:lnTo>
                    <a:pt x="1119" y="996"/>
                  </a:lnTo>
                  <a:lnTo>
                    <a:pt x="1104" y="903"/>
                  </a:lnTo>
                  <a:lnTo>
                    <a:pt x="1125" y="864"/>
                  </a:lnTo>
                  <a:lnTo>
                    <a:pt x="1185" y="813"/>
                  </a:lnTo>
                  <a:lnTo>
                    <a:pt x="1191" y="768"/>
                  </a:lnTo>
                  <a:lnTo>
                    <a:pt x="1131" y="789"/>
                  </a:lnTo>
                  <a:lnTo>
                    <a:pt x="1068" y="792"/>
                  </a:lnTo>
                  <a:lnTo>
                    <a:pt x="1095" y="729"/>
                  </a:lnTo>
                  <a:lnTo>
                    <a:pt x="1029" y="732"/>
                  </a:lnTo>
                  <a:lnTo>
                    <a:pt x="1035" y="654"/>
                  </a:lnTo>
                  <a:lnTo>
                    <a:pt x="990" y="606"/>
                  </a:lnTo>
                  <a:lnTo>
                    <a:pt x="945" y="621"/>
                  </a:lnTo>
                  <a:lnTo>
                    <a:pt x="915" y="669"/>
                  </a:lnTo>
                  <a:lnTo>
                    <a:pt x="867" y="630"/>
                  </a:lnTo>
                  <a:lnTo>
                    <a:pt x="837" y="714"/>
                  </a:lnTo>
                  <a:lnTo>
                    <a:pt x="870" y="753"/>
                  </a:lnTo>
                  <a:lnTo>
                    <a:pt x="915" y="795"/>
                  </a:lnTo>
                  <a:lnTo>
                    <a:pt x="855" y="819"/>
                  </a:lnTo>
                  <a:lnTo>
                    <a:pt x="765" y="846"/>
                  </a:lnTo>
                  <a:lnTo>
                    <a:pt x="732" y="837"/>
                  </a:lnTo>
                  <a:lnTo>
                    <a:pt x="750" y="789"/>
                  </a:lnTo>
                  <a:lnTo>
                    <a:pt x="774" y="738"/>
                  </a:lnTo>
                  <a:lnTo>
                    <a:pt x="780" y="657"/>
                  </a:lnTo>
                  <a:lnTo>
                    <a:pt x="813" y="591"/>
                  </a:lnTo>
                  <a:lnTo>
                    <a:pt x="771" y="591"/>
                  </a:lnTo>
                  <a:lnTo>
                    <a:pt x="768" y="531"/>
                  </a:lnTo>
                  <a:lnTo>
                    <a:pt x="756" y="471"/>
                  </a:lnTo>
                  <a:lnTo>
                    <a:pt x="729" y="420"/>
                  </a:lnTo>
                  <a:lnTo>
                    <a:pt x="777" y="411"/>
                  </a:lnTo>
                  <a:lnTo>
                    <a:pt x="804" y="363"/>
                  </a:lnTo>
                  <a:lnTo>
                    <a:pt x="810" y="297"/>
                  </a:lnTo>
                  <a:lnTo>
                    <a:pt x="765" y="240"/>
                  </a:lnTo>
                  <a:lnTo>
                    <a:pt x="810" y="207"/>
                  </a:lnTo>
                  <a:lnTo>
                    <a:pt x="819" y="144"/>
                  </a:lnTo>
                  <a:lnTo>
                    <a:pt x="822" y="54"/>
                  </a:lnTo>
                  <a:lnTo>
                    <a:pt x="798" y="0"/>
                  </a:lnTo>
                  <a:lnTo>
                    <a:pt x="771" y="42"/>
                  </a:lnTo>
                  <a:lnTo>
                    <a:pt x="726" y="54"/>
                  </a:lnTo>
                  <a:lnTo>
                    <a:pt x="720" y="120"/>
                  </a:lnTo>
                  <a:lnTo>
                    <a:pt x="630" y="105"/>
                  </a:lnTo>
                  <a:lnTo>
                    <a:pt x="558" y="63"/>
                  </a:lnTo>
                  <a:lnTo>
                    <a:pt x="540" y="93"/>
                  </a:lnTo>
                  <a:lnTo>
                    <a:pt x="564" y="153"/>
                  </a:lnTo>
                  <a:lnTo>
                    <a:pt x="525" y="210"/>
                  </a:lnTo>
                  <a:lnTo>
                    <a:pt x="540" y="264"/>
                  </a:lnTo>
                  <a:lnTo>
                    <a:pt x="489" y="300"/>
                  </a:lnTo>
                  <a:lnTo>
                    <a:pt x="453" y="351"/>
                  </a:lnTo>
                  <a:lnTo>
                    <a:pt x="426" y="402"/>
                  </a:lnTo>
                  <a:lnTo>
                    <a:pt x="462" y="450"/>
                  </a:lnTo>
                  <a:lnTo>
                    <a:pt x="498" y="507"/>
                  </a:lnTo>
                  <a:lnTo>
                    <a:pt x="555" y="516"/>
                  </a:lnTo>
                  <a:lnTo>
                    <a:pt x="624" y="501"/>
                  </a:lnTo>
                  <a:lnTo>
                    <a:pt x="636" y="525"/>
                  </a:lnTo>
                  <a:lnTo>
                    <a:pt x="600" y="540"/>
                  </a:lnTo>
                  <a:lnTo>
                    <a:pt x="525" y="546"/>
                  </a:lnTo>
                  <a:lnTo>
                    <a:pt x="474" y="519"/>
                  </a:lnTo>
                  <a:lnTo>
                    <a:pt x="432" y="489"/>
                  </a:lnTo>
                  <a:lnTo>
                    <a:pt x="375" y="441"/>
                  </a:lnTo>
                  <a:lnTo>
                    <a:pt x="375" y="381"/>
                  </a:lnTo>
                  <a:lnTo>
                    <a:pt x="351" y="345"/>
                  </a:lnTo>
                  <a:lnTo>
                    <a:pt x="294" y="402"/>
                  </a:lnTo>
                  <a:lnTo>
                    <a:pt x="276" y="480"/>
                  </a:lnTo>
                  <a:lnTo>
                    <a:pt x="267" y="552"/>
                  </a:lnTo>
                  <a:lnTo>
                    <a:pt x="186" y="546"/>
                  </a:lnTo>
                  <a:lnTo>
                    <a:pt x="153" y="627"/>
                  </a:lnTo>
                  <a:lnTo>
                    <a:pt x="141" y="693"/>
                  </a:lnTo>
                  <a:lnTo>
                    <a:pt x="230" y="684"/>
                  </a:lnTo>
                  <a:lnTo>
                    <a:pt x="290" y="660"/>
                  </a:lnTo>
                  <a:lnTo>
                    <a:pt x="326" y="642"/>
                  </a:lnTo>
                  <a:lnTo>
                    <a:pt x="395" y="678"/>
                  </a:lnTo>
                  <a:lnTo>
                    <a:pt x="374" y="738"/>
                  </a:lnTo>
                  <a:lnTo>
                    <a:pt x="431" y="789"/>
                  </a:lnTo>
                  <a:lnTo>
                    <a:pt x="470" y="753"/>
                  </a:lnTo>
                  <a:lnTo>
                    <a:pt x="509" y="801"/>
                  </a:lnTo>
                  <a:lnTo>
                    <a:pt x="518" y="915"/>
                  </a:lnTo>
                  <a:lnTo>
                    <a:pt x="593" y="972"/>
                  </a:lnTo>
                  <a:lnTo>
                    <a:pt x="635" y="1023"/>
                  </a:lnTo>
                  <a:lnTo>
                    <a:pt x="710" y="1038"/>
                  </a:lnTo>
                  <a:lnTo>
                    <a:pt x="722" y="1089"/>
                  </a:lnTo>
                  <a:lnTo>
                    <a:pt x="737" y="1134"/>
                  </a:lnTo>
                  <a:lnTo>
                    <a:pt x="716" y="1179"/>
                  </a:lnTo>
                  <a:lnTo>
                    <a:pt x="743" y="1230"/>
                  </a:lnTo>
                  <a:lnTo>
                    <a:pt x="704" y="1260"/>
                  </a:lnTo>
                  <a:lnTo>
                    <a:pt x="644" y="1245"/>
                  </a:lnTo>
                  <a:lnTo>
                    <a:pt x="647" y="1314"/>
                  </a:lnTo>
                  <a:lnTo>
                    <a:pt x="617" y="1338"/>
                  </a:lnTo>
                  <a:lnTo>
                    <a:pt x="542" y="1278"/>
                  </a:lnTo>
                  <a:lnTo>
                    <a:pt x="467" y="1254"/>
                  </a:lnTo>
                  <a:lnTo>
                    <a:pt x="449" y="1311"/>
                  </a:lnTo>
                  <a:lnTo>
                    <a:pt x="416" y="1350"/>
                  </a:lnTo>
                  <a:lnTo>
                    <a:pt x="315" y="1407"/>
                  </a:lnTo>
                  <a:lnTo>
                    <a:pt x="255" y="1431"/>
                  </a:lnTo>
                  <a:lnTo>
                    <a:pt x="198" y="1389"/>
                  </a:lnTo>
                  <a:lnTo>
                    <a:pt x="105" y="1380"/>
                  </a:lnTo>
                  <a:lnTo>
                    <a:pt x="36" y="1422"/>
                  </a:lnTo>
                  <a:lnTo>
                    <a:pt x="0" y="147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6" name="任意多边形 4">
              <a:extLst>
                <a:ext uri="{FF2B5EF4-FFF2-40B4-BE49-F238E27FC236}">
                  <a16:creationId xmlns:a16="http://schemas.microsoft.com/office/drawing/2014/main" id="{39E7FC5B-E24C-4509-8E31-F04B7F218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4075" y="1219200"/>
              <a:ext cx="71438" cy="139700"/>
            </a:xfrm>
            <a:custGeom>
              <a:avLst/>
              <a:gdLst>
                <a:gd name="T0" fmla="*/ 2147483647 w 537"/>
                <a:gd name="T1" fmla="*/ 0 h 1041"/>
                <a:gd name="T2" fmla="*/ 0 w 537"/>
                <a:gd name="T3" fmla="*/ 2147483647 h 1041"/>
                <a:gd name="T4" fmla="*/ 2147483647 w 537"/>
                <a:gd name="T5" fmla="*/ 2147483647 h 1041"/>
                <a:gd name="T6" fmla="*/ 2147483647 w 537"/>
                <a:gd name="T7" fmla="*/ 0 h 10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7"/>
                <a:gd name="T13" fmla="*/ 0 h 1041"/>
                <a:gd name="T14" fmla="*/ 537 w 537"/>
                <a:gd name="T15" fmla="*/ 1041 h 10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7" h="1041">
                  <a:moveTo>
                    <a:pt x="180" y="306"/>
                  </a:moveTo>
                  <a:lnTo>
                    <a:pt x="180" y="369"/>
                  </a:lnTo>
                  <a:lnTo>
                    <a:pt x="189" y="435"/>
                  </a:lnTo>
                  <a:lnTo>
                    <a:pt x="225" y="468"/>
                  </a:lnTo>
                  <a:lnTo>
                    <a:pt x="243" y="525"/>
                  </a:lnTo>
                  <a:lnTo>
                    <a:pt x="219" y="531"/>
                  </a:lnTo>
                  <a:lnTo>
                    <a:pt x="201" y="501"/>
                  </a:lnTo>
                  <a:lnTo>
                    <a:pt x="186" y="474"/>
                  </a:lnTo>
                  <a:lnTo>
                    <a:pt x="156" y="456"/>
                  </a:lnTo>
                  <a:lnTo>
                    <a:pt x="144" y="408"/>
                  </a:lnTo>
                  <a:lnTo>
                    <a:pt x="144" y="351"/>
                  </a:lnTo>
                  <a:lnTo>
                    <a:pt x="90" y="402"/>
                  </a:lnTo>
                  <a:lnTo>
                    <a:pt x="54" y="525"/>
                  </a:lnTo>
                  <a:lnTo>
                    <a:pt x="78" y="603"/>
                  </a:lnTo>
                  <a:lnTo>
                    <a:pt x="90" y="696"/>
                  </a:lnTo>
                  <a:lnTo>
                    <a:pt x="87" y="817"/>
                  </a:lnTo>
                  <a:lnTo>
                    <a:pt x="120" y="864"/>
                  </a:lnTo>
                  <a:lnTo>
                    <a:pt x="93" y="909"/>
                  </a:lnTo>
                  <a:lnTo>
                    <a:pt x="54" y="918"/>
                  </a:lnTo>
                  <a:lnTo>
                    <a:pt x="12" y="897"/>
                  </a:lnTo>
                  <a:lnTo>
                    <a:pt x="0" y="921"/>
                  </a:lnTo>
                  <a:lnTo>
                    <a:pt x="60" y="945"/>
                  </a:lnTo>
                  <a:lnTo>
                    <a:pt x="114" y="954"/>
                  </a:lnTo>
                  <a:lnTo>
                    <a:pt x="150" y="1005"/>
                  </a:lnTo>
                  <a:lnTo>
                    <a:pt x="213" y="1041"/>
                  </a:lnTo>
                  <a:lnTo>
                    <a:pt x="249" y="1041"/>
                  </a:lnTo>
                  <a:lnTo>
                    <a:pt x="234" y="963"/>
                  </a:lnTo>
                  <a:lnTo>
                    <a:pt x="270" y="972"/>
                  </a:lnTo>
                  <a:lnTo>
                    <a:pt x="294" y="996"/>
                  </a:lnTo>
                  <a:lnTo>
                    <a:pt x="354" y="1014"/>
                  </a:lnTo>
                  <a:lnTo>
                    <a:pt x="411" y="990"/>
                  </a:lnTo>
                  <a:lnTo>
                    <a:pt x="435" y="915"/>
                  </a:lnTo>
                  <a:lnTo>
                    <a:pt x="420" y="837"/>
                  </a:lnTo>
                  <a:lnTo>
                    <a:pt x="375" y="780"/>
                  </a:lnTo>
                  <a:lnTo>
                    <a:pt x="411" y="768"/>
                  </a:lnTo>
                  <a:lnTo>
                    <a:pt x="465" y="744"/>
                  </a:lnTo>
                  <a:lnTo>
                    <a:pt x="471" y="672"/>
                  </a:lnTo>
                  <a:lnTo>
                    <a:pt x="450" y="612"/>
                  </a:lnTo>
                  <a:lnTo>
                    <a:pt x="381" y="564"/>
                  </a:lnTo>
                  <a:lnTo>
                    <a:pt x="312" y="543"/>
                  </a:lnTo>
                  <a:lnTo>
                    <a:pt x="324" y="507"/>
                  </a:lnTo>
                  <a:lnTo>
                    <a:pt x="363" y="522"/>
                  </a:lnTo>
                  <a:lnTo>
                    <a:pt x="423" y="531"/>
                  </a:lnTo>
                  <a:lnTo>
                    <a:pt x="447" y="462"/>
                  </a:lnTo>
                  <a:lnTo>
                    <a:pt x="408" y="426"/>
                  </a:lnTo>
                  <a:lnTo>
                    <a:pt x="360" y="369"/>
                  </a:lnTo>
                  <a:lnTo>
                    <a:pt x="330" y="288"/>
                  </a:lnTo>
                  <a:lnTo>
                    <a:pt x="351" y="273"/>
                  </a:lnTo>
                  <a:lnTo>
                    <a:pt x="396" y="345"/>
                  </a:lnTo>
                  <a:lnTo>
                    <a:pt x="438" y="390"/>
                  </a:lnTo>
                  <a:lnTo>
                    <a:pt x="495" y="408"/>
                  </a:lnTo>
                  <a:lnTo>
                    <a:pt x="492" y="309"/>
                  </a:lnTo>
                  <a:lnTo>
                    <a:pt x="537" y="285"/>
                  </a:lnTo>
                  <a:lnTo>
                    <a:pt x="465" y="219"/>
                  </a:lnTo>
                  <a:lnTo>
                    <a:pt x="474" y="138"/>
                  </a:lnTo>
                  <a:lnTo>
                    <a:pt x="447" y="84"/>
                  </a:lnTo>
                  <a:lnTo>
                    <a:pt x="456" y="42"/>
                  </a:lnTo>
                  <a:lnTo>
                    <a:pt x="381" y="9"/>
                  </a:lnTo>
                  <a:lnTo>
                    <a:pt x="309" y="0"/>
                  </a:lnTo>
                  <a:lnTo>
                    <a:pt x="321" y="72"/>
                  </a:lnTo>
                  <a:lnTo>
                    <a:pt x="300" y="90"/>
                  </a:lnTo>
                  <a:lnTo>
                    <a:pt x="279" y="18"/>
                  </a:lnTo>
                  <a:lnTo>
                    <a:pt x="237" y="6"/>
                  </a:lnTo>
                  <a:lnTo>
                    <a:pt x="207" y="42"/>
                  </a:lnTo>
                  <a:lnTo>
                    <a:pt x="198" y="126"/>
                  </a:lnTo>
                  <a:lnTo>
                    <a:pt x="207" y="180"/>
                  </a:lnTo>
                  <a:lnTo>
                    <a:pt x="213" y="252"/>
                  </a:lnTo>
                  <a:lnTo>
                    <a:pt x="180" y="30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7" name="任意多边形 4">
              <a:extLst>
                <a:ext uri="{FF2B5EF4-FFF2-40B4-BE49-F238E27FC236}">
                  <a16:creationId xmlns:a16="http://schemas.microsoft.com/office/drawing/2014/main" id="{6F6D386A-D38C-440F-B018-27CB81399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863" y="1273175"/>
              <a:ext cx="50800" cy="39688"/>
            </a:xfrm>
            <a:custGeom>
              <a:avLst/>
              <a:gdLst>
                <a:gd name="T0" fmla="*/ 2147483647 w 384"/>
                <a:gd name="T1" fmla="*/ 0 h 288"/>
                <a:gd name="T2" fmla="*/ 0 w 384"/>
                <a:gd name="T3" fmla="*/ 2147483647 h 288"/>
                <a:gd name="T4" fmla="*/ 2147483647 w 384"/>
                <a:gd name="T5" fmla="*/ 2147483647 h 288"/>
                <a:gd name="T6" fmla="*/ 2147483647 w 384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288"/>
                <a:gd name="T14" fmla="*/ 384 w 384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288">
                  <a:moveTo>
                    <a:pt x="120" y="51"/>
                  </a:moveTo>
                  <a:lnTo>
                    <a:pt x="72" y="18"/>
                  </a:lnTo>
                  <a:lnTo>
                    <a:pt x="21" y="33"/>
                  </a:lnTo>
                  <a:lnTo>
                    <a:pt x="0" y="93"/>
                  </a:lnTo>
                  <a:lnTo>
                    <a:pt x="42" y="147"/>
                  </a:lnTo>
                  <a:lnTo>
                    <a:pt x="51" y="195"/>
                  </a:lnTo>
                  <a:lnTo>
                    <a:pt x="81" y="249"/>
                  </a:lnTo>
                  <a:lnTo>
                    <a:pt x="120" y="288"/>
                  </a:lnTo>
                  <a:lnTo>
                    <a:pt x="180" y="285"/>
                  </a:lnTo>
                  <a:lnTo>
                    <a:pt x="159" y="252"/>
                  </a:lnTo>
                  <a:lnTo>
                    <a:pt x="132" y="198"/>
                  </a:lnTo>
                  <a:lnTo>
                    <a:pt x="168" y="162"/>
                  </a:lnTo>
                  <a:lnTo>
                    <a:pt x="210" y="192"/>
                  </a:lnTo>
                  <a:lnTo>
                    <a:pt x="252" y="201"/>
                  </a:lnTo>
                  <a:lnTo>
                    <a:pt x="312" y="258"/>
                  </a:lnTo>
                  <a:lnTo>
                    <a:pt x="342" y="186"/>
                  </a:lnTo>
                  <a:lnTo>
                    <a:pt x="384" y="147"/>
                  </a:lnTo>
                  <a:lnTo>
                    <a:pt x="381" y="114"/>
                  </a:lnTo>
                  <a:lnTo>
                    <a:pt x="360" y="57"/>
                  </a:lnTo>
                  <a:lnTo>
                    <a:pt x="318" y="78"/>
                  </a:lnTo>
                  <a:lnTo>
                    <a:pt x="285" y="120"/>
                  </a:lnTo>
                  <a:lnTo>
                    <a:pt x="264" y="69"/>
                  </a:lnTo>
                  <a:lnTo>
                    <a:pt x="255" y="24"/>
                  </a:lnTo>
                  <a:lnTo>
                    <a:pt x="171" y="0"/>
                  </a:lnTo>
                  <a:lnTo>
                    <a:pt x="120" y="5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任意多边形 4">
              <a:extLst>
                <a:ext uri="{FF2B5EF4-FFF2-40B4-BE49-F238E27FC236}">
                  <a16:creationId xmlns:a16="http://schemas.microsoft.com/office/drawing/2014/main" id="{4C8A9C18-4E7A-429E-A232-4ECEAB46D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3925" y="1144588"/>
              <a:ext cx="60325" cy="117475"/>
            </a:xfrm>
            <a:custGeom>
              <a:avLst/>
              <a:gdLst>
                <a:gd name="T0" fmla="*/ 2147483647 w 450"/>
                <a:gd name="T1" fmla="*/ 0 h 870"/>
                <a:gd name="T2" fmla="*/ 0 w 450"/>
                <a:gd name="T3" fmla="*/ 2147483647 h 870"/>
                <a:gd name="T4" fmla="*/ 2147483647 w 450"/>
                <a:gd name="T5" fmla="*/ 2147483647 h 870"/>
                <a:gd name="T6" fmla="*/ 2147483647 w 450"/>
                <a:gd name="T7" fmla="*/ 0 h 8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0"/>
                <a:gd name="T13" fmla="*/ 0 h 870"/>
                <a:gd name="T14" fmla="*/ 450 w 450"/>
                <a:gd name="T15" fmla="*/ 870 h 8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0" h="870">
                  <a:moveTo>
                    <a:pt x="150" y="48"/>
                  </a:moveTo>
                  <a:lnTo>
                    <a:pt x="150" y="120"/>
                  </a:lnTo>
                  <a:lnTo>
                    <a:pt x="123" y="180"/>
                  </a:lnTo>
                  <a:lnTo>
                    <a:pt x="84" y="201"/>
                  </a:lnTo>
                  <a:lnTo>
                    <a:pt x="60" y="267"/>
                  </a:lnTo>
                  <a:lnTo>
                    <a:pt x="54" y="333"/>
                  </a:lnTo>
                  <a:lnTo>
                    <a:pt x="81" y="354"/>
                  </a:lnTo>
                  <a:lnTo>
                    <a:pt x="66" y="408"/>
                  </a:lnTo>
                  <a:lnTo>
                    <a:pt x="72" y="459"/>
                  </a:lnTo>
                  <a:lnTo>
                    <a:pt x="12" y="534"/>
                  </a:lnTo>
                  <a:lnTo>
                    <a:pt x="27" y="570"/>
                  </a:lnTo>
                  <a:lnTo>
                    <a:pt x="0" y="609"/>
                  </a:lnTo>
                  <a:lnTo>
                    <a:pt x="9" y="678"/>
                  </a:lnTo>
                  <a:lnTo>
                    <a:pt x="6" y="738"/>
                  </a:lnTo>
                  <a:lnTo>
                    <a:pt x="57" y="807"/>
                  </a:lnTo>
                  <a:lnTo>
                    <a:pt x="108" y="780"/>
                  </a:lnTo>
                  <a:lnTo>
                    <a:pt x="126" y="816"/>
                  </a:lnTo>
                  <a:lnTo>
                    <a:pt x="141" y="846"/>
                  </a:lnTo>
                  <a:lnTo>
                    <a:pt x="180" y="867"/>
                  </a:lnTo>
                  <a:lnTo>
                    <a:pt x="213" y="870"/>
                  </a:lnTo>
                  <a:lnTo>
                    <a:pt x="207" y="801"/>
                  </a:lnTo>
                  <a:lnTo>
                    <a:pt x="252" y="792"/>
                  </a:lnTo>
                  <a:lnTo>
                    <a:pt x="300" y="759"/>
                  </a:lnTo>
                  <a:lnTo>
                    <a:pt x="297" y="705"/>
                  </a:lnTo>
                  <a:lnTo>
                    <a:pt x="255" y="693"/>
                  </a:lnTo>
                  <a:lnTo>
                    <a:pt x="213" y="669"/>
                  </a:lnTo>
                  <a:lnTo>
                    <a:pt x="249" y="603"/>
                  </a:lnTo>
                  <a:lnTo>
                    <a:pt x="318" y="540"/>
                  </a:lnTo>
                  <a:lnTo>
                    <a:pt x="389" y="486"/>
                  </a:lnTo>
                  <a:lnTo>
                    <a:pt x="396" y="438"/>
                  </a:lnTo>
                  <a:lnTo>
                    <a:pt x="351" y="420"/>
                  </a:lnTo>
                  <a:lnTo>
                    <a:pt x="303" y="453"/>
                  </a:lnTo>
                  <a:lnTo>
                    <a:pt x="252" y="462"/>
                  </a:lnTo>
                  <a:lnTo>
                    <a:pt x="252" y="429"/>
                  </a:lnTo>
                  <a:lnTo>
                    <a:pt x="306" y="429"/>
                  </a:lnTo>
                  <a:lnTo>
                    <a:pt x="333" y="399"/>
                  </a:lnTo>
                  <a:lnTo>
                    <a:pt x="312" y="339"/>
                  </a:lnTo>
                  <a:lnTo>
                    <a:pt x="339" y="318"/>
                  </a:lnTo>
                  <a:lnTo>
                    <a:pt x="399" y="339"/>
                  </a:lnTo>
                  <a:lnTo>
                    <a:pt x="408" y="258"/>
                  </a:lnTo>
                  <a:lnTo>
                    <a:pt x="360" y="222"/>
                  </a:lnTo>
                  <a:lnTo>
                    <a:pt x="396" y="207"/>
                  </a:lnTo>
                  <a:lnTo>
                    <a:pt x="444" y="213"/>
                  </a:lnTo>
                  <a:lnTo>
                    <a:pt x="450" y="177"/>
                  </a:lnTo>
                  <a:lnTo>
                    <a:pt x="405" y="156"/>
                  </a:lnTo>
                  <a:lnTo>
                    <a:pt x="438" y="123"/>
                  </a:lnTo>
                  <a:lnTo>
                    <a:pt x="426" y="99"/>
                  </a:lnTo>
                  <a:lnTo>
                    <a:pt x="366" y="114"/>
                  </a:lnTo>
                  <a:lnTo>
                    <a:pt x="321" y="126"/>
                  </a:lnTo>
                  <a:lnTo>
                    <a:pt x="270" y="87"/>
                  </a:lnTo>
                  <a:lnTo>
                    <a:pt x="252" y="117"/>
                  </a:lnTo>
                  <a:lnTo>
                    <a:pt x="249" y="174"/>
                  </a:lnTo>
                  <a:lnTo>
                    <a:pt x="228" y="231"/>
                  </a:lnTo>
                  <a:lnTo>
                    <a:pt x="198" y="222"/>
                  </a:lnTo>
                  <a:lnTo>
                    <a:pt x="222" y="165"/>
                  </a:lnTo>
                  <a:lnTo>
                    <a:pt x="222" y="93"/>
                  </a:lnTo>
                  <a:lnTo>
                    <a:pt x="192" y="48"/>
                  </a:lnTo>
                  <a:lnTo>
                    <a:pt x="216" y="0"/>
                  </a:lnTo>
                  <a:lnTo>
                    <a:pt x="183" y="3"/>
                  </a:lnTo>
                  <a:lnTo>
                    <a:pt x="150" y="48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任意多边形 4">
              <a:extLst>
                <a:ext uri="{FF2B5EF4-FFF2-40B4-BE49-F238E27FC236}">
                  <a16:creationId xmlns:a16="http://schemas.microsoft.com/office/drawing/2014/main" id="{A08F4AF6-5B93-48AF-BFAD-A6678CCC1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1281113"/>
              <a:ext cx="12700" cy="14287"/>
            </a:xfrm>
            <a:custGeom>
              <a:avLst/>
              <a:gdLst>
                <a:gd name="T0" fmla="*/ 2147483647 w 93"/>
                <a:gd name="T1" fmla="*/ 0 h 108"/>
                <a:gd name="T2" fmla="*/ 0 w 93"/>
                <a:gd name="T3" fmla="*/ 2147483647 h 108"/>
                <a:gd name="T4" fmla="*/ 2147483647 w 93"/>
                <a:gd name="T5" fmla="*/ 2147483647 h 108"/>
                <a:gd name="T6" fmla="*/ 2147483647 w 93"/>
                <a:gd name="T7" fmla="*/ 0 h 10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108"/>
                <a:gd name="T14" fmla="*/ 93 w 93"/>
                <a:gd name="T15" fmla="*/ 108 h 10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108">
                  <a:moveTo>
                    <a:pt x="66" y="0"/>
                  </a:moveTo>
                  <a:lnTo>
                    <a:pt x="24" y="21"/>
                  </a:lnTo>
                  <a:lnTo>
                    <a:pt x="0" y="63"/>
                  </a:lnTo>
                  <a:lnTo>
                    <a:pt x="9" y="108"/>
                  </a:lnTo>
                  <a:lnTo>
                    <a:pt x="48" y="78"/>
                  </a:lnTo>
                  <a:lnTo>
                    <a:pt x="84" y="60"/>
                  </a:lnTo>
                  <a:lnTo>
                    <a:pt x="93" y="24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0" name="任意多边形 4">
              <a:extLst>
                <a:ext uri="{FF2B5EF4-FFF2-40B4-BE49-F238E27FC236}">
                  <a16:creationId xmlns:a16="http://schemas.microsoft.com/office/drawing/2014/main" id="{1A765459-BD07-48BD-980E-6B26733C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613" y="1436688"/>
              <a:ext cx="28575" cy="19050"/>
            </a:xfrm>
            <a:custGeom>
              <a:avLst/>
              <a:gdLst>
                <a:gd name="T0" fmla="*/ 2147483647 w 213"/>
                <a:gd name="T1" fmla="*/ 0 h 144"/>
                <a:gd name="T2" fmla="*/ 0 w 213"/>
                <a:gd name="T3" fmla="*/ 2147483647 h 144"/>
                <a:gd name="T4" fmla="*/ 2147483647 w 213"/>
                <a:gd name="T5" fmla="*/ 2147483647 h 144"/>
                <a:gd name="T6" fmla="*/ 2147483647 w 213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3"/>
                <a:gd name="T13" fmla="*/ 0 h 144"/>
                <a:gd name="T14" fmla="*/ 213 w 213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3" h="144">
                  <a:moveTo>
                    <a:pt x="57" y="9"/>
                  </a:moveTo>
                  <a:lnTo>
                    <a:pt x="0" y="54"/>
                  </a:lnTo>
                  <a:lnTo>
                    <a:pt x="51" y="75"/>
                  </a:lnTo>
                  <a:lnTo>
                    <a:pt x="72" y="117"/>
                  </a:lnTo>
                  <a:lnTo>
                    <a:pt x="117" y="144"/>
                  </a:lnTo>
                  <a:lnTo>
                    <a:pt x="189" y="123"/>
                  </a:lnTo>
                  <a:lnTo>
                    <a:pt x="213" y="78"/>
                  </a:lnTo>
                  <a:lnTo>
                    <a:pt x="192" y="15"/>
                  </a:lnTo>
                  <a:lnTo>
                    <a:pt x="138" y="24"/>
                  </a:lnTo>
                  <a:lnTo>
                    <a:pt x="99" y="0"/>
                  </a:lnTo>
                  <a:lnTo>
                    <a:pt x="57" y="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任意多边形 4">
              <a:extLst>
                <a:ext uri="{FF2B5EF4-FFF2-40B4-BE49-F238E27FC236}">
                  <a16:creationId xmlns:a16="http://schemas.microsoft.com/office/drawing/2014/main" id="{2182A3E4-1069-4507-A4C3-09CD7B2E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550" y="1384300"/>
              <a:ext cx="26988" cy="23813"/>
            </a:xfrm>
            <a:custGeom>
              <a:avLst/>
              <a:gdLst>
                <a:gd name="T0" fmla="*/ 2147483647 w 207"/>
                <a:gd name="T1" fmla="*/ 0 h 189"/>
                <a:gd name="T2" fmla="*/ 0 w 207"/>
                <a:gd name="T3" fmla="*/ 2147483647 h 189"/>
                <a:gd name="T4" fmla="*/ 2147483647 w 207"/>
                <a:gd name="T5" fmla="*/ 2147483647 h 189"/>
                <a:gd name="T6" fmla="*/ 2147483647 w 207"/>
                <a:gd name="T7" fmla="*/ 0 h 1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7"/>
                <a:gd name="T13" fmla="*/ 0 h 189"/>
                <a:gd name="T14" fmla="*/ 207 w 207"/>
                <a:gd name="T15" fmla="*/ 189 h 1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7" h="189">
                  <a:moveTo>
                    <a:pt x="168" y="21"/>
                  </a:moveTo>
                  <a:lnTo>
                    <a:pt x="111" y="0"/>
                  </a:lnTo>
                  <a:lnTo>
                    <a:pt x="81" y="18"/>
                  </a:lnTo>
                  <a:lnTo>
                    <a:pt x="57" y="54"/>
                  </a:lnTo>
                  <a:lnTo>
                    <a:pt x="21" y="111"/>
                  </a:lnTo>
                  <a:lnTo>
                    <a:pt x="0" y="186"/>
                  </a:lnTo>
                  <a:lnTo>
                    <a:pt x="42" y="189"/>
                  </a:lnTo>
                  <a:lnTo>
                    <a:pt x="69" y="150"/>
                  </a:lnTo>
                  <a:lnTo>
                    <a:pt x="66" y="111"/>
                  </a:lnTo>
                  <a:lnTo>
                    <a:pt x="114" y="90"/>
                  </a:lnTo>
                  <a:lnTo>
                    <a:pt x="207" y="69"/>
                  </a:lnTo>
                  <a:lnTo>
                    <a:pt x="168" y="21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2" name="任意多边形 4">
              <a:extLst>
                <a:ext uri="{FF2B5EF4-FFF2-40B4-BE49-F238E27FC236}">
                  <a16:creationId xmlns:a16="http://schemas.microsoft.com/office/drawing/2014/main" id="{B58AAB49-2AC5-45D2-9F25-1CF5D0D41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638" y="1411288"/>
              <a:ext cx="42862" cy="36512"/>
            </a:xfrm>
            <a:custGeom>
              <a:avLst/>
              <a:gdLst>
                <a:gd name="T0" fmla="*/ 2147483647 w 321"/>
                <a:gd name="T1" fmla="*/ 0 h 279"/>
                <a:gd name="T2" fmla="*/ 0 w 321"/>
                <a:gd name="T3" fmla="*/ 2147483647 h 279"/>
                <a:gd name="T4" fmla="*/ 2147483647 w 321"/>
                <a:gd name="T5" fmla="*/ 2147483647 h 279"/>
                <a:gd name="T6" fmla="*/ 2147483647 w 321"/>
                <a:gd name="T7" fmla="*/ 0 h 2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1"/>
                <a:gd name="T13" fmla="*/ 0 h 279"/>
                <a:gd name="T14" fmla="*/ 321 w 321"/>
                <a:gd name="T15" fmla="*/ 279 h 2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1" h="279">
                  <a:moveTo>
                    <a:pt x="107" y="60"/>
                  </a:moveTo>
                  <a:lnTo>
                    <a:pt x="72" y="87"/>
                  </a:lnTo>
                  <a:lnTo>
                    <a:pt x="24" y="81"/>
                  </a:lnTo>
                  <a:lnTo>
                    <a:pt x="0" y="114"/>
                  </a:lnTo>
                  <a:lnTo>
                    <a:pt x="12" y="153"/>
                  </a:lnTo>
                  <a:lnTo>
                    <a:pt x="12" y="189"/>
                  </a:lnTo>
                  <a:lnTo>
                    <a:pt x="3" y="265"/>
                  </a:lnTo>
                  <a:lnTo>
                    <a:pt x="51" y="279"/>
                  </a:lnTo>
                  <a:lnTo>
                    <a:pt x="105" y="267"/>
                  </a:lnTo>
                  <a:lnTo>
                    <a:pt x="156" y="210"/>
                  </a:lnTo>
                  <a:lnTo>
                    <a:pt x="255" y="75"/>
                  </a:lnTo>
                  <a:lnTo>
                    <a:pt x="285" y="75"/>
                  </a:lnTo>
                  <a:lnTo>
                    <a:pt x="276" y="114"/>
                  </a:lnTo>
                  <a:lnTo>
                    <a:pt x="258" y="147"/>
                  </a:lnTo>
                  <a:lnTo>
                    <a:pt x="288" y="147"/>
                  </a:lnTo>
                  <a:lnTo>
                    <a:pt x="321" y="69"/>
                  </a:lnTo>
                  <a:lnTo>
                    <a:pt x="288" y="30"/>
                  </a:lnTo>
                  <a:lnTo>
                    <a:pt x="252" y="0"/>
                  </a:lnTo>
                  <a:lnTo>
                    <a:pt x="219" y="39"/>
                  </a:lnTo>
                  <a:lnTo>
                    <a:pt x="159" y="27"/>
                  </a:lnTo>
                  <a:lnTo>
                    <a:pt x="107" y="6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任意多边形 4">
              <a:extLst>
                <a:ext uri="{FF2B5EF4-FFF2-40B4-BE49-F238E27FC236}">
                  <a16:creationId xmlns:a16="http://schemas.microsoft.com/office/drawing/2014/main" id="{3F37AFA3-BAC2-4EAC-9B8E-1D9D60964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373188"/>
              <a:ext cx="30162" cy="34925"/>
            </a:xfrm>
            <a:custGeom>
              <a:avLst/>
              <a:gdLst>
                <a:gd name="T0" fmla="*/ 2147483647 w 222"/>
                <a:gd name="T1" fmla="*/ 0 h 255"/>
                <a:gd name="T2" fmla="*/ 0 w 222"/>
                <a:gd name="T3" fmla="*/ 2147483647 h 255"/>
                <a:gd name="T4" fmla="*/ 2147483647 w 222"/>
                <a:gd name="T5" fmla="*/ 2147483647 h 255"/>
                <a:gd name="T6" fmla="*/ 2147483647 w 222"/>
                <a:gd name="T7" fmla="*/ 0 h 2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255"/>
                <a:gd name="T14" fmla="*/ 222 w 222"/>
                <a:gd name="T15" fmla="*/ 255 h 2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255">
                  <a:moveTo>
                    <a:pt x="146" y="24"/>
                  </a:moveTo>
                  <a:lnTo>
                    <a:pt x="66" y="117"/>
                  </a:lnTo>
                  <a:lnTo>
                    <a:pt x="27" y="123"/>
                  </a:lnTo>
                  <a:lnTo>
                    <a:pt x="15" y="174"/>
                  </a:lnTo>
                  <a:lnTo>
                    <a:pt x="0" y="240"/>
                  </a:lnTo>
                  <a:lnTo>
                    <a:pt x="42" y="255"/>
                  </a:lnTo>
                  <a:lnTo>
                    <a:pt x="93" y="222"/>
                  </a:lnTo>
                  <a:lnTo>
                    <a:pt x="150" y="156"/>
                  </a:lnTo>
                  <a:lnTo>
                    <a:pt x="204" y="84"/>
                  </a:lnTo>
                  <a:lnTo>
                    <a:pt x="198" y="42"/>
                  </a:lnTo>
                  <a:lnTo>
                    <a:pt x="222" y="6"/>
                  </a:lnTo>
                  <a:lnTo>
                    <a:pt x="198" y="0"/>
                  </a:lnTo>
                  <a:lnTo>
                    <a:pt x="146" y="24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任意多边形 4">
              <a:extLst>
                <a:ext uri="{FF2B5EF4-FFF2-40B4-BE49-F238E27FC236}">
                  <a16:creationId xmlns:a16="http://schemas.microsoft.com/office/drawing/2014/main" id="{F40AFC2B-250C-40E1-8136-8333C321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063" y="1520825"/>
              <a:ext cx="42862" cy="52388"/>
            </a:xfrm>
            <a:custGeom>
              <a:avLst/>
              <a:gdLst>
                <a:gd name="T0" fmla="*/ 2147483647 w 315"/>
                <a:gd name="T1" fmla="*/ 0 h 390"/>
                <a:gd name="T2" fmla="*/ 0 w 315"/>
                <a:gd name="T3" fmla="*/ 2147483647 h 390"/>
                <a:gd name="T4" fmla="*/ 2147483647 w 315"/>
                <a:gd name="T5" fmla="*/ 2147483647 h 390"/>
                <a:gd name="T6" fmla="*/ 2147483647 w 315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"/>
                <a:gd name="T13" fmla="*/ 0 h 390"/>
                <a:gd name="T14" fmla="*/ 315 w 315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" h="390">
                  <a:moveTo>
                    <a:pt x="126" y="66"/>
                  </a:moveTo>
                  <a:lnTo>
                    <a:pt x="162" y="21"/>
                  </a:lnTo>
                  <a:lnTo>
                    <a:pt x="144" y="0"/>
                  </a:lnTo>
                  <a:lnTo>
                    <a:pt x="114" y="15"/>
                  </a:lnTo>
                  <a:lnTo>
                    <a:pt x="72" y="57"/>
                  </a:lnTo>
                  <a:lnTo>
                    <a:pt x="27" y="57"/>
                  </a:lnTo>
                  <a:lnTo>
                    <a:pt x="0" y="90"/>
                  </a:lnTo>
                  <a:lnTo>
                    <a:pt x="9" y="126"/>
                  </a:lnTo>
                  <a:lnTo>
                    <a:pt x="48" y="165"/>
                  </a:lnTo>
                  <a:lnTo>
                    <a:pt x="51" y="210"/>
                  </a:lnTo>
                  <a:lnTo>
                    <a:pt x="39" y="295"/>
                  </a:lnTo>
                  <a:lnTo>
                    <a:pt x="72" y="345"/>
                  </a:lnTo>
                  <a:lnTo>
                    <a:pt x="129" y="369"/>
                  </a:lnTo>
                  <a:lnTo>
                    <a:pt x="159" y="390"/>
                  </a:lnTo>
                  <a:lnTo>
                    <a:pt x="165" y="327"/>
                  </a:lnTo>
                  <a:lnTo>
                    <a:pt x="168" y="270"/>
                  </a:lnTo>
                  <a:lnTo>
                    <a:pt x="186" y="234"/>
                  </a:lnTo>
                  <a:lnTo>
                    <a:pt x="216" y="219"/>
                  </a:lnTo>
                  <a:lnTo>
                    <a:pt x="252" y="270"/>
                  </a:lnTo>
                  <a:lnTo>
                    <a:pt x="291" y="264"/>
                  </a:lnTo>
                  <a:lnTo>
                    <a:pt x="315" y="222"/>
                  </a:lnTo>
                  <a:lnTo>
                    <a:pt x="288" y="165"/>
                  </a:lnTo>
                  <a:lnTo>
                    <a:pt x="240" y="168"/>
                  </a:lnTo>
                  <a:lnTo>
                    <a:pt x="216" y="147"/>
                  </a:lnTo>
                  <a:lnTo>
                    <a:pt x="207" y="111"/>
                  </a:lnTo>
                  <a:lnTo>
                    <a:pt x="165" y="117"/>
                  </a:lnTo>
                  <a:lnTo>
                    <a:pt x="126" y="6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任意多边形 4">
              <a:extLst>
                <a:ext uri="{FF2B5EF4-FFF2-40B4-BE49-F238E27FC236}">
                  <a16:creationId xmlns:a16="http://schemas.microsoft.com/office/drawing/2014/main" id="{49749068-D0CE-42DE-B669-9A12CD2F8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988" y="1414463"/>
              <a:ext cx="30162" cy="23812"/>
            </a:xfrm>
            <a:custGeom>
              <a:avLst/>
              <a:gdLst>
                <a:gd name="T0" fmla="*/ 2147483647 w 225"/>
                <a:gd name="T1" fmla="*/ 0 h 177"/>
                <a:gd name="T2" fmla="*/ 0 w 225"/>
                <a:gd name="T3" fmla="*/ 2147483647 h 177"/>
                <a:gd name="T4" fmla="*/ 2147483647 w 225"/>
                <a:gd name="T5" fmla="*/ 2147483647 h 177"/>
                <a:gd name="T6" fmla="*/ 2147483647 w 225"/>
                <a:gd name="T7" fmla="*/ 0 h 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5"/>
                <a:gd name="T13" fmla="*/ 0 h 177"/>
                <a:gd name="T14" fmla="*/ 225 w 225"/>
                <a:gd name="T15" fmla="*/ 177 h 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5" h="177">
                  <a:moveTo>
                    <a:pt x="39" y="6"/>
                  </a:moveTo>
                  <a:lnTo>
                    <a:pt x="0" y="78"/>
                  </a:lnTo>
                  <a:lnTo>
                    <a:pt x="12" y="129"/>
                  </a:lnTo>
                  <a:lnTo>
                    <a:pt x="66" y="177"/>
                  </a:lnTo>
                  <a:lnTo>
                    <a:pt x="138" y="177"/>
                  </a:lnTo>
                  <a:lnTo>
                    <a:pt x="189" y="129"/>
                  </a:lnTo>
                  <a:lnTo>
                    <a:pt x="225" y="90"/>
                  </a:lnTo>
                  <a:lnTo>
                    <a:pt x="171" y="27"/>
                  </a:lnTo>
                  <a:lnTo>
                    <a:pt x="96" y="0"/>
                  </a:lnTo>
                  <a:lnTo>
                    <a:pt x="39" y="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6" name="任意多边形 4">
              <a:extLst>
                <a:ext uri="{FF2B5EF4-FFF2-40B4-BE49-F238E27FC236}">
                  <a16:creationId xmlns:a16="http://schemas.microsoft.com/office/drawing/2014/main" id="{F5E045D5-B69F-471D-81BA-9C249CAD8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800" y="1555750"/>
              <a:ext cx="15875" cy="15875"/>
            </a:xfrm>
            <a:custGeom>
              <a:avLst/>
              <a:gdLst>
                <a:gd name="T0" fmla="*/ 2147483647 w 114"/>
                <a:gd name="T1" fmla="*/ 0 h 117"/>
                <a:gd name="T2" fmla="*/ 0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0 h 1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17"/>
                <a:gd name="T14" fmla="*/ 114 w 114"/>
                <a:gd name="T15" fmla="*/ 117 h 1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17">
                  <a:moveTo>
                    <a:pt x="6" y="15"/>
                  </a:moveTo>
                  <a:lnTo>
                    <a:pt x="0" y="60"/>
                  </a:lnTo>
                  <a:lnTo>
                    <a:pt x="21" y="117"/>
                  </a:lnTo>
                  <a:lnTo>
                    <a:pt x="54" y="96"/>
                  </a:lnTo>
                  <a:lnTo>
                    <a:pt x="78" y="66"/>
                  </a:lnTo>
                  <a:lnTo>
                    <a:pt x="114" y="45"/>
                  </a:lnTo>
                  <a:lnTo>
                    <a:pt x="72" y="27"/>
                  </a:lnTo>
                  <a:lnTo>
                    <a:pt x="39" y="0"/>
                  </a:lnTo>
                  <a:lnTo>
                    <a:pt x="6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7" name="任意多边形 4">
              <a:extLst>
                <a:ext uri="{FF2B5EF4-FFF2-40B4-BE49-F238E27FC236}">
                  <a16:creationId xmlns:a16="http://schemas.microsoft.com/office/drawing/2014/main" id="{AD64BB2A-B60B-41C5-A53B-00F7C0FDA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13" y="1538288"/>
              <a:ext cx="11112" cy="15875"/>
            </a:xfrm>
            <a:custGeom>
              <a:avLst/>
              <a:gdLst>
                <a:gd name="T0" fmla="*/ 2147483647 w 87"/>
                <a:gd name="T1" fmla="*/ 0 h 129"/>
                <a:gd name="T2" fmla="*/ 0 w 87"/>
                <a:gd name="T3" fmla="*/ 2147483647 h 129"/>
                <a:gd name="T4" fmla="*/ 2147483647 w 87"/>
                <a:gd name="T5" fmla="*/ 2147483647 h 129"/>
                <a:gd name="T6" fmla="*/ 2147483647 w 87"/>
                <a:gd name="T7" fmla="*/ 0 h 1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129"/>
                <a:gd name="T14" fmla="*/ 87 w 87"/>
                <a:gd name="T15" fmla="*/ 129 h 1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129">
                  <a:moveTo>
                    <a:pt x="15" y="15"/>
                  </a:moveTo>
                  <a:lnTo>
                    <a:pt x="0" y="45"/>
                  </a:lnTo>
                  <a:lnTo>
                    <a:pt x="33" y="81"/>
                  </a:lnTo>
                  <a:lnTo>
                    <a:pt x="42" y="117"/>
                  </a:lnTo>
                  <a:lnTo>
                    <a:pt x="84" y="129"/>
                  </a:lnTo>
                  <a:lnTo>
                    <a:pt x="87" y="66"/>
                  </a:lnTo>
                  <a:lnTo>
                    <a:pt x="54" y="45"/>
                  </a:lnTo>
                  <a:lnTo>
                    <a:pt x="48" y="0"/>
                  </a:lnTo>
                  <a:lnTo>
                    <a:pt x="15" y="15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任意多边形 4">
              <a:extLst>
                <a:ext uri="{FF2B5EF4-FFF2-40B4-BE49-F238E27FC236}">
                  <a16:creationId xmlns:a16="http://schemas.microsoft.com/office/drawing/2014/main" id="{C4247B37-D3D4-4B7A-ADFB-C566437EB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6775" y="1625600"/>
              <a:ext cx="12700" cy="12700"/>
            </a:xfrm>
            <a:custGeom>
              <a:avLst/>
              <a:gdLst>
                <a:gd name="T0" fmla="*/ 2147483647 w 93"/>
                <a:gd name="T1" fmla="*/ 0 h 99"/>
                <a:gd name="T2" fmla="*/ 0 w 93"/>
                <a:gd name="T3" fmla="*/ 2147483647 h 99"/>
                <a:gd name="T4" fmla="*/ 2147483647 w 93"/>
                <a:gd name="T5" fmla="*/ 2147483647 h 99"/>
                <a:gd name="T6" fmla="*/ 2147483647 w 93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3"/>
                <a:gd name="T13" fmla="*/ 0 h 99"/>
                <a:gd name="T14" fmla="*/ 93 w 93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3" h="99">
                  <a:moveTo>
                    <a:pt x="15" y="0"/>
                  </a:moveTo>
                  <a:lnTo>
                    <a:pt x="0" y="30"/>
                  </a:lnTo>
                  <a:lnTo>
                    <a:pt x="33" y="66"/>
                  </a:lnTo>
                  <a:lnTo>
                    <a:pt x="60" y="99"/>
                  </a:lnTo>
                  <a:lnTo>
                    <a:pt x="93" y="84"/>
                  </a:lnTo>
                  <a:lnTo>
                    <a:pt x="87" y="51"/>
                  </a:lnTo>
                  <a:lnTo>
                    <a:pt x="54" y="3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任意多边形 4">
              <a:extLst>
                <a:ext uri="{FF2B5EF4-FFF2-40B4-BE49-F238E27FC236}">
                  <a16:creationId xmlns:a16="http://schemas.microsoft.com/office/drawing/2014/main" id="{484C4CED-EF71-4F17-BFDA-B16AB10F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150" y="1614488"/>
              <a:ext cx="7938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任意多边形 4">
              <a:extLst>
                <a:ext uri="{FF2B5EF4-FFF2-40B4-BE49-F238E27FC236}">
                  <a16:creationId xmlns:a16="http://schemas.microsoft.com/office/drawing/2014/main" id="{1F847A8D-FB32-4FF6-B955-8D64C7102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5" y="1363663"/>
              <a:ext cx="7938" cy="7937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1" name="任意多边形 4">
              <a:extLst>
                <a:ext uri="{FF2B5EF4-FFF2-40B4-BE49-F238E27FC236}">
                  <a16:creationId xmlns:a16="http://schemas.microsoft.com/office/drawing/2014/main" id="{4B118320-BE02-405D-8AF7-8B5D3E5A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1257300"/>
              <a:ext cx="9525" cy="9525"/>
            </a:xfrm>
            <a:custGeom>
              <a:avLst/>
              <a:gdLst>
                <a:gd name="T0" fmla="*/ 2147483647 w 60"/>
                <a:gd name="T1" fmla="*/ 0 h 69"/>
                <a:gd name="T2" fmla="*/ 0 w 60"/>
                <a:gd name="T3" fmla="*/ 2147483647 h 69"/>
                <a:gd name="T4" fmla="*/ 2147483647 w 60"/>
                <a:gd name="T5" fmla="*/ 2147483647 h 69"/>
                <a:gd name="T6" fmla="*/ 2147483647 w 60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9"/>
                <a:gd name="T14" fmla="*/ 60 w 60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9">
                  <a:moveTo>
                    <a:pt x="0" y="36"/>
                  </a:moveTo>
                  <a:lnTo>
                    <a:pt x="27" y="69"/>
                  </a:lnTo>
                  <a:lnTo>
                    <a:pt x="60" y="54"/>
                  </a:lnTo>
                  <a:lnTo>
                    <a:pt x="54" y="21"/>
                  </a:lnTo>
                  <a:lnTo>
                    <a:pt x="2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任意多边形 4">
              <a:extLst>
                <a:ext uri="{FF2B5EF4-FFF2-40B4-BE49-F238E27FC236}">
                  <a16:creationId xmlns:a16="http://schemas.microsoft.com/office/drawing/2014/main" id="{45F81D37-63CF-4D31-90DA-4E5BB782A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" name="任意多边形 4">
              <a:extLst>
                <a:ext uri="{FF2B5EF4-FFF2-40B4-BE49-F238E27FC236}">
                  <a16:creationId xmlns:a16="http://schemas.microsoft.com/office/drawing/2014/main" id="{9597096B-692C-4B22-9A87-5819EB3C3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4" name="任意多边形 4">
              <a:extLst>
                <a:ext uri="{FF2B5EF4-FFF2-40B4-BE49-F238E27FC236}">
                  <a16:creationId xmlns:a16="http://schemas.microsoft.com/office/drawing/2014/main" id="{6D6B4309-FC1F-4295-A049-C9A87F23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5" name="任意多边形 4">
              <a:extLst>
                <a:ext uri="{FF2B5EF4-FFF2-40B4-BE49-F238E27FC236}">
                  <a16:creationId xmlns:a16="http://schemas.microsoft.com/office/drawing/2014/main" id="{AFDCD5A0-C2F8-4AD6-9F8C-5DA46F4EE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6" name="任意多边形 4">
              <a:extLst>
                <a:ext uri="{FF2B5EF4-FFF2-40B4-BE49-F238E27FC236}">
                  <a16:creationId xmlns:a16="http://schemas.microsoft.com/office/drawing/2014/main" id="{CB484E72-9C9D-4B6A-A6B0-4457DFDE9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7" name="任意多边形 4">
              <a:extLst>
                <a:ext uri="{FF2B5EF4-FFF2-40B4-BE49-F238E27FC236}">
                  <a16:creationId xmlns:a16="http://schemas.microsoft.com/office/drawing/2014/main" id="{CF83D97C-76C6-4875-8656-6BD89E05D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任意多边形 4">
              <a:extLst>
                <a:ext uri="{FF2B5EF4-FFF2-40B4-BE49-F238E27FC236}">
                  <a16:creationId xmlns:a16="http://schemas.microsoft.com/office/drawing/2014/main" id="{C18E568D-282B-4A68-9F77-957097A01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713" y="6296025"/>
              <a:ext cx="17462" cy="19050"/>
            </a:xfrm>
            <a:custGeom>
              <a:avLst/>
              <a:gdLst>
                <a:gd name="T0" fmla="*/ 2147483647 w 138"/>
                <a:gd name="T1" fmla="*/ 0 h 141"/>
                <a:gd name="T2" fmla="*/ 0 w 138"/>
                <a:gd name="T3" fmla="*/ 2147483647 h 141"/>
                <a:gd name="T4" fmla="*/ 2147483647 w 138"/>
                <a:gd name="T5" fmla="*/ 2147483647 h 141"/>
                <a:gd name="T6" fmla="*/ 2147483647 w 138"/>
                <a:gd name="T7" fmla="*/ 0 h 1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8"/>
                <a:gd name="T13" fmla="*/ 0 h 141"/>
                <a:gd name="T14" fmla="*/ 138 w 138"/>
                <a:gd name="T15" fmla="*/ 141 h 1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8" h="141">
                  <a:moveTo>
                    <a:pt x="0" y="99"/>
                  </a:moveTo>
                  <a:lnTo>
                    <a:pt x="55" y="141"/>
                  </a:lnTo>
                  <a:lnTo>
                    <a:pt x="99" y="125"/>
                  </a:lnTo>
                  <a:lnTo>
                    <a:pt x="123" y="93"/>
                  </a:lnTo>
                  <a:lnTo>
                    <a:pt x="138" y="50"/>
                  </a:lnTo>
                  <a:lnTo>
                    <a:pt x="66" y="0"/>
                  </a:lnTo>
                  <a:lnTo>
                    <a:pt x="30" y="35"/>
                  </a:lnTo>
                  <a:lnTo>
                    <a:pt x="34" y="72"/>
                  </a:lnTo>
                  <a:lnTo>
                    <a:pt x="0" y="99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9" name="任意多边形 4">
              <a:extLst>
                <a:ext uri="{FF2B5EF4-FFF2-40B4-BE49-F238E27FC236}">
                  <a16:creationId xmlns:a16="http://schemas.microsoft.com/office/drawing/2014/main" id="{C98CC544-8BF3-4DEE-935E-4516839E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425" y="6315075"/>
              <a:ext cx="11113" cy="14288"/>
            </a:xfrm>
            <a:custGeom>
              <a:avLst/>
              <a:gdLst>
                <a:gd name="T0" fmla="*/ 2147483647 w 78"/>
                <a:gd name="T1" fmla="*/ 0 h 99"/>
                <a:gd name="T2" fmla="*/ 0 w 78"/>
                <a:gd name="T3" fmla="*/ 2147483647 h 99"/>
                <a:gd name="T4" fmla="*/ 2147483647 w 78"/>
                <a:gd name="T5" fmla="*/ 2147483647 h 99"/>
                <a:gd name="T6" fmla="*/ 2147483647 w 78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"/>
                <a:gd name="T13" fmla="*/ 0 h 99"/>
                <a:gd name="T14" fmla="*/ 78 w 78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" h="99">
                  <a:moveTo>
                    <a:pt x="0" y="26"/>
                  </a:moveTo>
                  <a:lnTo>
                    <a:pt x="26" y="53"/>
                  </a:lnTo>
                  <a:lnTo>
                    <a:pt x="20" y="76"/>
                  </a:lnTo>
                  <a:lnTo>
                    <a:pt x="35" y="99"/>
                  </a:lnTo>
                  <a:lnTo>
                    <a:pt x="74" y="81"/>
                  </a:lnTo>
                  <a:lnTo>
                    <a:pt x="78" y="32"/>
                  </a:lnTo>
                  <a:lnTo>
                    <a:pt x="52" y="0"/>
                  </a:lnTo>
                  <a:lnTo>
                    <a:pt x="20" y="5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0" name="任意多边形 4">
              <a:extLst>
                <a:ext uri="{FF2B5EF4-FFF2-40B4-BE49-F238E27FC236}">
                  <a16:creationId xmlns:a16="http://schemas.microsoft.com/office/drawing/2014/main" id="{D85A4352-8C7A-48E0-978B-31C8F38F5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025" y="6324600"/>
              <a:ext cx="15875" cy="12700"/>
            </a:xfrm>
            <a:custGeom>
              <a:avLst/>
              <a:gdLst>
                <a:gd name="T0" fmla="*/ 2147483647 w 114"/>
                <a:gd name="T1" fmla="*/ 0 h 94"/>
                <a:gd name="T2" fmla="*/ 0 w 114"/>
                <a:gd name="T3" fmla="*/ 2147483647 h 94"/>
                <a:gd name="T4" fmla="*/ 2147483647 w 114"/>
                <a:gd name="T5" fmla="*/ 2147483647 h 94"/>
                <a:gd name="T6" fmla="*/ 2147483647 w 114"/>
                <a:gd name="T7" fmla="*/ 0 h 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94"/>
                <a:gd name="T14" fmla="*/ 114 w 114"/>
                <a:gd name="T15" fmla="*/ 94 h 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94">
                  <a:moveTo>
                    <a:pt x="0" y="26"/>
                  </a:moveTo>
                  <a:lnTo>
                    <a:pt x="18" y="49"/>
                  </a:lnTo>
                  <a:lnTo>
                    <a:pt x="45" y="51"/>
                  </a:lnTo>
                  <a:lnTo>
                    <a:pt x="60" y="72"/>
                  </a:lnTo>
                  <a:lnTo>
                    <a:pt x="88" y="94"/>
                  </a:lnTo>
                  <a:lnTo>
                    <a:pt x="114" y="90"/>
                  </a:lnTo>
                  <a:lnTo>
                    <a:pt x="102" y="64"/>
                  </a:lnTo>
                  <a:lnTo>
                    <a:pt x="70" y="43"/>
                  </a:lnTo>
                  <a:lnTo>
                    <a:pt x="55" y="18"/>
                  </a:lnTo>
                  <a:lnTo>
                    <a:pt x="52" y="0"/>
                  </a:lnTo>
                  <a:lnTo>
                    <a:pt x="22" y="1"/>
                  </a:lnTo>
                  <a:lnTo>
                    <a:pt x="0" y="26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任意多边形 4">
              <a:extLst>
                <a:ext uri="{FF2B5EF4-FFF2-40B4-BE49-F238E27FC236}">
                  <a16:creationId xmlns:a16="http://schemas.microsoft.com/office/drawing/2014/main" id="{6F0DBCC9-9AC2-4590-97A5-3FB10F38B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250" y="6272213"/>
              <a:ext cx="49213" cy="30162"/>
            </a:xfrm>
            <a:custGeom>
              <a:avLst/>
              <a:gdLst>
                <a:gd name="T0" fmla="*/ 2147483647 w 367"/>
                <a:gd name="T1" fmla="*/ 0 h 231"/>
                <a:gd name="T2" fmla="*/ 0 w 367"/>
                <a:gd name="T3" fmla="*/ 2147483647 h 231"/>
                <a:gd name="T4" fmla="*/ 2147483647 w 367"/>
                <a:gd name="T5" fmla="*/ 2147483647 h 231"/>
                <a:gd name="T6" fmla="*/ 2147483647 w 367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7"/>
                <a:gd name="T13" fmla="*/ 0 h 231"/>
                <a:gd name="T14" fmla="*/ 367 w 367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7" h="231">
                  <a:moveTo>
                    <a:pt x="0" y="112"/>
                  </a:moveTo>
                  <a:lnTo>
                    <a:pt x="37" y="141"/>
                  </a:lnTo>
                  <a:lnTo>
                    <a:pt x="37" y="171"/>
                  </a:lnTo>
                  <a:lnTo>
                    <a:pt x="16" y="211"/>
                  </a:lnTo>
                  <a:lnTo>
                    <a:pt x="51" y="231"/>
                  </a:lnTo>
                  <a:lnTo>
                    <a:pt x="90" y="213"/>
                  </a:lnTo>
                  <a:lnTo>
                    <a:pt x="103" y="172"/>
                  </a:lnTo>
                  <a:lnTo>
                    <a:pt x="129" y="189"/>
                  </a:lnTo>
                  <a:lnTo>
                    <a:pt x="153" y="127"/>
                  </a:lnTo>
                  <a:lnTo>
                    <a:pt x="153" y="99"/>
                  </a:lnTo>
                  <a:lnTo>
                    <a:pt x="181" y="88"/>
                  </a:lnTo>
                  <a:lnTo>
                    <a:pt x="183" y="123"/>
                  </a:lnTo>
                  <a:lnTo>
                    <a:pt x="214" y="132"/>
                  </a:lnTo>
                  <a:lnTo>
                    <a:pt x="240" y="114"/>
                  </a:lnTo>
                  <a:lnTo>
                    <a:pt x="255" y="132"/>
                  </a:lnTo>
                  <a:lnTo>
                    <a:pt x="256" y="175"/>
                  </a:lnTo>
                  <a:lnTo>
                    <a:pt x="280" y="192"/>
                  </a:lnTo>
                  <a:lnTo>
                    <a:pt x="321" y="180"/>
                  </a:lnTo>
                  <a:lnTo>
                    <a:pt x="360" y="180"/>
                  </a:lnTo>
                  <a:lnTo>
                    <a:pt x="367" y="142"/>
                  </a:lnTo>
                  <a:lnTo>
                    <a:pt x="343" y="117"/>
                  </a:lnTo>
                  <a:lnTo>
                    <a:pt x="310" y="96"/>
                  </a:lnTo>
                  <a:lnTo>
                    <a:pt x="294" y="57"/>
                  </a:lnTo>
                  <a:lnTo>
                    <a:pt x="240" y="55"/>
                  </a:lnTo>
                  <a:lnTo>
                    <a:pt x="249" y="0"/>
                  </a:lnTo>
                  <a:lnTo>
                    <a:pt x="216" y="10"/>
                  </a:lnTo>
                  <a:lnTo>
                    <a:pt x="199" y="43"/>
                  </a:lnTo>
                  <a:lnTo>
                    <a:pt x="172" y="42"/>
                  </a:lnTo>
                  <a:lnTo>
                    <a:pt x="145" y="6"/>
                  </a:lnTo>
                  <a:lnTo>
                    <a:pt x="111" y="25"/>
                  </a:lnTo>
                  <a:lnTo>
                    <a:pt x="114" y="52"/>
                  </a:lnTo>
                  <a:lnTo>
                    <a:pt x="78" y="58"/>
                  </a:lnTo>
                  <a:lnTo>
                    <a:pt x="37" y="36"/>
                  </a:lnTo>
                  <a:lnTo>
                    <a:pt x="18" y="84"/>
                  </a:lnTo>
                  <a:lnTo>
                    <a:pt x="0" y="1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2" name="任意多边形 4">
              <a:extLst>
                <a:ext uri="{FF2B5EF4-FFF2-40B4-BE49-F238E27FC236}">
                  <a16:creationId xmlns:a16="http://schemas.microsoft.com/office/drawing/2014/main" id="{9CF55B8B-B483-4312-B57C-A14B9434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" y="6288088"/>
              <a:ext cx="9525" cy="11112"/>
            </a:xfrm>
            <a:custGeom>
              <a:avLst/>
              <a:gdLst>
                <a:gd name="T0" fmla="*/ 2147483647 w 72"/>
                <a:gd name="T1" fmla="*/ 0 h 81"/>
                <a:gd name="T2" fmla="*/ 0 w 72"/>
                <a:gd name="T3" fmla="*/ 2147483647 h 81"/>
                <a:gd name="T4" fmla="*/ 2147483647 w 72"/>
                <a:gd name="T5" fmla="*/ 2147483647 h 81"/>
                <a:gd name="T6" fmla="*/ 2147483647 w 72"/>
                <a:gd name="T7" fmla="*/ 0 h 8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"/>
                <a:gd name="T13" fmla="*/ 0 h 81"/>
                <a:gd name="T14" fmla="*/ 72 w 72"/>
                <a:gd name="T15" fmla="*/ 81 h 8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" h="81">
                  <a:moveTo>
                    <a:pt x="0" y="12"/>
                  </a:moveTo>
                  <a:lnTo>
                    <a:pt x="15" y="27"/>
                  </a:lnTo>
                  <a:lnTo>
                    <a:pt x="31" y="45"/>
                  </a:lnTo>
                  <a:lnTo>
                    <a:pt x="15" y="71"/>
                  </a:lnTo>
                  <a:lnTo>
                    <a:pt x="43" y="81"/>
                  </a:lnTo>
                  <a:lnTo>
                    <a:pt x="57" y="60"/>
                  </a:lnTo>
                  <a:lnTo>
                    <a:pt x="72" y="36"/>
                  </a:lnTo>
                  <a:lnTo>
                    <a:pt x="46" y="8"/>
                  </a:lnTo>
                  <a:lnTo>
                    <a:pt x="15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3" name="任意多边形 4">
              <a:extLst>
                <a:ext uri="{FF2B5EF4-FFF2-40B4-BE49-F238E27FC236}">
                  <a16:creationId xmlns:a16="http://schemas.microsoft.com/office/drawing/2014/main" id="{3FF0DACF-8566-4097-8976-2340D7E7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900" y="6315075"/>
              <a:ext cx="7938" cy="7938"/>
            </a:xfrm>
            <a:custGeom>
              <a:avLst/>
              <a:gdLst>
                <a:gd name="T0" fmla="*/ 2147483647 w 54"/>
                <a:gd name="T1" fmla="*/ 0 h 64"/>
                <a:gd name="T2" fmla="*/ 0 w 54"/>
                <a:gd name="T3" fmla="*/ 2147483647 h 64"/>
                <a:gd name="T4" fmla="*/ 2147483647 w 54"/>
                <a:gd name="T5" fmla="*/ 2147483647 h 64"/>
                <a:gd name="T6" fmla="*/ 2147483647 w 54"/>
                <a:gd name="T7" fmla="*/ 0 h 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"/>
                <a:gd name="T13" fmla="*/ 0 h 64"/>
                <a:gd name="T14" fmla="*/ 54 w 54"/>
                <a:gd name="T15" fmla="*/ 64 h 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" h="64">
                  <a:moveTo>
                    <a:pt x="0" y="27"/>
                  </a:moveTo>
                  <a:lnTo>
                    <a:pt x="13" y="49"/>
                  </a:lnTo>
                  <a:lnTo>
                    <a:pt x="34" y="64"/>
                  </a:lnTo>
                  <a:lnTo>
                    <a:pt x="54" y="57"/>
                  </a:lnTo>
                  <a:lnTo>
                    <a:pt x="48" y="25"/>
                  </a:lnTo>
                  <a:lnTo>
                    <a:pt x="37" y="1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 w="19050" cmpd="sng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dist="28398" dir="6993903" algn="ctr" rotWithShape="0">
                <a:srgbClr val="B2B2B2">
                  <a:alpha val="50000"/>
                </a:srgbClr>
              </a:outerShdw>
            </a:effectLst>
            <a:extLst/>
          </p:spPr>
          <p:txBody>
            <a:bodyPr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7" name="Freeform 4">
            <a:extLst>
              <a:ext uri="{FF2B5EF4-FFF2-40B4-BE49-F238E27FC236}">
                <a16:creationId xmlns:a16="http://schemas.microsoft.com/office/drawing/2014/main" id="{2BD35727-ACFC-4927-AE34-A9653D702EB7}"/>
              </a:ext>
            </a:extLst>
          </p:cNvPr>
          <p:cNvSpPr>
            <a:spLocks/>
          </p:cNvSpPr>
          <p:nvPr/>
        </p:nvSpPr>
        <p:spPr bwMode="auto">
          <a:xfrm>
            <a:off x="6808721" y="1062415"/>
            <a:ext cx="360381" cy="662969"/>
          </a:xfrm>
          <a:custGeom>
            <a:avLst/>
            <a:gdLst>
              <a:gd name="T0" fmla="*/ 29322 w 2859"/>
              <a:gd name="T1" fmla="*/ 0 h 4824"/>
              <a:gd name="T2" fmla="*/ 0 w 2859"/>
              <a:gd name="T3" fmla="*/ 56549 h 4824"/>
              <a:gd name="T4" fmla="*/ 364 w 2859"/>
              <a:gd name="T5" fmla="*/ 106545 h 4824"/>
              <a:gd name="T6" fmla="*/ 59738 w 2859"/>
              <a:gd name="T7" fmla="*/ 106545 h 4824"/>
              <a:gd name="T8" fmla="*/ 59738 w 2859"/>
              <a:gd name="T9" fmla="*/ 0 h 4824"/>
              <a:gd name="T10" fmla="*/ 29322 w 2859"/>
              <a:gd name="T11" fmla="*/ 0 h 48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59"/>
              <a:gd name="T19" fmla="*/ 0 h 4824"/>
              <a:gd name="T20" fmla="*/ 2859 w 2859"/>
              <a:gd name="T21" fmla="*/ 4824 h 48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59" h="4824">
                <a:moveTo>
                  <a:pt x="1406" y="2"/>
                </a:moveTo>
                <a:lnTo>
                  <a:pt x="0" y="2560"/>
                </a:lnTo>
                <a:lnTo>
                  <a:pt x="17" y="4824"/>
                </a:lnTo>
                <a:lnTo>
                  <a:pt x="2859" y="4824"/>
                </a:lnTo>
                <a:lnTo>
                  <a:pt x="2859" y="0"/>
                </a:lnTo>
                <a:lnTo>
                  <a:pt x="1406" y="2"/>
                </a:lnTo>
                <a:close/>
              </a:path>
            </a:pathLst>
          </a:custGeom>
          <a:noFill/>
          <a:ln w="3175" cap="flat" cmpd="sng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/>
          </a:p>
        </p:txBody>
      </p:sp>
      <p:grpSp>
        <p:nvGrpSpPr>
          <p:cNvPr id="28" name="组合 62">
            <a:extLst>
              <a:ext uri="{FF2B5EF4-FFF2-40B4-BE49-F238E27FC236}">
                <a16:creationId xmlns:a16="http://schemas.microsoft.com/office/drawing/2014/main" id="{1CDCB721-6106-4BA2-A3D8-AE489D5D3E94}"/>
              </a:ext>
            </a:extLst>
          </p:cNvPr>
          <p:cNvGrpSpPr/>
          <p:nvPr/>
        </p:nvGrpSpPr>
        <p:grpSpPr>
          <a:xfrm>
            <a:off x="6558902" y="4346548"/>
            <a:ext cx="99664" cy="105689"/>
            <a:chOff x="4714876" y="3214686"/>
            <a:chExt cx="144000" cy="144000"/>
          </a:xfrm>
          <a:effectLst>
            <a:outerShdw sx="1000" sy="1000" algn="ctr" rotWithShape="0">
              <a:srgbClr val="000000"/>
            </a:outerShdw>
          </a:effectLst>
        </p:grpSpPr>
        <p:sp>
          <p:nvSpPr>
            <p:cNvPr id="49" name="椭圆 81">
              <a:extLst>
                <a:ext uri="{FF2B5EF4-FFF2-40B4-BE49-F238E27FC236}">
                  <a16:creationId xmlns:a16="http://schemas.microsoft.com/office/drawing/2014/main" id="{A73A0E97-EA80-4E9A-AFA8-5D7D4F0AF088}"/>
                </a:ext>
              </a:extLst>
            </p:cNvPr>
            <p:cNvSpPr/>
            <p:nvPr/>
          </p:nvSpPr>
          <p:spPr>
            <a:xfrm>
              <a:off x="4750876" y="3250686"/>
              <a:ext cx="72000" cy="72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 dirty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50" name="椭圆 83">
              <a:extLst>
                <a:ext uri="{FF2B5EF4-FFF2-40B4-BE49-F238E27FC236}">
                  <a16:creationId xmlns:a16="http://schemas.microsoft.com/office/drawing/2014/main" id="{C25E285B-0634-40C8-8761-8D595F781EB3}"/>
                </a:ext>
              </a:extLst>
            </p:cNvPr>
            <p:cNvSpPr/>
            <p:nvPr/>
          </p:nvSpPr>
          <p:spPr>
            <a:xfrm>
              <a:off x="4714876" y="3214686"/>
              <a:ext cx="144000" cy="144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dist="35921" dir="2700000" sx="66000" sy="66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marL="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44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288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32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575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719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863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007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150" algn="l" defTabSz="914288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</p:grpSp>
      <p:sp>
        <p:nvSpPr>
          <p:cNvPr id="29" name="圆角矩形 59">
            <a:extLst>
              <a:ext uri="{FF2B5EF4-FFF2-40B4-BE49-F238E27FC236}">
                <a16:creationId xmlns:a16="http://schemas.microsoft.com/office/drawing/2014/main" id="{06001BB8-FB6E-48D7-B388-D767FBAC5037}"/>
              </a:ext>
            </a:extLst>
          </p:cNvPr>
          <p:cNvSpPr/>
          <p:nvPr/>
        </p:nvSpPr>
        <p:spPr>
          <a:xfrm>
            <a:off x="7099153" y="5018901"/>
            <a:ext cx="1157162" cy="20317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/>
            <a:endParaRPr lang="en-US" altLang="zh-CN" sz="900" b="1" kern="0" dirty="0">
              <a:solidFill>
                <a:sysClr val="windowText" lastClr="000000"/>
              </a:solidFill>
            </a:endParaRPr>
          </a:p>
          <a:p>
            <a:pPr algn="ctr" defTabSz="685540"/>
            <a:r>
              <a:rPr lang="en-US" altLang="zh-CN" sz="900" b="1" kern="0" dirty="0">
                <a:solidFill>
                  <a:sysClr val="windowText" lastClr="000000"/>
                </a:solidFill>
              </a:rPr>
              <a:t>ICL, KCL, NPL</a:t>
            </a:r>
          </a:p>
          <a:p>
            <a:pPr algn="ctr" defTabSz="685540"/>
            <a:endParaRPr lang="en-US" altLang="zh-CN" sz="9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12B1F84-C8B4-4DD1-813A-AFB11BDD186F}"/>
              </a:ext>
            </a:extLst>
          </p:cNvPr>
          <p:cNvSpPr>
            <a:spLocks noChangeArrowheads="1"/>
          </p:cNvSpPr>
          <p:nvPr/>
        </p:nvSpPr>
        <p:spPr bwMode="gray">
          <a:xfrm>
            <a:off x="6126482" y="3989205"/>
            <a:ext cx="75316" cy="79869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2" name="圆角矩形 62">
            <a:extLst>
              <a:ext uri="{FF2B5EF4-FFF2-40B4-BE49-F238E27FC236}">
                <a16:creationId xmlns:a16="http://schemas.microsoft.com/office/drawing/2014/main" id="{0FAB051C-B17C-4B60-8BA5-150641E37A88}"/>
              </a:ext>
            </a:extLst>
          </p:cNvPr>
          <p:cNvSpPr/>
          <p:nvPr/>
        </p:nvSpPr>
        <p:spPr>
          <a:xfrm>
            <a:off x="4476731" y="3774112"/>
            <a:ext cx="902440" cy="22495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>
              <a:defRPr/>
            </a:pPr>
            <a:r>
              <a:rPr lang="en-US" altLang="zh-CN" sz="900" b="1" kern="0" dirty="0">
                <a:solidFill>
                  <a:sysClr val="windowText" lastClr="000000"/>
                </a:solidFill>
              </a:rPr>
              <a:t>Birmingham</a:t>
            </a:r>
          </a:p>
        </p:txBody>
      </p:sp>
      <p:cxnSp>
        <p:nvCxnSpPr>
          <p:cNvPr id="33" name="肘形连接符 63">
            <a:extLst>
              <a:ext uri="{FF2B5EF4-FFF2-40B4-BE49-F238E27FC236}">
                <a16:creationId xmlns:a16="http://schemas.microsoft.com/office/drawing/2014/main" id="{E3A602F5-44E5-42DA-B332-61F269622C20}"/>
              </a:ext>
            </a:extLst>
          </p:cNvPr>
          <p:cNvCxnSpPr>
            <a:cxnSpLocks/>
            <a:stCxn id="32" idx="3"/>
            <a:endCxn id="31" idx="0"/>
          </p:cNvCxnSpPr>
          <p:nvPr/>
        </p:nvCxnSpPr>
        <p:spPr>
          <a:xfrm>
            <a:off x="5379170" y="3886590"/>
            <a:ext cx="784970" cy="102615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28E206AF-72C9-4F7A-BA10-D1CA351ECF0C}"/>
              </a:ext>
            </a:extLst>
          </p:cNvPr>
          <p:cNvSpPr>
            <a:spLocks noChangeArrowheads="1"/>
          </p:cNvSpPr>
          <p:nvPr/>
        </p:nvSpPr>
        <p:spPr bwMode="gray">
          <a:xfrm>
            <a:off x="5894952" y="3571775"/>
            <a:ext cx="75316" cy="79869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35" name="圆角矩形 65">
            <a:extLst>
              <a:ext uri="{FF2B5EF4-FFF2-40B4-BE49-F238E27FC236}">
                <a16:creationId xmlns:a16="http://schemas.microsoft.com/office/drawing/2014/main" id="{9B274C32-FB0F-4E5B-8E37-2C58EA82C453}"/>
              </a:ext>
            </a:extLst>
          </p:cNvPr>
          <p:cNvSpPr/>
          <p:nvPr/>
        </p:nvSpPr>
        <p:spPr>
          <a:xfrm>
            <a:off x="3903460" y="3404941"/>
            <a:ext cx="902440" cy="22495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>
              <a:defRPr/>
            </a:pPr>
            <a:r>
              <a:rPr lang="en-US" altLang="zh-CN" sz="900" b="1" kern="0" dirty="0">
                <a:solidFill>
                  <a:sysClr val="windowText" lastClr="000000"/>
                </a:solidFill>
              </a:rPr>
              <a:t>Liverpool</a:t>
            </a:r>
          </a:p>
        </p:txBody>
      </p:sp>
      <p:cxnSp>
        <p:nvCxnSpPr>
          <p:cNvPr id="36" name="肘形连接符 66">
            <a:extLst>
              <a:ext uri="{FF2B5EF4-FFF2-40B4-BE49-F238E27FC236}">
                <a16:creationId xmlns:a16="http://schemas.microsoft.com/office/drawing/2014/main" id="{1AC30137-7EBC-4FDF-A3B7-D691A8C32398}"/>
              </a:ext>
            </a:extLst>
          </p:cNvPr>
          <p:cNvCxnSpPr>
            <a:cxnSpLocks/>
            <a:stCxn id="35" idx="3"/>
            <a:endCxn id="34" idx="0"/>
          </p:cNvCxnSpPr>
          <p:nvPr/>
        </p:nvCxnSpPr>
        <p:spPr>
          <a:xfrm>
            <a:off x="4805900" y="3517419"/>
            <a:ext cx="1126710" cy="54356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4" name="圆角矩形 44">
            <a:extLst>
              <a:ext uri="{FF2B5EF4-FFF2-40B4-BE49-F238E27FC236}">
                <a16:creationId xmlns:a16="http://schemas.microsoft.com/office/drawing/2014/main" id="{58C3B3D2-C46A-4F77-BEF3-08ED45E88AC8}"/>
              </a:ext>
            </a:extLst>
          </p:cNvPr>
          <p:cNvSpPr/>
          <p:nvPr/>
        </p:nvSpPr>
        <p:spPr>
          <a:xfrm>
            <a:off x="7877834" y="1934367"/>
            <a:ext cx="1158662" cy="954009"/>
          </a:xfrm>
          <a:prstGeom prst="roundRect">
            <a:avLst>
              <a:gd name="adj" fmla="val 8396"/>
            </a:avLst>
          </a:prstGeom>
          <a:noFill/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540"/>
            <a:endParaRPr lang="zh-CN" altLang="en-US" sz="900" kern="0">
              <a:solidFill>
                <a:sysClr val="windowText" lastClr="000000"/>
              </a:solidFill>
              <a:latin typeface="Calibri" pitchFamily="34" charset="0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15" name="圆角矩形 45">
            <a:extLst>
              <a:ext uri="{FF2B5EF4-FFF2-40B4-BE49-F238E27FC236}">
                <a16:creationId xmlns:a16="http://schemas.microsoft.com/office/drawing/2014/main" id="{F54F82A0-40EF-43D5-AC9A-EF474EBC749B}"/>
              </a:ext>
            </a:extLst>
          </p:cNvPr>
          <p:cNvSpPr/>
          <p:nvPr/>
        </p:nvSpPr>
        <p:spPr>
          <a:xfrm>
            <a:off x="7956376" y="1952642"/>
            <a:ext cx="1022468" cy="308831"/>
          </a:xfrm>
          <a:prstGeom prst="roundRect">
            <a:avLst>
              <a:gd name="adj" fmla="val 50000"/>
            </a:avLst>
          </a:prstGeom>
          <a:solidFill>
            <a:srgbClr val="426EBE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 tIns="0" bIns="0" anchor="ctr" anchorCtr="1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b="1" kern="0" dirty="0">
                <a:solidFill>
                  <a:schemeClr val="bg1"/>
                </a:solidFill>
                <a:latin typeface="+mj-lt"/>
              </a:rPr>
              <a:t>UK</a:t>
            </a:r>
          </a:p>
        </p:txBody>
      </p:sp>
      <p:sp>
        <p:nvSpPr>
          <p:cNvPr id="16" name="Text Box 16">
            <a:extLst>
              <a:ext uri="{FF2B5EF4-FFF2-40B4-BE49-F238E27FC236}">
                <a16:creationId xmlns:a16="http://schemas.microsoft.com/office/drawing/2014/main" id="{A5E2C32C-409E-4379-B80D-C41238C77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5368" y="2279748"/>
            <a:ext cx="1448411" cy="6086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8106" indent="-88106">
              <a:lnSpc>
                <a:spcPct val="114000"/>
              </a:lnSpc>
              <a:buClr>
                <a:schemeClr val="accent1"/>
              </a:buClr>
              <a:buSzPct val="50000"/>
              <a:buFont typeface="Wingdings" pitchFamily="2" charset="2"/>
              <a:buChar char="l"/>
            </a:pPr>
            <a:r>
              <a:rPr lang="en-US" altLang="zh-CN" sz="1000" dirty="0">
                <a:latin typeface="Calibri" pitchFamily="34" charset="0"/>
                <a:cs typeface="Calibri" pitchFamily="34" charset="0"/>
              </a:rPr>
              <a:t>8 Institutes</a:t>
            </a:r>
          </a:p>
          <a:p>
            <a:pPr marL="88106" indent="-88106">
              <a:lnSpc>
                <a:spcPct val="114000"/>
              </a:lnSpc>
              <a:buClr>
                <a:schemeClr val="accent1"/>
              </a:buClr>
              <a:buSzPct val="50000"/>
              <a:buFont typeface="Wingdings" pitchFamily="2" charset="2"/>
              <a:buChar char="l"/>
            </a:pPr>
            <a:r>
              <a:rPr lang="en-US" altLang="zh-CN" sz="1000" dirty="0">
                <a:latin typeface="Calibri" pitchFamily="34" charset="0"/>
                <a:cs typeface="Calibri" pitchFamily="34" charset="0"/>
              </a:rPr>
              <a:t>18 Core Members</a:t>
            </a:r>
          </a:p>
          <a:p>
            <a:pPr marL="88106" indent="-88106">
              <a:lnSpc>
                <a:spcPct val="114000"/>
              </a:lnSpc>
              <a:buClr>
                <a:schemeClr val="accent1"/>
              </a:buClr>
              <a:buSzPct val="50000"/>
              <a:buFont typeface="Wingdings" pitchFamily="2" charset="2"/>
              <a:buChar char="l"/>
            </a:pPr>
            <a:r>
              <a:rPr lang="en-US" altLang="zh-CN" sz="1000" dirty="0">
                <a:latin typeface="Calibri" pitchFamily="34" charset="0"/>
                <a:cs typeface="Calibri" pitchFamily="34" charset="0"/>
              </a:rPr>
              <a:t>Many Associates</a:t>
            </a: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16E7E016-6271-471F-BE4C-8FEDFC3AE444}"/>
              </a:ext>
            </a:extLst>
          </p:cNvPr>
          <p:cNvSpPr>
            <a:spLocks noChangeArrowheads="1"/>
          </p:cNvSpPr>
          <p:nvPr/>
        </p:nvSpPr>
        <p:spPr bwMode="gray">
          <a:xfrm>
            <a:off x="6290961" y="4262409"/>
            <a:ext cx="75316" cy="79869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5" name="圆角矩形 62">
            <a:extLst>
              <a:ext uri="{FF2B5EF4-FFF2-40B4-BE49-F238E27FC236}">
                <a16:creationId xmlns:a16="http://schemas.microsoft.com/office/drawing/2014/main" id="{7CA2799B-79C7-4445-A5F3-8BBF0D191BE4}"/>
              </a:ext>
            </a:extLst>
          </p:cNvPr>
          <p:cNvSpPr/>
          <p:nvPr/>
        </p:nvSpPr>
        <p:spPr>
          <a:xfrm>
            <a:off x="7005406" y="4247617"/>
            <a:ext cx="566267" cy="20994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>
              <a:defRPr/>
            </a:pPr>
            <a:r>
              <a:rPr lang="en-US" altLang="zh-CN" sz="900" b="1" kern="0" dirty="0">
                <a:solidFill>
                  <a:sysClr val="windowText" lastClr="000000"/>
                </a:solidFill>
              </a:rPr>
              <a:t>Oxford</a:t>
            </a:r>
          </a:p>
        </p:txBody>
      </p:sp>
      <p:cxnSp>
        <p:nvCxnSpPr>
          <p:cNvPr id="176" name="Connector: Elbow 175">
            <a:extLst>
              <a:ext uri="{FF2B5EF4-FFF2-40B4-BE49-F238E27FC236}">
                <a16:creationId xmlns:a16="http://schemas.microsoft.com/office/drawing/2014/main" id="{06A2D753-5089-4771-B63A-6B71435BE993}"/>
              </a:ext>
            </a:extLst>
          </p:cNvPr>
          <p:cNvCxnSpPr>
            <a:stCxn id="154" idx="6"/>
            <a:endCxn id="155" idx="1"/>
          </p:cNvCxnSpPr>
          <p:nvPr/>
        </p:nvCxnSpPr>
        <p:spPr>
          <a:xfrm>
            <a:off x="6366277" y="4302344"/>
            <a:ext cx="639129" cy="50247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858E2B60-34EF-4998-998B-C74E30C60F87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66813" y="3999618"/>
            <a:ext cx="75316" cy="79869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84" name="圆角矩形 62">
            <a:extLst>
              <a:ext uri="{FF2B5EF4-FFF2-40B4-BE49-F238E27FC236}">
                <a16:creationId xmlns:a16="http://schemas.microsoft.com/office/drawing/2014/main" id="{059BB48E-3D0A-4696-9464-A84ACB79343F}"/>
              </a:ext>
            </a:extLst>
          </p:cNvPr>
          <p:cNvSpPr/>
          <p:nvPr/>
        </p:nvSpPr>
        <p:spPr>
          <a:xfrm>
            <a:off x="6824533" y="3482722"/>
            <a:ext cx="710831" cy="2410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>
              <a:defRPr/>
            </a:pPr>
            <a:r>
              <a:rPr lang="en-US" altLang="zh-CN" sz="900" b="1" kern="0" dirty="0">
                <a:solidFill>
                  <a:sysClr val="windowText" lastClr="000000"/>
                </a:solidFill>
              </a:rPr>
              <a:t>Cambridge</a:t>
            </a:r>
          </a:p>
        </p:txBody>
      </p:sp>
      <p:cxnSp>
        <p:nvCxnSpPr>
          <p:cNvPr id="188" name="Connector: Elbow 187">
            <a:extLst>
              <a:ext uri="{FF2B5EF4-FFF2-40B4-BE49-F238E27FC236}">
                <a16:creationId xmlns:a16="http://schemas.microsoft.com/office/drawing/2014/main" id="{A87F3029-2485-4A19-9F1A-535ADAF460C2}"/>
              </a:ext>
            </a:extLst>
          </p:cNvPr>
          <p:cNvCxnSpPr>
            <a:cxnSpLocks/>
            <a:stCxn id="50" idx="6"/>
            <a:endCxn id="29" idx="1"/>
          </p:cNvCxnSpPr>
          <p:nvPr/>
        </p:nvCxnSpPr>
        <p:spPr>
          <a:xfrm>
            <a:off x="6658566" y="4399393"/>
            <a:ext cx="440587" cy="721095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sp>
        <p:nvSpPr>
          <p:cNvPr id="243" name="Oval 242">
            <a:extLst>
              <a:ext uri="{FF2B5EF4-FFF2-40B4-BE49-F238E27FC236}">
                <a16:creationId xmlns:a16="http://schemas.microsoft.com/office/drawing/2014/main" id="{2CEDAC1B-0D43-4DFB-BED7-9121E758E464}"/>
              </a:ext>
            </a:extLst>
          </p:cNvPr>
          <p:cNvSpPr>
            <a:spLocks noChangeArrowheads="1"/>
          </p:cNvSpPr>
          <p:nvPr/>
        </p:nvSpPr>
        <p:spPr bwMode="gray">
          <a:xfrm>
            <a:off x="6257775" y="4356817"/>
            <a:ext cx="75316" cy="79869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bg1"/>
            </a:solidFill>
            <a:round/>
            <a:headEnd/>
            <a:tailEnd/>
          </a:ln>
          <a:effectLst>
            <a:outerShdw dist="35921" dir="2700000" sx="66000" sy="66000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900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45" name="圆角矩形 62">
            <a:extLst>
              <a:ext uri="{FF2B5EF4-FFF2-40B4-BE49-F238E27FC236}">
                <a16:creationId xmlns:a16="http://schemas.microsoft.com/office/drawing/2014/main" id="{A5882510-BE31-4B64-9B53-1B4366CA3B2F}"/>
              </a:ext>
            </a:extLst>
          </p:cNvPr>
          <p:cNvSpPr/>
          <p:nvPr/>
        </p:nvSpPr>
        <p:spPr>
          <a:xfrm>
            <a:off x="5600943" y="5016151"/>
            <a:ext cx="315984" cy="1983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accent1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>
            <a:defPPr>
              <a:defRPr lang="zh-CN"/>
            </a:defPPr>
            <a:lvl1pPr marL="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4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8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2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75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19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63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7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50" algn="l" defTabSz="91428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540">
              <a:defRPr/>
            </a:pPr>
            <a:r>
              <a:rPr lang="en-US" altLang="zh-CN" sz="900" b="1" kern="0" dirty="0">
                <a:solidFill>
                  <a:sysClr val="windowText" lastClr="000000"/>
                </a:solidFill>
              </a:rPr>
              <a:t>RAL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268F113F-5176-41EE-BBB5-C9CEFB43993E}"/>
              </a:ext>
            </a:extLst>
          </p:cNvPr>
          <p:cNvCxnSpPr>
            <a:cxnSpLocks/>
            <a:stCxn id="243" idx="2"/>
            <a:endCxn id="245" idx="0"/>
          </p:cNvCxnSpPr>
          <p:nvPr/>
        </p:nvCxnSpPr>
        <p:spPr>
          <a:xfrm rot="10800000" flipV="1">
            <a:off x="5758935" y="4396751"/>
            <a:ext cx="498840" cy="619399"/>
          </a:xfrm>
          <a:prstGeom prst="bentConnector2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60" name="Connector: Elbow 259">
            <a:extLst>
              <a:ext uri="{FF2B5EF4-FFF2-40B4-BE49-F238E27FC236}">
                <a16:creationId xmlns:a16="http://schemas.microsoft.com/office/drawing/2014/main" id="{071A8C64-01BE-4DF5-A164-D28D09590C27}"/>
              </a:ext>
            </a:extLst>
          </p:cNvPr>
          <p:cNvCxnSpPr>
            <a:cxnSpLocks/>
            <a:stCxn id="180" idx="6"/>
            <a:endCxn id="184" idx="1"/>
          </p:cNvCxnSpPr>
          <p:nvPr/>
        </p:nvCxnSpPr>
        <p:spPr>
          <a:xfrm flipV="1">
            <a:off x="6742129" y="3603231"/>
            <a:ext cx="82404" cy="436322"/>
          </a:xfrm>
          <a:prstGeom prst="bentConnector3">
            <a:avLst/>
          </a:prstGeom>
          <a:noFill/>
          <a:ln w="9525">
            <a:solidFill>
              <a:schemeClr val="accent6"/>
            </a:solidFill>
            <a:prstDash val="sysDash"/>
            <a:miter lim="800000"/>
            <a:headEnd/>
            <a:tailEnd/>
          </a:ln>
        </p:spPr>
      </p:cxnSp>
      <p:cxnSp>
        <p:nvCxnSpPr>
          <p:cNvPr id="266" name="Connector: Elbow 265">
            <a:extLst>
              <a:ext uri="{FF2B5EF4-FFF2-40B4-BE49-F238E27FC236}">
                <a16:creationId xmlns:a16="http://schemas.microsoft.com/office/drawing/2014/main" id="{310B5D77-113C-48C8-8CA5-04BC5BCB424B}"/>
              </a:ext>
            </a:extLst>
          </p:cNvPr>
          <p:cNvCxnSpPr/>
          <p:nvPr/>
        </p:nvCxnSpPr>
        <p:spPr>
          <a:xfrm rot="16200000" flipH="1">
            <a:off x="6626700" y="3860330"/>
            <a:ext cx="15829" cy="192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9EFA76-11F1-4E56-9AE8-77D0F6965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6B5B5-50B8-4E7A-9BA1-3A9410796ACC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161" name="Picture 160" descr="Screen Shot 2018-10-15 at 10.45.42.png">
            <a:extLst>
              <a:ext uri="{FF2B5EF4-FFF2-40B4-BE49-F238E27FC236}">
                <a16:creationId xmlns:a16="http://schemas.microsoft.com/office/drawing/2014/main" id="{B5CF2F3D-AED8-1048-960C-DC8E3B9F30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048" y="1032083"/>
            <a:ext cx="1158662" cy="1363843"/>
          </a:xfrm>
          <a:prstGeom prst="rect">
            <a:avLst/>
          </a:prstGeom>
        </p:spPr>
      </p:pic>
      <p:pic>
        <p:nvPicPr>
          <p:cNvPr id="164" name="Picture 163">
            <a:extLst>
              <a:ext uri="{FF2B5EF4-FFF2-40B4-BE49-F238E27FC236}">
                <a16:creationId xmlns:a16="http://schemas.microsoft.com/office/drawing/2014/main" id="{379E7FBF-4342-C447-BD02-8DFE804180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029" y="2541993"/>
            <a:ext cx="858009" cy="825663"/>
          </a:xfrm>
          <a:prstGeom prst="rect">
            <a:avLst/>
          </a:prstGeom>
        </p:spPr>
      </p:pic>
      <p:pic>
        <p:nvPicPr>
          <p:cNvPr id="165" name="Picture 164">
            <a:extLst>
              <a:ext uri="{FF2B5EF4-FFF2-40B4-BE49-F238E27FC236}">
                <a16:creationId xmlns:a16="http://schemas.microsoft.com/office/drawing/2014/main" id="{26D07268-21C4-A840-9AE9-FF1FD7DA81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4239" y="4085858"/>
            <a:ext cx="797841" cy="889115"/>
          </a:xfrm>
          <a:prstGeom prst="rect">
            <a:avLst/>
          </a:prstGeom>
        </p:spPr>
      </p:pic>
      <p:pic>
        <p:nvPicPr>
          <p:cNvPr id="170" name="Picture 169">
            <a:extLst>
              <a:ext uri="{FF2B5EF4-FFF2-40B4-BE49-F238E27FC236}">
                <a16:creationId xmlns:a16="http://schemas.microsoft.com/office/drawing/2014/main" id="{C5826B6C-345A-9549-B442-742333C270C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8786" y="2505950"/>
            <a:ext cx="776392" cy="880648"/>
          </a:xfrm>
          <a:prstGeom prst="rect">
            <a:avLst/>
          </a:prstGeom>
        </p:spPr>
      </p:pic>
      <p:pic>
        <p:nvPicPr>
          <p:cNvPr id="171" name="Picture 170">
            <a:extLst>
              <a:ext uri="{FF2B5EF4-FFF2-40B4-BE49-F238E27FC236}">
                <a16:creationId xmlns:a16="http://schemas.microsoft.com/office/drawing/2014/main" id="{2E046782-9115-7746-8998-121C0CE3D4A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2995" y="3993139"/>
            <a:ext cx="704720" cy="807223"/>
          </a:xfrm>
          <a:prstGeom prst="rect">
            <a:avLst/>
          </a:prstGeom>
        </p:spPr>
      </p:pic>
      <p:pic>
        <p:nvPicPr>
          <p:cNvPr id="172" name="Picture 171">
            <a:extLst>
              <a:ext uri="{FF2B5EF4-FFF2-40B4-BE49-F238E27FC236}">
                <a16:creationId xmlns:a16="http://schemas.microsoft.com/office/drawing/2014/main" id="{E84AA30D-4786-EF44-AECD-7AEC580AF99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9933" y="5301208"/>
            <a:ext cx="930025" cy="846650"/>
          </a:xfrm>
          <a:prstGeom prst="rect">
            <a:avLst/>
          </a:prstGeom>
        </p:spPr>
      </p:pic>
      <p:pic>
        <p:nvPicPr>
          <p:cNvPr id="10" name="Picture 9" descr="A picture containing tree, photo&#10;&#10;Description automatically generated">
            <a:extLst>
              <a:ext uri="{FF2B5EF4-FFF2-40B4-BE49-F238E27FC236}">
                <a16:creationId xmlns:a16="http://schemas.microsoft.com/office/drawing/2014/main" id="{43EA0E68-D818-4343-A96C-3048337BD2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88129" y="5313289"/>
            <a:ext cx="640255" cy="864000"/>
          </a:xfrm>
          <a:prstGeom prst="rect">
            <a:avLst/>
          </a:prstGeom>
        </p:spPr>
      </p:pic>
      <p:pic>
        <p:nvPicPr>
          <p:cNvPr id="179" name="Picture 178">
            <a:extLst>
              <a:ext uri="{FF2B5EF4-FFF2-40B4-BE49-F238E27FC236}">
                <a16:creationId xmlns:a16="http://schemas.microsoft.com/office/drawing/2014/main" id="{AECD8A24-F399-454F-A027-98F577751A91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1839" y="5368216"/>
            <a:ext cx="818866" cy="829221"/>
          </a:xfrm>
          <a:prstGeom prst="rect">
            <a:avLst/>
          </a:prstGeom>
        </p:spPr>
      </p:pic>
      <p:pic>
        <p:nvPicPr>
          <p:cNvPr id="181" name="Picture 180">
            <a:extLst>
              <a:ext uri="{FF2B5EF4-FFF2-40B4-BE49-F238E27FC236}">
                <a16:creationId xmlns:a16="http://schemas.microsoft.com/office/drawing/2014/main" id="{8211E3EC-B84B-CE40-9094-1C8D182A5A7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0700" y="5313289"/>
            <a:ext cx="818865" cy="846650"/>
          </a:xfrm>
          <a:prstGeom prst="rect">
            <a:avLst/>
          </a:prstGeom>
        </p:spPr>
      </p:pic>
      <p:sp>
        <p:nvSpPr>
          <p:cNvPr id="182" name="Title 1">
            <a:extLst>
              <a:ext uri="{FF2B5EF4-FFF2-40B4-BE49-F238E27FC236}">
                <a16:creationId xmlns:a16="http://schemas.microsoft.com/office/drawing/2014/main" id="{6DA816B5-569F-B442-9057-5DA0E7EBFCB9}"/>
              </a:ext>
            </a:extLst>
          </p:cNvPr>
          <p:cNvSpPr txBox="1">
            <a:spLocks/>
          </p:cNvSpPr>
          <p:nvPr/>
        </p:nvSpPr>
        <p:spPr>
          <a:xfrm>
            <a:off x="561975" y="381000"/>
            <a:ext cx="8020050" cy="4572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05216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6pPr>
            <a:lvl7pPr marL="810433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7pPr>
            <a:lvl8pPr marL="1215649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8pPr>
            <a:lvl9pPr marL="1620865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9pPr>
          </a:lstStyle>
          <a:p>
            <a:r>
              <a:rPr lang="en-GB" kern="0" dirty="0"/>
              <a:t>AION Project: Core Team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893C91-165C-F248-BA7E-131E72F97F7B}"/>
              </a:ext>
            </a:extLst>
          </p:cNvPr>
          <p:cNvSpPr/>
          <p:nvPr/>
        </p:nvSpPr>
        <p:spPr>
          <a:xfrm>
            <a:off x="565493" y="980728"/>
            <a:ext cx="2852063" cy="64017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540">
              <a:defRPr/>
            </a:pPr>
            <a:r>
              <a:rPr lang="en-US" altLang="zh-CN" sz="1400" b="1" u="sng" kern="0" dirty="0">
                <a:solidFill>
                  <a:schemeClr val="accent2"/>
                </a:solidFill>
              </a:rPr>
              <a:t>Birmingham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M. </a:t>
            </a:r>
            <a:r>
              <a:rPr lang="en-US" altLang="zh-CN" sz="1400" kern="0" dirty="0" err="1">
                <a:solidFill>
                  <a:sysClr val="windowText" lastClr="000000"/>
                </a:solidFill>
              </a:rPr>
              <a:t>Holynski</a:t>
            </a:r>
            <a:r>
              <a:rPr lang="en-US" altLang="zh-CN" sz="1400" kern="0" dirty="0">
                <a:solidFill>
                  <a:sysClr val="windowText" lastClr="000000"/>
                </a:solidFill>
              </a:rPr>
              <a:t>*</a:t>
            </a:r>
            <a:endParaRPr lang="en-US" altLang="zh-CN" sz="1400" b="1" kern="0" dirty="0">
              <a:solidFill>
                <a:sysClr val="windowText" lastClr="000000"/>
              </a:solidFill>
            </a:endParaRPr>
          </a:p>
          <a:p>
            <a:pPr defTabSz="685540">
              <a:defRPr/>
            </a:pPr>
            <a:r>
              <a:rPr lang="en-US" altLang="zh-CN" sz="1400" b="1" u="sng" kern="0" dirty="0">
                <a:solidFill>
                  <a:schemeClr val="accent2"/>
                </a:solidFill>
              </a:rPr>
              <a:t>Cambridge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V. Gibson**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U. Schneider* </a:t>
            </a:r>
          </a:p>
          <a:p>
            <a:pPr defTabSz="685540">
              <a:defRPr/>
            </a:pPr>
            <a:r>
              <a:rPr lang="en-US" altLang="zh-CN" sz="1400" b="1" u="sng" kern="0" dirty="0">
                <a:solidFill>
                  <a:schemeClr val="accent2"/>
                </a:solidFill>
              </a:rPr>
              <a:t>Imperial College London</a:t>
            </a:r>
          </a:p>
          <a:p>
            <a:pPr defTabSz="685540">
              <a:defRPr/>
            </a:pPr>
            <a:r>
              <a:rPr lang="en-US" altLang="zh-CN" sz="1400" kern="0" dirty="0"/>
              <a:t>O. Buchmueller** [co-coordinator]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M. </a:t>
            </a:r>
            <a:r>
              <a:rPr lang="en-US" altLang="zh-CN" sz="1400" kern="0" dirty="0" err="1">
                <a:solidFill>
                  <a:sysClr val="windowText" lastClr="000000"/>
                </a:solidFill>
              </a:rPr>
              <a:t>Tarbutt</a:t>
            </a:r>
            <a:r>
              <a:rPr lang="en-US" altLang="zh-CN" sz="1400" kern="0" dirty="0">
                <a:solidFill>
                  <a:sysClr val="windowText" lastClr="000000"/>
                </a:solidFill>
              </a:rPr>
              <a:t>*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B. Sauer*</a:t>
            </a:r>
          </a:p>
          <a:p>
            <a:pPr defTabSz="685540">
              <a:defRPr/>
            </a:pPr>
            <a:r>
              <a:rPr lang="en-US" altLang="zh-CN" sz="1400" b="1" u="sng" kern="0" dirty="0">
                <a:solidFill>
                  <a:schemeClr val="accent2"/>
                </a:solidFill>
              </a:rPr>
              <a:t>Kings College London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J. Ellis*</a:t>
            </a:r>
          </a:p>
          <a:p>
            <a:pPr defTabSz="685540">
              <a:defRPr/>
            </a:pPr>
            <a:r>
              <a:rPr lang="en-US" altLang="zh-CN" sz="1400" b="1" u="sng" kern="0" dirty="0">
                <a:solidFill>
                  <a:schemeClr val="accent2"/>
                </a:solidFill>
              </a:rPr>
              <a:t>Liverpool 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T. Bowcock*</a:t>
            </a:r>
          </a:p>
          <a:p>
            <a:pPr defTabSz="685540">
              <a:defRPr/>
            </a:pPr>
            <a:r>
              <a:rPr lang="en-US" altLang="zh-CN" sz="1400" kern="0" dirty="0"/>
              <a:t>J. Coleman* [co-coordinator]</a:t>
            </a:r>
          </a:p>
          <a:p>
            <a:pPr defTabSz="685540">
              <a:defRPr/>
            </a:pPr>
            <a:r>
              <a:rPr lang="en-US" altLang="zh-CN" sz="1400" b="1" u="sng" kern="0" dirty="0">
                <a:solidFill>
                  <a:schemeClr val="accent2"/>
                </a:solidFill>
              </a:rPr>
              <a:t>National Physics Lab.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W. Bowdon* 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P. Gill*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R. Hobson* </a:t>
            </a:r>
          </a:p>
          <a:p>
            <a:pPr defTabSz="685540">
              <a:defRPr/>
            </a:pPr>
            <a:r>
              <a:rPr lang="en-US" altLang="zh-CN" sz="1400" b="1" u="sng" kern="0" dirty="0">
                <a:solidFill>
                  <a:schemeClr val="accent2"/>
                </a:solidFill>
              </a:rPr>
              <a:t>Oxford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E. </a:t>
            </a:r>
            <a:r>
              <a:rPr lang="en-US" altLang="zh-CN" sz="1400" kern="0" dirty="0" err="1">
                <a:solidFill>
                  <a:sysClr val="windowText" lastClr="000000"/>
                </a:solidFill>
              </a:rPr>
              <a:t>Bentine</a:t>
            </a:r>
            <a:r>
              <a:rPr lang="en-US" altLang="zh-CN" sz="1400" kern="0" dirty="0">
                <a:solidFill>
                  <a:sysClr val="windowText" lastClr="000000"/>
                </a:solidFill>
              </a:rPr>
              <a:t>*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C. Foot*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J. March-Russell**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I. </a:t>
            </a:r>
            <a:r>
              <a:rPr lang="en-US" altLang="zh-CN" sz="1400" kern="0" dirty="0" err="1">
                <a:solidFill>
                  <a:sysClr val="windowText" lastClr="000000"/>
                </a:solidFill>
              </a:rPr>
              <a:t>Shipsey</a:t>
            </a:r>
            <a:r>
              <a:rPr lang="en-US" altLang="zh-CN" sz="1400" kern="0" dirty="0">
                <a:solidFill>
                  <a:sysClr val="windowText" lastClr="000000"/>
                </a:solidFill>
              </a:rPr>
              <a:t>** </a:t>
            </a:r>
          </a:p>
          <a:p>
            <a:pPr defTabSz="685540">
              <a:defRPr/>
            </a:pPr>
            <a:r>
              <a:rPr lang="en-US" altLang="zh-CN" sz="1400" b="1" u="sng" kern="0" dirty="0">
                <a:solidFill>
                  <a:schemeClr val="accent2"/>
                </a:solidFill>
              </a:rPr>
              <a:t>Rutherford Appleton Lab.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P. Majewski*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T. Valenzuela*</a:t>
            </a:r>
          </a:p>
          <a:p>
            <a:pPr defTabSz="685540">
              <a:defRPr/>
            </a:pPr>
            <a:r>
              <a:rPr lang="en-US" altLang="zh-CN" sz="1400" kern="0" dirty="0">
                <a:solidFill>
                  <a:sysClr val="windowText" lastClr="000000"/>
                </a:solidFill>
              </a:rPr>
              <a:t>I. </a:t>
            </a:r>
            <a:r>
              <a:rPr lang="en-US" altLang="zh-CN" sz="1400" kern="0" dirty="0" err="1">
                <a:solidFill>
                  <a:sysClr val="windowText" lastClr="000000"/>
                </a:solidFill>
              </a:rPr>
              <a:t>Willmut</a:t>
            </a:r>
            <a:r>
              <a:rPr lang="en-US" altLang="zh-CN" sz="1400" kern="0" dirty="0">
                <a:solidFill>
                  <a:sysClr val="windowText" lastClr="000000"/>
                </a:solidFill>
              </a:rPr>
              <a:t>*</a:t>
            </a:r>
          </a:p>
          <a:p>
            <a:pPr algn="ctr" defTabSz="685540">
              <a:defRPr/>
            </a:pPr>
            <a:endParaRPr lang="en-US" altLang="zh-CN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E48793-3ED3-934D-B820-554FA023E806}"/>
              </a:ext>
            </a:extLst>
          </p:cNvPr>
          <p:cNvSpPr txBox="1"/>
          <p:nvPr/>
        </p:nvSpPr>
        <p:spPr>
          <a:xfrm>
            <a:off x="2123728" y="6453336"/>
            <a:ext cx="26116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Main UK funding source: *EPSRC; **STFC</a:t>
            </a:r>
          </a:p>
        </p:txBody>
      </p:sp>
    </p:spTree>
    <p:extLst>
      <p:ext uri="{BB962C8B-B14F-4D97-AF65-F5344CB8AC3E}">
        <p14:creationId xmlns:p14="http://schemas.microsoft.com/office/powerpoint/2010/main" val="13226738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425479</TotalTime>
  <Words>134</Words>
  <Application>Microsoft Macintosh PowerPoint</Application>
  <PresentationFormat>Overhead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Helvetica</vt:lpstr>
      <vt:lpstr>Tahoma</vt:lpstr>
      <vt:lpstr>Times</vt:lpstr>
      <vt:lpstr>Wingdings</vt:lpstr>
      <vt:lpstr>Blank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Buchmueller, Oliver L</cp:lastModifiedBy>
  <cp:revision>3000</cp:revision>
  <cp:lastPrinted>2019-05-03T13:14:37Z</cp:lastPrinted>
  <dcterms:created xsi:type="dcterms:W3CDTF">2012-08-23T09:50:06Z</dcterms:created>
  <dcterms:modified xsi:type="dcterms:W3CDTF">2019-05-04T16:12:57Z</dcterms:modified>
</cp:coreProperties>
</file>