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0"/>
  </p:notesMasterIdLst>
  <p:handoutMasterIdLst>
    <p:handoutMasterId r:id="rId11"/>
  </p:handoutMasterIdLst>
  <p:sldIdLst>
    <p:sldId id="1908" r:id="rId2"/>
    <p:sldId id="1935" r:id="rId3"/>
    <p:sldId id="1932" r:id="rId4"/>
    <p:sldId id="1933" r:id="rId5"/>
    <p:sldId id="1934" r:id="rId6"/>
    <p:sldId id="1936" r:id="rId7"/>
    <p:sldId id="1937" r:id="rId8"/>
    <p:sldId id="1938" r:id="rId9"/>
  </p:sldIdLst>
  <p:sldSz cx="9144000" cy="6858000" type="overhead"/>
  <p:notesSz cx="9144000" cy="6858000"/>
  <p:defaultTextStyle>
    <a:defPPr>
      <a:defRPr lang="en-US"/>
    </a:defPPr>
    <a:lvl1pPr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1pPr>
    <a:lvl2pPr marL="405216"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2pPr>
    <a:lvl3pPr marL="810433"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3pPr>
    <a:lvl4pPr marL="1215649"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4pPr>
    <a:lvl5pPr marL="1620865"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5pPr>
    <a:lvl6pPr marL="2026082"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6pPr>
    <a:lvl7pPr marL="2431298"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7pPr>
    <a:lvl8pPr marL="2836515"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8pPr>
    <a:lvl9pPr marL="3241731"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Rg st="1" end="109"/>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E7FF"/>
    <a:srgbClr val="1C951F"/>
    <a:srgbClr val="FF9F82"/>
    <a:srgbClr val="FF8581"/>
    <a:srgbClr val="FF0000"/>
    <a:srgbClr val="FF2F39"/>
    <a:srgbClr val="FF1E30"/>
    <a:srgbClr val="FF5823"/>
    <a:srgbClr val="22FF31"/>
    <a:srgbClr val="D31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3" autoAdjust="0"/>
    <p:restoredTop sz="89251" autoAdjust="0"/>
  </p:normalViewPr>
  <p:slideViewPr>
    <p:cSldViewPr>
      <p:cViewPr>
        <p:scale>
          <a:sx n="75" d="100"/>
          <a:sy n="75" d="100"/>
        </p:scale>
        <p:origin x="-992" y="-168"/>
      </p:cViewPr>
      <p:guideLst>
        <p:guide orient="horz" pos="2160"/>
        <p:guide pos="2880"/>
      </p:guideLst>
    </p:cSldViewPr>
  </p:slideViewPr>
  <p:outlineViewPr>
    <p:cViewPr>
      <p:scale>
        <a:sx n="33" d="100"/>
        <a:sy n="33" d="100"/>
      </p:scale>
      <p:origin x="0" y="8696"/>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77" d="100"/>
          <a:sy n="77" d="100"/>
        </p:scale>
        <p:origin x="-1552" y="-10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5"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8196"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7"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5D1F2373-68BE-524B-9229-C170FF0C03BA}" type="slidenum">
              <a:rPr lang="en-US"/>
              <a:pPr>
                <a:defRPr/>
              </a:pPr>
              <a:t>‹#›</a:t>
            </a:fld>
            <a:endParaRPr lang="en-US" dirty="0"/>
          </a:p>
        </p:txBody>
      </p:sp>
    </p:spTree>
    <p:extLst>
      <p:ext uri="{BB962C8B-B14F-4D97-AF65-F5344CB8AC3E}">
        <p14:creationId xmlns:p14="http://schemas.microsoft.com/office/powerpoint/2010/main" val="198019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47"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2857500" y="514350"/>
            <a:ext cx="3430588" cy="25717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51"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D8E801A9-2AA2-FA4A-90DB-4BA82C5BB312}" type="slidenum">
              <a:rPr lang="en-US"/>
              <a:pPr>
                <a:defRPr/>
              </a:pPr>
              <a:t>‹#›</a:t>
            </a:fld>
            <a:endParaRPr lang="en-US" dirty="0"/>
          </a:p>
        </p:txBody>
      </p:sp>
    </p:spTree>
    <p:extLst>
      <p:ext uri="{BB962C8B-B14F-4D97-AF65-F5344CB8AC3E}">
        <p14:creationId xmlns:p14="http://schemas.microsoft.com/office/powerpoint/2010/main" val="155038093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Times" charset="0"/>
        <a:ea typeface="ＭＳ Ｐゴシック" charset="-128"/>
        <a:cs typeface="ＭＳ Ｐゴシック" charset="-128"/>
      </a:defRPr>
    </a:lvl1pPr>
    <a:lvl2pPr marL="405216" algn="l" rtl="0" eaLnBrk="0" fontAlgn="base" hangingPunct="0">
      <a:spcBef>
        <a:spcPct val="30000"/>
      </a:spcBef>
      <a:spcAft>
        <a:spcPct val="0"/>
      </a:spcAft>
      <a:defRPr sz="1100" kern="1200">
        <a:solidFill>
          <a:schemeClr val="tx1"/>
        </a:solidFill>
        <a:latin typeface="Times" charset="0"/>
        <a:ea typeface="ＭＳ Ｐゴシック" charset="-128"/>
        <a:cs typeface="+mn-cs"/>
      </a:defRPr>
    </a:lvl2pPr>
    <a:lvl3pPr marL="810433" algn="l" rtl="0" eaLnBrk="0" fontAlgn="base" hangingPunct="0">
      <a:spcBef>
        <a:spcPct val="30000"/>
      </a:spcBef>
      <a:spcAft>
        <a:spcPct val="0"/>
      </a:spcAft>
      <a:defRPr sz="1100" kern="1200">
        <a:solidFill>
          <a:schemeClr val="tx1"/>
        </a:solidFill>
        <a:latin typeface="Times" charset="0"/>
        <a:ea typeface="ＭＳ Ｐゴシック" charset="-128"/>
        <a:cs typeface="+mn-cs"/>
      </a:defRPr>
    </a:lvl3pPr>
    <a:lvl4pPr marL="1215649" algn="l" rtl="0" eaLnBrk="0" fontAlgn="base" hangingPunct="0">
      <a:spcBef>
        <a:spcPct val="30000"/>
      </a:spcBef>
      <a:spcAft>
        <a:spcPct val="0"/>
      </a:spcAft>
      <a:defRPr sz="1100" kern="1200">
        <a:solidFill>
          <a:schemeClr val="tx1"/>
        </a:solidFill>
        <a:latin typeface="Times" charset="0"/>
        <a:ea typeface="ＭＳ Ｐゴシック" charset="-128"/>
        <a:cs typeface="+mn-cs"/>
      </a:defRPr>
    </a:lvl4pPr>
    <a:lvl5pPr marL="1620865" algn="l" rtl="0" eaLnBrk="0" fontAlgn="base" hangingPunct="0">
      <a:spcBef>
        <a:spcPct val="30000"/>
      </a:spcBef>
      <a:spcAft>
        <a:spcPct val="0"/>
      </a:spcAft>
      <a:defRPr sz="1100" kern="1200">
        <a:solidFill>
          <a:schemeClr val="tx1"/>
        </a:solidFill>
        <a:latin typeface="Times" charset="0"/>
        <a:ea typeface="ＭＳ Ｐゴシック" charset="-128"/>
        <a:cs typeface="+mn-cs"/>
      </a:defRPr>
    </a:lvl5pPr>
    <a:lvl6pPr marL="2026082" algn="l" defTabSz="405216" rtl="0" eaLnBrk="1" latinLnBrk="0" hangingPunct="1">
      <a:defRPr sz="1100" kern="1200">
        <a:solidFill>
          <a:schemeClr val="tx1"/>
        </a:solidFill>
        <a:latin typeface="+mn-lt"/>
        <a:ea typeface="+mn-ea"/>
        <a:cs typeface="+mn-cs"/>
      </a:defRPr>
    </a:lvl6pPr>
    <a:lvl7pPr marL="2431298" algn="l" defTabSz="405216" rtl="0" eaLnBrk="1" latinLnBrk="0" hangingPunct="1">
      <a:defRPr sz="1100" kern="1200">
        <a:solidFill>
          <a:schemeClr val="tx1"/>
        </a:solidFill>
        <a:latin typeface="+mn-lt"/>
        <a:ea typeface="+mn-ea"/>
        <a:cs typeface="+mn-cs"/>
      </a:defRPr>
    </a:lvl7pPr>
    <a:lvl8pPr marL="2836515" algn="l" defTabSz="405216" rtl="0" eaLnBrk="1" latinLnBrk="0" hangingPunct="1">
      <a:defRPr sz="1100" kern="1200">
        <a:solidFill>
          <a:schemeClr val="tx1"/>
        </a:solidFill>
        <a:latin typeface="+mn-lt"/>
        <a:ea typeface="+mn-ea"/>
        <a:cs typeface="+mn-cs"/>
      </a:defRPr>
    </a:lvl8pPr>
    <a:lvl9pPr marL="3241731" algn="l" defTabSz="405216" rtl="0" eaLnBrk="1" latinLnBrk="0" hangingPunct="1">
      <a:defRPr sz="1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a:xfrm>
            <a:off x="457200" y="1600206"/>
            <a:ext cx="8229600" cy="4525963"/>
          </a:xfrm>
          <a:prstGeom prst="rect">
            <a:avLst/>
          </a:prstGeom>
        </p:spPr>
        <p:txBody>
          <a:bodyPr vert="horz"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23"/>
            <a:ext cx="2057400" cy="5745163"/>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8" y="381023"/>
            <a:ext cx="6031523" cy="5745163"/>
          </a:xfrm>
          <a:prstGeom prst="rect">
            <a:avLst/>
          </a:prstGeom>
        </p:spPr>
        <p:txBody>
          <a:bodyPr vert="eaVert"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22"/>
            <a:ext cx="7772400" cy="1362076"/>
          </a:xfrm>
        </p:spPr>
        <p:txBody>
          <a:bodyPr anchor="t"/>
          <a:lstStyle>
            <a:lvl1pPr algn="l">
              <a:defRPr sz="3500" b="1" cap="all"/>
            </a:lvl1pPr>
          </a:lstStyle>
          <a:p>
            <a:r>
              <a:rPr lang="en-GB" smtClean="0"/>
              <a:t>Click to edit Master title style</a:t>
            </a:r>
            <a:endParaRPr lang="en-US"/>
          </a:p>
        </p:txBody>
      </p:sp>
      <p:sp>
        <p:nvSpPr>
          <p:cNvPr id="3" name="Text Placeholder 2"/>
          <p:cNvSpPr>
            <a:spLocks noGrp="1"/>
          </p:cNvSpPr>
          <p:nvPr>
            <p:ph type="body" idx="1"/>
          </p:nvPr>
        </p:nvSpPr>
        <p:spPr>
          <a:xfrm>
            <a:off x="722435" y="2906713"/>
            <a:ext cx="7772400" cy="1500187"/>
          </a:xfrm>
          <a:prstGeom prst="rect">
            <a:avLst/>
          </a:prstGeom>
        </p:spPr>
        <p:txBody>
          <a:bodyPr vert="horz" lIns="81043" tIns="40522" rIns="81043" bIns="40522" anchor="b"/>
          <a:lstStyle>
            <a:lvl1pPr marL="0" indent="0">
              <a:buNone/>
              <a:defRPr sz="1800"/>
            </a:lvl1pPr>
            <a:lvl2pPr marL="405216" indent="0">
              <a:buNone/>
              <a:defRPr sz="1600"/>
            </a:lvl2pPr>
            <a:lvl3pPr marL="810433" indent="0">
              <a:buNone/>
              <a:defRPr sz="1400"/>
            </a:lvl3pPr>
            <a:lvl4pPr marL="1215649" indent="0">
              <a:buNone/>
              <a:defRPr sz="1200"/>
            </a:lvl4pPr>
            <a:lvl5pPr marL="1620865" indent="0">
              <a:buNone/>
              <a:defRPr sz="1200"/>
            </a:lvl5pPr>
            <a:lvl6pPr marL="2026082" indent="0">
              <a:buNone/>
              <a:defRPr sz="1200"/>
            </a:lvl6pPr>
            <a:lvl7pPr marL="2431298" indent="0">
              <a:buNone/>
              <a:defRPr sz="1200"/>
            </a:lvl7pPr>
            <a:lvl8pPr marL="2836515" indent="0">
              <a:buNone/>
              <a:defRPr sz="1200"/>
            </a:lvl8pPr>
            <a:lvl9pPr marL="3241731" indent="0">
              <a:buNone/>
              <a:defRPr sz="1200"/>
            </a:lvl9pPr>
          </a:lstStyle>
          <a:p>
            <a:pPr lvl="0"/>
            <a:r>
              <a:rPr lang="en-GB" smtClean="0"/>
              <a:t>Click to edit Master text styles</a:t>
            </a:r>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3"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2338"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8"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4"/>
            <a:ext cx="4040066"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066"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282" y="1535114"/>
            <a:ext cx="4041531"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smtClean="0"/>
              <a:t>Click to edit Master text styles</a:t>
            </a:r>
          </a:p>
        </p:txBody>
      </p:sp>
      <p:sp>
        <p:nvSpPr>
          <p:cNvPr id="6" name="Content Placeholder 5"/>
          <p:cNvSpPr>
            <a:spLocks noGrp="1"/>
          </p:cNvSpPr>
          <p:nvPr>
            <p:ph sz="quarter" idx="4"/>
          </p:nvPr>
        </p:nvSpPr>
        <p:spPr>
          <a:xfrm>
            <a:off x="4645282" y="2174875"/>
            <a:ext cx="4041531"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10"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6"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1"/>
            <a:ext cx="3008435" cy="1162050"/>
          </a:xfrm>
        </p:spPr>
        <p:txBody>
          <a:bodyPr anchor="b"/>
          <a:lstStyle>
            <a:lvl1pPr algn="l">
              <a:defRPr sz="1800" b="1"/>
            </a:lvl1pPr>
          </a:lstStyle>
          <a:p>
            <a:r>
              <a:rPr lang="en-GB" smtClean="0"/>
              <a:t>Click to edit Master title style</a:t>
            </a:r>
            <a:endParaRPr lang="en-US"/>
          </a:p>
        </p:txBody>
      </p:sp>
      <p:sp>
        <p:nvSpPr>
          <p:cNvPr id="3" name="Content Placeholder 2"/>
          <p:cNvSpPr>
            <a:spLocks noGrp="1"/>
          </p:cNvSpPr>
          <p:nvPr>
            <p:ph idx="1"/>
          </p:nvPr>
        </p:nvSpPr>
        <p:spPr>
          <a:xfrm>
            <a:off x="3575538" y="273073"/>
            <a:ext cx="5111262" cy="5853113"/>
          </a:xfrm>
          <a:prstGeom prst="rect">
            <a:avLst/>
          </a:prstGeom>
        </p:spPr>
        <p:txBody>
          <a:bodyPr vert="horz" lIns="81043" tIns="40522" rIns="81043" bIns="40522"/>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8" y="1435104"/>
            <a:ext cx="3008435" cy="4691063"/>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00" b="1"/>
            </a:lvl1pPr>
          </a:lstStyle>
          <a:p>
            <a:r>
              <a:rPr lang="en-GB" smtClean="0"/>
              <a:t>Click to edit Master title style</a:t>
            </a:r>
            <a:endParaRPr lang="en-US"/>
          </a:p>
        </p:txBody>
      </p:sp>
      <p:sp>
        <p:nvSpPr>
          <p:cNvPr id="3" name="Picture Placeholder 2"/>
          <p:cNvSpPr>
            <a:spLocks noGrp="1"/>
          </p:cNvSpPr>
          <p:nvPr>
            <p:ph type="pic" idx="1"/>
          </p:nvPr>
        </p:nvSpPr>
        <p:spPr>
          <a:xfrm>
            <a:off x="1792166" y="612775"/>
            <a:ext cx="5486400" cy="4114800"/>
          </a:xfrm>
          <a:prstGeom prst="rect">
            <a:avLst/>
          </a:prstGeom>
        </p:spPr>
        <p:txBody>
          <a:bodyPr vert="horz" lIns="81043" tIns="40522" rIns="81043" bIns="40522"/>
          <a:lstStyle>
            <a:lvl1pPr marL="0" indent="0">
              <a:buNone/>
              <a:defRPr sz="2800"/>
            </a:lvl1pPr>
            <a:lvl2pPr marL="405216" indent="0">
              <a:buNone/>
              <a:defRPr sz="2500"/>
            </a:lvl2pPr>
            <a:lvl3pPr marL="810433" indent="0">
              <a:buNone/>
              <a:defRPr sz="2100"/>
            </a:lvl3pPr>
            <a:lvl4pPr marL="1215649" indent="0">
              <a:buNone/>
              <a:defRPr sz="1800"/>
            </a:lvl4pPr>
            <a:lvl5pPr marL="1620865" indent="0">
              <a:buNone/>
              <a:defRPr sz="1800"/>
            </a:lvl5pPr>
            <a:lvl6pPr marL="2026082" indent="0">
              <a:buNone/>
              <a:defRPr sz="1800"/>
            </a:lvl6pPr>
            <a:lvl7pPr marL="2431298" indent="0">
              <a:buNone/>
              <a:defRPr sz="1800"/>
            </a:lvl7pPr>
            <a:lvl8pPr marL="2836515" indent="0">
              <a:buNone/>
              <a:defRPr sz="1800"/>
            </a:lvl8pPr>
            <a:lvl9pPr marL="3241731" indent="0">
              <a:buNone/>
              <a:defRPr sz="1800"/>
            </a:lvl9pPr>
          </a:lstStyle>
          <a:p>
            <a:pPr lvl="0"/>
            <a:endParaRPr lang="en-US" noProof="0" dirty="0" smtClean="0"/>
          </a:p>
        </p:txBody>
      </p:sp>
      <p:sp>
        <p:nvSpPr>
          <p:cNvPr id="4" name="Text Placeholder 3"/>
          <p:cNvSpPr>
            <a:spLocks noGrp="1"/>
          </p:cNvSpPr>
          <p:nvPr>
            <p:ph type="body" sz="half" idx="2"/>
          </p:nvPr>
        </p:nvSpPr>
        <p:spPr>
          <a:xfrm>
            <a:off x="1792166" y="5367338"/>
            <a:ext cx="5486400" cy="804862"/>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352431" y="304821"/>
            <a:ext cx="8439150" cy="619126"/>
          </a:xfrm>
          <a:prstGeom prst="rect">
            <a:avLst/>
          </a:prstGeom>
          <a:gradFill rotWithShape="0">
            <a:gsLst>
              <a:gs pos="0">
                <a:srgbClr val="FFFFFF"/>
              </a:gs>
              <a:gs pos="100000">
                <a:srgbClr val="97C1E1"/>
              </a:gs>
            </a:gsLst>
            <a:lin ang="0" scaled="1"/>
          </a:gradFill>
          <a:ln w="9525">
            <a:noFill/>
            <a:miter lim="800000"/>
            <a:headEnd/>
            <a:tailEnd/>
          </a:ln>
          <a:effectLst/>
        </p:spPr>
        <p:txBody>
          <a:bodyPr wrap="none" lIns="81043" tIns="40522" rIns="81043" bIns="40522" anchor="ctr">
            <a:prstTxWarp prst="textNoShape">
              <a:avLst/>
            </a:prstTxWarp>
          </a:bodyPr>
          <a:lstStyle/>
          <a:p>
            <a:pPr algn="ctr" eaLnBrk="0" hangingPunct="0">
              <a:defRPr/>
            </a:pPr>
            <a:endParaRPr lang="en-US" dirty="0"/>
          </a:p>
        </p:txBody>
      </p:sp>
      <p:sp>
        <p:nvSpPr>
          <p:cNvPr id="1035" name="Line 11"/>
          <p:cNvSpPr>
            <a:spLocks noChangeShapeType="1"/>
          </p:cNvSpPr>
          <p:nvPr/>
        </p:nvSpPr>
        <p:spPr bwMode="auto">
          <a:xfrm>
            <a:off x="609600" y="990600"/>
            <a:ext cx="7924800" cy="0"/>
          </a:xfrm>
          <a:prstGeom prst="line">
            <a:avLst/>
          </a:prstGeom>
          <a:noFill/>
          <a:ln w="3175">
            <a:solidFill>
              <a:schemeClr val="tx1"/>
            </a:solidFill>
            <a:round/>
            <a:headEnd/>
            <a:tailEnd/>
          </a:ln>
          <a:effectLst/>
        </p:spPr>
        <p:txBody>
          <a:bodyPr wrap="none" lIns="81043" tIns="40522" rIns="81043" bIns="40522" anchor="ctr">
            <a:prstTxWarp prst="textNoShape">
              <a:avLst/>
            </a:prstTxWarp>
          </a:bodyPr>
          <a:lstStyle/>
          <a:p>
            <a:pPr algn="ctr" eaLnBrk="0" hangingPunct="0">
              <a:defRPr/>
            </a:pPr>
            <a:endParaRPr lang="en-US" dirty="0">
              <a:latin typeface="Helvetica" charset="0"/>
              <a:ea typeface="+mn-ea"/>
              <a:cs typeface="+mn-cs"/>
            </a:endParaRPr>
          </a:p>
        </p:txBody>
      </p:sp>
      <p:sp>
        <p:nvSpPr>
          <p:cNvPr id="1030" name="Rectangle 18"/>
          <p:cNvSpPr>
            <a:spLocks noGrp="1" noChangeArrowheads="1"/>
          </p:cNvSpPr>
          <p:nvPr>
            <p:ph type="title"/>
          </p:nvPr>
        </p:nvSpPr>
        <p:spPr bwMode="auto">
          <a:xfrm>
            <a:off x="561975" y="381000"/>
            <a:ext cx="8020050" cy="457200"/>
          </a:xfrm>
          <a:prstGeom prst="rect">
            <a:avLst/>
          </a:prstGeom>
          <a:noFill/>
          <a:ln w="9525">
            <a:noFill/>
            <a:miter lim="800000"/>
            <a:headEnd/>
            <a:tailEnd/>
          </a:ln>
        </p:spPr>
        <p:txBody>
          <a:bodyPr vert="horz" wrap="square" lIns="81043" tIns="40522" rIns="81043" bIns="40522" numCol="1" anchor="ctr" anchorCtr="0" compatLnSpc="1">
            <a:prstTxWarp prst="textNoShape">
              <a:avLst/>
            </a:prstTxWarp>
          </a:bodyPr>
          <a:lstStyle/>
          <a:p>
            <a:pPr lvl="0"/>
            <a:r>
              <a:rPr lang="en-GB"/>
              <a:t>Click to edit Master title style</a:t>
            </a:r>
          </a:p>
        </p:txBody>
      </p:sp>
      <p:pic>
        <p:nvPicPr>
          <p:cNvPr id="1032" name="Picture 24"/>
          <p:cNvPicPr>
            <a:picLocks noChangeAspect="1"/>
          </p:cNvPicPr>
          <p:nvPr userDrawn="1"/>
        </p:nvPicPr>
        <p:blipFill>
          <a:blip r:embed="rId12"/>
          <a:srcRect/>
          <a:stretch>
            <a:fillRect/>
          </a:stretch>
        </p:blipFill>
        <p:spPr bwMode="auto">
          <a:xfrm>
            <a:off x="0" y="0"/>
            <a:ext cx="1055688" cy="338138"/>
          </a:xfrm>
          <a:prstGeom prst="rect">
            <a:avLst/>
          </a:prstGeom>
          <a:noFill/>
          <a:ln w="9525">
            <a:noFill/>
            <a:miter lim="800000"/>
            <a:headEnd/>
            <a:tailEnd/>
          </a:ln>
        </p:spPr>
      </p:pic>
      <p:sp>
        <p:nvSpPr>
          <p:cNvPr id="8" name="Text Box 7"/>
          <p:cNvSpPr txBox="1">
            <a:spLocks noChangeArrowheads="1"/>
          </p:cNvSpPr>
          <p:nvPr userDrawn="1"/>
        </p:nvSpPr>
        <p:spPr bwMode="auto">
          <a:xfrm rot="16200000">
            <a:off x="-1584197" y="1592310"/>
            <a:ext cx="3600399" cy="505028"/>
          </a:xfrm>
          <a:prstGeom prst="rect">
            <a:avLst/>
          </a:prstGeom>
          <a:noFill/>
          <a:ln w="9525">
            <a:noFill/>
            <a:miter lim="800000"/>
            <a:headEnd/>
            <a:tailEnd/>
          </a:ln>
          <a:effectLst/>
        </p:spPr>
        <p:txBody>
          <a:bodyPr wrap="square" lIns="81043" tIns="40522" rIns="81043" bIns="40522">
            <a:prstTxWarp prst="textNoShape">
              <a:avLst/>
            </a:prstTxWarp>
            <a:spAutoFit/>
          </a:bodyPr>
          <a:lstStyle/>
          <a:p>
            <a:pPr>
              <a:spcBef>
                <a:spcPct val="50000"/>
              </a:spcBef>
            </a:pPr>
            <a:r>
              <a:rPr lang="en-GB" sz="1100" i="0" baseline="0" noProof="0" dirty="0" smtClean="0">
                <a:latin typeface="Tahoma" charset="0"/>
              </a:rPr>
              <a:t>  O. Buchmueller  AION Working Meeting</a:t>
            </a:r>
            <a:r>
              <a:rPr lang="en-GB" sz="1100" i="0" noProof="0" dirty="0" smtClean="0">
                <a:latin typeface="Tahoma" charset="0"/>
              </a:rPr>
              <a:t>    </a:t>
            </a:r>
            <a:endParaRPr lang="en-GB" sz="1100" i="0" noProof="0" dirty="0" smtClean="0">
              <a:solidFill>
                <a:schemeClr val="accent2"/>
              </a:solidFill>
              <a:latin typeface="Tahoma" charset="0"/>
            </a:endParaRPr>
          </a:p>
          <a:p>
            <a:pPr>
              <a:spcBef>
                <a:spcPct val="50000"/>
              </a:spcBef>
            </a:pPr>
            <a:endParaRPr lang="en-GB" sz="1100" i="0" noProof="0" dirty="0">
              <a:solidFill>
                <a:schemeClr val="accent2"/>
              </a:solidFill>
              <a:latin typeface="Tahoma" charset="0"/>
            </a:endParaRPr>
          </a:p>
        </p:txBody>
      </p:sp>
      <p:sp>
        <p:nvSpPr>
          <p:cNvPr id="9"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pic>
        <p:nvPicPr>
          <p:cNvPr id="2" name="Picture 1" descr="Screen Shot 2018-10-15 at 10.45.42.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796080" y="-27384"/>
            <a:ext cx="384432" cy="452509"/>
          </a:xfrm>
          <a:prstGeom prst="rect">
            <a:avLst/>
          </a:prstGeom>
        </p:spPr>
      </p:pic>
    </p:spTree>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Lst>
  <p:timing>
    <p:tnLst>
      <p:par>
        <p:cTn xmlns:p14="http://schemas.microsoft.com/office/powerpoint/2010/main" id="1" dur="indefinite" restart="never" nodeType="tmRoot"/>
      </p:par>
    </p:tnLst>
  </p:timing>
  <p:hf hdr="0" dt="0"/>
  <p:txStyles>
    <p:title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p:titleStyle>
    <p:bodyStyle>
      <a:lvl1pPr marL="303912" indent="-303912" algn="l" rtl="0" eaLnBrk="0" fontAlgn="base" hangingPunct="0">
        <a:spcBef>
          <a:spcPct val="20000"/>
        </a:spcBef>
        <a:spcAft>
          <a:spcPct val="0"/>
        </a:spcAft>
        <a:defRPr>
          <a:solidFill>
            <a:schemeClr val="tx1"/>
          </a:solidFill>
          <a:latin typeface="+mn-lt"/>
          <a:ea typeface="ＭＳ Ｐゴシック" charset="-128"/>
          <a:cs typeface="ＭＳ Ｐゴシック" charset="-128"/>
        </a:defRPr>
      </a:lvl1pPr>
      <a:lvl2pPr marL="658477" indent="-253260" algn="l" rtl="0" eaLnBrk="0" fontAlgn="base" hangingPunct="0">
        <a:spcBef>
          <a:spcPct val="20000"/>
        </a:spcBef>
        <a:spcAft>
          <a:spcPct val="0"/>
        </a:spcAft>
        <a:defRPr>
          <a:solidFill>
            <a:schemeClr val="tx1"/>
          </a:solidFill>
          <a:latin typeface="+mn-lt"/>
          <a:ea typeface="ＭＳ Ｐゴシック" charset="-128"/>
        </a:defRPr>
      </a:lvl2pPr>
      <a:lvl3pPr marL="1013041" indent="-202608" algn="l" rtl="0" eaLnBrk="0" fontAlgn="base" hangingPunct="0">
        <a:spcBef>
          <a:spcPct val="20000"/>
        </a:spcBef>
        <a:spcAft>
          <a:spcPct val="0"/>
        </a:spcAft>
        <a:defRPr>
          <a:solidFill>
            <a:schemeClr val="tx1"/>
          </a:solidFill>
          <a:latin typeface="+mn-lt"/>
          <a:ea typeface="ＭＳ Ｐゴシック" charset="-128"/>
        </a:defRPr>
      </a:lvl3pPr>
      <a:lvl4pPr marL="1418257" indent="-202608" algn="l" rtl="0" eaLnBrk="0" fontAlgn="base" hangingPunct="0">
        <a:spcBef>
          <a:spcPct val="20000"/>
        </a:spcBef>
        <a:spcAft>
          <a:spcPct val="0"/>
        </a:spcAft>
        <a:defRPr>
          <a:solidFill>
            <a:schemeClr val="tx1"/>
          </a:solidFill>
          <a:latin typeface="+mn-lt"/>
          <a:ea typeface="ＭＳ Ｐゴシック" charset="-128"/>
        </a:defRPr>
      </a:lvl4pPr>
      <a:lvl5pPr marL="1823474" indent="-202608" algn="l" rtl="0" eaLnBrk="0" fontAlgn="base" hangingPunct="0">
        <a:spcBef>
          <a:spcPct val="20000"/>
        </a:spcBef>
        <a:spcAft>
          <a:spcPct val="0"/>
        </a:spcAft>
        <a:defRPr>
          <a:solidFill>
            <a:schemeClr val="tx1"/>
          </a:solidFill>
          <a:latin typeface="+mn-lt"/>
          <a:ea typeface="ＭＳ Ｐゴシック" charset="-128"/>
        </a:defRPr>
      </a:lvl5pPr>
      <a:lvl6pPr marL="2228690" indent="-202608" algn="l" rtl="0" eaLnBrk="0" fontAlgn="base" hangingPunct="0">
        <a:spcBef>
          <a:spcPct val="20000"/>
        </a:spcBef>
        <a:spcAft>
          <a:spcPct val="0"/>
        </a:spcAft>
        <a:defRPr>
          <a:solidFill>
            <a:schemeClr val="tx1"/>
          </a:solidFill>
          <a:latin typeface="+mn-lt"/>
          <a:ea typeface="ＭＳ Ｐゴシック" charset="-128"/>
        </a:defRPr>
      </a:lvl6pPr>
      <a:lvl7pPr marL="2633906" indent="-202608" algn="l" rtl="0" eaLnBrk="0" fontAlgn="base" hangingPunct="0">
        <a:spcBef>
          <a:spcPct val="20000"/>
        </a:spcBef>
        <a:spcAft>
          <a:spcPct val="0"/>
        </a:spcAft>
        <a:defRPr>
          <a:solidFill>
            <a:schemeClr val="tx1"/>
          </a:solidFill>
          <a:latin typeface="+mn-lt"/>
          <a:ea typeface="ＭＳ Ｐゴシック" charset="-128"/>
        </a:defRPr>
      </a:lvl7pPr>
      <a:lvl8pPr marL="3039123" indent="-202608" algn="l" rtl="0" eaLnBrk="0" fontAlgn="base" hangingPunct="0">
        <a:spcBef>
          <a:spcPct val="20000"/>
        </a:spcBef>
        <a:spcAft>
          <a:spcPct val="0"/>
        </a:spcAft>
        <a:defRPr>
          <a:solidFill>
            <a:schemeClr val="tx1"/>
          </a:solidFill>
          <a:latin typeface="+mn-lt"/>
          <a:ea typeface="ＭＳ Ｐゴシック" charset="-128"/>
        </a:defRPr>
      </a:lvl8pPr>
      <a:lvl9pPr marL="3444339" indent="-202608" algn="l" rtl="0" eaLnBrk="0" fontAlgn="base" hangingPunct="0">
        <a:spcBef>
          <a:spcPct val="20000"/>
        </a:spcBef>
        <a:spcAft>
          <a:spcPct val="0"/>
        </a:spcAft>
        <a:defRPr>
          <a:solidFill>
            <a:schemeClr val="tx1"/>
          </a:solidFill>
          <a:latin typeface="+mn-lt"/>
          <a:ea typeface="ＭＳ Ｐゴシック" charset="-128"/>
        </a:defRPr>
      </a:lvl9pPr>
    </p:bodyStyle>
    <p:otherStyle>
      <a:defPPr>
        <a:defRPr lang="en-US"/>
      </a:defPPr>
      <a:lvl1pPr marL="0" algn="l" defTabSz="405216" rtl="0" eaLnBrk="1" latinLnBrk="0" hangingPunct="1">
        <a:defRPr sz="1600" kern="1200">
          <a:solidFill>
            <a:schemeClr val="tx1"/>
          </a:solidFill>
          <a:latin typeface="+mn-lt"/>
          <a:ea typeface="+mn-ea"/>
          <a:cs typeface="+mn-cs"/>
        </a:defRPr>
      </a:lvl1pPr>
      <a:lvl2pPr marL="405216" algn="l" defTabSz="405216" rtl="0" eaLnBrk="1" latinLnBrk="0" hangingPunct="1">
        <a:defRPr sz="1600" kern="1200">
          <a:solidFill>
            <a:schemeClr val="tx1"/>
          </a:solidFill>
          <a:latin typeface="+mn-lt"/>
          <a:ea typeface="+mn-ea"/>
          <a:cs typeface="+mn-cs"/>
        </a:defRPr>
      </a:lvl2pPr>
      <a:lvl3pPr marL="810433" algn="l" defTabSz="405216" rtl="0" eaLnBrk="1" latinLnBrk="0" hangingPunct="1">
        <a:defRPr sz="1600" kern="1200">
          <a:solidFill>
            <a:schemeClr val="tx1"/>
          </a:solidFill>
          <a:latin typeface="+mn-lt"/>
          <a:ea typeface="+mn-ea"/>
          <a:cs typeface="+mn-cs"/>
        </a:defRPr>
      </a:lvl3pPr>
      <a:lvl4pPr marL="1215649" algn="l" defTabSz="405216" rtl="0" eaLnBrk="1" latinLnBrk="0" hangingPunct="1">
        <a:defRPr sz="1600" kern="1200">
          <a:solidFill>
            <a:schemeClr val="tx1"/>
          </a:solidFill>
          <a:latin typeface="+mn-lt"/>
          <a:ea typeface="+mn-ea"/>
          <a:cs typeface="+mn-cs"/>
        </a:defRPr>
      </a:lvl4pPr>
      <a:lvl5pPr marL="1620865" algn="l" defTabSz="405216" rtl="0" eaLnBrk="1" latinLnBrk="0" hangingPunct="1">
        <a:defRPr sz="1600" kern="1200">
          <a:solidFill>
            <a:schemeClr val="tx1"/>
          </a:solidFill>
          <a:latin typeface="+mn-lt"/>
          <a:ea typeface="+mn-ea"/>
          <a:cs typeface="+mn-cs"/>
        </a:defRPr>
      </a:lvl5pPr>
      <a:lvl6pPr marL="2026082" algn="l" defTabSz="405216" rtl="0" eaLnBrk="1" latinLnBrk="0" hangingPunct="1">
        <a:defRPr sz="1600" kern="1200">
          <a:solidFill>
            <a:schemeClr val="tx1"/>
          </a:solidFill>
          <a:latin typeface="+mn-lt"/>
          <a:ea typeface="+mn-ea"/>
          <a:cs typeface="+mn-cs"/>
        </a:defRPr>
      </a:lvl6pPr>
      <a:lvl7pPr marL="2431298" algn="l" defTabSz="405216" rtl="0" eaLnBrk="1" latinLnBrk="0" hangingPunct="1">
        <a:defRPr sz="1600" kern="1200">
          <a:solidFill>
            <a:schemeClr val="tx1"/>
          </a:solidFill>
          <a:latin typeface="+mn-lt"/>
          <a:ea typeface="+mn-ea"/>
          <a:cs typeface="+mn-cs"/>
        </a:defRPr>
      </a:lvl7pPr>
      <a:lvl8pPr marL="2836515" algn="l" defTabSz="405216" rtl="0" eaLnBrk="1" latinLnBrk="0" hangingPunct="1">
        <a:defRPr sz="1600" kern="1200">
          <a:solidFill>
            <a:schemeClr val="tx1"/>
          </a:solidFill>
          <a:latin typeface="+mn-lt"/>
          <a:ea typeface="+mn-ea"/>
          <a:cs typeface="+mn-cs"/>
        </a:defRPr>
      </a:lvl8pPr>
      <a:lvl9pPr marL="3241731" algn="l" defTabSz="405216"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84784"/>
            <a:ext cx="8060432" cy="1362076"/>
          </a:xfrm>
        </p:spPr>
        <p:txBody>
          <a:bodyPr/>
          <a:lstStyle/>
          <a:p>
            <a:pPr algn="ctr"/>
            <a:r>
              <a:rPr lang="en-GB" sz="4000" dirty="0"/>
              <a:t>Towards AION write-up for confidential IRB review </a:t>
            </a:r>
            <a:r>
              <a:rPr lang="en-GB" sz="4000" dirty="0" smtClean="0"/>
              <a:t/>
            </a:r>
            <a:br>
              <a:rPr lang="en-GB" sz="4000" dirty="0" smtClean="0"/>
            </a:br>
            <a:r>
              <a:rPr lang="en-GB" sz="4000" i="1" dirty="0"/>
              <a:t/>
            </a:r>
            <a:br>
              <a:rPr lang="en-GB" sz="4000" i="1" dirty="0"/>
            </a:br>
            <a:r>
              <a:rPr lang="en-GB" sz="3200" i="1" dirty="0" smtClean="0">
                <a:solidFill>
                  <a:srgbClr val="FF0000"/>
                </a:solidFill>
              </a:rPr>
              <a:t>April </a:t>
            </a:r>
            <a:r>
              <a:rPr lang="en-GB" sz="3200" i="1" dirty="0" smtClean="0">
                <a:solidFill>
                  <a:srgbClr val="FF0000"/>
                </a:solidFill>
              </a:rPr>
              <a:t>26, </a:t>
            </a:r>
            <a:r>
              <a:rPr lang="en-GB" sz="3200" i="1" dirty="0" smtClean="0">
                <a:solidFill>
                  <a:srgbClr val="FF0000"/>
                </a:solidFill>
              </a:rPr>
              <a:t>2019  </a:t>
            </a:r>
            <a:endParaRPr lang="en-US" sz="3200" i="1" dirty="0">
              <a:solidFill>
                <a:srgbClr val="FF0000"/>
              </a:solidFill>
            </a:endParaRPr>
          </a:p>
        </p:txBody>
      </p:sp>
      <p:sp>
        <p:nvSpPr>
          <p:cNvPr id="3" name="Text Placeholder 2"/>
          <p:cNvSpPr>
            <a:spLocks noGrp="1"/>
          </p:cNvSpPr>
          <p:nvPr>
            <p:ph type="body" idx="1"/>
          </p:nvPr>
        </p:nvSpPr>
        <p:spPr>
          <a:xfrm>
            <a:off x="683568" y="3861048"/>
            <a:ext cx="7772400" cy="1716211"/>
          </a:xfrm>
        </p:spPr>
        <p:txBody>
          <a:bodyPr/>
          <a:lstStyle/>
          <a:p>
            <a:pPr algn="ctr" defTabSz="467359">
              <a:defRPr sz="2960"/>
            </a:pPr>
            <a:r>
              <a:rPr lang="en-US" sz="2400" dirty="0" smtClean="0"/>
              <a:t>Oliver Buchmueller, Imperial College London</a:t>
            </a:r>
          </a:p>
          <a:p>
            <a:pPr algn="ctr" defTabSz="467359">
              <a:defRPr sz="2960"/>
            </a:pPr>
            <a:r>
              <a:rPr lang="en-US" sz="2400" dirty="0"/>
              <a:t>a</a:t>
            </a:r>
            <a:r>
              <a:rPr lang="en-US" sz="2400" dirty="0" smtClean="0"/>
              <a:t>nd </a:t>
            </a:r>
          </a:p>
          <a:p>
            <a:pPr algn="ctr" defTabSz="467359">
              <a:defRPr sz="2960"/>
            </a:pPr>
            <a:r>
              <a:rPr lang="en-US" sz="2400" dirty="0" smtClean="0"/>
              <a:t>Jon Coleman, Liverpool University</a:t>
            </a:r>
            <a:endParaRPr lang="en-US" sz="2400" dirty="0"/>
          </a:p>
        </p:txBody>
      </p:sp>
    </p:spTree>
    <p:extLst>
      <p:ext uri="{BB962C8B-B14F-4D97-AF65-F5344CB8AC3E}">
        <p14:creationId xmlns:p14="http://schemas.microsoft.com/office/powerpoint/2010/main" val="3821381941"/>
      </p:ext>
    </p:extLst>
  </p:cSld>
  <p:clrMapOvr>
    <a:masterClrMapping/>
  </p:clrMapOvr>
  <mc:AlternateContent xmlns:mc="http://schemas.openxmlformats.org/markup-compatibility/2006" xmlns:p14="http://schemas.microsoft.com/office/powerpoint/2010/main">
    <mc:Choice Requires="p14">
      <p:transition spd="slow" p14:dur="2000" advTm="11236"/>
    </mc:Choice>
    <mc:Fallback xmlns="">
      <p:transition xmlns:p14="http://schemas.microsoft.com/office/powerpoint/2010/main" spd="slow" advTm="11236"/>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Reminder from last meeting about scope and timeline</a:t>
            </a:r>
            <a:endParaRPr lang="en-GB" dirty="0"/>
          </a:p>
        </p:txBody>
      </p:sp>
      <p:sp>
        <p:nvSpPr>
          <p:cNvPr id="3" name="Text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30717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a:xfrm>
            <a:off x="457200" y="1196752"/>
            <a:ext cx="8229600" cy="4525963"/>
          </a:xfrm>
        </p:spPr>
        <p:txBody>
          <a:bodyPr/>
          <a:lstStyle/>
          <a:p>
            <a:r>
              <a:rPr lang="en-GB" sz="1600" dirty="0"/>
              <a:t>1)  </a:t>
            </a:r>
            <a:r>
              <a:rPr lang="en-GB" sz="1600" dirty="0" smtClean="0"/>
              <a:t>All </a:t>
            </a:r>
            <a:r>
              <a:rPr lang="en-GB" sz="1600" dirty="0"/>
              <a:t>WP leaders to communicate to their collaborations the need for an explicit balance in bids between short-term (possibly as short as 20-24 months from start of funding) aims and deliverables, especially *science*, and *ambitious* long-term goals.</a:t>
            </a:r>
          </a:p>
          <a:p>
            <a:r>
              <a:rPr lang="en-GB" sz="1600" dirty="0"/>
              <a:t> </a:t>
            </a:r>
          </a:p>
          <a:p>
            <a:r>
              <a:rPr lang="en-GB" sz="1600" dirty="0"/>
              <a:t>2) </a:t>
            </a:r>
            <a:r>
              <a:rPr lang="en-GB" sz="1600" dirty="0" smtClean="0"/>
              <a:t>If </a:t>
            </a:r>
            <a:r>
              <a:rPr lang="en-GB" sz="1600" dirty="0"/>
              <a:t>possible all WP's that have not already done so should organise workshops/meetings in near future, ideally next 2 months.  Joint meetings involving two or more WPs are OK.  Funding up to a maximum of ~4-5K available per meeting. </a:t>
            </a:r>
          </a:p>
          <a:p>
            <a:r>
              <a:rPr lang="en-GB" sz="1600" dirty="0"/>
              <a:t> </a:t>
            </a:r>
          </a:p>
          <a:p>
            <a:r>
              <a:rPr lang="en-GB" sz="1600" dirty="0"/>
              <a:t>3) </a:t>
            </a:r>
            <a:r>
              <a:rPr lang="en-GB" sz="1600" dirty="0" smtClean="0"/>
              <a:t> </a:t>
            </a:r>
            <a:r>
              <a:rPr lang="en-GB" sz="1600" dirty="0"/>
              <a:t>Possible 10th WP to join QSFP.  We should be open to others, and actively encourage community in UK to grow (see also later important item concerning diversity).  Current WP structure not set is stone -- if better science or bids possible with different arrangements (mergers, splits, focussing,...) then this should be discussed asap at future meetings. </a:t>
            </a:r>
          </a:p>
          <a:p>
            <a:r>
              <a:rPr lang="en-GB" sz="1600" dirty="0"/>
              <a:t> </a:t>
            </a:r>
          </a:p>
          <a:p>
            <a:r>
              <a:rPr lang="en-GB" sz="1600" dirty="0"/>
              <a:t>4)</a:t>
            </a:r>
            <a:r>
              <a:rPr lang="en-GB" sz="1600" dirty="0" smtClean="0"/>
              <a:t>[</a:t>
            </a:r>
            <a:r>
              <a:rPr lang="en-GB" sz="1600" dirty="0"/>
              <a:t> </a:t>
            </a:r>
            <a:r>
              <a:rPr lang="en-GB" sz="1600" dirty="0">
                <a:solidFill>
                  <a:srgbClr val="FF0000"/>
                </a:solidFill>
              </a:rPr>
              <a:t>Draft of individual WP documents including estimated costing (including overheads) to be ready by end of April for confidential IRB review.  Documents should be dominantly the science case (motivation, background theory,  and especially experimental methodology; possibly comparisons with other approaches).  Max length ~20 pages, min length ~10 pages.  A *realistic* timeline is important.  Please don't hide potential weaknesses/issues -- this is not final bid document but step on the way. </a:t>
            </a:r>
          </a:p>
          <a:p>
            <a:r>
              <a:rPr lang="en-GB" dirty="0"/>
              <a:t> </a:t>
            </a:r>
          </a:p>
          <a:p>
            <a:endParaRPr lang="en-GB" dirty="0"/>
          </a:p>
        </p:txBody>
      </p:sp>
    </p:spTree>
    <p:extLst>
      <p:ext uri="{BB962C8B-B14F-4D97-AF65-F5344CB8AC3E}">
        <p14:creationId xmlns:p14="http://schemas.microsoft.com/office/powerpoint/2010/main" val="600419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Proposal for Writing</a:t>
            </a:r>
            <a:endParaRPr lang="en-GB" dirty="0"/>
          </a:p>
        </p:txBody>
      </p:sp>
      <p:pic>
        <p:nvPicPr>
          <p:cNvPr id="7" name="Picture 6" descr="Screenshot 2019-04-05 at 10.42.3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12" y="1052736"/>
            <a:ext cx="9144000" cy="4023827"/>
          </a:xfrm>
          <a:prstGeom prst="rect">
            <a:avLst/>
          </a:prstGeom>
        </p:spPr>
      </p:pic>
      <p:sp>
        <p:nvSpPr>
          <p:cNvPr id="8" name="TextBox 7"/>
          <p:cNvSpPr txBox="1"/>
          <p:nvPr/>
        </p:nvSpPr>
        <p:spPr>
          <a:xfrm>
            <a:off x="179512" y="5013176"/>
            <a:ext cx="8964488" cy="1815882"/>
          </a:xfrm>
          <a:prstGeom prst="rect">
            <a:avLst/>
          </a:prstGeom>
          <a:noFill/>
        </p:spPr>
        <p:txBody>
          <a:bodyPr wrap="square" rtlCol="0">
            <a:spAutoFit/>
          </a:bodyPr>
          <a:lstStyle/>
          <a:p>
            <a:pPr marL="0" lvl="1"/>
            <a:r>
              <a:rPr lang="en-GB" sz="2000" dirty="0" smtClean="0">
                <a:solidFill>
                  <a:schemeClr val="accent2"/>
                </a:solidFill>
              </a:rPr>
              <a:t>Total of about 16 pages. </a:t>
            </a:r>
            <a:r>
              <a:rPr lang="en-GB" sz="2000" dirty="0"/>
              <a:t>For WP 1-page write-</a:t>
            </a:r>
            <a:r>
              <a:rPr lang="en-GB" sz="2000" dirty="0" smtClean="0"/>
              <a:t>up, </a:t>
            </a:r>
            <a:r>
              <a:rPr lang="en-GB" sz="2000" dirty="0"/>
              <a:t>please self-organise the </a:t>
            </a:r>
            <a:r>
              <a:rPr lang="en-GB" sz="2000" dirty="0" smtClean="0"/>
              <a:t>writing.</a:t>
            </a:r>
            <a:endParaRPr lang="en-GB" sz="2000" dirty="0"/>
          </a:p>
          <a:p>
            <a:endParaRPr lang="en-GB" dirty="0"/>
          </a:p>
          <a:p>
            <a:r>
              <a:rPr lang="en-GB" b="1" dirty="0" smtClean="0">
                <a:solidFill>
                  <a:srgbClr val="FF0000"/>
                </a:solidFill>
              </a:rPr>
              <a:t>Note: The final proposal outline will be likely very similar in lengths and content </a:t>
            </a:r>
          </a:p>
          <a:p>
            <a:r>
              <a:rPr lang="en-GB" b="1" dirty="0" smtClean="0">
                <a:solidFill>
                  <a:srgbClr val="FF0000"/>
                </a:solidFill>
              </a:rPr>
              <a:t>and thus this document will form the foundation for it. So, making an effort would certainly be worthwhile.  </a:t>
            </a:r>
            <a:endParaRPr lang="en-GB" b="1" dirty="0">
              <a:solidFill>
                <a:srgbClr val="FF0000"/>
              </a:solidFill>
            </a:endParaRPr>
          </a:p>
        </p:txBody>
      </p:sp>
    </p:spTree>
    <p:extLst>
      <p:ext uri="{BB962C8B-B14F-4D97-AF65-F5344CB8AC3E}">
        <p14:creationId xmlns:p14="http://schemas.microsoft.com/office/powerpoint/2010/main" val="4259850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Proposal: TimeLine for Writing </a:t>
            </a:r>
            <a:endParaRPr lang="en-GB" dirty="0"/>
          </a:p>
        </p:txBody>
      </p:sp>
      <p:sp>
        <p:nvSpPr>
          <p:cNvPr id="3" name="Content Placeholder 2"/>
          <p:cNvSpPr>
            <a:spLocks noGrp="1"/>
          </p:cNvSpPr>
          <p:nvPr>
            <p:ph idx="1"/>
          </p:nvPr>
        </p:nvSpPr>
        <p:spPr/>
        <p:txBody>
          <a:bodyPr/>
          <a:lstStyle/>
          <a:p>
            <a:pPr marL="457200" indent="-457200">
              <a:buFont typeface="Arial"/>
              <a:buChar char="•"/>
            </a:pPr>
            <a:r>
              <a:rPr lang="en-GB" sz="2800" dirty="0" smtClean="0">
                <a:solidFill>
                  <a:srgbClr val="FF0000"/>
                </a:solidFill>
              </a:rPr>
              <a:t>April 26: </a:t>
            </a:r>
          </a:p>
          <a:p>
            <a:pPr marL="811765" lvl="1" indent="-457200">
              <a:buFont typeface="Arial"/>
              <a:buChar char="•"/>
            </a:pPr>
            <a:r>
              <a:rPr lang="en-GB" sz="2800" dirty="0" smtClean="0"/>
              <a:t>First Complete draft [three weeks from now]</a:t>
            </a:r>
          </a:p>
          <a:p>
            <a:pPr marL="457200" indent="-457200">
              <a:buFont typeface="Arial"/>
              <a:buChar char="•"/>
            </a:pPr>
            <a:r>
              <a:rPr lang="en-GB" sz="2800" dirty="0" smtClean="0">
                <a:solidFill>
                  <a:srgbClr val="FF0000"/>
                </a:solidFill>
              </a:rPr>
              <a:t>May 3:</a:t>
            </a:r>
            <a:r>
              <a:rPr lang="en-GB" sz="2800" dirty="0" smtClean="0"/>
              <a:t> </a:t>
            </a:r>
          </a:p>
          <a:p>
            <a:pPr marL="811765" lvl="1" indent="-457200">
              <a:buFont typeface="Arial"/>
              <a:buChar char="•"/>
            </a:pPr>
            <a:r>
              <a:rPr lang="en-GB" sz="2800" dirty="0" smtClean="0"/>
              <a:t>One week polishing </a:t>
            </a:r>
          </a:p>
          <a:p>
            <a:pPr marL="457200" indent="-457200">
              <a:buFont typeface="Arial"/>
              <a:buChar char="•"/>
            </a:pPr>
            <a:r>
              <a:rPr lang="en-GB" sz="2800" dirty="0" smtClean="0">
                <a:solidFill>
                  <a:srgbClr val="FF0000"/>
                </a:solidFill>
              </a:rPr>
              <a:t>May 6 </a:t>
            </a:r>
          </a:p>
          <a:p>
            <a:pPr marL="811765" lvl="1" indent="-457200">
              <a:buFont typeface="Arial"/>
              <a:buChar char="•"/>
            </a:pPr>
            <a:r>
              <a:rPr lang="en-GB" sz="2800" dirty="0" smtClean="0"/>
              <a:t>Ready for Review</a:t>
            </a:r>
          </a:p>
          <a:p>
            <a:pPr marL="354565" lvl="1" indent="0"/>
            <a:endParaRPr lang="en-GB" sz="2400" dirty="0" smtClean="0">
              <a:solidFill>
                <a:srgbClr val="3333CC"/>
              </a:solidFill>
            </a:endParaRPr>
          </a:p>
          <a:p>
            <a:r>
              <a:rPr lang="en-GB" sz="2400" dirty="0" smtClean="0">
                <a:solidFill>
                  <a:srgbClr val="3333CC"/>
                </a:solidFill>
              </a:rPr>
              <a:t>Is this doable?</a:t>
            </a:r>
            <a:endParaRPr lang="en-GB" sz="2400" dirty="0">
              <a:solidFill>
                <a:srgbClr val="3333CC"/>
              </a:solidFill>
            </a:endParaRPr>
          </a:p>
        </p:txBody>
      </p:sp>
    </p:spTree>
    <p:extLst>
      <p:ext uri="{BB962C8B-B14F-4D97-AF65-F5344CB8AC3E}">
        <p14:creationId xmlns:p14="http://schemas.microsoft.com/office/powerpoint/2010/main" val="1151944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Update: QSFP Timeline</a:t>
            </a:r>
            <a:endParaRPr lang="en-GB" dirty="0"/>
          </a:p>
        </p:txBody>
      </p:sp>
      <p:sp>
        <p:nvSpPr>
          <p:cNvPr id="3" name="Content Placeholder 2"/>
          <p:cNvSpPr>
            <a:spLocks noGrp="1"/>
          </p:cNvSpPr>
          <p:nvPr>
            <p:ph idx="1"/>
          </p:nvPr>
        </p:nvSpPr>
        <p:spPr/>
        <p:txBody>
          <a:bodyPr/>
          <a:lstStyle/>
          <a:p>
            <a:pPr>
              <a:buFont typeface="Arial"/>
              <a:buChar char="•"/>
            </a:pPr>
            <a:r>
              <a:rPr lang="en-GB" sz="2400" dirty="0" smtClean="0"/>
              <a:t>Decided in last QSFP steering meeting based on feedback </a:t>
            </a:r>
            <a:r>
              <a:rPr lang="en-GB" sz="2400" dirty="0"/>
              <a:t>from WP leads was that end of April was too soon for revised proposal material - therefore the deadline for this revised material, including preliminary </a:t>
            </a:r>
            <a:r>
              <a:rPr lang="en-GB" sz="2400" dirty="0" err="1"/>
              <a:t>costings</a:t>
            </a:r>
            <a:r>
              <a:rPr lang="en-GB" sz="2400" dirty="0"/>
              <a:t>, is now moved back </a:t>
            </a:r>
            <a:r>
              <a:rPr lang="en-GB" sz="2400" b="1" dirty="0"/>
              <a:t>to MAY 17th</a:t>
            </a:r>
            <a:r>
              <a:rPr lang="en-GB" sz="2400" b="1" dirty="0" smtClean="0"/>
              <a:t>.</a:t>
            </a:r>
          </a:p>
          <a:p>
            <a:pPr marL="0" indent="0"/>
            <a:endParaRPr lang="en-GB" sz="2400" b="1" dirty="0"/>
          </a:p>
          <a:p>
            <a:pPr>
              <a:buFont typeface="Arial"/>
              <a:buChar char="•"/>
            </a:pPr>
            <a:r>
              <a:rPr lang="en-GB" sz="2400" dirty="0" smtClean="0">
                <a:solidFill>
                  <a:srgbClr val="FF0000"/>
                </a:solidFill>
              </a:rPr>
              <a:t>This gives us 10 more days that we initially planned for [not a lot]. </a:t>
            </a:r>
          </a:p>
          <a:p>
            <a:pPr marL="342900" indent="-342900">
              <a:buFont typeface="Wingdings" charset="2"/>
              <a:buChar char="Ø"/>
            </a:pPr>
            <a:r>
              <a:rPr lang="en-GB" sz="2400" b="1" dirty="0" smtClean="0">
                <a:solidFill>
                  <a:schemeClr val="accent2"/>
                </a:solidFill>
              </a:rPr>
              <a:t>Suggest to stick with already agreed timeline and use this 10 days a contingency for polishing, etc. </a:t>
            </a:r>
          </a:p>
          <a:p>
            <a:pPr>
              <a:buFont typeface="Arial"/>
              <a:buChar char="•"/>
            </a:pPr>
            <a:endParaRPr lang="en-GB" sz="2400" b="1" dirty="0"/>
          </a:p>
          <a:p>
            <a:pPr>
              <a:buFont typeface="Arial"/>
              <a:buChar char="•"/>
            </a:pPr>
            <a:endParaRPr lang="en-GB" sz="2400" b="1" dirty="0" smtClean="0"/>
          </a:p>
          <a:p>
            <a:pPr>
              <a:buFont typeface="Arial"/>
              <a:buChar char="•"/>
            </a:pPr>
            <a:endParaRPr lang="en-GB" b="1" dirty="0"/>
          </a:p>
          <a:p>
            <a:pPr>
              <a:buFont typeface="Arial"/>
              <a:buChar char="•"/>
            </a:pPr>
            <a:endParaRPr lang="en-GB" b="1" dirty="0"/>
          </a:p>
          <a:p>
            <a:endParaRPr lang="en-GB" dirty="0"/>
          </a:p>
        </p:txBody>
      </p:sp>
    </p:spTree>
    <p:extLst>
      <p:ext uri="{BB962C8B-B14F-4D97-AF65-F5344CB8AC3E}">
        <p14:creationId xmlns:p14="http://schemas.microsoft.com/office/powerpoint/2010/main" val="2898710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Cambridge: Interest to join AION core team  </a:t>
            </a:r>
            <a:endParaRPr lang="en-GB" dirty="0"/>
          </a:p>
        </p:txBody>
      </p:sp>
      <p:sp>
        <p:nvSpPr>
          <p:cNvPr id="3" name="Content Placeholder 2"/>
          <p:cNvSpPr>
            <a:spLocks noGrp="1"/>
          </p:cNvSpPr>
          <p:nvPr>
            <p:ph idx="1"/>
          </p:nvPr>
        </p:nvSpPr>
        <p:spPr/>
        <p:txBody>
          <a:bodyPr/>
          <a:lstStyle/>
          <a:p>
            <a:pPr marL="342900" indent="-342900">
              <a:buFont typeface="Arial"/>
              <a:buChar char="•"/>
            </a:pPr>
            <a:r>
              <a:rPr lang="en-GB" sz="2400" dirty="0" smtClean="0">
                <a:solidFill>
                  <a:srgbClr val="3333CC"/>
                </a:solidFill>
              </a:rPr>
              <a:t>Cambridge as expressed a strong interest to join the AION core team. They have already identified some concrete areas to contribute: e.g. MAGIS and AION-10 and AION-RD momentum transfer. </a:t>
            </a:r>
          </a:p>
          <a:p>
            <a:pPr marL="342900" indent="-342900">
              <a:buFont typeface="Arial"/>
              <a:buChar char="•"/>
            </a:pPr>
            <a:endParaRPr lang="en-GB" sz="2400" dirty="0">
              <a:solidFill>
                <a:srgbClr val="3333CC"/>
              </a:solidFill>
            </a:endParaRPr>
          </a:p>
          <a:p>
            <a:pPr marL="342900" indent="-342900">
              <a:buFont typeface="Arial"/>
              <a:buChar char="•"/>
            </a:pPr>
            <a:r>
              <a:rPr lang="en-GB" sz="2400" dirty="0" smtClean="0">
                <a:solidFill>
                  <a:srgbClr val="3333CC"/>
                </a:solidFill>
              </a:rPr>
              <a:t>Jon and I are planning to invite the Cambridge group to express their interest with concrete suggestion for contributions in a forthcoming meeting to ensure that we all can review and discuss it. </a:t>
            </a:r>
          </a:p>
          <a:p>
            <a:pPr marL="697465" lvl="1" indent="-342900">
              <a:buFont typeface="Wingdings" charset="2"/>
              <a:buChar char="Ø"/>
            </a:pPr>
            <a:r>
              <a:rPr lang="en-GB" sz="2400" dirty="0" smtClean="0">
                <a:solidFill>
                  <a:srgbClr val="FF0000"/>
                </a:solidFill>
              </a:rPr>
              <a:t>Suggest to make this in our next meeting on May 3 (i.e. in one week from now)  </a:t>
            </a:r>
            <a:endParaRPr lang="en-GB" sz="2400" dirty="0">
              <a:solidFill>
                <a:srgbClr val="FF0000"/>
              </a:solidFill>
            </a:endParaRPr>
          </a:p>
        </p:txBody>
      </p:sp>
    </p:spTree>
    <p:extLst>
      <p:ext uri="{BB962C8B-B14F-4D97-AF65-F5344CB8AC3E}">
        <p14:creationId xmlns:p14="http://schemas.microsoft.com/office/powerpoint/2010/main" val="2947732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Next Meeting:</a:t>
            </a:r>
            <a:endParaRPr lang="en-GB" dirty="0"/>
          </a:p>
        </p:txBody>
      </p:sp>
      <p:sp>
        <p:nvSpPr>
          <p:cNvPr id="3" name="Content Placeholder 2"/>
          <p:cNvSpPr>
            <a:spLocks noGrp="1"/>
          </p:cNvSpPr>
          <p:nvPr>
            <p:ph idx="1"/>
          </p:nvPr>
        </p:nvSpPr>
        <p:spPr/>
        <p:txBody>
          <a:bodyPr/>
          <a:lstStyle/>
          <a:p>
            <a:r>
              <a:rPr lang="en-GB" sz="3600" dirty="0" smtClean="0">
                <a:solidFill>
                  <a:srgbClr val="FF0000"/>
                </a:solidFill>
              </a:rPr>
              <a:t>Next meeting will be on May 3 at the usual timeslot. </a:t>
            </a:r>
          </a:p>
          <a:p>
            <a:pPr lvl="1">
              <a:buFont typeface="Arial"/>
              <a:buChar char="•"/>
            </a:pPr>
            <a:r>
              <a:rPr lang="en-GB" sz="3200" dirty="0" smtClean="0"/>
              <a:t>Note: this is going back to the old bi-weekly cycle which we skipped due to the </a:t>
            </a:r>
            <a:r>
              <a:rPr lang="en-GB" sz="3200" smtClean="0"/>
              <a:t>Ester break </a:t>
            </a:r>
            <a:endParaRPr lang="en-GB" sz="3200" dirty="0" smtClean="0"/>
          </a:p>
          <a:p>
            <a:endParaRPr lang="en-GB" dirty="0"/>
          </a:p>
        </p:txBody>
      </p:sp>
    </p:spTree>
    <p:extLst>
      <p:ext uri="{BB962C8B-B14F-4D97-AF65-F5344CB8AC3E}">
        <p14:creationId xmlns:p14="http://schemas.microsoft.com/office/powerpoint/2010/main" val="3695203814"/>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HD:MS Office 98 :Templates:Blank Presentation</Template>
  <TotalTime>416881</TotalTime>
  <Words>353</Words>
  <Application>Microsoft Macintosh PowerPoint</Application>
  <PresentationFormat>Overhead</PresentationFormat>
  <Paragraphs>44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Blank Presentation</vt:lpstr>
      <vt:lpstr>Towards AION write-up for confidential IRB review   April 26, 2019  </vt:lpstr>
      <vt:lpstr>Reminder from last meeting about scope and timeline</vt:lpstr>
      <vt:lpstr>Summary</vt:lpstr>
      <vt:lpstr>Proposal for Writing</vt:lpstr>
      <vt:lpstr>Proposal: TimeLine for Writing </vt:lpstr>
      <vt:lpstr>Update: QSFP Timeline</vt:lpstr>
      <vt:lpstr>Cambridge: Interest to join AION core team  </vt:lpstr>
      <vt:lpstr>Next Meeting:</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Cacac</dc:title>
  <dc:creator>IT-DIS-Mac</dc:creator>
  <cp:lastModifiedBy>Oliver Buchmueller</cp:lastModifiedBy>
  <cp:revision>2947</cp:revision>
  <cp:lastPrinted>2019-03-22T11:27:20Z</cp:lastPrinted>
  <dcterms:created xsi:type="dcterms:W3CDTF">2012-08-23T09:50:06Z</dcterms:created>
  <dcterms:modified xsi:type="dcterms:W3CDTF">2019-04-26T10:31:12Z</dcterms:modified>
</cp:coreProperties>
</file>