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66"/>
  </p:normalViewPr>
  <p:slideViewPr>
    <p:cSldViewPr snapToGrid="0" snapToObjects="1">
      <p:cViewPr varScale="1">
        <p:scale>
          <a:sx n="104" d="100"/>
          <a:sy n="104" d="100"/>
        </p:scale>
        <p:origin x="240" y="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1B9E3-1224-D348-B605-D1EC61C3E8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DEE78B-22EC-D643-A0C0-C30D183386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8AB32-69E6-9147-B76B-F32F798FF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C5F14-CB51-D34C-BFBE-A65B4E723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6B3E3E-5AFA-DE41-A8F1-FC61A9839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714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C320D-39FE-5D4F-AE4C-113A31E34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17E1D3-F5EA-8045-B602-B6ECE596FC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90490-2186-804A-B58C-BAD54360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3862F-C33D-1E4E-9DEA-5A0523A51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F2F759-46A1-D34F-8442-6756A18E2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26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ECBC49-9981-084A-BAA1-353DBFCF65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10B0C7-835F-D14A-A2CC-5027831A3B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0F5B3-2FD0-4D4E-B3C7-BE2CDA712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2DD7EA-9759-FC40-BEE9-1570376AE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4E296-FB24-354B-98A4-E303D6463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1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102C1-C98A-B244-A350-4C3827439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BD20C1-0631-DA42-AB13-7565DEA919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E3F0D-D210-6342-9A27-9D8B124F1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626B0-080D-A74E-A7AD-7416474BC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17F5A-87CB-3741-B753-6767FB35B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18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B3B8B-8FAF-A647-9687-B29DD0375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1E6F7-316F-E54D-B708-2AD657303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80B5A-523C-6842-BA91-5B34630B0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0C319-2FEB-1A44-8A88-8F803B053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91656-8886-BD41-9A2E-42F9C73C0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9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5C915-A7DC-4A4E-AFCE-A8AAF0143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5D6D47-D355-EA45-9B22-C55418A6CD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199C72-EE36-DA48-9A41-2831A814E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F2ECF-F53D-8E4D-A70F-AFF80AAC7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ECC8E4-2A8C-0340-9120-15249F11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4DE23-4C9A-0C44-9F8E-068556361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1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94FEF-BA0D-D745-BF47-4C338FE1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0AAD8E-3325-5A4F-845E-5885F8F30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AB72A-CF35-674C-BA92-A8493DC897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F398FA-A8E4-9B41-B072-C3CB94C59E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83FA3C-3C79-434D-9EBF-07803CC7B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35855-3F61-D643-ACAF-49F56157A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DB1271-E77A-C343-881E-D7A0824DC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0DCC23-B8BE-F649-88EB-A67152056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31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9435A-8C9D-B648-B6E0-870A01413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9D2337-ABD3-AC40-9C88-DDF3CDA4E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809556-EC34-2C4D-9C2F-E86DE177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91493A-5A0A-E049-981E-078A7DD5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92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2E96BC-0AE0-5242-8C5A-82D6AAD5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E28B3C-C9D0-CE4C-B1D1-046D6E2B4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47BD5B-6AFD-8B4B-8441-B80D84713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91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061280-E6DD-1E4B-B0D3-800F08B22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7C174-C229-D148-AFA7-7E0DB0D4B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6281E6-BDED-C74D-994B-636E4B767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E5E5D6-E514-D547-963A-8A3FECDA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7F380A-79FC-4341-AC95-A3469B16C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AB6663-1337-A94C-A303-AC5659959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19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F2E36-38ED-9440-990A-00759363D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31E635D-A95C-6A45-B434-7D0D2985F4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8EF04-4CE6-9E45-AF7B-ED4D018C16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C41959-88FC-EC4A-9E5B-C1B6F61C8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C1A647-2847-4742-97C2-A45DC97ED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257133-D93C-CB43-BC14-7031EFCB4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54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D390E-7E76-294C-8234-4A8493BD1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75B50D-5D91-FB4B-B28F-A75D794BB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33C8B3-3762-DF46-A7AA-3DDA62B64E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1B712-42EB-E548-ACD2-CAC2B297B2F2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F2CFC-831B-A54E-8F8D-632339F64F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79009-AEAE-DB47-9D7F-A5D92EE60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BB5D2-2DDF-E64F-8BB5-8AC6E9A100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8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3584B-8B75-1141-A653-96E6BF2EC4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AION-100 costing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8A6AD2-980C-9C48-A692-93EF56983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984113"/>
          </a:xfrm>
        </p:spPr>
        <p:txBody>
          <a:bodyPr>
            <a:normAutofit/>
          </a:bodyPr>
          <a:lstStyle/>
          <a:p>
            <a:r>
              <a:rPr lang="en-US" b="1" dirty="0"/>
              <a:t>Ian, Pawel, Tristan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5 April 2018</a:t>
            </a:r>
          </a:p>
        </p:txBody>
      </p:sp>
    </p:spTree>
    <p:extLst>
      <p:ext uri="{BB962C8B-B14F-4D97-AF65-F5344CB8AC3E}">
        <p14:creationId xmlns:p14="http://schemas.microsoft.com/office/powerpoint/2010/main" val="1640134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39FC6-6BE5-6D44-9BB5-BF309DAC1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10768" cy="1091899"/>
          </a:xfrm>
        </p:spPr>
        <p:txBody>
          <a:bodyPr/>
          <a:lstStyle/>
          <a:p>
            <a:r>
              <a:rPr lang="en-US" dirty="0"/>
              <a:t>New costing table (initial cost reduced by 25%)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8A7235-E568-7F49-A639-D66EA8429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93" y="1091899"/>
            <a:ext cx="7092435" cy="49974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756A7D-FB73-8B4E-8E87-DDFB3849B110}"/>
              </a:ext>
            </a:extLst>
          </p:cNvPr>
          <p:cNvSpPr txBox="1"/>
          <p:nvPr/>
        </p:nvSpPr>
        <p:spPr>
          <a:xfrm>
            <a:off x="7438421" y="1484069"/>
            <a:ext cx="4460789" cy="444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Staff cost reprofiled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Total SY reduced from 15.9 to 12.6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Travel budged halved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Work allowance changed to survey subcontractors and reduced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b="1" dirty="0"/>
              <a:t>R&amp;D M&amp;O added for small tests if required i.e. for shielding test  (this is for discussion if AION-100 requires any R&amp;D)</a:t>
            </a:r>
          </a:p>
        </p:txBody>
      </p:sp>
    </p:spTree>
    <p:extLst>
      <p:ext uri="{BB962C8B-B14F-4D97-AF65-F5344CB8AC3E}">
        <p14:creationId xmlns:p14="http://schemas.microsoft.com/office/powerpoint/2010/main" val="263952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73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AION-100 costing</vt:lpstr>
      <vt:lpstr>New costing table (initial cost reduced by 25%)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AION-100 costing</dc:title>
  <dc:creator>Microsoft Office User</dc:creator>
  <cp:lastModifiedBy>Microsoft Office User</cp:lastModifiedBy>
  <cp:revision>2</cp:revision>
  <dcterms:created xsi:type="dcterms:W3CDTF">2019-04-05T06:54:04Z</dcterms:created>
  <dcterms:modified xsi:type="dcterms:W3CDTF">2019-04-05T07:09:14Z</dcterms:modified>
</cp:coreProperties>
</file>