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6"/>
  </p:notesMasterIdLst>
  <p:handoutMasterIdLst>
    <p:handoutMasterId r:id="rId7"/>
  </p:handoutMasterIdLst>
  <p:sldIdLst>
    <p:sldId id="1908" r:id="rId2"/>
    <p:sldId id="1924" r:id="rId3"/>
    <p:sldId id="1931" r:id="rId4"/>
    <p:sldId id="1932" r:id="rId5"/>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9251" autoAdjust="0"/>
  </p:normalViewPr>
  <p:slideViewPr>
    <p:cSldViewPr>
      <p:cViewPr>
        <p:scale>
          <a:sx n="75" d="100"/>
          <a:sy n="75" d="100"/>
        </p:scale>
        <p:origin x="-1096" y="-176"/>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Working Meeting</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i="1" dirty="0" smtClean="0"/>
              <a:t>AION Working Meeting </a:t>
            </a:r>
            <a:r>
              <a:rPr lang="en-GB" sz="4000" i="1" dirty="0"/>
              <a:t/>
            </a:r>
            <a:br>
              <a:rPr lang="en-GB" sz="4000" i="1" dirty="0"/>
            </a:br>
            <a:r>
              <a:rPr lang="en-GB" sz="4000" dirty="0"/>
              <a:t/>
            </a:r>
            <a:br>
              <a:rPr lang="en-GB" sz="4000" dirty="0"/>
            </a:br>
            <a:r>
              <a:rPr lang="en-GB" sz="3200" i="1" smtClean="0">
                <a:solidFill>
                  <a:srgbClr val="FF0000"/>
                </a:solidFill>
              </a:rPr>
              <a:t>April</a:t>
            </a:r>
            <a:r>
              <a:rPr lang="en-GB" sz="3200" i="1" smtClean="0">
                <a:solidFill>
                  <a:srgbClr val="FF0000"/>
                </a:solidFill>
              </a:rPr>
              <a:t> 5, </a:t>
            </a:r>
            <a:r>
              <a:rPr lang="en-GB" sz="3200" i="1" dirty="0" smtClean="0">
                <a:solidFill>
                  <a:srgbClr val="FF0000"/>
                </a:solidFill>
              </a:rPr>
              <a:t>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smtClean="0"/>
              <a:t>Oliver Buchmueller, Imperial College London</a:t>
            </a:r>
          </a:p>
          <a:p>
            <a:pPr algn="ctr" defTabSz="467359">
              <a:defRPr sz="2960"/>
            </a:pPr>
            <a:r>
              <a:rPr lang="en-US" sz="2400" dirty="0"/>
              <a:t>a</a:t>
            </a:r>
            <a:r>
              <a:rPr lang="en-US" sz="2400" dirty="0" smtClean="0"/>
              <a:t>nd </a:t>
            </a:r>
          </a:p>
          <a:p>
            <a:pPr algn="ctr" defTabSz="467359">
              <a:defRPr sz="2960"/>
            </a:pPr>
            <a:r>
              <a:rPr lang="en-US" sz="2400" dirty="0" smtClean="0"/>
              <a:t>Jon Coleman, Liverpool University</a:t>
            </a:r>
            <a:endParaRPr lang="en-US" sz="2400" dirty="0"/>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65434" y="1700808"/>
            <a:ext cx="5301727" cy="923330"/>
          </a:xfrm>
          <a:prstGeom prst="rect">
            <a:avLst/>
          </a:prstGeom>
          <a:solidFill>
            <a:srgbClr val="FFFF00"/>
          </a:solidFill>
          <a:scene3d>
            <a:camera prst="orthographicFront"/>
            <a:lightRig rig="threePt" dir="t"/>
          </a:scene3d>
          <a:sp3d>
            <a:bevelT/>
          </a:sp3d>
        </p:spPr>
        <p:txBody>
          <a:bodyPr wrap="none" rtlCol="0">
            <a:spAutoFit/>
          </a:bodyPr>
          <a:lstStyle/>
          <a:p>
            <a:pPr algn="ctr"/>
            <a:r>
              <a:rPr lang="en-GB" b="1" dirty="0" smtClean="0"/>
              <a:t>We had a very successful workshop with more </a:t>
            </a:r>
          </a:p>
          <a:p>
            <a:pPr algn="ctr"/>
            <a:r>
              <a:rPr lang="en-GB" b="1" dirty="0"/>
              <a:t>t</a:t>
            </a:r>
            <a:r>
              <a:rPr lang="en-GB" b="1" dirty="0" smtClean="0"/>
              <a:t>han 60 participants each day!</a:t>
            </a:r>
          </a:p>
          <a:p>
            <a:pPr algn="ctr"/>
            <a:r>
              <a:rPr lang="en-GB" b="1" dirty="0" smtClean="0"/>
              <a:t>Thanks a lot for you critical contributions to it! </a:t>
            </a:r>
            <a:endParaRPr lang="en-GB" b="1" dirty="0"/>
          </a:p>
        </p:txBody>
      </p:sp>
    </p:spTree>
    <p:extLst>
      <p:ext uri="{BB962C8B-B14F-4D97-AF65-F5344CB8AC3E}">
        <p14:creationId xmlns:p14="http://schemas.microsoft.com/office/powerpoint/2010/main" val="33375443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QSFP Steering Meeting April 3</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9675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457200" y="1196752"/>
            <a:ext cx="8229600" cy="4525963"/>
          </a:xfrm>
        </p:spPr>
        <p:txBody>
          <a:bodyPr/>
          <a:lstStyle/>
          <a:p>
            <a:r>
              <a:rPr lang="en-GB" sz="1600" dirty="0"/>
              <a:t>1) </a:t>
            </a:r>
            <a:r>
              <a:rPr lang="en-GB" sz="1600" dirty="0"/>
              <a:t> </a:t>
            </a:r>
            <a:r>
              <a:rPr lang="en-GB" sz="1600" dirty="0" smtClean="0"/>
              <a:t>All </a:t>
            </a:r>
            <a:r>
              <a:rPr lang="en-GB" sz="1600" dirty="0"/>
              <a:t>WP leaders to communicate to their collaborations the need for an explicit balance in bids between short-term (possibly as short as 20-24 months from start of funding) aims and deliverables, especially *science*, and *ambitious* long-term goals.</a:t>
            </a:r>
          </a:p>
          <a:p>
            <a:r>
              <a:rPr lang="en-GB" sz="1600" dirty="0"/>
              <a:t> </a:t>
            </a:r>
          </a:p>
          <a:p>
            <a:r>
              <a:rPr lang="en-GB" sz="1600" dirty="0"/>
              <a:t>2) </a:t>
            </a:r>
            <a:r>
              <a:rPr lang="en-GB" sz="1600" dirty="0" smtClean="0"/>
              <a:t>If </a:t>
            </a:r>
            <a:r>
              <a:rPr lang="en-GB" sz="1600" dirty="0"/>
              <a:t>possible all WP's that have not already done so should organise workshops/meetings in near future, ideally next 2 months.  Joint meetings involving two or more WPs are OK.  Funding up to a maximum of ~4-5K available per meeting. </a:t>
            </a:r>
          </a:p>
          <a:p>
            <a:r>
              <a:rPr lang="en-GB" sz="1600" dirty="0"/>
              <a:t> </a:t>
            </a:r>
          </a:p>
          <a:p>
            <a:r>
              <a:rPr lang="en-GB" sz="1600" dirty="0"/>
              <a:t>3) </a:t>
            </a:r>
            <a:r>
              <a:rPr lang="en-GB" sz="1600" dirty="0" smtClean="0"/>
              <a:t> </a:t>
            </a:r>
            <a:r>
              <a:rPr lang="en-GB" sz="1600" dirty="0"/>
              <a:t>Possible 10th WP to join QSFP.  We should be open to others, and actively encourage community in UK to grow (see also later important item concerning diversity).  Current WP structure not set is stone -- if better science or bids possible with different arrangements (mergers, splits, focussing,...) then this should be discussed asap at future meetings. </a:t>
            </a:r>
          </a:p>
          <a:p>
            <a:r>
              <a:rPr lang="en-GB" sz="1600" dirty="0"/>
              <a:t> </a:t>
            </a:r>
          </a:p>
          <a:p>
            <a:r>
              <a:rPr lang="en-GB" sz="1600" dirty="0"/>
              <a:t>4)</a:t>
            </a:r>
            <a:r>
              <a:rPr lang="en-GB" sz="1600" dirty="0" smtClean="0"/>
              <a:t>[</a:t>
            </a:r>
            <a:r>
              <a:rPr lang="en-GB" sz="1600" dirty="0"/>
              <a:t> </a:t>
            </a:r>
            <a:r>
              <a:rPr lang="en-GB" sz="1600" dirty="0">
                <a:solidFill>
                  <a:srgbClr val="FF0000"/>
                </a:solidFill>
              </a:rPr>
              <a:t>Draft of individual WP documents including estimated costing (including overheads) to be ready by end of April for confidential IRB review.  Documents should be dominantly the science case (motivation, background theory,  and especially experimental methodology; possibly comparisons with other approaches).  Max length ~20 pages, min length ~10 pages.  A *realistic* timeline is important.  Please don't hide potential weaknesses/issues -- this is not final bid document but step on the way. </a:t>
            </a:r>
          </a:p>
          <a:p>
            <a:r>
              <a:rPr lang="en-GB" dirty="0"/>
              <a:t> </a:t>
            </a:r>
          </a:p>
          <a:p>
            <a:endParaRPr lang="en-GB" dirty="0"/>
          </a:p>
        </p:txBody>
      </p:sp>
    </p:spTree>
    <p:extLst>
      <p:ext uri="{BB962C8B-B14F-4D97-AF65-F5344CB8AC3E}">
        <p14:creationId xmlns:p14="http://schemas.microsoft.com/office/powerpoint/2010/main" val="600419000"/>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416846</TotalTime>
  <Words>171</Words>
  <Application>Microsoft Macintosh PowerPoint</Application>
  <PresentationFormat>Overhead</PresentationFormat>
  <Paragraphs>33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Blank Presentation</vt:lpstr>
      <vt:lpstr>AION Working Meeting   April 5, 2019  </vt:lpstr>
      <vt:lpstr>First AION Workshop  at Imperial College London March 25/26 2019 </vt:lpstr>
      <vt:lpstr>QSFP Steering Meeting April 3</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2942</cp:revision>
  <cp:lastPrinted>2019-03-22T11:27:20Z</cp:lastPrinted>
  <dcterms:created xsi:type="dcterms:W3CDTF">2012-08-23T09:50:06Z</dcterms:created>
  <dcterms:modified xsi:type="dcterms:W3CDTF">2019-04-05T08:34:03Z</dcterms:modified>
</cp:coreProperties>
</file>