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61" r:id="rId3"/>
    <p:sldId id="256" r:id="rId4"/>
    <p:sldId id="258" r:id="rId5"/>
    <p:sldId id="259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0" r:id="rId15"/>
    <p:sldId id="279" r:id="rId16"/>
    <p:sldId id="273" r:id="rId17"/>
    <p:sldId id="275" r:id="rId18"/>
    <p:sldId id="286" r:id="rId19"/>
    <p:sldId id="282" r:id="rId20"/>
    <p:sldId id="277" r:id="rId21"/>
    <p:sldId id="280" r:id="rId22"/>
    <p:sldId id="281" r:id="rId23"/>
    <p:sldId id="283" r:id="rId24"/>
    <p:sldId id="284" r:id="rId25"/>
    <p:sldId id="2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9CC979C-6830-4BA1-8BF4-4238E13A21D3}">
          <p14:sldIdLst>
            <p14:sldId id="257"/>
            <p14:sldId id="261"/>
            <p14:sldId id="256"/>
            <p14:sldId id="258"/>
            <p14:sldId id="259"/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  <p14:sldId id="260"/>
            <p14:sldId id="279"/>
            <p14:sldId id="273"/>
            <p14:sldId id="275"/>
            <p14:sldId id="286"/>
            <p14:sldId id="282"/>
            <p14:sldId id="277"/>
            <p14:sldId id="280"/>
            <p14:sldId id="281"/>
            <p14:sldId id="283"/>
            <p14:sldId id="284"/>
            <p14:sldId id="285"/>
          </p14:sldIdLst>
        </p14:section>
        <p14:section name="Untitled Section" id="{CE5B0CA2-6DEC-4A84-AD4E-703C960A063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EBE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222" autoAdjust="0"/>
    <p:restoredTop sz="94660"/>
  </p:normalViewPr>
  <p:slideViewPr>
    <p:cSldViewPr snapToGrid="0">
      <p:cViewPr>
        <p:scale>
          <a:sx n="75" d="100"/>
          <a:sy n="75" d="100"/>
        </p:scale>
        <p:origin x="38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ata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7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Relationship Id="rId6" Type="http://schemas.openxmlformats.org/officeDocument/2006/relationships/image" Target="../media/image52.jpeg"/><Relationship Id="rId5" Type="http://schemas.openxmlformats.org/officeDocument/2006/relationships/image" Target="../media/image5.jpeg"/><Relationship Id="rId4" Type="http://schemas.openxmlformats.org/officeDocument/2006/relationships/image" Target="../media/image51.jpeg"/><Relationship Id="rId9" Type="http://schemas.openxmlformats.org/officeDocument/2006/relationships/image" Target="../media/image9.png"/></Relationships>
</file>

<file path=ppt/diagrams/_rels/drawing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Relationship Id="rId6" Type="http://schemas.openxmlformats.org/officeDocument/2006/relationships/image" Target="../media/image1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 custLinFactNeighborY="7892">
        <dgm:presLayoutVars>
          <dgm:chMax val="0"/>
          <dgm:chPref val="0"/>
          <dgm:bulletEnabled val="1"/>
        </dgm:presLayoutVars>
      </dgm:prSet>
      <dgm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 custLinFactNeighborY="8027">
        <dgm:presLayoutVars>
          <dgm:chMax val="0"/>
          <dgm:chPref val="0"/>
          <dgm:bulletEnabled val="1"/>
        </dgm:presLayoutVars>
      </dgm:prSet>
      <dgm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 custLinFactNeighborY="8358">
        <dgm:presLayoutVars>
          <dgm:chMax val="0"/>
          <dgm:chPref val="0"/>
          <dgm:bulletEnabled val="1"/>
        </dgm:presLayoutVars>
      </dgm:prSet>
      <dgm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 custLinFactNeighborY="8683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 custLinFactNeighborY="8199">
        <dgm:presLayoutVars>
          <dgm:chMax val="0"/>
          <dgm:chPref val="0"/>
          <dgm:bulletEnabled val="1"/>
        </dgm:presLayoutVars>
      </dgm:prSet>
      <dgm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 custLinFactNeighborY="8739">
        <dgm:presLayoutVars>
          <dgm:chMax val="0"/>
          <dgm:chPref val="0"/>
          <dgm:bulletEnabled val="1"/>
        </dgm:presLayoutVars>
      </dgm:prSet>
      <dgm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 custLinFactNeighborY="8409">
        <dgm:presLayoutVars>
          <dgm:chMax val="0"/>
          <dgm:chPref val="0"/>
          <dgm:bulletEnabled val="1"/>
        </dgm:presLayoutVars>
      </dgm:prSet>
      <dgm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 custLinFactNeighborY="8288">
        <dgm:presLayoutVars>
          <dgm:chMax val="0"/>
          <dgm:chPref val="0"/>
          <dgm:bulletEnabled val="1"/>
        </dgm:presLayoutVars>
      </dgm:prSet>
      <dgm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 custLinFactNeighborY="8106">
        <dgm:presLayoutVars>
          <dgm:chMax val="0"/>
          <dgm:chPref val="0"/>
          <dgm:bulletEnabled val="1"/>
        </dgm:presLayoutVars>
      </dgm:prSet>
      <dgm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 custLinFactNeighborY="8318">
        <dgm:presLayoutVars>
          <dgm:chMax val="0"/>
          <dgm:chPref val="0"/>
          <dgm:bulletEnabled val="1"/>
        </dgm:presLayoutVars>
      </dgm:prSet>
      <dgm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 custLinFactNeighborX="-445" custLinFactNeighborY="1481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 custLinFactNeighborY="8714">
        <dgm:presLayoutVars>
          <dgm:chMax val="0"/>
          <dgm:chPref val="0"/>
          <dgm:bulletEnabled val="1"/>
        </dgm:presLayoutVars>
      </dgm:prSet>
      <dgm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1590" rIns="0" bIns="21590" numCol="1" spcCol="1270" anchor="ctr" anchorCtr="0"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8512">
        <dgm:presLayoutVars>
          <dgm:chMax val="0"/>
          <dgm:chPref val="0"/>
          <dgm:bulletEnabled val="1"/>
        </dgm:presLayoutVars>
      </dgm:prSet>
      <dgm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44450" rIns="0" bIns="44450" numCol="1" spcCol="1270" anchor="ctr" anchorCtr="0">
          <a:sp3d extrusionH="28000" prstMaterial="matte"/>
        </a:bodyPr>
        <a:lstStyle/>
        <a:p>
          <a:r>
            <a:rPr lang="en-GB" sz="35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>
        <a:xfrm>
          <a:off x="1065835" y="1089973"/>
          <a:ext cx="1239148" cy="1063645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/>
      <dgm:spPr/>
      <dgm:t>
        <a:bodyPr/>
        <a:lstStyle/>
        <a:p>
          <a:r>
            <a:rPr lang="en-GB" dirty="0"/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 custLinFactNeighborY="7927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/>
      <dgm:spPr/>
      <dgm:t>
        <a:bodyPr/>
        <a:lstStyle/>
        <a:p>
          <a:r>
            <a:rPr lang="en-GB" dirty="0"/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 custLinFactNeighborY="8303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/>
      <dgm:spPr/>
      <dgm:t>
        <a:bodyPr/>
        <a:lstStyle/>
        <a:p>
          <a:r>
            <a:rPr lang="en-GB" dirty="0"/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8073">
        <dgm:presLayoutVars>
          <dgm:chMax val="0"/>
          <dgm:chPref val="0"/>
          <dgm:bulletEnabled val="1"/>
        </dgm:presLayoutVars>
      </dgm:prSet>
      <dgm:spPr>
        <a:xfrm>
          <a:off x="712320" y="70580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 custLinFactNeighborY="8300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/>
      <dgm:spPr/>
      <dgm:t>
        <a:bodyPr/>
        <a:lstStyle/>
        <a:p>
          <a:r>
            <a:rPr lang="en-GB" dirty="0"/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 custLinFactNeighborY="7935">
        <dgm:presLayoutVars>
          <dgm:chMax val="0"/>
          <dgm:chPref val="0"/>
          <dgm:bulletEnabled val="1"/>
        </dgm:presLayoutVars>
      </dgm:prSet>
      <dgm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ADA65BE-9E49-4CC2-A299-ABB5DB0F47E8}" type="doc">
      <dgm:prSet loTypeId="urn:microsoft.com/office/officeart/2008/layout/HexagonCluster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ABC0B7-276A-47DB-9A6F-FE2710899D30}">
      <dgm:prSet phldrT="[Text]"/>
      <dgm:spPr/>
      <dgm:t>
        <a:bodyPr/>
        <a:lstStyle/>
        <a:p>
          <a:r>
            <a:rPr lang="en-GB" dirty="0"/>
            <a:t>WP1</a:t>
          </a:r>
        </a:p>
      </dgm:t>
    </dgm:pt>
    <dgm:pt modelId="{047C9A23-91F5-4395-A310-64BF755BB317}" type="parTrans" cxnId="{54C7EA47-5398-4BA8-86A4-227B3F9D52FD}">
      <dgm:prSet/>
      <dgm:spPr/>
      <dgm:t>
        <a:bodyPr/>
        <a:lstStyle/>
        <a:p>
          <a:endParaRPr lang="en-GB"/>
        </a:p>
      </dgm:t>
    </dgm:pt>
    <dgm:pt modelId="{A068F22E-EDAA-4152-AD07-B523B7614B26}" type="sibTrans" cxnId="{54C7EA47-5398-4BA8-86A4-227B3F9D52FD}">
      <dgm:prSet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07452F9-1C10-49F3-A9EE-59CFC98D9FDE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gm:t>
    </dgm:pt>
    <dgm:pt modelId="{C88C44DA-BFEB-4E1C-8CFE-28D8957AFB1B}" type="parTrans" cxnId="{5F4AA248-8635-4171-B936-1F7998648FBC}">
      <dgm:prSet/>
      <dgm:spPr/>
      <dgm:t>
        <a:bodyPr/>
        <a:lstStyle/>
        <a:p>
          <a:endParaRPr lang="en-GB"/>
        </a:p>
      </dgm:t>
    </dgm:pt>
    <dgm:pt modelId="{9CD58683-0B87-4A2E-991D-CE2E21B26BDC}" type="sibTrans" cxnId="{5F4AA248-8635-4171-B936-1F7998648FBC}">
      <dgm:prSet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814E72E-8E47-4D48-B2E5-DE56BF8AE6C3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gm:t>
    </dgm:pt>
    <dgm:pt modelId="{2E450AD9-1E03-43F5-B50D-464B1BE773D1}" type="parTrans" cxnId="{6DE28A03-8DD4-44F7-8276-965F74B93288}">
      <dgm:prSet/>
      <dgm:spPr/>
      <dgm:t>
        <a:bodyPr/>
        <a:lstStyle/>
        <a:p>
          <a:endParaRPr lang="en-GB"/>
        </a:p>
      </dgm:t>
    </dgm:pt>
    <dgm:pt modelId="{FC704346-EDF9-49CD-85C3-BE59CF229E1A}" type="sibTrans" cxnId="{6DE28A03-8DD4-44F7-8276-965F74B93288}">
      <dgm:prSet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27ACC8E9-4314-48DD-9C50-0FDA77513869}">
      <dgm:prSet phldrT="[Text]" custT="1"/>
      <dgm:spPr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gm:t>
    </dgm:pt>
    <dgm:pt modelId="{FD132C3F-A503-4F31-A9C4-F45DFBB6AE72}" type="parTrans" cxnId="{2A4CDC1A-0BA8-4A74-9E5B-737895CA7935}">
      <dgm:prSet/>
      <dgm:spPr/>
      <dgm:t>
        <a:bodyPr/>
        <a:lstStyle/>
        <a:p>
          <a:endParaRPr lang="en-GB"/>
        </a:p>
      </dgm:t>
    </dgm:pt>
    <dgm:pt modelId="{7D0FFC5B-4F9C-4BDC-A267-04EA10AEB13D}" type="sibTrans" cxnId="{2A4CDC1A-0BA8-4A74-9E5B-737895CA7935}">
      <dgm:prSet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56F3B8-3897-4822-8717-D15944695ED1}">
      <dgm:prSet phldrT="[Text]"/>
      <dgm:spPr/>
      <dgm:t>
        <a:bodyPr/>
        <a:lstStyle/>
        <a:p>
          <a:r>
            <a:rPr lang="en-GB" dirty="0"/>
            <a:t>WP5</a:t>
          </a:r>
        </a:p>
      </dgm:t>
    </dgm:pt>
    <dgm:pt modelId="{4CD6EEDE-FFF1-4ADF-84CB-229F4CA2B8E4}" type="parTrans" cxnId="{E2D7DEF4-BC95-4075-A4B1-B3F2A4908402}">
      <dgm:prSet/>
      <dgm:spPr/>
      <dgm:t>
        <a:bodyPr/>
        <a:lstStyle/>
        <a:p>
          <a:endParaRPr lang="en-GB"/>
        </a:p>
      </dgm:t>
    </dgm:pt>
    <dgm:pt modelId="{042F55FA-D89E-42B0-B01D-803DA3DAD92B}" type="sibTrans" cxnId="{E2D7DEF4-BC95-4075-A4B1-B3F2A4908402}">
      <dgm:prSet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69852999-C973-4B09-8F05-E99840191F33}">
      <dgm:prSet phldrT="[Text]" custT="1"/>
      <dgm:spPr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gm:spPr>
      <dgm:t>
        <a:bodyPr spcFirstLastPara="0" vert="horz" wrap="square" lIns="0" tIns="29210" rIns="0" bIns="29210" numCol="1" spcCol="1270" anchor="ctr" anchorCtr="0"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WP6</a:t>
          </a:r>
        </a:p>
      </dgm:t>
    </dgm:pt>
    <dgm:pt modelId="{68218F3D-9D56-4E59-8DE8-99DE5E31B08E}" type="parTrans" cxnId="{378F70B1-9584-4206-B557-0FFCE100A8A6}">
      <dgm:prSet/>
      <dgm:spPr/>
      <dgm:t>
        <a:bodyPr/>
        <a:lstStyle/>
        <a:p>
          <a:endParaRPr lang="en-GB"/>
        </a:p>
      </dgm:t>
    </dgm:pt>
    <dgm:pt modelId="{29110D79-85B3-4441-A72E-4BB3D48E4AE6}" type="sibTrans" cxnId="{378F70B1-9584-4206-B557-0FFCE100A8A6}">
      <dgm:prSet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FFA3CEDF-76F0-48F0-89BC-B0EAA85B4AF4}">
      <dgm:prSet phldrT="[Text]"/>
      <dgm:spPr/>
      <dgm:t>
        <a:bodyPr/>
        <a:lstStyle/>
        <a:p>
          <a:r>
            <a:rPr lang="en-GB" dirty="0"/>
            <a:t>WP7</a:t>
          </a:r>
        </a:p>
      </dgm:t>
    </dgm:pt>
    <dgm:pt modelId="{786EDEC8-4FE4-4764-9CCF-694700FDD97D}" type="parTrans" cxnId="{C96F9A83-F032-4ED6-8F6F-805881DB790F}">
      <dgm:prSet/>
      <dgm:spPr/>
      <dgm:t>
        <a:bodyPr/>
        <a:lstStyle/>
        <a:p>
          <a:endParaRPr lang="en-GB"/>
        </a:p>
      </dgm:t>
    </dgm:pt>
    <dgm:pt modelId="{AAB6D6E4-676F-4AF4-9461-70A3DC381101}" type="sibTrans" cxnId="{C96F9A83-F032-4ED6-8F6F-805881DB790F}">
      <dgm:prSet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664DCF7-35CB-4A77-8E7A-B942DDDA0071}">
      <dgm:prSet phldrT="[Text]"/>
      <dgm:spPr/>
      <dgm:t>
        <a:bodyPr/>
        <a:lstStyle/>
        <a:p>
          <a:r>
            <a:rPr lang="en-GB" dirty="0"/>
            <a:t>WP8</a:t>
          </a:r>
        </a:p>
      </dgm:t>
    </dgm:pt>
    <dgm:pt modelId="{577A33D1-2E2E-4788-B0D7-95B790E6ABDB}" type="parTrans" cxnId="{3544EAE1-10A2-46AA-959B-EC9EAC83CAF5}">
      <dgm:prSet/>
      <dgm:spPr/>
      <dgm:t>
        <a:bodyPr/>
        <a:lstStyle/>
        <a:p>
          <a:endParaRPr lang="en-GB"/>
        </a:p>
      </dgm:t>
    </dgm:pt>
    <dgm:pt modelId="{6EE92F6E-0B5E-4632-9A5B-27D560828DAD}" type="sibTrans" cxnId="{3544EAE1-10A2-46AA-959B-EC9EAC83CAF5}">
      <dgm:prSet/>
      <dgm:spPr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D4D9BC-A976-44CA-A936-0F537AE67E34}">
      <dgm:prSet phldrT="[Text]"/>
      <dgm:spPr/>
      <dgm:t>
        <a:bodyPr/>
        <a:lstStyle/>
        <a:p>
          <a:r>
            <a:rPr lang="en-GB" dirty="0"/>
            <a:t>WP9</a:t>
          </a:r>
        </a:p>
      </dgm:t>
    </dgm:pt>
    <dgm:pt modelId="{D69E7E31-F570-4D36-B453-02F6F1E918EE}" type="parTrans" cxnId="{B997C7A9-1123-4983-BD6F-C2E710094658}">
      <dgm:prSet/>
      <dgm:spPr/>
      <dgm:t>
        <a:bodyPr/>
        <a:lstStyle/>
        <a:p>
          <a:endParaRPr lang="en-GB"/>
        </a:p>
      </dgm:t>
    </dgm:pt>
    <dgm:pt modelId="{68529DB1-3326-46CE-BDF5-433D33F2C39F}" type="sibTrans" cxnId="{B997C7A9-1123-4983-BD6F-C2E710094658}">
      <dgm:prSet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  <dgm:pt modelId="{A391CCDE-9D17-4B10-AE24-0B30A01178D1}" type="pres">
      <dgm:prSet presAssocID="{9ADA65BE-9E49-4CC2-A299-ABB5DB0F47E8}" presName="Name0" presStyleCnt="0">
        <dgm:presLayoutVars>
          <dgm:chMax val="21"/>
          <dgm:chPref val="21"/>
        </dgm:presLayoutVars>
      </dgm:prSet>
      <dgm:spPr/>
    </dgm:pt>
    <dgm:pt modelId="{DB127B3C-A88F-4C1F-8CBD-9EEEEC204DA6}" type="pres">
      <dgm:prSet presAssocID="{6DABC0B7-276A-47DB-9A6F-FE2710899D30}" presName="text1" presStyleCnt="0"/>
      <dgm:spPr/>
    </dgm:pt>
    <dgm:pt modelId="{48BAD1F1-8153-42E3-942A-758ECE1BC1EC}" type="pres">
      <dgm:prSet presAssocID="{6DABC0B7-276A-47DB-9A6F-FE2710899D30}" presName="textRepeatNode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B13700B2-B1F3-473A-8663-4A235133F4B3}" type="pres">
      <dgm:prSet presAssocID="{6DABC0B7-276A-47DB-9A6F-FE2710899D30}" presName="textaccent1" presStyleCnt="0"/>
      <dgm:spPr/>
    </dgm:pt>
    <dgm:pt modelId="{70CEFD5D-18C3-4530-B02A-B96FFBC81419}" type="pres">
      <dgm:prSet presAssocID="{6DABC0B7-276A-47DB-9A6F-FE2710899D30}" presName="accentRepeatNode" presStyleLbl="solidAlignAcc1" presStyleIdx="0" presStyleCnt="18"/>
      <dgm:spPr/>
    </dgm:pt>
    <dgm:pt modelId="{D286170E-834B-4635-A5F7-FCC5CFD8FBCF}" type="pres">
      <dgm:prSet presAssocID="{A068F22E-EDAA-4152-AD07-B523B7614B26}" presName="image1" presStyleCnt="0"/>
      <dgm:spPr/>
    </dgm:pt>
    <dgm:pt modelId="{42AD77B4-6B98-4364-B96E-073593B46039}" type="pres">
      <dgm:prSet presAssocID="{A068F22E-EDAA-4152-AD07-B523B7614B26}" presName="imageRepeatNode" presStyleLbl="alignAcc1" presStyleIdx="0" presStyleCnt="9"/>
      <dgm:spPr/>
    </dgm:pt>
    <dgm:pt modelId="{EF51D4A1-B42F-4210-871A-39F088D38ED7}" type="pres">
      <dgm:prSet presAssocID="{A068F22E-EDAA-4152-AD07-B523B7614B26}" presName="imageaccent1" presStyleCnt="0"/>
      <dgm:spPr/>
    </dgm:pt>
    <dgm:pt modelId="{FE7F6E5C-B229-41B0-84C4-B758E2A71C7E}" type="pres">
      <dgm:prSet presAssocID="{A068F22E-EDAA-4152-AD07-B523B7614B26}" presName="accentRepeatNode" presStyleLbl="solidAlignAcc1" presStyleIdx="1" presStyleCnt="18"/>
      <dgm:spPr/>
    </dgm:pt>
    <dgm:pt modelId="{1859550A-B4CA-4443-82EE-4D9135605AFC}" type="pres">
      <dgm:prSet presAssocID="{907452F9-1C10-49F3-A9EE-59CFC98D9FDE}" presName="text2" presStyleCnt="0"/>
      <dgm:spPr/>
    </dgm:pt>
    <dgm:pt modelId="{25358E2C-27E4-4113-9AB9-356E4FD8DC59}" type="pres">
      <dgm:prSet presAssocID="{907452F9-1C10-49F3-A9EE-59CFC98D9FDE}" presName="textRepeatNode" presStyleLbl="alignNode1" presStyleIdx="1" presStyleCnt="9">
        <dgm:presLayoutVars>
          <dgm:chMax val="0"/>
          <dgm:chPref val="0"/>
          <dgm:bulletEnabled val="1"/>
        </dgm:presLayoutVars>
      </dgm:prSet>
      <dgm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BE529672-EC58-4A2D-B15C-2A54414E05D7}" type="pres">
      <dgm:prSet presAssocID="{907452F9-1C10-49F3-A9EE-59CFC98D9FDE}" presName="textaccent2" presStyleCnt="0"/>
      <dgm:spPr/>
    </dgm:pt>
    <dgm:pt modelId="{F4EF3A20-FBA1-4B52-8015-6380EE8368F0}" type="pres">
      <dgm:prSet presAssocID="{907452F9-1C10-49F3-A9EE-59CFC98D9FDE}" presName="accentRepeatNode" presStyleLbl="solidAlignAcc1" presStyleIdx="2" presStyleCnt="18"/>
      <dgm:spPr/>
    </dgm:pt>
    <dgm:pt modelId="{1ECA93AB-4748-4A6B-ABB8-069E585246C0}" type="pres">
      <dgm:prSet presAssocID="{9CD58683-0B87-4A2E-991D-CE2E21B26BDC}" presName="image2" presStyleCnt="0"/>
      <dgm:spPr/>
    </dgm:pt>
    <dgm:pt modelId="{0B70EB9E-E721-40F5-82EA-F036B7F7734D}" type="pres">
      <dgm:prSet presAssocID="{9CD58683-0B87-4A2E-991D-CE2E21B26BDC}" presName="imageRepeatNode" presStyleLbl="alignAcc1" presStyleIdx="1" presStyleCnt="9"/>
      <dgm:spPr/>
    </dgm:pt>
    <dgm:pt modelId="{E26ECAA1-69B0-4897-9F37-99F57950E116}" type="pres">
      <dgm:prSet presAssocID="{9CD58683-0B87-4A2E-991D-CE2E21B26BDC}" presName="imageaccent2" presStyleCnt="0"/>
      <dgm:spPr/>
    </dgm:pt>
    <dgm:pt modelId="{3493993C-1B8A-4710-9EB2-5E108527AE9B}" type="pres">
      <dgm:prSet presAssocID="{9CD58683-0B87-4A2E-991D-CE2E21B26BDC}" presName="accentRepeatNode" presStyleLbl="solidAlignAcc1" presStyleIdx="3" presStyleCnt="18"/>
      <dgm:spPr/>
    </dgm:pt>
    <dgm:pt modelId="{ED902213-A16A-42E8-949D-961BF5C4553A}" type="pres">
      <dgm:prSet presAssocID="{9814E72E-8E47-4D48-B2E5-DE56BF8AE6C3}" presName="text3" presStyleCnt="0"/>
      <dgm:spPr/>
    </dgm:pt>
    <dgm:pt modelId="{72364CDB-72C4-4F43-9F29-03BF1F6AEC5F}" type="pres">
      <dgm:prSet presAssocID="{9814E72E-8E47-4D48-B2E5-DE56BF8AE6C3}" presName="textRepeatNode" presStyleLbl="alignNode1" presStyleIdx="2" presStyleCnt="9" custLinFactNeighborY="-540">
        <dgm:presLayoutVars>
          <dgm:chMax val="0"/>
          <dgm:chPref val="0"/>
          <dgm:bulletEnabled val="1"/>
        </dgm:presLayoutVars>
      </dgm:prSet>
      <dgm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3C24764D-2CAB-4ED4-80D3-DFD735890A3A}" type="pres">
      <dgm:prSet presAssocID="{9814E72E-8E47-4D48-B2E5-DE56BF8AE6C3}" presName="textaccent3" presStyleCnt="0"/>
      <dgm:spPr/>
    </dgm:pt>
    <dgm:pt modelId="{7772EBC0-844B-4CA4-A805-77A22E7D6446}" type="pres">
      <dgm:prSet presAssocID="{9814E72E-8E47-4D48-B2E5-DE56BF8AE6C3}" presName="accentRepeatNode" presStyleLbl="solidAlignAcc1" presStyleIdx="4" presStyleCnt="18"/>
      <dgm:spPr/>
    </dgm:pt>
    <dgm:pt modelId="{0999168E-FE51-4100-9D0E-0361E8AC018B}" type="pres">
      <dgm:prSet presAssocID="{FC704346-EDF9-49CD-85C3-BE59CF229E1A}" presName="image3" presStyleCnt="0"/>
      <dgm:spPr/>
    </dgm:pt>
    <dgm:pt modelId="{A6EBB2C6-A7EF-4682-919B-6942C5A5FE66}" type="pres">
      <dgm:prSet presAssocID="{FC704346-EDF9-49CD-85C3-BE59CF229E1A}" presName="imageRepeatNode" presStyleLbl="alignAcc1" presStyleIdx="2" presStyleCnt="9" custLinFactX="-19432" custLinFactY="-93905" custLinFactNeighborX="-100000" custLinFactNeighborY="-100000"/>
      <dgm:spPr/>
    </dgm:pt>
    <dgm:pt modelId="{236C01F6-49F7-461B-A22C-F1B128ABC5ED}" type="pres">
      <dgm:prSet presAssocID="{FC704346-EDF9-49CD-85C3-BE59CF229E1A}" presName="imageaccent3" presStyleCnt="0"/>
      <dgm:spPr/>
    </dgm:pt>
    <dgm:pt modelId="{9A48C33E-E99F-4DCD-BD69-9C825CC7B101}" type="pres">
      <dgm:prSet presAssocID="{FC704346-EDF9-49CD-85C3-BE59CF229E1A}" presName="accentRepeatNode" presStyleLbl="solidAlignAcc1" presStyleIdx="5" presStyleCnt="18"/>
      <dgm:spPr/>
    </dgm:pt>
    <dgm:pt modelId="{F5BE230C-D688-4B4F-9DAC-D0EA8DEC54B2}" type="pres">
      <dgm:prSet presAssocID="{27ACC8E9-4314-48DD-9C50-0FDA77513869}" presName="text4" presStyleCnt="0"/>
      <dgm:spPr/>
    </dgm:pt>
    <dgm:pt modelId="{2EF5F0E2-1072-440B-A002-3E0D1EA68C2A}" type="pres">
      <dgm:prSet presAssocID="{27ACC8E9-4314-48DD-9C50-0FDA77513869}" presName="textRepeatNode" presStyleLbl="alignNode1" presStyleIdx="3" presStyleCnt="9">
        <dgm:presLayoutVars>
          <dgm:chMax val="0"/>
          <dgm:chPref val="0"/>
          <dgm:bulletEnabled val="1"/>
        </dgm:presLayoutVars>
      </dgm:prSet>
      <dgm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ADE56FB-307F-48C4-AB08-832DE081F3D8}" type="pres">
      <dgm:prSet presAssocID="{27ACC8E9-4314-48DD-9C50-0FDA77513869}" presName="textaccent4" presStyleCnt="0"/>
      <dgm:spPr/>
    </dgm:pt>
    <dgm:pt modelId="{DD1592FB-F2B4-469F-8493-8FCF4DAD111D}" type="pres">
      <dgm:prSet presAssocID="{27ACC8E9-4314-48DD-9C50-0FDA77513869}" presName="accentRepeatNode" presStyleLbl="solidAlignAcc1" presStyleIdx="6" presStyleCnt="18"/>
      <dgm:spPr/>
    </dgm:pt>
    <dgm:pt modelId="{63E361A8-11CF-4702-9034-5D82E15CE567}" type="pres">
      <dgm:prSet presAssocID="{7D0FFC5B-4F9C-4BDC-A267-04EA10AEB13D}" presName="image4" presStyleCnt="0"/>
      <dgm:spPr/>
    </dgm:pt>
    <dgm:pt modelId="{2036094F-E29C-4EA9-B510-4C4838A7CF20}" type="pres">
      <dgm:prSet presAssocID="{7D0FFC5B-4F9C-4BDC-A267-04EA10AEB13D}" presName="imageRepeatNode" presStyleLbl="alignAcc1" presStyleIdx="3" presStyleCnt="9" custLinFactNeighborY="-1048"/>
      <dgm:spPr/>
    </dgm:pt>
    <dgm:pt modelId="{23B38274-6402-44AC-9732-3B8FA82A649D}" type="pres">
      <dgm:prSet presAssocID="{7D0FFC5B-4F9C-4BDC-A267-04EA10AEB13D}" presName="imageaccent4" presStyleCnt="0"/>
      <dgm:spPr/>
    </dgm:pt>
    <dgm:pt modelId="{A520D93E-DFEC-4EC6-AB18-B57F0A39726C}" type="pres">
      <dgm:prSet presAssocID="{7D0FFC5B-4F9C-4BDC-A267-04EA10AEB13D}" presName="accentRepeatNode" presStyleLbl="solidAlignAcc1" presStyleIdx="7" presStyleCnt="18"/>
      <dgm:spPr/>
    </dgm:pt>
    <dgm:pt modelId="{D88BEA79-8A85-4735-9CA0-FDA02AD5D341}" type="pres">
      <dgm:prSet presAssocID="{8C56F3B8-3897-4822-8717-D15944695ED1}" presName="text5" presStyleCnt="0"/>
      <dgm:spPr/>
    </dgm:pt>
    <dgm:pt modelId="{2ACF976C-BDEA-4E9A-9514-2A34C52674D8}" type="pres">
      <dgm:prSet presAssocID="{8C56F3B8-3897-4822-8717-D15944695ED1}" presName="textRepeatNode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6409DC74-E968-4FAD-B51C-4A3D3D7C1135}" type="pres">
      <dgm:prSet presAssocID="{8C56F3B8-3897-4822-8717-D15944695ED1}" presName="textaccent5" presStyleCnt="0"/>
      <dgm:spPr/>
    </dgm:pt>
    <dgm:pt modelId="{0D9E1D69-BDA5-4E13-A5CA-2B29FFA77368}" type="pres">
      <dgm:prSet presAssocID="{8C56F3B8-3897-4822-8717-D15944695ED1}" presName="accentRepeatNode" presStyleLbl="solidAlignAcc1" presStyleIdx="8" presStyleCnt="18"/>
      <dgm:spPr/>
    </dgm:pt>
    <dgm:pt modelId="{9B65FDFB-392B-45D1-B529-C699E0D96574}" type="pres">
      <dgm:prSet presAssocID="{042F55FA-D89E-42B0-B01D-803DA3DAD92B}" presName="image5" presStyleCnt="0"/>
      <dgm:spPr/>
    </dgm:pt>
    <dgm:pt modelId="{45E78D23-388C-4344-9AD4-8C87BEB93BDC}" type="pres">
      <dgm:prSet presAssocID="{042F55FA-D89E-42B0-B01D-803DA3DAD92B}" presName="imageRepeatNode" presStyleLbl="alignAcc1" presStyleIdx="4" presStyleCnt="9"/>
      <dgm:spPr/>
    </dgm:pt>
    <dgm:pt modelId="{0B129B44-BC46-414D-B212-752CFD93EEE4}" type="pres">
      <dgm:prSet presAssocID="{042F55FA-D89E-42B0-B01D-803DA3DAD92B}" presName="imageaccent5" presStyleCnt="0"/>
      <dgm:spPr/>
    </dgm:pt>
    <dgm:pt modelId="{BCA929DF-FC7D-4490-8904-89D1D2EE1959}" type="pres">
      <dgm:prSet presAssocID="{042F55FA-D89E-42B0-B01D-803DA3DAD92B}" presName="accentRepeatNode" presStyleLbl="solidAlignAcc1" presStyleIdx="9" presStyleCnt="18"/>
      <dgm:spPr/>
    </dgm:pt>
    <dgm:pt modelId="{88AEA81E-C23F-466B-9F6C-D04A73F5A4AC}" type="pres">
      <dgm:prSet presAssocID="{69852999-C973-4B09-8F05-E99840191F33}" presName="text6" presStyleCnt="0"/>
      <dgm:spPr/>
    </dgm:pt>
    <dgm:pt modelId="{D1016C89-1DE8-4E84-BD45-878B567E89D6}" type="pres">
      <dgm:prSet presAssocID="{69852999-C973-4B09-8F05-E99840191F33}" presName="textRepeatNode" presStyleLbl="alignNode1" presStyleIdx="5" presStyleCnt="9" custLinFactNeighborY="8350">
        <dgm:presLayoutVars>
          <dgm:chMax val="0"/>
          <dgm:chPref val="0"/>
          <dgm:bulletEnabled val="1"/>
        </dgm:presLayoutVars>
      </dgm:prSet>
      <dgm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</dgm:spPr>
    </dgm:pt>
    <dgm:pt modelId="{56DD516C-2770-4180-B6BF-E5B45C2EED55}" type="pres">
      <dgm:prSet presAssocID="{69852999-C973-4B09-8F05-E99840191F33}" presName="textaccent6" presStyleCnt="0"/>
      <dgm:spPr/>
    </dgm:pt>
    <dgm:pt modelId="{BE1B2A00-8E68-4F31-9C9C-69B27040F246}" type="pres">
      <dgm:prSet presAssocID="{69852999-C973-4B09-8F05-E99840191F33}" presName="accentRepeatNode" presStyleLbl="solidAlignAcc1" presStyleIdx="10" presStyleCnt="18"/>
      <dgm:spPr/>
    </dgm:pt>
    <dgm:pt modelId="{0D9A1F73-C497-4A7B-8BC2-61017C785DF0}" type="pres">
      <dgm:prSet presAssocID="{29110D79-85B3-4441-A72E-4BB3D48E4AE6}" presName="image6" presStyleCnt="0"/>
      <dgm:spPr/>
    </dgm:pt>
    <dgm:pt modelId="{C3242808-BFA1-41AD-A435-3393FB107F82}" type="pres">
      <dgm:prSet presAssocID="{29110D79-85B3-4441-A72E-4BB3D48E4AE6}" presName="imageRepeatNode" presStyleLbl="alignAcc1" presStyleIdx="5" presStyleCnt="9"/>
      <dgm:spPr/>
    </dgm:pt>
    <dgm:pt modelId="{92E898E8-448A-4ED7-85E2-0EE0DA8F1CCC}" type="pres">
      <dgm:prSet presAssocID="{29110D79-85B3-4441-A72E-4BB3D48E4AE6}" presName="imageaccent6" presStyleCnt="0"/>
      <dgm:spPr/>
    </dgm:pt>
    <dgm:pt modelId="{1D5405CD-8828-4E0C-BE21-15F0F4185317}" type="pres">
      <dgm:prSet presAssocID="{29110D79-85B3-4441-A72E-4BB3D48E4AE6}" presName="accentRepeatNode" presStyleLbl="solidAlignAcc1" presStyleIdx="11" presStyleCnt="18"/>
      <dgm:spPr/>
    </dgm:pt>
    <dgm:pt modelId="{B929F039-7DB0-4482-A8BB-08658D03EF65}" type="pres">
      <dgm:prSet presAssocID="{FFA3CEDF-76F0-48F0-89BC-B0EAA85B4AF4}" presName="text7" presStyleCnt="0"/>
      <dgm:spPr/>
    </dgm:pt>
    <dgm:pt modelId="{A15919F7-9E69-4B96-9D30-2262E9190104}" type="pres">
      <dgm:prSet presAssocID="{FFA3CEDF-76F0-48F0-89BC-B0EAA85B4AF4}" presName="textRepeatNode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4E9C77A9-7709-4985-9598-23DDFB5FFC59}" type="pres">
      <dgm:prSet presAssocID="{FFA3CEDF-76F0-48F0-89BC-B0EAA85B4AF4}" presName="textaccent7" presStyleCnt="0"/>
      <dgm:spPr/>
    </dgm:pt>
    <dgm:pt modelId="{ABDE5BDC-2598-4B9F-94E0-050564E10FA5}" type="pres">
      <dgm:prSet presAssocID="{FFA3CEDF-76F0-48F0-89BC-B0EAA85B4AF4}" presName="accentRepeatNode" presStyleLbl="solidAlignAcc1" presStyleIdx="12" presStyleCnt="18"/>
      <dgm:spPr/>
    </dgm:pt>
    <dgm:pt modelId="{314B0294-464D-4FC0-BD94-87502B6D2149}" type="pres">
      <dgm:prSet presAssocID="{AAB6D6E4-676F-4AF4-9461-70A3DC381101}" presName="image7" presStyleCnt="0"/>
      <dgm:spPr/>
    </dgm:pt>
    <dgm:pt modelId="{1F61AAD0-5065-43A5-B5B4-1F3E5A674BBD}" type="pres">
      <dgm:prSet presAssocID="{AAB6D6E4-676F-4AF4-9461-70A3DC381101}" presName="imageRepeatNode" presStyleLbl="alignAcc1" presStyleIdx="6" presStyleCnt="9"/>
      <dgm:spPr/>
    </dgm:pt>
    <dgm:pt modelId="{A052B6EA-184B-4C26-A5D4-393370771DDC}" type="pres">
      <dgm:prSet presAssocID="{AAB6D6E4-676F-4AF4-9461-70A3DC381101}" presName="imageaccent7" presStyleCnt="0"/>
      <dgm:spPr/>
    </dgm:pt>
    <dgm:pt modelId="{5C09AAA9-21B2-4520-B02D-5F6D0EE12ECF}" type="pres">
      <dgm:prSet presAssocID="{AAB6D6E4-676F-4AF4-9461-70A3DC381101}" presName="accentRepeatNode" presStyleLbl="solidAlignAcc1" presStyleIdx="13" presStyleCnt="18"/>
      <dgm:spPr/>
    </dgm:pt>
    <dgm:pt modelId="{450064C0-56E5-4DF2-BD11-120FAA338744}" type="pres">
      <dgm:prSet presAssocID="{B664DCF7-35CB-4A77-8E7A-B942DDDA0071}" presName="text8" presStyleCnt="0"/>
      <dgm:spPr/>
    </dgm:pt>
    <dgm:pt modelId="{67E75392-152C-4671-B02E-4C2687034368}" type="pres">
      <dgm:prSet presAssocID="{B664DCF7-35CB-4A77-8E7A-B942DDDA0071}" presName="textRepeatNode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309F8300-6C0B-4586-B2D9-C629AB6F81D9}" type="pres">
      <dgm:prSet presAssocID="{B664DCF7-35CB-4A77-8E7A-B942DDDA0071}" presName="textaccent8" presStyleCnt="0"/>
      <dgm:spPr/>
    </dgm:pt>
    <dgm:pt modelId="{11045E74-1EAB-4A14-A099-557BB96FAB8A}" type="pres">
      <dgm:prSet presAssocID="{B664DCF7-35CB-4A77-8E7A-B942DDDA0071}" presName="accentRepeatNode" presStyleLbl="solidAlignAcc1" presStyleIdx="14" presStyleCnt="18"/>
      <dgm:spPr/>
    </dgm:pt>
    <dgm:pt modelId="{DCD8C6F4-BB17-4635-96C1-6217045B9516}" type="pres">
      <dgm:prSet presAssocID="{6EE92F6E-0B5E-4632-9A5B-27D560828DAD}" presName="image8" presStyleCnt="0"/>
      <dgm:spPr/>
    </dgm:pt>
    <dgm:pt modelId="{9777FFA9-40BE-4483-8E8F-BEEC4BBBB719}" type="pres">
      <dgm:prSet presAssocID="{6EE92F6E-0B5E-4632-9A5B-27D560828DAD}" presName="imageRepeatNode" presStyleLbl="alignAcc1" presStyleIdx="7" presStyleCnt="9"/>
      <dgm:spPr/>
    </dgm:pt>
    <dgm:pt modelId="{CBF61D63-5D38-4F8C-86BA-7D68A70751E3}" type="pres">
      <dgm:prSet presAssocID="{6EE92F6E-0B5E-4632-9A5B-27D560828DAD}" presName="imageaccent8" presStyleCnt="0"/>
      <dgm:spPr/>
    </dgm:pt>
    <dgm:pt modelId="{65DD0424-2A2D-4B7B-A01C-BF5D8CD6D6A5}" type="pres">
      <dgm:prSet presAssocID="{6EE92F6E-0B5E-4632-9A5B-27D560828DAD}" presName="accentRepeatNode" presStyleLbl="solidAlignAcc1" presStyleIdx="15" presStyleCnt="18"/>
      <dgm:spPr/>
    </dgm:pt>
    <dgm:pt modelId="{5145F3EC-0902-4988-8B61-8C094E9FD43D}" type="pres">
      <dgm:prSet presAssocID="{33D4D9BC-A976-44CA-A936-0F537AE67E34}" presName="text9" presStyleCnt="0"/>
      <dgm:spPr/>
    </dgm:pt>
    <dgm:pt modelId="{E5A29D5B-3C2F-4801-86C1-E5117269E7FA}" type="pres">
      <dgm:prSet presAssocID="{33D4D9BC-A976-44CA-A936-0F537AE67E34}" presName="textRepeatNode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60112A01-3866-46B9-899B-71DBF55BBA7E}" type="pres">
      <dgm:prSet presAssocID="{33D4D9BC-A976-44CA-A936-0F537AE67E34}" presName="textaccent9" presStyleCnt="0"/>
      <dgm:spPr/>
    </dgm:pt>
    <dgm:pt modelId="{2F9A9525-43D2-4154-88BC-76956066389E}" type="pres">
      <dgm:prSet presAssocID="{33D4D9BC-A976-44CA-A936-0F537AE67E34}" presName="accentRepeatNode" presStyleLbl="solidAlignAcc1" presStyleIdx="16" presStyleCnt="18"/>
      <dgm:spPr/>
    </dgm:pt>
    <dgm:pt modelId="{0FA60447-DD0A-4A65-8557-5F0F5D489B53}" type="pres">
      <dgm:prSet presAssocID="{68529DB1-3326-46CE-BDF5-433D33F2C39F}" presName="image9" presStyleCnt="0"/>
      <dgm:spPr/>
    </dgm:pt>
    <dgm:pt modelId="{78061B36-3445-4968-B9D6-FC42831590B6}" type="pres">
      <dgm:prSet presAssocID="{68529DB1-3326-46CE-BDF5-433D33F2C39F}" presName="imageRepeatNode" presStyleLbl="alignAcc1" presStyleIdx="8" presStyleCnt="9"/>
      <dgm:spPr/>
    </dgm:pt>
    <dgm:pt modelId="{FB522658-67BE-4911-9030-50AE22CA7B33}" type="pres">
      <dgm:prSet presAssocID="{68529DB1-3326-46CE-BDF5-433D33F2C39F}" presName="imageaccent9" presStyleCnt="0"/>
      <dgm:spPr/>
    </dgm:pt>
    <dgm:pt modelId="{4AB8251F-A89D-4945-9D79-1B60A11E79AB}" type="pres">
      <dgm:prSet presAssocID="{68529DB1-3326-46CE-BDF5-433D33F2C39F}" presName="accentRepeatNode" presStyleLbl="solidAlignAcc1" presStyleIdx="17" presStyleCnt="18"/>
      <dgm:spPr/>
    </dgm:pt>
  </dgm:ptLst>
  <dgm:cxnLst>
    <dgm:cxn modelId="{53C78001-BEE4-4DC5-B8E4-812C8169C83C}" type="presOf" srcId="{AAB6D6E4-676F-4AF4-9461-70A3DC381101}" destId="{1F61AAD0-5065-43A5-B5B4-1F3E5A674BBD}" srcOrd="0" destOrd="0" presId="urn:microsoft.com/office/officeart/2008/layout/HexagonCluster"/>
    <dgm:cxn modelId="{6DE28A03-8DD4-44F7-8276-965F74B93288}" srcId="{9ADA65BE-9E49-4CC2-A299-ABB5DB0F47E8}" destId="{9814E72E-8E47-4D48-B2E5-DE56BF8AE6C3}" srcOrd="2" destOrd="0" parTransId="{2E450AD9-1E03-43F5-B50D-464B1BE773D1}" sibTransId="{FC704346-EDF9-49CD-85C3-BE59CF229E1A}"/>
    <dgm:cxn modelId="{E6F36B16-E9F4-4B8D-93A3-842B2185DF42}" type="presOf" srcId="{6DABC0B7-276A-47DB-9A6F-FE2710899D30}" destId="{48BAD1F1-8153-42E3-942A-758ECE1BC1EC}" srcOrd="0" destOrd="0" presId="urn:microsoft.com/office/officeart/2008/layout/HexagonCluster"/>
    <dgm:cxn modelId="{2A4CDC1A-0BA8-4A74-9E5B-737895CA7935}" srcId="{9ADA65BE-9E49-4CC2-A299-ABB5DB0F47E8}" destId="{27ACC8E9-4314-48DD-9C50-0FDA77513869}" srcOrd="3" destOrd="0" parTransId="{FD132C3F-A503-4F31-A9C4-F45DFBB6AE72}" sibTransId="{7D0FFC5B-4F9C-4BDC-A267-04EA10AEB13D}"/>
    <dgm:cxn modelId="{4607BD22-4753-4BE6-BAA2-8C0EBBF288AF}" type="presOf" srcId="{8C56F3B8-3897-4822-8717-D15944695ED1}" destId="{2ACF976C-BDEA-4E9A-9514-2A34C52674D8}" srcOrd="0" destOrd="0" presId="urn:microsoft.com/office/officeart/2008/layout/HexagonCluster"/>
    <dgm:cxn modelId="{98E17D37-1BDB-482F-8DA2-892060147EC3}" type="presOf" srcId="{33D4D9BC-A976-44CA-A936-0F537AE67E34}" destId="{E5A29D5B-3C2F-4801-86C1-E5117269E7FA}" srcOrd="0" destOrd="0" presId="urn:microsoft.com/office/officeart/2008/layout/HexagonCluster"/>
    <dgm:cxn modelId="{19EDC937-E439-49F3-902F-1B122893F890}" type="presOf" srcId="{6EE92F6E-0B5E-4632-9A5B-27D560828DAD}" destId="{9777FFA9-40BE-4483-8E8F-BEEC4BBBB719}" srcOrd="0" destOrd="0" presId="urn:microsoft.com/office/officeart/2008/layout/HexagonCluster"/>
    <dgm:cxn modelId="{DF45BD61-75B1-4705-AF57-FD6EBFD2DD0E}" type="presOf" srcId="{9814E72E-8E47-4D48-B2E5-DE56BF8AE6C3}" destId="{72364CDB-72C4-4F43-9F29-03BF1F6AEC5F}" srcOrd="0" destOrd="0" presId="urn:microsoft.com/office/officeart/2008/layout/HexagonCluster"/>
    <dgm:cxn modelId="{12CED663-699A-4E97-A551-F8701ECC7551}" type="presOf" srcId="{042F55FA-D89E-42B0-B01D-803DA3DAD92B}" destId="{45E78D23-388C-4344-9AD4-8C87BEB93BDC}" srcOrd="0" destOrd="0" presId="urn:microsoft.com/office/officeart/2008/layout/HexagonCluster"/>
    <dgm:cxn modelId="{54C7EA47-5398-4BA8-86A4-227B3F9D52FD}" srcId="{9ADA65BE-9E49-4CC2-A299-ABB5DB0F47E8}" destId="{6DABC0B7-276A-47DB-9A6F-FE2710899D30}" srcOrd="0" destOrd="0" parTransId="{047C9A23-91F5-4395-A310-64BF755BB317}" sibTransId="{A068F22E-EDAA-4152-AD07-B523B7614B26}"/>
    <dgm:cxn modelId="{5F4AA248-8635-4171-B936-1F7998648FBC}" srcId="{9ADA65BE-9E49-4CC2-A299-ABB5DB0F47E8}" destId="{907452F9-1C10-49F3-A9EE-59CFC98D9FDE}" srcOrd="1" destOrd="0" parTransId="{C88C44DA-BFEB-4E1C-8CFE-28D8957AFB1B}" sibTransId="{9CD58683-0B87-4A2E-991D-CE2E21B26BDC}"/>
    <dgm:cxn modelId="{D7750482-B50A-4BE7-9296-5FC1DD5CF576}" type="presOf" srcId="{29110D79-85B3-4441-A72E-4BB3D48E4AE6}" destId="{C3242808-BFA1-41AD-A435-3393FB107F82}" srcOrd="0" destOrd="0" presId="urn:microsoft.com/office/officeart/2008/layout/HexagonCluster"/>
    <dgm:cxn modelId="{B8745482-5EA4-49A0-B44E-4E6FA64C7336}" type="presOf" srcId="{FC704346-EDF9-49CD-85C3-BE59CF229E1A}" destId="{A6EBB2C6-A7EF-4682-919B-6942C5A5FE66}" srcOrd="0" destOrd="0" presId="urn:microsoft.com/office/officeart/2008/layout/HexagonCluster"/>
    <dgm:cxn modelId="{C96F9A83-F032-4ED6-8F6F-805881DB790F}" srcId="{9ADA65BE-9E49-4CC2-A299-ABB5DB0F47E8}" destId="{FFA3CEDF-76F0-48F0-89BC-B0EAA85B4AF4}" srcOrd="6" destOrd="0" parTransId="{786EDEC8-4FE4-4764-9CCF-694700FDD97D}" sibTransId="{AAB6D6E4-676F-4AF4-9461-70A3DC381101}"/>
    <dgm:cxn modelId="{8B685F84-DAB0-4DEC-B642-FA4274217A6B}" type="presOf" srcId="{907452F9-1C10-49F3-A9EE-59CFC98D9FDE}" destId="{25358E2C-27E4-4113-9AB9-356E4FD8DC59}" srcOrd="0" destOrd="0" presId="urn:microsoft.com/office/officeart/2008/layout/HexagonCluster"/>
    <dgm:cxn modelId="{C642CB86-C98D-42AD-9D3B-C55011864C5C}" type="presOf" srcId="{A068F22E-EDAA-4152-AD07-B523B7614B26}" destId="{42AD77B4-6B98-4364-B96E-073593B46039}" srcOrd="0" destOrd="0" presId="urn:microsoft.com/office/officeart/2008/layout/HexagonCluster"/>
    <dgm:cxn modelId="{54C79389-5979-4DDC-A4EB-D190DF0B6F03}" type="presOf" srcId="{9ADA65BE-9E49-4CC2-A299-ABB5DB0F47E8}" destId="{A391CCDE-9D17-4B10-AE24-0B30A01178D1}" srcOrd="0" destOrd="0" presId="urn:microsoft.com/office/officeart/2008/layout/HexagonCluster"/>
    <dgm:cxn modelId="{4CA40B98-C0F2-4CA5-8A05-CB191D8CBE4E}" type="presOf" srcId="{69852999-C973-4B09-8F05-E99840191F33}" destId="{D1016C89-1DE8-4E84-BD45-878B567E89D6}" srcOrd="0" destOrd="0" presId="urn:microsoft.com/office/officeart/2008/layout/HexagonCluster"/>
    <dgm:cxn modelId="{AC17909D-5CC9-4F6C-8A2D-492DDC092094}" type="presOf" srcId="{B664DCF7-35CB-4A77-8E7A-B942DDDA0071}" destId="{67E75392-152C-4671-B02E-4C2687034368}" srcOrd="0" destOrd="0" presId="urn:microsoft.com/office/officeart/2008/layout/HexagonCluster"/>
    <dgm:cxn modelId="{615CC99F-82C0-499C-8B8B-4E7DA82423A0}" type="presOf" srcId="{27ACC8E9-4314-48DD-9C50-0FDA77513869}" destId="{2EF5F0E2-1072-440B-A002-3E0D1EA68C2A}" srcOrd="0" destOrd="0" presId="urn:microsoft.com/office/officeart/2008/layout/HexagonCluster"/>
    <dgm:cxn modelId="{B997C7A9-1123-4983-BD6F-C2E710094658}" srcId="{9ADA65BE-9E49-4CC2-A299-ABB5DB0F47E8}" destId="{33D4D9BC-A976-44CA-A936-0F537AE67E34}" srcOrd="8" destOrd="0" parTransId="{D69E7E31-F570-4D36-B453-02F6F1E918EE}" sibTransId="{68529DB1-3326-46CE-BDF5-433D33F2C39F}"/>
    <dgm:cxn modelId="{07C89CAB-776F-42E0-9DC0-DA6F724968DC}" type="presOf" srcId="{68529DB1-3326-46CE-BDF5-433D33F2C39F}" destId="{78061B36-3445-4968-B9D6-FC42831590B6}" srcOrd="0" destOrd="0" presId="urn:microsoft.com/office/officeart/2008/layout/HexagonCluster"/>
    <dgm:cxn modelId="{378F70B1-9584-4206-B557-0FFCE100A8A6}" srcId="{9ADA65BE-9E49-4CC2-A299-ABB5DB0F47E8}" destId="{69852999-C973-4B09-8F05-E99840191F33}" srcOrd="5" destOrd="0" parTransId="{68218F3D-9D56-4E59-8DE8-99DE5E31B08E}" sibTransId="{29110D79-85B3-4441-A72E-4BB3D48E4AE6}"/>
    <dgm:cxn modelId="{87440ADC-F6F9-4304-9A6D-A4FC71493D9B}" type="presOf" srcId="{7D0FFC5B-4F9C-4BDC-A267-04EA10AEB13D}" destId="{2036094F-E29C-4EA9-B510-4C4838A7CF20}" srcOrd="0" destOrd="0" presId="urn:microsoft.com/office/officeart/2008/layout/HexagonCluster"/>
    <dgm:cxn modelId="{3544EAE1-10A2-46AA-959B-EC9EAC83CAF5}" srcId="{9ADA65BE-9E49-4CC2-A299-ABB5DB0F47E8}" destId="{B664DCF7-35CB-4A77-8E7A-B942DDDA0071}" srcOrd="7" destOrd="0" parTransId="{577A33D1-2E2E-4788-B0D7-95B790E6ABDB}" sibTransId="{6EE92F6E-0B5E-4632-9A5B-27D560828DAD}"/>
    <dgm:cxn modelId="{05406CE3-65A3-447D-B4E7-1A0E97F2CA0D}" type="presOf" srcId="{FFA3CEDF-76F0-48F0-89BC-B0EAA85B4AF4}" destId="{A15919F7-9E69-4B96-9D30-2262E9190104}" srcOrd="0" destOrd="0" presId="urn:microsoft.com/office/officeart/2008/layout/HexagonCluster"/>
    <dgm:cxn modelId="{7EBE71EB-20D2-4C3C-BA5B-86AA8B2393CC}" type="presOf" srcId="{9CD58683-0B87-4A2E-991D-CE2E21B26BDC}" destId="{0B70EB9E-E721-40F5-82EA-F036B7F7734D}" srcOrd="0" destOrd="0" presId="urn:microsoft.com/office/officeart/2008/layout/HexagonCluster"/>
    <dgm:cxn modelId="{E2D7DEF4-BC95-4075-A4B1-B3F2A4908402}" srcId="{9ADA65BE-9E49-4CC2-A299-ABB5DB0F47E8}" destId="{8C56F3B8-3897-4822-8717-D15944695ED1}" srcOrd="4" destOrd="0" parTransId="{4CD6EEDE-FFF1-4ADF-84CB-229F4CA2B8E4}" sibTransId="{042F55FA-D89E-42B0-B01D-803DA3DAD92B}"/>
    <dgm:cxn modelId="{F321E253-9FC1-463B-98B5-C5B1165C6C9B}" type="presParOf" srcId="{A391CCDE-9D17-4B10-AE24-0B30A01178D1}" destId="{DB127B3C-A88F-4C1F-8CBD-9EEEEC204DA6}" srcOrd="0" destOrd="0" presId="urn:microsoft.com/office/officeart/2008/layout/HexagonCluster"/>
    <dgm:cxn modelId="{51395BAA-B2F5-4993-88BC-D82EFA877EF0}" type="presParOf" srcId="{DB127B3C-A88F-4C1F-8CBD-9EEEEC204DA6}" destId="{48BAD1F1-8153-42E3-942A-758ECE1BC1EC}" srcOrd="0" destOrd="0" presId="urn:microsoft.com/office/officeart/2008/layout/HexagonCluster"/>
    <dgm:cxn modelId="{684A874C-F30B-4846-9C5E-2E566AE0C1EA}" type="presParOf" srcId="{A391CCDE-9D17-4B10-AE24-0B30A01178D1}" destId="{B13700B2-B1F3-473A-8663-4A235133F4B3}" srcOrd="1" destOrd="0" presId="urn:microsoft.com/office/officeart/2008/layout/HexagonCluster"/>
    <dgm:cxn modelId="{A2AEFEF3-BCEE-4D6B-A9B5-FAE20967BBD8}" type="presParOf" srcId="{B13700B2-B1F3-473A-8663-4A235133F4B3}" destId="{70CEFD5D-18C3-4530-B02A-B96FFBC81419}" srcOrd="0" destOrd="0" presId="urn:microsoft.com/office/officeart/2008/layout/HexagonCluster"/>
    <dgm:cxn modelId="{620CE5C5-5FA0-453C-8AB3-5033D8437E2A}" type="presParOf" srcId="{A391CCDE-9D17-4B10-AE24-0B30A01178D1}" destId="{D286170E-834B-4635-A5F7-FCC5CFD8FBCF}" srcOrd="2" destOrd="0" presId="urn:microsoft.com/office/officeart/2008/layout/HexagonCluster"/>
    <dgm:cxn modelId="{938F9D86-0354-49DD-BAE3-1F65B969806A}" type="presParOf" srcId="{D286170E-834B-4635-A5F7-FCC5CFD8FBCF}" destId="{42AD77B4-6B98-4364-B96E-073593B46039}" srcOrd="0" destOrd="0" presId="urn:microsoft.com/office/officeart/2008/layout/HexagonCluster"/>
    <dgm:cxn modelId="{41F5EA47-74CF-4908-91F5-CBC389510925}" type="presParOf" srcId="{A391CCDE-9D17-4B10-AE24-0B30A01178D1}" destId="{EF51D4A1-B42F-4210-871A-39F088D38ED7}" srcOrd="3" destOrd="0" presId="urn:microsoft.com/office/officeart/2008/layout/HexagonCluster"/>
    <dgm:cxn modelId="{5E0A1E82-4B94-4FBF-B438-4157EEB1D466}" type="presParOf" srcId="{EF51D4A1-B42F-4210-871A-39F088D38ED7}" destId="{FE7F6E5C-B229-41B0-84C4-B758E2A71C7E}" srcOrd="0" destOrd="0" presId="urn:microsoft.com/office/officeart/2008/layout/HexagonCluster"/>
    <dgm:cxn modelId="{A632A9C8-7B3E-41CF-BA32-EB66FF82B92A}" type="presParOf" srcId="{A391CCDE-9D17-4B10-AE24-0B30A01178D1}" destId="{1859550A-B4CA-4443-82EE-4D9135605AFC}" srcOrd="4" destOrd="0" presId="urn:microsoft.com/office/officeart/2008/layout/HexagonCluster"/>
    <dgm:cxn modelId="{0B9CD0BC-C59A-471F-B2FB-92ECE6CCCDCC}" type="presParOf" srcId="{1859550A-B4CA-4443-82EE-4D9135605AFC}" destId="{25358E2C-27E4-4113-9AB9-356E4FD8DC59}" srcOrd="0" destOrd="0" presId="urn:microsoft.com/office/officeart/2008/layout/HexagonCluster"/>
    <dgm:cxn modelId="{0DE2D30D-B199-4ECC-8F2E-BFA94597515B}" type="presParOf" srcId="{A391CCDE-9D17-4B10-AE24-0B30A01178D1}" destId="{BE529672-EC58-4A2D-B15C-2A54414E05D7}" srcOrd="5" destOrd="0" presId="urn:microsoft.com/office/officeart/2008/layout/HexagonCluster"/>
    <dgm:cxn modelId="{31B47F6E-591B-443F-A63D-E472F5EC333E}" type="presParOf" srcId="{BE529672-EC58-4A2D-B15C-2A54414E05D7}" destId="{F4EF3A20-FBA1-4B52-8015-6380EE8368F0}" srcOrd="0" destOrd="0" presId="urn:microsoft.com/office/officeart/2008/layout/HexagonCluster"/>
    <dgm:cxn modelId="{2DA9A9BE-404C-4B3F-80AE-9288EFC5AD82}" type="presParOf" srcId="{A391CCDE-9D17-4B10-AE24-0B30A01178D1}" destId="{1ECA93AB-4748-4A6B-ABB8-069E585246C0}" srcOrd="6" destOrd="0" presId="urn:microsoft.com/office/officeart/2008/layout/HexagonCluster"/>
    <dgm:cxn modelId="{A0A9B08F-9A7B-43F5-B098-944D7D0BFAC2}" type="presParOf" srcId="{1ECA93AB-4748-4A6B-ABB8-069E585246C0}" destId="{0B70EB9E-E721-40F5-82EA-F036B7F7734D}" srcOrd="0" destOrd="0" presId="urn:microsoft.com/office/officeart/2008/layout/HexagonCluster"/>
    <dgm:cxn modelId="{61374CC7-BDC3-4C2F-8A9F-99AF323F64DD}" type="presParOf" srcId="{A391CCDE-9D17-4B10-AE24-0B30A01178D1}" destId="{E26ECAA1-69B0-4897-9F37-99F57950E116}" srcOrd="7" destOrd="0" presId="urn:microsoft.com/office/officeart/2008/layout/HexagonCluster"/>
    <dgm:cxn modelId="{FA51766F-0B2D-45F0-8033-03E2BE75E3E6}" type="presParOf" srcId="{E26ECAA1-69B0-4897-9F37-99F57950E116}" destId="{3493993C-1B8A-4710-9EB2-5E108527AE9B}" srcOrd="0" destOrd="0" presId="urn:microsoft.com/office/officeart/2008/layout/HexagonCluster"/>
    <dgm:cxn modelId="{48B4F401-6392-4AF5-A6B9-218623B4B632}" type="presParOf" srcId="{A391CCDE-9D17-4B10-AE24-0B30A01178D1}" destId="{ED902213-A16A-42E8-949D-961BF5C4553A}" srcOrd="8" destOrd="0" presId="urn:microsoft.com/office/officeart/2008/layout/HexagonCluster"/>
    <dgm:cxn modelId="{A529BF16-332E-4345-90D8-7688BAB15323}" type="presParOf" srcId="{ED902213-A16A-42E8-949D-961BF5C4553A}" destId="{72364CDB-72C4-4F43-9F29-03BF1F6AEC5F}" srcOrd="0" destOrd="0" presId="urn:microsoft.com/office/officeart/2008/layout/HexagonCluster"/>
    <dgm:cxn modelId="{087291D0-B552-40BA-B06C-492101387F67}" type="presParOf" srcId="{A391CCDE-9D17-4B10-AE24-0B30A01178D1}" destId="{3C24764D-2CAB-4ED4-80D3-DFD735890A3A}" srcOrd="9" destOrd="0" presId="urn:microsoft.com/office/officeart/2008/layout/HexagonCluster"/>
    <dgm:cxn modelId="{76295EBA-C4EA-4C80-BC34-974AFCFB11D7}" type="presParOf" srcId="{3C24764D-2CAB-4ED4-80D3-DFD735890A3A}" destId="{7772EBC0-844B-4CA4-A805-77A22E7D6446}" srcOrd="0" destOrd="0" presId="urn:microsoft.com/office/officeart/2008/layout/HexagonCluster"/>
    <dgm:cxn modelId="{85E4FC84-F2D5-4FF6-8B3E-5248394E4516}" type="presParOf" srcId="{A391CCDE-9D17-4B10-AE24-0B30A01178D1}" destId="{0999168E-FE51-4100-9D0E-0361E8AC018B}" srcOrd="10" destOrd="0" presId="urn:microsoft.com/office/officeart/2008/layout/HexagonCluster"/>
    <dgm:cxn modelId="{5C43ADD2-6091-42BC-8ECC-DF327478C8C1}" type="presParOf" srcId="{0999168E-FE51-4100-9D0E-0361E8AC018B}" destId="{A6EBB2C6-A7EF-4682-919B-6942C5A5FE66}" srcOrd="0" destOrd="0" presId="urn:microsoft.com/office/officeart/2008/layout/HexagonCluster"/>
    <dgm:cxn modelId="{01262C6A-F10D-4460-AC8F-83F91AB7C0D4}" type="presParOf" srcId="{A391CCDE-9D17-4B10-AE24-0B30A01178D1}" destId="{236C01F6-49F7-461B-A22C-F1B128ABC5ED}" srcOrd="11" destOrd="0" presId="urn:microsoft.com/office/officeart/2008/layout/HexagonCluster"/>
    <dgm:cxn modelId="{0C7F4471-732E-487B-9BD6-D523E0A5C7F3}" type="presParOf" srcId="{236C01F6-49F7-461B-A22C-F1B128ABC5ED}" destId="{9A48C33E-E99F-4DCD-BD69-9C825CC7B101}" srcOrd="0" destOrd="0" presId="urn:microsoft.com/office/officeart/2008/layout/HexagonCluster"/>
    <dgm:cxn modelId="{59D20980-539A-4894-BDA5-BE96717523DA}" type="presParOf" srcId="{A391CCDE-9D17-4B10-AE24-0B30A01178D1}" destId="{F5BE230C-D688-4B4F-9DAC-D0EA8DEC54B2}" srcOrd="12" destOrd="0" presId="urn:microsoft.com/office/officeart/2008/layout/HexagonCluster"/>
    <dgm:cxn modelId="{9AE08053-4164-4924-8924-176911A95509}" type="presParOf" srcId="{F5BE230C-D688-4B4F-9DAC-D0EA8DEC54B2}" destId="{2EF5F0E2-1072-440B-A002-3E0D1EA68C2A}" srcOrd="0" destOrd="0" presId="urn:microsoft.com/office/officeart/2008/layout/HexagonCluster"/>
    <dgm:cxn modelId="{F9C91592-5816-4F49-9131-1A008021C4BE}" type="presParOf" srcId="{A391CCDE-9D17-4B10-AE24-0B30A01178D1}" destId="{5ADE56FB-307F-48C4-AB08-832DE081F3D8}" srcOrd="13" destOrd="0" presId="urn:microsoft.com/office/officeart/2008/layout/HexagonCluster"/>
    <dgm:cxn modelId="{9E494D79-E2DA-4F97-9F2E-535B04855A2E}" type="presParOf" srcId="{5ADE56FB-307F-48C4-AB08-832DE081F3D8}" destId="{DD1592FB-F2B4-469F-8493-8FCF4DAD111D}" srcOrd="0" destOrd="0" presId="urn:microsoft.com/office/officeart/2008/layout/HexagonCluster"/>
    <dgm:cxn modelId="{CAAC54C7-0D58-4E67-A6CF-EB42C92049B4}" type="presParOf" srcId="{A391CCDE-9D17-4B10-AE24-0B30A01178D1}" destId="{63E361A8-11CF-4702-9034-5D82E15CE567}" srcOrd="14" destOrd="0" presId="urn:microsoft.com/office/officeart/2008/layout/HexagonCluster"/>
    <dgm:cxn modelId="{E2378004-3471-48B2-9BB8-8CB9FE4DC2EC}" type="presParOf" srcId="{63E361A8-11CF-4702-9034-5D82E15CE567}" destId="{2036094F-E29C-4EA9-B510-4C4838A7CF20}" srcOrd="0" destOrd="0" presId="urn:microsoft.com/office/officeart/2008/layout/HexagonCluster"/>
    <dgm:cxn modelId="{15E3A273-8E17-4EE1-95E8-76ACF86C1142}" type="presParOf" srcId="{A391CCDE-9D17-4B10-AE24-0B30A01178D1}" destId="{23B38274-6402-44AC-9732-3B8FA82A649D}" srcOrd="15" destOrd="0" presId="urn:microsoft.com/office/officeart/2008/layout/HexagonCluster"/>
    <dgm:cxn modelId="{61BFB327-B095-433B-9DAF-FF90BFC511BD}" type="presParOf" srcId="{23B38274-6402-44AC-9732-3B8FA82A649D}" destId="{A520D93E-DFEC-4EC6-AB18-B57F0A39726C}" srcOrd="0" destOrd="0" presId="urn:microsoft.com/office/officeart/2008/layout/HexagonCluster"/>
    <dgm:cxn modelId="{26C52A95-9B7F-4D39-9AEC-205346BEBAF4}" type="presParOf" srcId="{A391CCDE-9D17-4B10-AE24-0B30A01178D1}" destId="{D88BEA79-8A85-4735-9CA0-FDA02AD5D341}" srcOrd="16" destOrd="0" presId="urn:microsoft.com/office/officeart/2008/layout/HexagonCluster"/>
    <dgm:cxn modelId="{20CCB65C-E630-4216-A078-61C23EB75962}" type="presParOf" srcId="{D88BEA79-8A85-4735-9CA0-FDA02AD5D341}" destId="{2ACF976C-BDEA-4E9A-9514-2A34C52674D8}" srcOrd="0" destOrd="0" presId="urn:microsoft.com/office/officeart/2008/layout/HexagonCluster"/>
    <dgm:cxn modelId="{4503AF6B-8F0D-48AA-8D4D-C2250EA5E133}" type="presParOf" srcId="{A391CCDE-9D17-4B10-AE24-0B30A01178D1}" destId="{6409DC74-E968-4FAD-B51C-4A3D3D7C1135}" srcOrd="17" destOrd="0" presId="urn:microsoft.com/office/officeart/2008/layout/HexagonCluster"/>
    <dgm:cxn modelId="{CB412FD8-7DD0-4C36-AE06-F0D790649949}" type="presParOf" srcId="{6409DC74-E968-4FAD-B51C-4A3D3D7C1135}" destId="{0D9E1D69-BDA5-4E13-A5CA-2B29FFA77368}" srcOrd="0" destOrd="0" presId="urn:microsoft.com/office/officeart/2008/layout/HexagonCluster"/>
    <dgm:cxn modelId="{52E6586B-907D-4DF2-B49F-100683B97F00}" type="presParOf" srcId="{A391CCDE-9D17-4B10-AE24-0B30A01178D1}" destId="{9B65FDFB-392B-45D1-B529-C699E0D96574}" srcOrd="18" destOrd="0" presId="urn:microsoft.com/office/officeart/2008/layout/HexagonCluster"/>
    <dgm:cxn modelId="{6A6C0CD7-FC45-4253-B024-D4D2236A7745}" type="presParOf" srcId="{9B65FDFB-392B-45D1-B529-C699E0D96574}" destId="{45E78D23-388C-4344-9AD4-8C87BEB93BDC}" srcOrd="0" destOrd="0" presId="urn:microsoft.com/office/officeart/2008/layout/HexagonCluster"/>
    <dgm:cxn modelId="{CBE2AC11-7045-4618-A8EE-51EF79DEC52B}" type="presParOf" srcId="{A391CCDE-9D17-4B10-AE24-0B30A01178D1}" destId="{0B129B44-BC46-414D-B212-752CFD93EEE4}" srcOrd="19" destOrd="0" presId="urn:microsoft.com/office/officeart/2008/layout/HexagonCluster"/>
    <dgm:cxn modelId="{12C1E0AA-141C-4FDD-B7DA-17F86811404D}" type="presParOf" srcId="{0B129B44-BC46-414D-B212-752CFD93EEE4}" destId="{BCA929DF-FC7D-4490-8904-89D1D2EE1959}" srcOrd="0" destOrd="0" presId="urn:microsoft.com/office/officeart/2008/layout/HexagonCluster"/>
    <dgm:cxn modelId="{64BFC3C4-7714-40CB-A689-F577BAD16679}" type="presParOf" srcId="{A391CCDE-9D17-4B10-AE24-0B30A01178D1}" destId="{88AEA81E-C23F-466B-9F6C-D04A73F5A4AC}" srcOrd="20" destOrd="0" presId="urn:microsoft.com/office/officeart/2008/layout/HexagonCluster"/>
    <dgm:cxn modelId="{263EDB7E-9F24-4679-99C2-5C6EBFFBF79E}" type="presParOf" srcId="{88AEA81E-C23F-466B-9F6C-D04A73F5A4AC}" destId="{D1016C89-1DE8-4E84-BD45-878B567E89D6}" srcOrd="0" destOrd="0" presId="urn:microsoft.com/office/officeart/2008/layout/HexagonCluster"/>
    <dgm:cxn modelId="{283CB687-E939-4ECC-AA1C-A607F0E494A4}" type="presParOf" srcId="{A391CCDE-9D17-4B10-AE24-0B30A01178D1}" destId="{56DD516C-2770-4180-B6BF-E5B45C2EED55}" srcOrd="21" destOrd="0" presId="urn:microsoft.com/office/officeart/2008/layout/HexagonCluster"/>
    <dgm:cxn modelId="{00F45CB7-4DF0-45A5-8F14-440755754529}" type="presParOf" srcId="{56DD516C-2770-4180-B6BF-E5B45C2EED55}" destId="{BE1B2A00-8E68-4F31-9C9C-69B27040F246}" srcOrd="0" destOrd="0" presId="urn:microsoft.com/office/officeart/2008/layout/HexagonCluster"/>
    <dgm:cxn modelId="{A8FAD9B5-D525-4245-ADBC-0B188A0F820E}" type="presParOf" srcId="{A391CCDE-9D17-4B10-AE24-0B30A01178D1}" destId="{0D9A1F73-C497-4A7B-8BC2-61017C785DF0}" srcOrd="22" destOrd="0" presId="urn:microsoft.com/office/officeart/2008/layout/HexagonCluster"/>
    <dgm:cxn modelId="{974D515C-14F5-4DC7-9D77-CAA7D622B314}" type="presParOf" srcId="{0D9A1F73-C497-4A7B-8BC2-61017C785DF0}" destId="{C3242808-BFA1-41AD-A435-3393FB107F82}" srcOrd="0" destOrd="0" presId="urn:microsoft.com/office/officeart/2008/layout/HexagonCluster"/>
    <dgm:cxn modelId="{577438AF-4E65-43AB-94ED-8B84B085922A}" type="presParOf" srcId="{A391CCDE-9D17-4B10-AE24-0B30A01178D1}" destId="{92E898E8-448A-4ED7-85E2-0EE0DA8F1CCC}" srcOrd="23" destOrd="0" presId="urn:microsoft.com/office/officeart/2008/layout/HexagonCluster"/>
    <dgm:cxn modelId="{ED82C403-535D-46C1-AA5F-A4FE16DEAFA4}" type="presParOf" srcId="{92E898E8-448A-4ED7-85E2-0EE0DA8F1CCC}" destId="{1D5405CD-8828-4E0C-BE21-15F0F4185317}" srcOrd="0" destOrd="0" presId="urn:microsoft.com/office/officeart/2008/layout/HexagonCluster"/>
    <dgm:cxn modelId="{E7F2F085-533D-491B-89F4-6B2E5664189E}" type="presParOf" srcId="{A391CCDE-9D17-4B10-AE24-0B30A01178D1}" destId="{B929F039-7DB0-4482-A8BB-08658D03EF65}" srcOrd="24" destOrd="0" presId="urn:microsoft.com/office/officeart/2008/layout/HexagonCluster"/>
    <dgm:cxn modelId="{E1F244D8-5EBA-4640-8EE6-0F82BB0B4F5F}" type="presParOf" srcId="{B929F039-7DB0-4482-A8BB-08658D03EF65}" destId="{A15919F7-9E69-4B96-9D30-2262E9190104}" srcOrd="0" destOrd="0" presId="urn:microsoft.com/office/officeart/2008/layout/HexagonCluster"/>
    <dgm:cxn modelId="{332274ED-491F-4FFB-8A2C-C64A98B1D15B}" type="presParOf" srcId="{A391CCDE-9D17-4B10-AE24-0B30A01178D1}" destId="{4E9C77A9-7709-4985-9598-23DDFB5FFC59}" srcOrd="25" destOrd="0" presId="urn:microsoft.com/office/officeart/2008/layout/HexagonCluster"/>
    <dgm:cxn modelId="{24C5D0ED-8738-443C-8EB2-C26262AFA6C0}" type="presParOf" srcId="{4E9C77A9-7709-4985-9598-23DDFB5FFC59}" destId="{ABDE5BDC-2598-4B9F-94E0-050564E10FA5}" srcOrd="0" destOrd="0" presId="urn:microsoft.com/office/officeart/2008/layout/HexagonCluster"/>
    <dgm:cxn modelId="{1A13DF4D-07D0-4BF8-91ED-97CE56C19246}" type="presParOf" srcId="{A391CCDE-9D17-4B10-AE24-0B30A01178D1}" destId="{314B0294-464D-4FC0-BD94-87502B6D2149}" srcOrd="26" destOrd="0" presId="urn:microsoft.com/office/officeart/2008/layout/HexagonCluster"/>
    <dgm:cxn modelId="{B5A70556-AF01-408E-BA79-C2AEF5C7C2A2}" type="presParOf" srcId="{314B0294-464D-4FC0-BD94-87502B6D2149}" destId="{1F61AAD0-5065-43A5-B5B4-1F3E5A674BBD}" srcOrd="0" destOrd="0" presId="urn:microsoft.com/office/officeart/2008/layout/HexagonCluster"/>
    <dgm:cxn modelId="{D47D7A3A-6DA6-48CC-BEA0-5C3670DCC92D}" type="presParOf" srcId="{A391CCDE-9D17-4B10-AE24-0B30A01178D1}" destId="{A052B6EA-184B-4C26-A5D4-393370771DDC}" srcOrd="27" destOrd="0" presId="urn:microsoft.com/office/officeart/2008/layout/HexagonCluster"/>
    <dgm:cxn modelId="{77D2EDFB-084D-440D-8861-DEFE92706307}" type="presParOf" srcId="{A052B6EA-184B-4C26-A5D4-393370771DDC}" destId="{5C09AAA9-21B2-4520-B02D-5F6D0EE12ECF}" srcOrd="0" destOrd="0" presId="urn:microsoft.com/office/officeart/2008/layout/HexagonCluster"/>
    <dgm:cxn modelId="{FE6E14AC-6A21-403A-9B1A-24B354E225AF}" type="presParOf" srcId="{A391CCDE-9D17-4B10-AE24-0B30A01178D1}" destId="{450064C0-56E5-4DF2-BD11-120FAA338744}" srcOrd="28" destOrd="0" presId="urn:microsoft.com/office/officeart/2008/layout/HexagonCluster"/>
    <dgm:cxn modelId="{19DD68C8-7CA6-4339-A379-F2BE2A7C41DB}" type="presParOf" srcId="{450064C0-56E5-4DF2-BD11-120FAA338744}" destId="{67E75392-152C-4671-B02E-4C2687034368}" srcOrd="0" destOrd="0" presId="urn:microsoft.com/office/officeart/2008/layout/HexagonCluster"/>
    <dgm:cxn modelId="{E90E4711-E088-496B-8420-AE0651AF8B07}" type="presParOf" srcId="{A391CCDE-9D17-4B10-AE24-0B30A01178D1}" destId="{309F8300-6C0B-4586-B2D9-C629AB6F81D9}" srcOrd="29" destOrd="0" presId="urn:microsoft.com/office/officeart/2008/layout/HexagonCluster"/>
    <dgm:cxn modelId="{86C23EE5-DD40-48AF-9061-9482ECE4E2FD}" type="presParOf" srcId="{309F8300-6C0B-4586-B2D9-C629AB6F81D9}" destId="{11045E74-1EAB-4A14-A099-557BB96FAB8A}" srcOrd="0" destOrd="0" presId="urn:microsoft.com/office/officeart/2008/layout/HexagonCluster"/>
    <dgm:cxn modelId="{F2F99893-2197-4F35-9C29-C5599647AF07}" type="presParOf" srcId="{A391CCDE-9D17-4B10-AE24-0B30A01178D1}" destId="{DCD8C6F4-BB17-4635-96C1-6217045B9516}" srcOrd="30" destOrd="0" presId="urn:microsoft.com/office/officeart/2008/layout/HexagonCluster"/>
    <dgm:cxn modelId="{E6A2B2F4-A74F-4D9E-AFAD-FB0495DF39C5}" type="presParOf" srcId="{DCD8C6F4-BB17-4635-96C1-6217045B9516}" destId="{9777FFA9-40BE-4483-8E8F-BEEC4BBBB719}" srcOrd="0" destOrd="0" presId="urn:microsoft.com/office/officeart/2008/layout/HexagonCluster"/>
    <dgm:cxn modelId="{1F5ED708-71F5-434F-ACCB-1F1A3F629CFC}" type="presParOf" srcId="{A391CCDE-9D17-4B10-AE24-0B30A01178D1}" destId="{CBF61D63-5D38-4F8C-86BA-7D68A70751E3}" srcOrd="31" destOrd="0" presId="urn:microsoft.com/office/officeart/2008/layout/HexagonCluster"/>
    <dgm:cxn modelId="{5BB707B7-F022-48CE-9071-2B7D1A0B1C88}" type="presParOf" srcId="{CBF61D63-5D38-4F8C-86BA-7D68A70751E3}" destId="{65DD0424-2A2D-4B7B-A01C-BF5D8CD6D6A5}" srcOrd="0" destOrd="0" presId="urn:microsoft.com/office/officeart/2008/layout/HexagonCluster"/>
    <dgm:cxn modelId="{BAEA0371-3C1A-4D41-9F10-94E5F951ADE0}" type="presParOf" srcId="{A391CCDE-9D17-4B10-AE24-0B30A01178D1}" destId="{5145F3EC-0902-4988-8B61-8C094E9FD43D}" srcOrd="32" destOrd="0" presId="urn:microsoft.com/office/officeart/2008/layout/HexagonCluster"/>
    <dgm:cxn modelId="{51A90DA4-04BF-4265-94AC-B5DDD274F780}" type="presParOf" srcId="{5145F3EC-0902-4988-8B61-8C094E9FD43D}" destId="{E5A29D5B-3C2F-4801-86C1-E5117269E7FA}" srcOrd="0" destOrd="0" presId="urn:microsoft.com/office/officeart/2008/layout/HexagonCluster"/>
    <dgm:cxn modelId="{4D6985B1-DA7F-4D12-8FAA-904B96288F46}" type="presParOf" srcId="{A391CCDE-9D17-4B10-AE24-0B30A01178D1}" destId="{60112A01-3866-46B9-899B-71DBF55BBA7E}" srcOrd="33" destOrd="0" presId="urn:microsoft.com/office/officeart/2008/layout/HexagonCluster"/>
    <dgm:cxn modelId="{3D74134B-2A64-4872-8B84-08597477118E}" type="presParOf" srcId="{60112A01-3866-46B9-899B-71DBF55BBA7E}" destId="{2F9A9525-43D2-4154-88BC-76956066389E}" srcOrd="0" destOrd="0" presId="urn:microsoft.com/office/officeart/2008/layout/HexagonCluster"/>
    <dgm:cxn modelId="{5DED6B29-C4A6-47AC-8DB5-3B54C54210BA}" type="presParOf" srcId="{A391CCDE-9D17-4B10-AE24-0B30A01178D1}" destId="{0FA60447-DD0A-4A65-8557-5F0F5D489B53}" srcOrd="34" destOrd="0" presId="urn:microsoft.com/office/officeart/2008/layout/HexagonCluster"/>
    <dgm:cxn modelId="{BB9D597D-A2A2-4D54-B860-DF1E45E35954}" type="presParOf" srcId="{0FA60447-DD0A-4A65-8557-5F0F5D489B53}" destId="{78061B36-3445-4968-B9D6-FC42831590B6}" srcOrd="0" destOrd="0" presId="urn:microsoft.com/office/officeart/2008/layout/HexagonCluster"/>
    <dgm:cxn modelId="{D26D71EA-E9CD-4492-B527-D0F4AB60306E}" type="presParOf" srcId="{A391CCDE-9D17-4B10-AE24-0B30A01178D1}" destId="{FB522658-67BE-4911-9030-50AE22CA7B33}" srcOrd="35" destOrd="0" presId="urn:microsoft.com/office/officeart/2008/layout/HexagonCluster"/>
    <dgm:cxn modelId="{9764EB05-0E38-41E6-BCB0-2F61AE38109D}" type="presParOf" srcId="{FB522658-67BE-4911-9030-50AE22CA7B33}" destId="{4AB8251F-A89D-4945-9D79-1B60A11E79A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1065835" y="2265814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WP1</a:t>
          </a:r>
        </a:p>
      </dsp:txBody>
      <dsp:txXfrm>
        <a:off x="1257734" y="2430534"/>
        <a:ext cx="855350" cy="734205"/>
      </dsp:txXfrm>
    </dsp:sp>
    <dsp:sp modelId="{70CEFD5D-18C3-4530-B02A-B96FFBC81419}">
      <dsp:nvSpPr>
        <dsp:cNvPr id="0" name=""/>
        <dsp:cNvSpPr/>
      </dsp:nvSpPr>
      <dsp:spPr>
        <a:xfrm>
          <a:off x="1095611" y="274153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67789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848240" y="260039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2132434" y="16746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WP2</a:t>
          </a:r>
        </a:p>
      </dsp:txBody>
      <dsp:txXfrm>
        <a:off x="2324333" y="1839396"/>
        <a:ext cx="855350" cy="734205"/>
      </dsp:txXfrm>
    </dsp:sp>
    <dsp:sp modelId="{F4EF3A20-FBA1-4B52-8015-6380EE8368F0}">
      <dsp:nvSpPr>
        <dsp:cNvPr id="0" name=""/>
        <dsp:cNvSpPr/>
      </dsp:nvSpPr>
      <dsp:spPr>
        <a:xfrm>
          <a:off x="2985255" y="259476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3198269" y="226380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3228045" y="2737115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1065835" y="108997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WP3</a:t>
          </a:r>
        </a:p>
      </dsp:txBody>
      <dsp:txXfrm>
        <a:off x="1257734" y="1254693"/>
        <a:ext cx="855350" cy="734205"/>
      </dsp:txXfrm>
    </dsp:sp>
    <dsp:sp modelId="{7772EBC0-844B-4CA4-A805-77A22E7D6446}">
      <dsp:nvSpPr>
        <dsp:cNvPr id="0" name=""/>
        <dsp:cNvSpPr/>
      </dsp:nvSpPr>
      <dsp:spPr>
        <a:xfrm>
          <a:off x="1909494" y="11044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652494" y="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2167554" y="9697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3198269" y="1087560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WP4</a:t>
          </a:r>
        </a:p>
      </dsp:txBody>
      <dsp:txXfrm>
        <a:off x="3390168" y="1252280"/>
        <a:ext cx="855350" cy="734205"/>
      </dsp:txXfrm>
    </dsp:sp>
    <dsp:sp modelId="{DD1592FB-F2B4-469F-8493-8FCF4DAD111D}">
      <dsp:nvSpPr>
        <dsp:cNvPr id="0" name=""/>
        <dsp:cNvSpPr/>
      </dsp:nvSpPr>
      <dsp:spPr>
        <a:xfrm>
          <a:off x="4270212" y="155886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4264105" y="16743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4505368" y="1704836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4264105" y="50969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WP5</a:t>
          </a:r>
        </a:p>
      </dsp:txBody>
      <dsp:txXfrm>
        <a:off x="4456004" y="674413"/>
        <a:ext cx="855350" cy="734205"/>
      </dsp:txXfrm>
    </dsp:sp>
    <dsp:sp modelId="{0D9E1D69-BDA5-4E13-A5CA-2B29FFA77368}">
      <dsp:nvSpPr>
        <dsp:cNvPr id="0" name=""/>
        <dsp:cNvSpPr/>
      </dsp:nvSpPr>
      <dsp:spPr>
        <a:xfrm>
          <a:off x="5336048" y="98662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5330703" y="110324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5577311" y="112696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5330703" y="22774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WP6</a:t>
          </a:r>
        </a:p>
      </dsp:txBody>
      <dsp:txXfrm>
        <a:off x="5522602" y="2442196"/>
        <a:ext cx="855350" cy="734205"/>
      </dsp:txXfrm>
    </dsp:sp>
    <dsp:sp modelId="{BE1B2A00-8E68-4F31-9C9C-69B27040F246}">
      <dsp:nvSpPr>
        <dsp:cNvPr id="0" name=""/>
        <dsp:cNvSpPr/>
      </dsp:nvSpPr>
      <dsp:spPr>
        <a:xfrm>
          <a:off x="5575784" y="32092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4264105" y="2859766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5345973" y="332664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2131670" y="2853332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WP7</a:t>
          </a:r>
        </a:p>
      </dsp:txBody>
      <dsp:txXfrm>
        <a:off x="2323569" y="3018052"/>
        <a:ext cx="855350" cy="734205"/>
      </dsp:txXfrm>
    </dsp:sp>
    <dsp:sp modelId="{ABDE5BDC-2598-4B9F-94E0-050564E10FA5}">
      <dsp:nvSpPr>
        <dsp:cNvPr id="0" name=""/>
        <dsp:cNvSpPr/>
      </dsp:nvSpPr>
      <dsp:spPr>
        <a:xfrm>
          <a:off x="2166791" y="33246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1065071" y="344447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908730" y="34593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6391194" y="2873439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WP8</a:t>
          </a:r>
        </a:p>
      </dsp:txBody>
      <dsp:txXfrm>
        <a:off x="6583093" y="3038159"/>
        <a:ext cx="855350" cy="734205"/>
      </dsp:txXfrm>
    </dsp:sp>
    <dsp:sp modelId="{11045E74-1EAB-4A14-A099-557BB96FAB8A}">
      <dsp:nvSpPr>
        <dsp:cNvPr id="0" name=""/>
        <dsp:cNvSpPr/>
      </dsp:nvSpPr>
      <dsp:spPr>
        <a:xfrm>
          <a:off x="6637039" y="380518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5325359" y="3456132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6407228" y="392301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6395775" y="521355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WP9</a:t>
          </a:r>
        </a:p>
      </dsp:txBody>
      <dsp:txXfrm>
        <a:off x="6587674" y="686075"/>
        <a:ext cx="855350" cy="734205"/>
      </dsp:txXfrm>
    </dsp:sp>
    <dsp:sp modelId="{2F9A9525-43D2-4154-88BC-76956066389E}">
      <dsp:nvSpPr>
        <dsp:cNvPr id="0" name=""/>
        <dsp:cNvSpPr/>
      </dsp:nvSpPr>
      <dsp:spPr>
        <a:xfrm>
          <a:off x="7253177" y="145671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6395775" y="16955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7253177" y="17020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94040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WP7</a:t>
          </a:r>
        </a:p>
      </dsp:txBody>
      <dsp:txXfrm>
        <a:off x="1552890" y="2050486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9547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WP8</a:t>
          </a:r>
        </a:p>
      </dsp:txBody>
      <dsp:txXfrm>
        <a:off x="4399619" y="206488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85203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WP9</a:t>
          </a:r>
        </a:p>
      </dsp:txBody>
      <dsp:txXfrm>
        <a:off x="4402681" y="495289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580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WP3</a:t>
          </a:r>
        </a:p>
      </dsp:txBody>
      <dsp:txXfrm>
        <a:off x="840570" y="815895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8999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WP1</a:t>
          </a:r>
        </a:p>
      </dsp:txBody>
      <dsp:txXfrm>
        <a:off x="607474" y="1069556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70199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122631" y="781556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421200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1637419" y="500758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140400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WP5</a:t>
          </a:r>
        </a:p>
      </dsp:txBody>
      <dsp:txXfrm>
        <a:off x="2152208" y="219958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936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WP6</a:t>
          </a:r>
        </a:p>
      </dsp:txBody>
      <dsp:txXfrm>
        <a:off x="2667365" y="1073159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70799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WP7</a:t>
          </a:r>
        </a:p>
      </dsp:txBody>
      <dsp:txXfrm>
        <a:off x="1122262" y="1350357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1065835" y="2265814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WP1</a:t>
          </a:r>
        </a:p>
      </dsp:txBody>
      <dsp:txXfrm>
        <a:off x="1257734" y="2430534"/>
        <a:ext cx="855350" cy="734205"/>
      </dsp:txXfrm>
    </dsp:sp>
    <dsp:sp modelId="{70CEFD5D-18C3-4530-B02A-B96FFBC81419}">
      <dsp:nvSpPr>
        <dsp:cNvPr id="0" name=""/>
        <dsp:cNvSpPr/>
      </dsp:nvSpPr>
      <dsp:spPr>
        <a:xfrm>
          <a:off x="1095611" y="274153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67789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848240" y="260039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2132434" y="16746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WP2</a:t>
          </a:r>
        </a:p>
      </dsp:txBody>
      <dsp:txXfrm>
        <a:off x="2324333" y="1839396"/>
        <a:ext cx="855350" cy="734205"/>
      </dsp:txXfrm>
    </dsp:sp>
    <dsp:sp modelId="{F4EF3A20-FBA1-4B52-8015-6380EE8368F0}">
      <dsp:nvSpPr>
        <dsp:cNvPr id="0" name=""/>
        <dsp:cNvSpPr/>
      </dsp:nvSpPr>
      <dsp:spPr>
        <a:xfrm>
          <a:off x="2985255" y="259476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3198269" y="226380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3228045" y="2737115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1065835" y="108997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WP3</a:t>
          </a:r>
        </a:p>
      </dsp:txBody>
      <dsp:txXfrm>
        <a:off x="1257734" y="1254693"/>
        <a:ext cx="855350" cy="734205"/>
      </dsp:txXfrm>
    </dsp:sp>
    <dsp:sp modelId="{7772EBC0-844B-4CA4-A805-77A22E7D6446}">
      <dsp:nvSpPr>
        <dsp:cNvPr id="0" name=""/>
        <dsp:cNvSpPr/>
      </dsp:nvSpPr>
      <dsp:spPr>
        <a:xfrm>
          <a:off x="1909494" y="11044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652494" y="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2167554" y="9697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3198269" y="1087560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WP4</a:t>
          </a:r>
        </a:p>
      </dsp:txBody>
      <dsp:txXfrm>
        <a:off x="3390168" y="1252280"/>
        <a:ext cx="855350" cy="734205"/>
      </dsp:txXfrm>
    </dsp:sp>
    <dsp:sp modelId="{DD1592FB-F2B4-469F-8493-8FCF4DAD111D}">
      <dsp:nvSpPr>
        <dsp:cNvPr id="0" name=""/>
        <dsp:cNvSpPr/>
      </dsp:nvSpPr>
      <dsp:spPr>
        <a:xfrm>
          <a:off x="4270212" y="155886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4264105" y="16743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4505368" y="1704836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4264105" y="50969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WP5</a:t>
          </a:r>
        </a:p>
      </dsp:txBody>
      <dsp:txXfrm>
        <a:off x="4456004" y="674413"/>
        <a:ext cx="855350" cy="734205"/>
      </dsp:txXfrm>
    </dsp:sp>
    <dsp:sp modelId="{0D9E1D69-BDA5-4E13-A5CA-2B29FFA77368}">
      <dsp:nvSpPr>
        <dsp:cNvPr id="0" name=""/>
        <dsp:cNvSpPr/>
      </dsp:nvSpPr>
      <dsp:spPr>
        <a:xfrm>
          <a:off x="5336048" y="98662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5330703" y="110324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5577311" y="112696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5330703" y="22774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WP6</a:t>
          </a:r>
        </a:p>
      </dsp:txBody>
      <dsp:txXfrm>
        <a:off x="5522602" y="2442196"/>
        <a:ext cx="855350" cy="734205"/>
      </dsp:txXfrm>
    </dsp:sp>
    <dsp:sp modelId="{BE1B2A00-8E68-4F31-9C9C-69B27040F246}">
      <dsp:nvSpPr>
        <dsp:cNvPr id="0" name=""/>
        <dsp:cNvSpPr/>
      </dsp:nvSpPr>
      <dsp:spPr>
        <a:xfrm>
          <a:off x="5575784" y="32092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4264105" y="2859766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5345973" y="332664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2131670" y="2853332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WP7</a:t>
          </a:r>
        </a:p>
      </dsp:txBody>
      <dsp:txXfrm>
        <a:off x="2323569" y="3018052"/>
        <a:ext cx="855350" cy="734205"/>
      </dsp:txXfrm>
    </dsp:sp>
    <dsp:sp modelId="{ABDE5BDC-2598-4B9F-94E0-050564E10FA5}">
      <dsp:nvSpPr>
        <dsp:cNvPr id="0" name=""/>
        <dsp:cNvSpPr/>
      </dsp:nvSpPr>
      <dsp:spPr>
        <a:xfrm>
          <a:off x="2166791" y="33246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1065071" y="344447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908730" y="34593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6391194" y="2873439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WP8</a:t>
          </a:r>
        </a:p>
      </dsp:txBody>
      <dsp:txXfrm>
        <a:off x="6583093" y="3038159"/>
        <a:ext cx="855350" cy="734205"/>
      </dsp:txXfrm>
    </dsp:sp>
    <dsp:sp modelId="{11045E74-1EAB-4A14-A099-557BB96FAB8A}">
      <dsp:nvSpPr>
        <dsp:cNvPr id="0" name=""/>
        <dsp:cNvSpPr/>
      </dsp:nvSpPr>
      <dsp:spPr>
        <a:xfrm>
          <a:off x="6637039" y="380518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5325359" y="3456132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6407228" y="392301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6395775" y="521355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WP9</a:t>
          </a:r>
        </a:p>
      </dsp:txBody>
      <dsp:txXfrm>
        <a:off x="6587674" y="686075"/>
        <a:ext cx="855350" cy="734205"/>
      </dsp:txXfrm>
    </dsp:sp>
    <dsp:sp modelId="{2F9A9525-43D2-4154-88BC-76956066389E}">
      <dsp:nvSpPr>
        <dsp:cNvPr id="0" name=""/>
        <dsp:cNvSpPr/>
      </dsp:nvSpPr>
      <dsp:spPr>
        <a:xfrm>
          <a:off x="7253177" y="145671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6395775" y="16955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7253177" y="17020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81600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WP8</a:t>
          </a:r>
        </a:p>
      </dsp:txBody>
      <dsp:txXfrm>
        <a:off x="3179572" y="1361158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37747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WP3</a:t>
          </a:r>
        </a:p>
      </dsp:txBody>
      <dsp:txXfrm>
        <a:off x="607474" y="457029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6859" y="104809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49545" y="184367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47600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WP9</a:t>
          </a:r>
        </a:p>
      </dsp:txBody>
      <dsp:txXfrm>
        <a:off x="3181785" y="227158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514788" y="94539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WP1</a:t>
          </a:r>
        </a:p>
      </dsp:txBody>
      <dsp:txXfrm>
        <a:off x="607474" y="1024949"/>
        <a:ext cx="413125" cy="354614"/>
      </dsp:txXfrm>
    </dsp:sp>
    <dsp:sp modelId="{70CEFD5D-18C3-4530-B02A-B96FFBC81419}">
      <dsp:nvSpPr>
        <dsp:cNvPr id="0" name=""/>
        <dsp:cNvSpPr/>
      </dsp:nvSpPr>
      <dsp:spPr>
        <a:xfrm>
          <a:off x="529170" y="117516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661431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409691" y="110698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029945" y="659877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WP2</a:t>
          </a:r>
        </a:p>
      </dsp:txBody>
      <dsp:txXfrm>
        <a:off x="1122631" y="739435"/>
        <a:ext cx="413125" cy="354614"/>
      </dsp:txXfrm>
    </dsp:sp>
    <dsp:sp modelId="{F4EF3A20-FBA1-4B52-8015-6380EE8368F0}">
      <dsp:nvSpPr>
        <dsp:cNvPr id="0" name=""/>
        <dsp:cNvSpPr/>
      </dsp:nvSpPr>
      <dsp:spPr>
        <a:xfrm>
          <a:off x="1441850" y="1104268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1544733" y="944419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1559115" y="1173025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514788" y="421199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607474" y="500757"/>
        <a:ext cx="413125" cy="354614"/>
      </dsp:txXfrm>
    </dsp:sp>
    <dsp:sp modelId="{7772EBC0-844B-4CA4-A805-77A22E7D6446}">
      <dsp:nvSpPr>
        <dsp:cNvPr id="0" name=""/>
        <dsp:cNvSpPr/>
      </dsp:nvSpPr>
      <dsp:spPr>
        <a:xfrm>
          <a:off x="922267" y="384463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315148" y="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046908" y="31939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1544733" y="376305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WP4</a:t>
          </a:r>
        </a:p>
      </dsp:txBody>
      <dsp:txXfrm>
        <a:off x="1637419" y="455863"/>
        <a:ext cx="413125" cy="354614"/>
      </dsp:txXfrm>
    </dsp:sp>
    <dsp:sp modelId="{DD1592FB-F2B4-469F-8493-8FCF4DAD111D}">
      <dsp:nvSpPr>
        <dsp:cNvPr id="0" name=""/>
        <dsp:cNvSpPr/>
      </dsp:nvSpPr>
      <dsp:spPr>
        <a:xfrm>
          <a:off x="2062472" y="6039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059522" y="65973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2176050" y="67444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059522" y="97201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WP5</a:t>
          </a:r>
        </a:p>
      </dsp:txBody>
      <dsp:txXfrm>
        <a:off x="2152208" y="176759"/>
        <a:ext cx="413125" cy="354614"/>
      </dsp:txXfrm>
    </dsp:sp>
    <dsp:sp modelId="{0D9E1D69-BDA5-4E13-A5CA-2B29FFA77368}">
      <dsp:nvSpPr>
        <dsp:cNvPr id="0" name=""/>
        <dsp:cNvSpPr/>
      </dsp:nvSpPr>
      <dsp:spPr>
        <a:xfrm>
          <a:off x="2577260" y="32755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2574679" y="38388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2693788" y="395339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2574679" y="95102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WP6</a:t>
          </a:r>
        </a:p>
      </dsp:txBody>
      <dsp:txXfrm>
        <a:off x="2667365" y="1030581"/>
        <a:ext cx="413125" cy="354614"/>
      </dsp:txXfrm>
    </dsp:sp>
    <dsp:sp modelId="{BE1B2A00-8E68-4F31-9C9C-69B27040F246}">
      <dsp:nvSpPr>
        <dsp:cNvPr id="0" name=""/>
        <dsp:cNvSpPr/>
      </dsp:nvSpPr>
      <dsp:spPr>
        <a:xfrm>
          <a:off x="2693051" y="140104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059522" y="1232264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2582054" y="145776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029576" y="1229156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WP7</a:t>
          </a:r>
        </a:p>
      </dsp:txBody>
      <dsp:txXfrm>
        <a:off x="1122262" y="1308714"/>
        <a:ext cx="413125" cy="354614"/>
      </dsp:txXfrm>
    </dsp:sp>
    <dsp:sp modelId="{ABDE5BDC-2598-4B9F-94E0-050564E10FA5}">
      <dsp:nvSpPr>
        <dsp:cNvPr id="0" name=""/>
        <dsp:cNvSpPr/>
      </dsp:nvSpPr>
      <dsp:spPr>
        <a:xfrm>
          <a:off x="1046539" y="145679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514419" y="1514670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921898" y="1521857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3086886" y="1238868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WP8</a:t>
          </a:r>
        </a:p>
      </dsp:txBody>
      <dsp:txXfrm>
        <a:off x="3179572" y="1318426"/>
        <a:ext cx="413125" cy="354614"/>
      </dsp:txXfrm>
    </dsp:sp>
    <dsp:sp modelId="{11045E74-1EAB-4A14-A099-557BB96FAB8A}">
      <dsp:nvSpPr>
        <dsp:cNvPr id="0" name=""/>
        <dsp:cNvSpPr/>
      </dsp:nvSpPr>
      <dsp:spPr>
        <a:xfrm>
          <a:off x="3205627" y="1688892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2572098" y="1520303"/>
          <a:ext cx="598496" cy="513730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3094630" y="1745801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3089099" y="102833"/>
          <a:ext cx="598496" cy="5137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  <a:sp3d extrusionH="28000" prstMaterial="matte"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WP9</a:t>
          </a:r>
        </a:p>
      </dsp:txBody>
      <dsp:txXfrm>
        <a:off x="3181785" y="182391"/>
        <a:ext cx="413125" cy="354614"/>
      </dsp:txXfrm>
    </dsp:sp>
    <dsp:sp modelId="{2F9A9525-43D2-4154-88BC-76956066389E}">
      <dsp:nvSpPr>
        <dsp:cNvPr id="0" name=""/>
        <dsp:cNvSpPr/>
      </dsp:nvSpPr>
      <dsp:spPr>
        <a:xfrm>
          <a:off x="3503216" y="554606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3089099" y="669977"/>
          <a:ext cx="598496" cy="513730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3503216" y="673084"/>
          <a:ext cx="69695" cy="60210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1065835" y="2265814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WP1</a:t>
          </a:r>
        </a:p>
      </dsp:txBody>
      <dsp:txXfrm>
        <a:off x="1257734" y="2430534"/>
        <a:ext cx="855350" cy="734205"/>
      </dsp:txXfrm>
    </dsp:sp>
    <dsp:sp modelId="{70CEFD5D-18C3-4530-B02A-B96FFBC81419}">
      <dsp:nvSpPr>
        <dsp:cNvPr id="0" name=""/>
        <dsp:cNvSpPr/>
      </dsp:nvSpPr>
      <dsp:spPr>
        <a:xfrm>
          <a:off x="1095611" y="274153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67789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848240" y="260039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2132434" y="16746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WP2</a:t>
          </a:r>
        </a:p>
      </dsp:txBody>
      <dsp:txXfrm>
        <a:off x="2324333" y="1839396"/>
        <a:ext cx="855350" cy="734205"/>
      </dsp:txXfrm>
    </dsp:sp>
    <dsp:sp modelId="{F4EF3A20-FBA1-4B52-8015-6380EE8368F0}">
      <dsp:nvSpPr>
        <dsp:cNvPr id="0" name=""/>
        <dsp:cNvSpPr/>
      </dsp:nvSpPr>
      <dsp:spPr>
        <a:xfrm>
          <a:off x="2985255" y="259476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3198269" y="226380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3228045" y="2737115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1065835" y="108997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1257734" y="1254693"/>
        <a:ext cx="855350" cy="734205"/>
      </dsp:txXfrm>
    </dsp:sp>
    <dsp:sp modelId="{7772EBC0-844B-4CA4-A805-77A22E7D6446}">
      <dsp:nvSpPr>
        <dsp:cNvPr id="0" name=""/>
        <dsp:cNvSpPr/>
      </dsp:nvSpPr>
      <dsp:spPr>
        <a:xfrm>
          <a:off x="1909494" y="11044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652494" y="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2167554" y="9697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3198269" y="1087560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WP4</a:t>
          </a:r>
        </a:p>
      </dsp:txBody>
      <dsp:txXfrm>
        <a:off x="3390168" y="1252280"/>
        <a:ext cx="855350" cy="734205"/>
      </dsp:txXfrm>
    </dsp:sp>
    <dsp:sp modelId="{DD1592FB-F2B4-469F-8493-8FCF4DAD111D}">
      <dsp:nvSpPr>
        <dsp:cNvPr id="0" name=""/>
        <dsp:cNvSpPr/>
      </dsp:nvSpPr>
      <dsp:spPr>
        <a:xfrm>
          <a:off x="4270212" y="155886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4264105" y="16743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4505368" y="1704836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4264105" y="509693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WP5</a:t>
          </a:r>
        </a:p>
      </dsp:txBody>
      <dsp:txXfrm>
        <a:off x="4456004" y="674413"/>
        <a:ext cx="855350" cy="734205"/>
      </dsp:txXfrm>
    </dsp:sp>
    <dsp:sp modelId="{0D9E1D69-BDA5-4E13-A5CA-2B29FFA77368}">
      <dsp:nvSpPr>
        <dsp:cNvPr id="0" name=""/>
        <dsp:cNvSpPr/>
      </dsp:nvSpPr>
      <dsp:spPr>
        <a:xfrm>
          <a:off x="5336048" y="98662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5330703" y="1103243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5577311" y="112696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5330703" y="2277476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WP6</a:t>
          </a:r>
        </a:p>
      </dsp:txBody>
      <dsp:txXfrm>
        <a:off x="5522602" y="2442196"/>
        <a:ext cx="855350" cy="734205"/>
      </dsp:txXfrm>
    </dsp:sp>
    <dsp:sp modelId="{BE1B2A00-8E68-4F31-9C9C-69B27040F246}">
      <dsp:nvSpPr>
        <dsp:cNvPr id="0" name=""/>
        <dsp:cNvSpPr/>
      </dsp:nvSpPr>
      <dsp:spPr>
        <a:xfrm>
          <a:off x="5575784" y="32092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4264105" y="2859766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5345973" y="332664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2131670" y="2853332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WP7</a:t>
          </a:r>
        </a:p>
      </dsp:txBody>
      <dsp:txXfrm>
        <a:off x="2323569" y="3018052"/>
        <a:ext cx="855350" cy="734205"/>
      </dsp:txXfrm>
    </dsp:sp>
    <dsp:sp modelId="{ABDE5BDC-2598-4B9F-94E0-050564E10FA5}">
      <dsp:nvSpPr>
        <dsp:cNvPr id="0" name=""/>
        <dsp:cNvSpPr/>
      </dsp:nvSpPr>
      <dsp:spPr>
        <a:xfrm>
          <a:off x="2166791" y="332463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1065071" y="3444470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908730" y="345934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6391194" y="2873439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WP8</a:t>
          </a:r>
        </a:p>
      </dsp:txBody>
      <dsp:txXfrm>
        <a:off x="6583093" y="3038159"/>
        <a:ext cx="855350" cy="734205"/>
      </dsp:txXfrm>
    </dsp:sp>
    <dsp:sp modelId="{11045E74-1EAB-4A14-A099-557BB96FAB8A}">
      <dsp:nvSpPr>
        <dsp:cNvPr id="0" name=""/>
        <dsp:cNvSpPr/>
      </dsp:nvSpPr>
      <dsp:spPr>
        <a:xfrm>
          <a:off x="6637039" y="3805184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5325359" y="3456132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6407228" y="3923010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6395775" y="521355"/>
          <a:ext cx="1239148" cy="106364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44450" rIns="0" bIns="44450" numCol="1" spcCol="1270" anchor="ctr" anchorCtr="0">
          <a:noAutofit/>
          <a:sp3d extrusionH="28000" prstMaterial="matte"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WP9</a:t>
          </a:r>
        </a:p>
      </dsp:txBody>
      <dsp:txXfrm>
        <a:off x="6587674" y="686075"/>
        <a:ext cx="855350" cy="734205"/>
      </dsp:txXfrm>
    </dsp:sp>
    <dsp:sp modelId="{2F9A9525-43D2-4154-88BC-76956066389E}">
      <dsp:nvSpPr>
        <dsp:cNvPr id="0" name=""/>
        <dsp:cNvSpPr/>
      </dsp:nvSpPr>
      <dsp:spPr>
        <a:xfrm>
          <a:off x="7253177" y="1456719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6395775" y="1695587"/>
          <a:ext cx="1239148" cy="106364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7253177" y="1702021"/>
          <a:ext cx="144300" cy="12466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580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WP3</a:t>
          </a:r>
        </a:p>
      </dsp:txBody>
      <dsp:txXfrm>
        <a:off x="840570" y="815895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54799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5808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580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WP3</a:t>
          </a:r>
        </a:p>
      </dsp:txBody>
      <dsp:txXfrm>
        <a:off x="840570" y="815895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155601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65687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580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WP3</a:t>
          </a:r>
        </a:p>
      </dsp:txBody>
      <dsp:txXfrm>
        <a:off x="840570" y="815895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63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73283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6319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73284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7440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WP5</a:t>
          </a:r>
        </a:p>
      </dsp:txBody>
      <dsp:txXfrm>
        <a:off x="2978040" y="484488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499442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WP6</a:t>
          </a:r>
        </a:p>
      </dsp:txBody>
      <dsp:txXfrm>
        <a:off x="3690871" y="1609528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AD1F1-8153-42E3-942A-758ECE1BC1EC}">
      <dsp:nvSpPr>
        <dsp:cNvPr id="0" name=""/>
        <dsp:cNvSpPr/>
      </dsp:nvSpPr>
      <dsp:spPr>
        <a:xfrm>
          <a:off x="712320" y="1491648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WP1</a:t>
          </a:r>
        </a:p>
      </dsp:txBody>
      <dsp:txXfrm>
        <a:off x="840570" y="1601734"/>
        <a:ext cx="571648" cy="490684"/>
      </dsp:txXfrm>
    </dsp:sp>
    <dsp:sp modelId="{70CEFD5D-18C3-4530-B02A-B96FFBC81419}">
      <dsp:nvSpPr>
        <dsp:cNvPr id="0" name=""/>
        <dsp:cNvSpPr/>
      </dsp:nvSpPr>
      <dsp:spPr>
        <a:xfrm>
          <a:off x="732220" y="180958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AD77B4-6B98-4364-B96E-073593B46039}">
      <dsp:nvSpPr>
        <dsp:cNvPr id="0" name=""/>
        <dsp:cNvSpPr/>
      </dsp:nvSpPr>
      <dsp:spPr>
        <a:xfrm>
          <a:off x="0" y="109872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7F6E5C-B229-41B0-84C4-B758E2A71C7E}">
      <dsp:nvSpPr>
        <dsp:cNvPr id="0" name=""/>
        <dsp:cNvSpPr/>
      </dsp:nvSpPr>
      <dsp:spPr>
        <a:xfrm>
          <a:off x="566896" y="171525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358E2C-27E4-4113-9AB9-356E4FD8DC59}">
      <dsp:nvSpPr>
        <dsp:cNvPr id="0" name=""/>
        <dsp:cNvSpPr/>
      </dsp:nvSpPr>
      <dsp:spPr>
        <a:xfrm>
          <a:off x="1425150" y="109657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WP2</a:t>
          </a:r>
        </a:p>
      </dsp:txBody>
      <dsp:txXfrm>
        <a:off x="1553400" y="1206665"/>
        <a:ext cx="571648" cy="490684"/>
      </dsp:txXfrm>
    </dsp:sp>
    <dsp:sp modelId="{F4EF3A20-FBA1-4B52-8015-6380EE8368F0}">
      <dsp:nvSpPr>
        <dsp:cNvPr id="0" name=""/>
        <dsp:cNvSpPr/>
      </dsp:nvSpPr>
      <dsp:spPr>
        <a:xfrm>
          <a:off x="1995108" y="171149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0EB9E-E721-40F5-82EA-F036B7F7734D}">
      <dsp:nvSpPr>
        <dsp:cNvPr id="0" name=""/>
        <dsp:cNvSpPr/>
      </dsp:nvSpPr>
      <dsp:spPr>
        <a:xfrm>
          <a:off x="2137470" y="149030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93993C-1B8A-4710-9EB2-5E108527AE9B}">
      <dsp:nvSpPr>
        <dsp:cNvPr id="0" name=""/>
        <dsp:cNvSpPr/>
      </dsp:nvSpPr>
      <dsp:spPr>
        <a:xfrm>
          <a:off x="2157370" y="180662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364CDB-72C4-4F43-9F29-03BF1F6AEC5F}">
      <dsp:nvSpPr>
        <dsp:cNvPr id="0" name=""/>
        <dsp:cNvSpPr/>
      </dsp:nvSpPr>
      <dsp:spPr>
        <a:xfrm>
          <a:off x="712320" y="70197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WP3</a:t>
          </a:r>
        </a:p>
      </dsp:txBody>
      <dsp:txXfrm>
        <a:off x="840570" y="812056"/>
        <a:ext cx="571648" cy="490684"/>
      </dsp:txXfrm>
    </dsp:sp>
    <dsp:sp modelId="{7772EBC0-844B-4CA4-A805-77A22E7D6446}">
      <dsp:nvSpPr>
        <dsp:cNvPr id="0" name=""/>
        <dsp:cNvSpPr/>
      </dsp:nvSpPr>
      <dsp:spPr>
        <a:xfrm>
          <a:off x="1276155" y="71548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EBB2C6-A7EF-4682-919B-6942C5A5FE66}">
      <dsp:nvSpPr>
        <dsp:cNvPr id="0" name=""/>
        <dsp:cNvSpPr/>
      </dsp:nvSpPr>
      <dsp:spPr>
        <a:xfrm>
          <a:off x="436075" y="0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48C33E-E99F-4DCD-BD69-9C825CC7B101}">
      <dsp:nvSpPr>
        <dsp:cNvPr id="0" name=""/>
        <dsp:cNvSpPr/>
      </dsp:nvSpPr>
      <dsp:spPr>
        <a:xfrm>
          <a:off x="1448622" y="625451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EF5F0E2-1072-440B-A002-3E0D1EA68C2A}">
      <dsp:nvSpPr>
        <dsp:cNvPr id="0" name=""/>
        <dsp:cNvSpPr/>
      </dsp:nvSpPr>
      <dsp:spPr>
        <a:xfrm>
          <a:off x="2137470" y="70419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4472C4"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WP4</a:t>
          </a:r>
        </a:p>
      </dsp:txBody>
      <dsp:txXfrm>
        <a:off x="2265720" y="814283"/>
        <a:ext cx="571648" cy="490684"/>
      </dsp:txXfrm>
    </dsp:sp>
    <dsp:sp modelId="{DD1592FB-F2B4-469F-8493-8FCF4DAD111D}">
      <dsp:nvSpPr>
        <dsp:cNvPr id="0" name=""/>
        <dsp:cNvSpPr/>
      </dsp:nvSpPr>
      <dsp:spPr>
        <a:xfrm>
          <a:off x="2853872" y="101917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6094F-E29C-4EA9-B510-4C4838A7CF20}">
      <dsp:nvSpPr>
        <dsp:cNvPr id="0" name=""/>
        <dsp:cNvSpPr/>
      </dsp:nvSpPr>
      <dsp:spPr>
        <a:xfrm>
          <a:off x="2849790" y="1096385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520D93E-DFEC-4EC6-AB18-B57F0A39726C}">
      <dsp:nvSpPr>
        <dsp:cNvPr id="0" name=""/>
        <dsp:cNvSpPr/>
      </dsp:nvSpPr>
      <dsp:spPr>
        <a:xfrm>
          <a:off x="3011032" y="11167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ACF976C-BDEA-4E9A-9514-2A34C52674D8}">
      <dsp:nvSpPr>
        <dsp:cNvPr id="0" name=""/>
        <dsp:cNvSpPr/>
      </dsp:nvSpPr>
      <dsp:spPr>
        <a:xfrm>
          <a:off x="2849790" y="317996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WP5</a:t>
          </a:r>
        </a:p>
      </dsp:txBody>
      <dsp:txXfrm>
        <a:off x="2978040" y="428082"/>
        <a:ext cx="571648" cy="490684"/>
      </dsp:txXfrm>
    </dsp:sp>
    <dsp:sp modelId="{0D9E1D69-BDA5-4E13-A5CA-2B29FFA77368}">
      <dsp:nvSpPr>
        <dsp:cNvPr id="0" name=""/>
        <dsp:cNvSpPr/>
      </dsp:nvSpPr>
      <dsp:spPr>
        <a:xfrm>
          <a:off x="3566193" y="636739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E78D23-388C-4344-9AD4-8C87BEB93BDC}">
      <dsp:nvSpPr>
        <dsp:cNvPr id="0" name=""/>
        <dsp:cNvSpPr/>
      </dsp:nvSpPr>
      <dsp:spPr>
        <a:xfrm>
          <a:off x="3562621" y="714678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A929DF-FC7D-4490-8904-89D1D2EE1959}">
      <dsp:nvSpPr>
        <dsp:cNvPr id="0" name=""/>
        <dsp:cNvSpPr/>
      </dsp:nvSpPr>
      <dsp:spPr>
        <a:xfrm>
          <a:off x="3727434" y="730535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016C89-1DE8-4E84-BD45-878B567E89D6}">
      <dsp:nvSpPr>
        <dsp:cNvPr id="0" name=""/>
        <dsp:cNvSpPr/>
      </dsp:nvSpPr>
      <dsp:spPr>
        <a:xfrm>
          <a:off x="3562621" y="15587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WP6</a:t>
          </a:r>
        </a:p>
      </dsp:txBody>
      <dsp:txXfrm>
        <a:off x="3690871" y="1668885"/>
        <a:ext cx="571648" cy="490684"/>
      </dsp:txXfrm>
    </dsp:sp>
    <dsp:sp modelId="{BE1B2A00-8E68-4F31-9C9C-69B27040F246}">
      <dsp:nvSpPr>
        <dsp:cNvPr id="0" name=""/>
        <dsp:cNvSpPr/>
      </dsp:nvSpPr>
      <dsp:spPr>
        <a:xfrm>
          <a:off x="3726414" y="212214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3242808-BFA1-41AD-A435-3393FB107F82}">
      <dsp:nvSpPr>
        <dsp:cNvPr id="0" name=""/>
        <dsp:cNvSpPr/>
      </dsp:nvSpPr>
      <dsp:spPr>
        <a:xfrm>
          <a:off x="2849790" y="188859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5405CD-8828-4E0C-BE21-15F0F4185317}">
      <dsp:nvSpPr>
        <dsp:cNvPr id="0" name=""/>
        <dsp:cNvSpPr/>
      </dsp:nvSpPr>
      <dsp:spPr>
        <a:xfrm>
          <a:off x="3572826" y="220062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919F7-9E69-4B96-9D30-2262E9190104}">
      <dsp:nvSpPr>
        <dsp:cNvPr id="0" name=""/>
        <dsp:cNvSpPr/>
      </dsp:nvSpPr>
      <dsp:spPr>
        <a:xfrm>
          <a:off x="1424640" y="1884299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WP7</a:t>
          </a:r>
        </a:p>
      </dsp:txBody>
      <dsp:txXfrm>
        <a:off x="1552890" y="1994385"/>
        <a:ext cx="571648" cy="490684"/>
      </dsp:txXfrm>
    </dsp:sp>
    <dsp:sp modelId="{ABDE5BDC-2598-4B9F-94E0-050564E10FA5}">
      <dsp:nvSpPr>
        <dsp:cNvPr id="0" name=""/>
        <dsp:cNvSpPr/>
      </dsp:nvSpPr>
      <dsp:spPr>
        <a:xfrm>
          <a:off x="1448112" y="2199280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61AAD0-5065-43A5-B5B4-1F3E5A674BBD}">
      <dsp:nvSpPr>
        <dsp:cNvPr id="0" name=""/>
        <dsp:cNvSpPr/>
      </dsp:nvSpPr>
      <dsp:spPr>
        <a:xfrm>
          <a:off x="711809" y="2279369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09AAA9-21B2-4520-B02D-5F6D0EE12ECF}">
      <dsp:nvSpPr>
        <dsp:cNvPr id="0" name=""/>
        <dsp:cNvSpPr/>
      </dsp:nvSpPr>
      <dsp:spPr>
        <a:xfrm>
          <a:off x="1275644" y="22893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E75392-152C-4671-B02E-4C2687034368}">
      <dsp:nvSpPr>
        <dsp:cNvPr id="0" name=""/>
        <dsp:cNvSpPr/>
      </dsp:nvSpPr>
      <dsp:spPr>
        <a:xfrm>
          <a:off x="4271369" y="1897737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WP8</a:t>
          </a:r>
        </a:p>
      </dsp:txBody>
      <dsp:txXfrm>
        <a:off x="4399619" y="2007823"/>
        <a:ext cx="571648" cy="490684"/>
      </dsp:txXfrm>
    </dsp:sp>
    <dsp:sp modelId="{11045E74-1EAB-4A14-A099-557BB96FAB8A}">
      <dsp:nvSpPr>
        <dsp:cNvPr id="0" name=""/>
        <dsp:cNvSpPr/>
      </dsp:nvSpPr>
      <dsp:spPr>
        <a:xfrm>
          <a:off x="4435672" y="2520442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777FFA9-40BE-4483-8E8F-BEEC4BBBB719}">
      <dsp:nvSpPr>
        <dsp:cNvPr id="0" name=""/>
        <dsp:cNvSpPr/>
      </dsp:nvSpPr>
      <dsp:spPr>
        <a:xfrm>
          <a:off x="3559049" y="2287163"/>
          <a:ext cx="828148" cy="710856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DD0424-2A2D-4B7B-A01C-BF5D8CD6D6A5}">
      <dsp:nvSpPr>
        <dsp:cNvPr id="0" name=""/>
        <dsp:cNvSpPr/>
      </dsp:nvSpPr>
      <dsp:spPr>
        <a:xfrm>
          <a:off x="4282085" y="2599187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A29D5B-3C2F-4801-86C1-E5117269E7FA}">
      <dsp:nvSpPr>
        <dsp:cNvPr id="0" name=""/>
        <dsp:cNvSpPr/>
      </dsp:nvSpPr>
      <dsp:spPr>
        <a:xfrm>
          <a:off x="4274431" y="325790"/>
          <a:ext cx="828148" cy="71085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extrusionH="152250" prstMaterial="matte">
          <a:bevelT w="165100" prst="coolSlant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9210" rIns="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WP9</a:t>
          </a:r>
        </a:p>
      </dsp:txBody>
      <dsp:txXfrm>
        <a:off x="4402681" y="435876"/>
        <a:ext cx="571648" cy="490684"/>
      </dsp:txXfrm>
    </dsp:sp>
    <dsp:sp modelId="{2F9A9525-43D2-4154-88BC-76956066389E}">
      <dsp:nvSpPr>
        <dsp:cNvPr id="0" name=""/>
        <dsp:cNvSpPr/>
      </dsp:nvSpPr>
      <dsp:spPr>
        <a:xfrm>
          <a:off x="4847450" y="950913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061B36-3445-4968-B9D6-FC42831590B6}">
      <dsp:nvSpPr>
        <dsp:cNvPr id="0" name=""/>
        <dsp:cNvSpPr/>
      </dsp:nvSpPr>
      <dsp:spPr>
        <a:xfrm>
          <a:off x="4274431" y="1110554"/>
          <a:ext cx="828148" cy="71085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B8251F-A89D-4945-9D79-1B60A11E79AB}">
      <dsp:nvSpPr>
        <dsp:cNvPr id="0" name=""/>
        <dsp:cNvSpPr/>
      </dsp:nvSpPr>
      <dsp:spPr>
        <a:xfrm>
          <a:off x="4847450" y="1114854"/>
          <a:ext cx="96438" cy="8331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398B2-5180-4935-BF5D-C7B71B157275}" type="datetimeFigureOut">
              <a:rPr lang="en-GB" smtClean="0"/>
              <a:t>25/03/2019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0E706-322F-4FFF-8121-5E3B08828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78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B2CDC-9469-41F5-BB88-B2FEED3D75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E66248-1EE8-4EB4-B254-2B5BA5ED9F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4B21D-BF6F-498F-A786-0D45B2005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259B7-E10A-463D-AB23-7991FC89824C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8F925-15C9-491C-8E87-9E8A11F58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4ACBA-D1C7-4A86-BE45-10C2BAEC3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167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FCD5E-64D1-41B0-9C4A-5EBD8B84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624B89-0E14-4674-BC25-6CE06D09C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A8B75-D0D2-47D0-A697-86D40FDBA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936D-2C90-4313-AFCD-40275E2E3FD9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CC043-669C-4E56-AA44-BDE9671B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A2EEB-28E0-48E4-96F0-B55EF56CE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00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6710B6-3B35-481F-A24C-0C2115E0F5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4500D-4214-45D5-815A-79F22AA42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F7CA8-C236-45AA-A20D-CF254FEC5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9573-7C7A-46CF-9B93-98414BB88DAC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A0821-3E1D-40CF-AFF9-AA793983B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8CCF-CE42-4D3E-B6A9-486DAA7B4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89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52BD8-E6A7-404C-B058-D690E4241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75F63-9D8D-4646-B325-B57A970DC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FEE56-382C-4D65-B46A-2CD026EED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CC8E2-D3B6-4B0E-AE03-8F805E3D4569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800B9-A575-4569-8953-42680C658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4D12-1258-42CA-9576-D08212903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27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D1296-5B18-47DE-9665-6A49A7798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FEFAE-166F-4ECA-A065-7C7B17C12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D6AD0-CD2C-4123-9F8B-CF19D12E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E2D7-082B-4B39-AB13-E25A93545C59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E8292-30C8-4C07-89E4-93E1C2C98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5371F-73C5-4D1A-BFD5-D4F0F2AFB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30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2B5D8-9F9D-4E96-A0E1-CF9725953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8F90F-1035-4ADC-AEB0-32271ABA2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E6928E-FA01-44CA-8D34-7B6C59A6D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85ABC-6FC1-4DE2-ACC6-2811AF98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85D7-EE38-4C8E-A87F-AFF8C275AD8C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1E2C2-3553-467B-9AB5-DAD3583DE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D9B60-6213-4E72-8EBF-7234F0CB2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62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6F67D-4FF9-4D2A-B8DD-3F9DE776C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71679-2511-4084-8415-6D33A11F9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BC12C4-39D5-4905-B54D-61D8750465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CC385C-8B96-4726-930C-43232C0A8D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F533E2-28B1-496E-B98C-0ED9D73CBC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96E6CE-4B65-4A57-8211-7C094BAF3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E35C-F8E0-427F-9100-65D0264790DE}" type="datetime1">
              <a:rPr lang="en-GB" smtClean="0"/>
              <a:t>25/03/2019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64EA79-62F6-48E3-9797-592B91BF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0180B0-9AF7-4DA4-850C-E5FB529D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64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A05B6-5E6A-4570-A842-5979A0386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2DF293-8A3E-4045-8C2F-D1043CE27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6E6B-35E8-45ED-97F5-695A706D871B}" type="datetime1">
              <a:rPr lang="en-GB" smtClean="0"/>
              <a:t>25/03/2019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EA5CE-409B-41C4-9D4A-9DFD1A52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71716-56C2-4E1D-B72E-CB9611C1F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10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ED4F93-9B8B-412E-AF35-F0F0A7FA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BFFA0-75E8-4496-ADB8-143F12FA4385}" type="datetime1">
              <a:rPr lang="en-GB" smtClean="0"/>
              <a:t>25/03/2019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4DFFF3-8F5A-4F7D-99A9-EC6076E7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170A2-94BC-4F25-8337-82F26E073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80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E8EA4-7981-4298-87CD-B624439B2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F41D1-E0EF-4F8A-9000-151EF2015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559C5B-3FF3-40AB-952A-2EAF03F5C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C21E08-A7F2-40E6-AA49-6BD2E48E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1463D-1255-41B3-86B9-803201D96E1E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640567-B66A-47BD-939E-480937753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01813-4690-444F-BCEB-9DAC96CF5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65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8DC15-51D5-4BD2-9DFB-645BD17A6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A609C-C3B9-4CEF-84D3-E2A8C1A0ED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6D2CFD-E4AB-4C46-9AE3-AD55F826B2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2E2B31-1BBD-4BE4-A46A-51B7C8911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FD08E-6ABF-4B2F-A005-4E1B988B2846}" type="datetime1">
              <a:rPr lang="en-GB" smtClean="0"/>
              <a:t>25/03/2019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DD411-7872-48C3-86B6-5BBE1FFD3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9D67D-AC31-4148-8725-4731AC42E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43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5383BC-9649-418B-B893-DD5885D45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E594-179C-492C-8B72-94214F089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DEAEB-1AD8-4C4F-A1CD-FFCE2C9D77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6CF35-9502-41ED-9B59-F2C3133942AB}" type="datetime1">
              <a:rPr lang="en-GB" smtClean="0"/>
              <a:t>25/03/2019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58918-300E-4745-BFFF-B06D896AD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7F64E-5A47-4C45-AB29-837AB0468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6B5B5-50B8-4E7A-9BA1-3A9410796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9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diagramLayout" Target="../diagrams/layout14.xml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diagramData" Target="../diagrams/data14.xml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11" Type="http://schemas.openxmlformats.org/officeDocument/2006/relationships/image" Target="../media/image58.png"/><Relationship Id="rId5" Type="http://schemas.openxmlformats.org/officeDocument/2006/relationships/diagramColors" Target="../diagrams/colors14.xml"/><Relationship Id="rId15" Type="http://schemas.openxmlformats.org/officeDocument/2006/relationships/image" Target="../media/image62.png"/><Relationship Id="rId10" Type="http://schemas.openxmlformats.org/officeDocument/2006/relationships/image" Target="../media/image57.pn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64.jp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tif"/><Relationship Id="rId3" Type="http://schemas.openxmlformats.org/officeDocument/2006/relationships/diagramLayout" Target="../diagrams/layout16.xml"/><Relationship Id="rId7" Type="http://schemas.openxmlformats.org/officeDocument/2006/relationships/image" Target="../media/image67.tif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11" Type="http://schemas.openxmlformats.org/officeDocument/2006/relationships/image" Target="../media/image71.tif"/><Relationship Id="rId5" Type="http://schemas.openxmlformats.org/officeDocument/2006/relationships/diagramColors" Target="../diagrams/colors16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16.xml"/><Relationship Id="rId9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diagramLayout" Target="../diagrams/layout17.xml"/><Relationship Id="rId7" Type="http://schemas.openxmlformats.org/officeDocument/2006/relationships/image" Target="../media/image72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Relationship Id="rId9" Type="http://schemas.openxmlformats.org/officeDocument/2006/relationships/image" Target="../media/image7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Relationship Id="rId9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80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Relationship Id="rId9" Type="http://schemas.openxmlformats.org/officeDocument/2006/relationships/image" Target="../media/image84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0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jpeg"/><Relationship Id="rId26" Type="http://schemas.openxmlformats.org/officeDocument/2006/relationships/image" Target="../media/image40.png"/><Relationship Id="rId3" Type="http://schemas.openxmlformats.org/officeDocument/2006/relationships/image" Target="../media/image17.png"/><Relationship Id="rId21" Type="http://schemas.openxmlformats.org/officeDocument/2006/relationships/image" Target="../media/image35.jp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29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32" Type="http://schemas.openxmlformats.org/officeDocument/2006/relationships/image" Target="../media/image46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jpeg"/><Relationship Id="rId28" Type="http://schemas.openxmlformats.org/officeDocument/2006/relationships/image" Target="../media/image42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31" Type="http://schemas.openxmlformats.org/officeDocument/2006/relationships/image" Target="../media/image45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jpeg"/><Relationship Id="rId30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0F1864-C228-4437-8365-3C05CBC42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en-GB" sz="2900" dirty="0">
                <a:latin typeface="Source Sans Pro Light" panose="020B0403030403020204" pitchFamily="34" charset="0"/>
                <a:ea typeface="Source Sans Pro Light" panose="020B0403030403020204" pitchFamily="34" charset="0"/>
                <a:cs typeface="Narkisim" panose="020B0604020202020204" pitchFamily="34" charset="-79"/>
              </a:rPr>
              <a:t>Quantum</a:t>
            </a:r>
            <a:r>
              <a:rPr lang="en-GB" sz="2900" dirty="0">
                <a:latin typeface="Source Sans Pro Light" panose="020B0604020202020204" pitchFamily="34" charset="0"/>
              </a:rPr>
              <a:t> Sensors</a:t>
            </a:r>
            <a:br>
              <a:rPr lang="en-GB" sz="2900" dirty="0">
                <a:latin typeface="Source Sans Pro Light" panose="020B0604020202020204" pitchFamily="34" charset="0"/>
              </a:rPr>
            </a:br>
            <a:r>
              <a:rPr lang="en-GB" sz="2900" dirty="0">
                <a:latin typeface="Source Sans Pro Light" panose="020B0604020202020204" pitchFamily="34" charset="0"/>
              </a:rPr>
              <a:t>Fundamental Physics</a:t>
            </a:r>
            <a:br>
              <a:rPr lang="en-GB" sz="2900" dirty="0">
                <a:latin typeface="Source Sans Pro Light" panose="020B0604020202020204" pitchFamily="34" charset="0"/>
              </a:rPr>
            </a:br>
            <a:br>
              <a:rPr lang="en-GB" sz="2900" dirty="0">
                <a:latin typeface="Source Sans Pro Light" panose="020B0604020202020204" pitchFamily="34" charset="0"/>
              </a:rPr>
            </a:br>
            <a:r>
              <a:rPr lang="en-GB" sz="2900" dirty="0">
                <a:latin typeface="Source Sans Pro Light" panose="020B0604020202020204" pitchFamily="34" charset="0"/>
              </a:rPr>
              <a:t>Consortium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CCF074-01BB-448E-B94C-3D0285CAD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pPr algn="l"/>
            <a:r>
              <a:rPr lang="en-GB"/>
              <a:t>T. Bowcock </a:t>
            </a:r>
            <a:endParaRPr lang="en-GB" dirty="0"/>
          </a:p>
        </p:txBody>
      </p:sp>
      <p:sp>
        <p:nvSpPr>
          <p:cNvPr id="28" name="Oval 18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4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65F1E4B-2EB0-4D1B-8FE6-8EC2744395AF}"/>
              </a:ext>
            </a:extLst>
          </p:cNvPr>
          <p:cNvSpPr/>
          <p:nvPr/>
        </p:nvSpPr>
        <p:spPr>
          <a:xfrm>
            <a:off x="475635" y="496775"/>
            <a:ext cx="4099700" cy="366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08A0AF-CD75-4111-8384-13946A4904B9}"/>
              </a:ext>
            </a:extLst>
          </p:cNvPr>
          <p:cNvSpPr/>
          <p:nvPr/>
        </p:nvSpPr>
        <p:spPr>
          <a:xfrm>
            <a:off x="1973291" y="596127"/>
            <a:ext cx="4099700" cy="366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C0B6521F-2FDA-4216-9942-547A126C6F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7747627"/>
              </p:ext>
            </p:extLst>
          </p:nvPr>
        </p:nvGraphicFramePr>
        <p:xfrm>
          <a:off x="211688" y="721317"/>
          <a:ext cx="7634924" cy="501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4" name="Group 43">
            <a:extLst>
              <a:ext uri="{FF2B5EF4-FFF2-40B4-BE49-F238E27FC236}">
                <a16:creationId xmlns:a16="http://schemas.microsoft.com/office/drawing/2014/main" id="{CD77A653-C615-4D3E-BCCD-FF2D9D72F0CC}"/>
              </a:ext>
            </a:extLst>
          </p:cNvPr>
          <p:cNvGrpSpPr/>
          <p:nvPr/>
        </p:nvGrpSpPr>
        <p:grpSpPr>
          <a:xfrm>
            <a:off x="6492111" y="-4538546"/>
            <a:ext cx="9278430" cy="8793666"/>
            <a:chOff x="6492111" y="-4538546"/>
            <a:chExt cx="9278430" cy="8793666"/>
          </a:xfrm>
        </p:grpSpPr>
        <p:sp>
          <p:nvSpPr>
            <p:cNvPr id="36" name="Chord 35">
              <a:extLst>
                <a:ext uri="{FF2B5EF4-FFF2-40B4-BE49-F238E27FC236}">
                  <a16:creationId xmlns:a16="http://schemas.microsoft.com/office/drawing/2014/main" id="{4D429140-5F71-4FBA-BCB0-9D7FEBC0B770}"/>
                </a:ext>
              </a:extLst>
            </p:cNvPr>
            <p:cNvSpPr/>
            <p:nvPr/>
          </p:nvSpPr>
          <p:spPr>
            <a:xfrm rot="16200000">
              <a:off x="6734494" y="-4780928"/>
              <a:ext cx="8793666" cy="9278429"/>
            </a:xfrm>
            <a:prstGeom prst="chord">
              <a:avLst>
                <a:gd name="adj1" fmla="val 9961403"/>
                <a:gd name="adj2" fmla="val 16097030"/>
              </a:avLst>
            </a:prstGeom>
            <a:solidFill>
              <a:srgbClr val="426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0E40D63C-01D9-47FE-8010-5352154846C8}"/>
                </a:ext>
              </a:extLst>
            </p:cNvPr>
            <p:cNvSpPr/>
            <p:nvPr/>
          </p:nvSpPr>
          <p:spPr>
            <a:xfrm flipH="1" flipV="1">
              <a:off x="6492111" y="5489"/>
              <a:ext cx="5699889" cy="4181502"/>
            </a:xfrm>
            <a:prstGeom prst="rtTriangle">
              <a:avLst/>
            </a:prstGeom>
            <a:solidFill>
              <a:srgbClr val="426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3E8802A-48CD-41B7-AD7B-375296F19EF8}"/>
              </a:ext>
            </a:extLst>
          </p:cNvPr>
          <p:cNvSpPr txBox="1"/>
          <p:nvPr/>
        </p:nvSpPr>
        <p:spPr>
          <a:xfrm>
            <a:off x="10180953" y="-177404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03EAA5-A842-4747-8AB9-0DF8793AC14B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C345702-E8D8-4A89-AF1B-B83263A0F83A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A8D000-8A35-4044-9137-033C91A76F9C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C3B00730-BA18-424A-ACE0-35A249CB725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348" y="222641"/>
            <a:ext cx="2098391" cy="548268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2771B13-00D8-4F12-9F96-25A0A82AB223}"/>
              </a:ext>
            </a:extLst>
          </p:cNvPr>
          <p:cNvSpPr/>
          <p:nvPr/>
        </p:nvSpPr>
        <p:spPr>
          <a:xfrm>
            <a:off x="10136458" y="95356"/>
            <a:ext cx="1910650" cy="2282040"/>
          </a:xfrm>
          <a:prstGeom prst="roundRect">
            <a:avLst/>
          </a:prstGeom>
          <a:noFill/>
          <a:ln w="952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5ADF4-4B27-4BF6-854D-17E3B9E6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557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Birmingham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Glasgow, Strathclyde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zh-CN" sz="1200" kern="0" dirty="0">
                <a:solidFill>
                  <a:sysClr val="windowText" lastClr="000000"/>
                </a:solidFill>
                <a:latin typeface="Calibri" pitchFamily="34" charset="0"/>
              </a:rPr>
              <a:t>c</a:t>
            </a:r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Brighton,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>
                <a:solidFill>
                  <a:sysClr val="windowText" lastClr="000000"/>
                </a:solidFill>
              </a:rPr>
              <a:t>Newcastle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0244240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WP6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Networked Sensors </a:t>
            </a:r>
            <a:endParaRPr lang="en-GB" sz="3200" b="1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DD8B2-557C-4008-8886-3B09C580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76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9050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Glasgow, Strathclyde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Brighton,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>
                <a:solidFill>
                  <a:sysClr val="windowText" lastClr="000000"/>
                </a:solidFill>
              </a:rPr>
              <a:t>Newcastle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72167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WP7</a:t>
            </a:r>
            <a:endParaRPr lang="en-GB" sz="4400" b="1" dirty="0">
              <a:solidFill>
                <a:srgbClr val="FF000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Searches for a Fifth Force and Dark Matter Using Precision Atomic Spectroscopy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DD8B2-557C-4008-8886-3B09C580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524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rgbClr val="FF0000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9050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Glasgow, Strathclyde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Brighton,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 Nottingham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>
                <a:solidFill>
                  <a:sysClr val="windowText" lastClr="000000"/>
                </a:solidFill>
              </a:rPr>
              <a:t>Newcastle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3919103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WP8</a:t>
            </a:r>
            <a:endParaRPr lang="en-GB" sz="4400" b="1" dirty="0">
              <a:solidFill>
                <a:srgbClr val="FF000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Fundamental Physics with exotic atoms</a:t>
            </a:r>
          </a:p>
          <a:p>
            <a:endParaRPr lang="en-GB" sz="3200" b="1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DD8B2-557C-4008-8886-3B09C580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9810" y="6333261"/>
            <a:ext cx="2743200" cy="365125"/>
          </a:xfrm>
        </p:spPr>
        <p:txBody>
          <a:bodyPr/>
          <a:lstStyle/>
          <a:p>
            <a:fld id="{E1E6B5B5-50B8-4E7A-9BA1-3A9410796AC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44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9050" cmpd="sng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Glasgow, Strathclyde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zh-CN" sz="1200" kern="0" dirty="0">
                <a:solidFill>
                  <a:sysClr val="windowText" lastClr="000000"/>
                </a:solidFill>
                <a:latin typeface="Calibri" pitchFamily="34" charset="0"/>
              </a:rPr>
              <a:t>c</a:t>
            </a:r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Brighton,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 Nottingham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>
                <a:solidFill>
                  <a:sysClr val="windowText" lastClr="000000"/>
                </a:solidFill>
              </a:rPr>
              <a:t>Newcastle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5013161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WP9</a:t>
            </a:r>
            <a:endParaRPr lang="en-GB" sz="4400" b="1" dirty="0">
              <a:solidFill>
                <a:srgbClr val="FF0000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DD8B2-557C-4008-8886-3B09C580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13</a:t>
            </a:fld>
            <a:endParaRPr lang="en-GB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921A82DE-FE09-4483-94F4-589DE9553C0A}"/>
              </a:ext>
            </a:extLst>
          </p:cNvPr>
          <p:cNvSpPr/>
          <p:nvPr/>
        </p:nvSpPr>
        <p:spPr>
          <a:xfrm>
            <a:off x="531533" y="4263151"/>
            <a:ext cx="51211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Lorentz Invariance Space Test </a:t>
            </a:r>
          </a:p>
          <a:p>
            <a:endParaRPr lang="en-GB" sz="3200" b="1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118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A53D33-C612-45E1-9BCB-146001D5AD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237" y="721312"/>
            <a:ext cx="6142506" cy="533773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3D31253-223E-4EFE-9219-E21FF98B9339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D7237AB-B709-40B2-A6A4-3BB7BAA22B6D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B4C37F-4E99-4A56-AB93-F660F36DE920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0612998-59C8-471E-A9D9-759995C8A410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A77A1C0-2FAA-4C39-AE6E-48D54A06E5CB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D37DB2-79A8-4DFF-9C92-04B52E0CF805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8C9C01-6C0E-44F9-85C9-6A35E3CF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14</a:t>
            </a:fld>
            <a:endParaRPr lang="en-GB"/>
          </a:p>
        </p:txBody>
      </p:sp>
      <p:grpSp>
        <p:nvGrpSpPr>
          <p:cNvPr id="11" name="组合 56">
            <a:extLst>
              <a:ext uri="{FF2B5EF4-FFF2-40B4-BE49-F238E27FC236}">
                <a16:creationId xmlns:a16="http://schemas.microsoft.com/office/drawing/2014/main" id="{3DC2C266-1AB1-4614-89B9-D54C1C034A3A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12" name="椭圆 8">
              <a:extLst>
                <a:ext uri="{FF2B5EF4-FFF2-40B4-BE49-F238E27FC236}">
                  <a16:creationId xmlns:a16="http://schemas.microsoft.com/office/drawing/2014/main" id="{6D1F34F7-E067-4CA2-8793-61B78BA0F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31">
              <a:extLst>
                <a:ext uri="{FF2B5EF4-FFF2-40B4-BE49-F238E27FC236}">
                  <a16:creationId xmlns:a16="http://schemas.microsoft.com/office/drawing/2014/main" id="{DF23AB52-0A00-4BB9-8316-D207C1CBB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95">
              <a:extLst>
                <a:ext uri="{FF2B5EF4-FFF2-40B4-BE49-F238E27FC236}">
                  <a16:creationId xmlns:a16="http://schemas.microsoft.com/office/drawing/2014/main" id="{35A92936-BEEE-4E4A-BEFE-9D7D8B785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96">
              <a:extLst>
                <a:ext uri="{FF2B5EF4-FFF2-40B4-BE49-F238E27FC236}">
                  <a16:creationId xmlns:a16="http://schemas.microsoft.com/office/drawing/2014/main" id="{D01D134F-8B56-487D-B878-0342F9DA5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00">
              <a:extLst>
                <a:ext uri="{FF2B5EF4-FFF2-40B4-BE49-F238E27FC236}">
                  <a16:creationId xmlns:a16="http://schemas.microsoft.com/office/drawing/2014/main" id="{3BBC5F9E-305D-4E20-996C-C9A7139BE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01">
              <a:extLst>
                <a:ext uri="{FF2B5EF4-FFF2-40B4-BE49-F238E27FC236}">
                  <a16:creationId xmlns:a16="http://schemas.microsoft.com/office/drawing/2014/main" id="{FB9C048E-608C-400A-BBB7-0E1D668EB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02">
              <a:extLst>
                <a:ext uri="{FF2B5EF4-FFF2-40B4-BE49-F238E27FC236}">
                  <a16:creationId xmlns:a16="http://schemas.microsoft.com/office/drawing/2014/main" id="{5E095F49-D6D6-431A-836A-4619C2CE3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Freeform 103">
              <a:extLst>
                <a:ext uri="{FF2B5EF4-FFF2-40B4-BE49-F238E27FC236}">
                  <a16:creationId xmlns:a16="http://schemas.microsoft.com/office/drawing/2014/main" id="{391D547C-CB83-4176-91EB-D6DFCC7D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104">
              <a:extLst>
                <a:ext uri="{FF2B5EF4-FFF2-40B4-BE49-F238E27FC236}">
                  <a16:creationId xmlns:a16="http://schemas.microsoft.com/office/drawing/2014/main" id="{A6E0F741-03E8-41F5-9F21-824A5AD19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105">
              <a:extLst>
                <a:ext uri="{FF2B5EF4-FFF2-40B4-BE49-F238E27FC236}">
                  <a16:creationId xmlns:a16="http://schemas.microsoft.com/office/drawing/2014/main" id="{5D58816E-3524-4293-BA06-791B005BC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Freeform 106">
              <a:extLst>
                <a:ext uri="{FF2B5EF4-FFF2-40B4-BE49-F238E27FC236}">
                  <a16:creationId xmlns:a16="http://schemas.microsoft.com/office/drawing/2014/main" id="{B199DF2A-A6FC-4D2B-9EA0-36E5C0A63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Freeform 107">
              <a:extLst>
                <a:ext uri="{FF2B5EF4-FFF2-40B4-BE49-F238E27FC236}">
                  <a16:creationId xmlns:a16="http://schemas.microsoft.com/office/drawing/2014/main" id="{88D009C9-B69B-4219-B854-C8C91CFAD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108">
              <a:extLst>
                <a:ext uri="{FF2B5EF4-FFF2-40B4-BE49-F238E27FC236}">
                  <a16:creationId xmlns:a16="http://schemas.microsoft.com/office/drawing/2014/main" id="{394DEBAA-7D4D-413F-8B7E-448032B07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Freeform 109">
              <a:extLst>
                <a:ext uri="{FF2B5EF4-FFF2-40B4-BE49-F238E27FC236}">
                  <a16:creationId xmlns:a16="http://schemas.microsoft.com/office/drawing/2014/main" id="{4BD6C047-B815-44E3-9A39-EE7B8D7B2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Freeform 110">
              <a:extLst>
                <a:ext uri="{FF2B5EF4-FFF2-40B4-BE49-F238E27FC236}">
                  <a16:creationId xmlns:a16="http://schemas.microsoft.com/office/drawing/2014/main" id="{62251B62-2032-4A2D-B76D-660752D76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id="{D16DDBF9-F0C5-41AA-8473-5284CEE3A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112">
              <a:extLst>
                <a:ext uri="{FF2B5EF4-FFF2-40B4-BE49-F238E27FC236}">
                  <a16:creationId xmlns:a16="http://schemas.microsoft.com/office/drawing/2014/main" id="{F17AC138-99E8-4C86-8C7A-10A2DF619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113">
              <a:extLst>
                <a:ext uri="{FF2B5EF4-FFF2-40B4-BE49-F238E27FC236}">
                  <a16:creationId xmlns:a16="http://schemas.microsoft.com/office/drawing/2014/main" id="{5B8BE862-AA0D-484A-9AF2-1402A8485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114">
              <a:extLst>
                <a:ext uri="{FF2B5EF4-FFF2-40B4-BE49-F238E27FC236}">
                  <a16:creationId xmlns:a16="http://schemas.microsoft.com/office/drawing/2014/main" id="{BA3065EC-8EDF-4A6E-B6EB-F6B07FB0C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115">
              <a:extLst>
                <a:ext uri="{FF2B5EF4-FFF2-40B4-BE49-F238E27FC236}">
                  <a16:creationId xmlns:a16="http://schemas.microsoft.com/office/drawing/2014/main" id="{5FECCC66-BE35-45D6-AE33-1C69D0ED8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Freeform 116">
              <a:extLst>
                <a:ext uri="{FF2B5EF4-FFF2-40B4-BE49-F238E27FC236}">
                  <a16:creationId xmlns:a16="http://schemas.microsoft.com/office/drawing/2014/main" id="{9DA49E4B-26C2-42A7-8A11-C0AABCB82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117">
              <a:extLst>
                <a:ext uri="{FF2B5EF4-FFF2-40B4-BE49-F238E27FC236}">
                  <a16:creationId xmlns:a16="http://schemas.microsoft.com/office/drawing/2014/main" id="{460DC404-96F5-4DFF-BBB5-DEA4A5875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118">
              <a:extLst>
                <a:ext uri="{FF2B5EF4-FFF2-40B4-BE49-F238E27FC236}">
                  <a16:creationId xmlns:a16="http://schemas.microsoft.com/office/drawing/2014/main" id="{97F4876A-5E71-436A-987C-ECE7714BA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119">
              <a:extLst>
                <a:ext uri="{FF2B5EF4-FFF2-40B4-BE49-F238E27FC236}">
                  <a16:creationId xmlns:a16="http://schemas.microsoft.com/office/drawing/2014/main" id="{452B4823-C03F-4F29-855D-07E4D047A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120">
              <a:extLst>
                <a:ext uri="{FF2B5EF4-FFF2-40B4-BE49-F238E27FC236}">
                  <a16:creationId xmlns:a16="http://schemas.microsoft.com/office/drawing/2014/main" id="{66A9C2AB-3114-4C7A-82D6-C148D7E11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121">
              <a:extLst>
                <a:ext uri="{FF2B5EF4-FFF2-40B4-BE49-F238E27FC236}">
                  <a16:creationId xmlns:a16="http://schemas.microsoft.com/office/drawing/2014/main" id="{1A6960F5-B50D-467D-8EEC-5D3CA83B2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Freeform 122">
              <a:extLst>
                <a:ext uri="{FF2B5EF4-FFF2-40B4-BE49-F238E27FC236}">
                  <a16:creationId xmlns:a16="http://schemas.microsoft.com/office/drawing/2014/main" id="{91D54385-CFF3-4D56-8F10-3B32826D8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23">
              <a:extLst>
                <a:ext uri="{FF2B5EF4-FFF2-40B4-BE49-F238E27FC236}">
                  <a16:creationId xmlns:a16="http://schemas.microsoft.com/office/drawing/2014/main" id="{68EED556-697B-4681-87CB-3B8F4E513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0" name="Freeform 124">
              <a:extLst>
                <a:ext uri="{FF2B5EF4-FFF2-40B4-BE49-F238E27FC236}">
                  <a16:creationId xmlns:a16="http://schemas.microsoft.com/office/drawing/2014/main" id="{AFB4CD68-8A74-4544-B62F-C5FCB275C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125">
              <a:extLst>
                <a:ext uri="{FF2B5EF4-FFF2-40B4-BE49-F238E27FC236}">
                  <a16:creationId xmlns:a16="http://schemas.microsoft.com/office/drawing/2014/main" id="{840327A6-170F-45EB-97AF-539275088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2" name="Freeform 126">
              <a:extLst>
                <a:ext uri="{FF2B5EF4-FFF2-40B4-BE49-F238E27FC236}">
                  <a16:creationId xmlns:a16="http://schemas.microsoft.com/office/drawing/2014/main" id="{8A6DA2CB-7B8A-4BD8-AAEC-3903AE992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127">
              <a:extLst>
                <a:ext uri="{FF2B5EF4-FFF2-40B4-BE49-F238E27FC236}">
                  <a16:creationId xmlns:a16="http://schemas.microsoft.com/office/drawing/2014/main" id="{5BEC8A4B-DB3C-43B9-BDEF-D39FE45AA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4" name="Freeform 90">
              <a:extLst>
                <a:ext uri="{FF2B5EF4-FFF2-40B4-BE49-F238E27FC236}">
                  <a16:creationId xmlns:a16="http://schemas.microsoft.com/office/drawing/2014/main" id="{0504C069-D81F-4441-A1F2-6BBF958C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5" name="Freeform 92">
              <a:extLst>
                <a:ext uri="{FF2B5EF4-FFF2-40B4-BE49-F238E27FC236}">
                  <a16:creationId xmlns:a16="http://schemas.microsoft.com/office/drawing/2014/main" id="{E6A7E805-2027-4A39-B056-ECDA75CC4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任意多边形 4">
              <a:extLst>
                <a:ext uri="{FF2B5EF4-FFF2-40B4-BE49-F238E27FC236}">
                  <a16:creationId xmlns:a16="http://schemas.microsoft.com/office/drawing/2014/main" id="{A266732C-3B4B-4ACF-B94E-8ACA84C0A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任意多边形 4">
              <a:extLst>
                <a:ext uri="{FF2B5EF4-FFF2-40B4-BE49-F238E27FC236}">
                  <a16:creationId xmlns:a16="http://schemas.microsoft.com/office/drawing/2014/main" id="{B78D7FFD-CD09-4CF0-B22C-3935066CF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任意多边形 4">
              <a:extLst>
                <a:ext uri="{FF2B5EF4-FFF2-40B4-BE49-F238E27FC236}">
                  <a16:creationId xmlns:a16="http://schemas.microsoft.com/office/drawing/2014/main" id="{9A590E1D-F791-43B2-BB01-06B9A68CC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任意多边形 4">
              <a:extLst>
                <a:ext uri="{FF2B5EF4-FFF2-40B4-BE49-F238E27FC236}">
                  <a16:creationId xmlns:a16="http://schemas.microsoft.com/office/drawing/2014/main" id="{2F11B78B-12F0-4063-9F64-877D89175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任意多边形 4">
              <a:extLst>
                <a:ext uri="{FF2B5EF4-FFF2-40B4-BE49-F238E27FC236}">
                  <a16:creationId xmlns:a16="http://schemas.microsoft.com/office/drawing/2014/main" id="{31DE2A9E-3580-4A70-AFBD-9C21107F7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任意多边形 4">
              <a:extLst>
                <a:ext uri="{FF2B5EF4-FFF2-40B4-BE49-F238E27FC236}">
                  <a16:creationId xmlns:a16="http://schemas.microsoft.com/office/drawing/2014/main" id="{EAEE0C45-C926-4356-AC5C-0E228FC6B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任意多边形 4">
              <a:extLst>
                <a:ext uri="{FF2B5EF4-FFF2-40B4-BE49-F238E27FC236}">
                  <a16:creationId xmlns:a16="http://schemas.microsoft.com/office/drawing/2014/main" id="{39F1B786-44C7-4F82-AE6E-39C3EADDD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任意多边形 4">
              <a:extLst>
                <a:ext uri="{FF2B5EF4-FFF2-40B4-BE49-F238E27FC236}">
                  <a16:creationId xmlns:a16="http://schemas.microsoft.com/office/drawing/2014/main" id="{89AD2184-4480-4A01-B653-4AA35BAD5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任意多边形 4">
              <a:extLst>
                <a:ext uri="{FF2B5EF4-FFF2-40B4-BE49-F238E27FC236}">
                  <a16:creationId xmlns:a16="http://schemas.microsoft.com/office/drawing/2014/main" id="{91AA813B-E199-4C1F-839E-6BAEC1A5A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任意多边形 4">
              <a:extLst>
                <a:ext uri="{FF2B5EF4-FFF2-40B4-BE49-F238E27FC236}">
                  <a16:creationId xmlns:a16="http://schemas.microsoft.com/office/drawing/2014/main" id="{466C2198-344B-4286-8D58-D30F231AA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任意多边形 4">
              <a:extLst>
                <a:ext uri="{FF2B5EF4-FFF2-40B4-BE49-F238E27FC236}">
                  <a16:creationId xmlns:a16="http://schemas.microsoft.com/office/drawing/2014/main" id="{C3BDFDB4-FAF3-4D91-8E50-072669A8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任意多边形 4">
              <a:extLst>
                <a:ext uri="{FF2B5EF4-FFF2-40B4-BE49-F238E27FC236}">
                  <a16:creationId xmlns:a16="http://schemas.microsoft.com/office/drawing/2014/main" id="{FD370B39-A860-4C02-A6FF-7F68B026A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任意多边形 4">
              <a:extLst>
                <a:ext uri="{FF2B5EF4-FFF2-40B4-BE49-F238E27FC236}">
                  <a16:creationId xmlns:a16="http://schemas.microsoft.com/office/drawing/2014/main" id="{42E1EABC-FD55-43F1-993B-CBD3177D1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任意多边形 4">
              <a:extLst>
                <a:ext uri="{FF2B5EF4-FFF2-40B4-BE49-F238E27FC236}">
                  <a16:creationId xmlns:a16="http://schemas.microsoft.com/office/drawing/2014/main" id="{37D56F14-FC92-481A-A8D9-D030F88A4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任意多边形 4">
              <a:extLst>
                <a:ext uri="{FF2B5EF4-FFF2-40B4-BE49-F238E27FC236}">
                  <a16:creationId xmlns:a16="http://schemas.microsoft.com/office/drawing/2014/main" id="{A76B48A3-86A2-4546-B1E7-C69545551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任意多边形 4">
              <a:extLst>
                <a:ext uri="{FF2B5EF4-FFF2-40B4-BE49-F238E27FC236}">
                  <a16:creationId xmlns:a16="http://schemas.microsoft.com/office/drawing/2014/main" id="{A33F5896-7265-42E6-BF6A-6AF41372D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任意多边形 4">
              <a:extLst>
                <a:ext uri="{FF2B5EF4-FFF2-40B4-BE49-F238E27FC236}">
                  <a16:creationId xmlns:a16="http://schemas.microsoft.com/office/drawing/2014/main" id="{103C511D-41CC-4DC6-A7B0-BA9BCF785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任意多边形 4">
              <a:extLst>
                <a:ext uri="{FF2B5EF4-FFF2-40B4-BE49-F238E27FC236}">
                  <a16:creationId xmlns:a16="http://schemas.microsoft.com/office/drawing/2014/main" id="{6AF31418-973B-4E03-87AB-BB069FCEE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任意多边形 4">
              <a:extLst>
                <a:ext uri="{FF2B5EF4-FFF2-40B4-BE49-F238E27FC236}">
                  <a16:creationId xmlns:a16="http://schemas.microsoft.com/office/drawing/2014/main" id="{862B4320-94A9-4FB2-BE4C-1F14882FC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任意多边形 4">
              <a:extLst>
                <a:ext uri="{FF2B5EF4-FFF2-40B4-BE49-F238E27FC236}">
                  <a16:creationId xmlns:a16="http://schemas.microsoft.com/office/drawing/2014/main" id="{CC75A17A-BC4C-4AD7-B3A5-A7BE07DE2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任意多边形 4">
              <a:extLst>
                <a:ext uri="{FF2B5EF4-FFF2-40B4-BE49-F238E27FC236}">
                  <a16:creationId xmlns:a16="http://schemas.microsoft.com/office/drawing/2014/main" id="{761C5D34-CC33-4A95-9E87-F71B30ECB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任意多边形 4">
              <a:extLst>
                <a:ext uri="{FF2B5EF4-FFF2-40B4-BE49-F238E27FC236}">
                  <a16:creationId xmlns:a16="http://schemas.microsoft.com/office/drawing/2014/main" id="{395B7EBE-4C3E-4EE2-B7D9-EC7B7B1AC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任意多边形 4">
              <a:extLst>
                <a:ext uri="{FF2B5EF4-FFF2-40B4-BE49-F238E27FC236}">
                  <a16:creationId xmlns:a16="http://schemas.microsoft.com/office/drawing/2014/main" id="{3A754027-FA52-4D31-BDB7-29DBBFDF4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任意多边形 4">
              <a:extLst>
                <a:ext uri="{FF2B5EF4-FFF2-40B4-BE49-F238E27FC236}">
                  <a16:creationId xmlns:a16="http://schemas.microsoft.com/office/drawing/2014/main" id="{2C8F67BF-F5E1-4A25-BC50-16D81DE32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任意多边形 4">
              <a:extLst>
                <a:ext uri="{FF2B5EF4-FFF2-40B4-BE49-F238E27FC236}">
                  <a16:creationId xmlns:a16="http://schemas.microsoft.com/office/drawing/2014/main" id="{F853A437-073F-40CF-B449-27A8CFEA7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任意多边形 4">
              <a:extLst>
                <a:ext uri="{FF2B5EF4-FFF2-40B4-BE49-F238E27FC236}">
                  <a16:creationId xmlns:a16="http://schemas.microsoft.com/office/drawing/2014/main" id="{37833593-8425-4821-831F-163944B48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任意多边形 4">
              <a:extLst>
                <a:ext uri="{FF2B5EF4-FFF2-40B4-BE49-F238E27FC236}">
                  <a16:creationId xmlns:a16="http://schemas.microsoft.com/office/drawing/2014/main" id="{8100625B-44AD-4983-90B7-E7C72CE26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任意多边形 4">
              <a:extLst>
                <a:ext uri="{FF2B5EF4-FFF2-40B4-BE49-F238E27FC236}">
                  <a16:creationId xmlns:a16="http://schemas.microsoft.com/office/drawing/2014/main" id="{FB28A636-2637-4A1F-85CB-82319EC00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任意多边形 4">
              <a:extLst>
                <a:ext uri="{FF2B5EF4-FFF2-40B4-BE49-F238E27FC236}">
                  <a16:creationId xmlns:a16="http://schemas.microsoft.com/office/drawing/2014/main" id="{661FF2FD-7F0A-43E1-80FF-876C3775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68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F1B24CB-E9F4-440A-8D60-AEB596B97A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8066737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CBC6CFFA-1596-4560-8BF7-991E26B07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582" y="3584883"/>
            <a:ext cx="10515600" cy="1325563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Workpage</a:t>
            </a:r>
            <a:r>
              <a:rPr lang="en-GB" dirty="0">
                <a:solidFill>
                  <a:srgbClr val="FF0000"/>
                </a:solidFill>
              </a:rPr>
              <a:t> Summary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152770B-7989-41F1-912E-1FA60014A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79010" y="2071996"/>
            <a:ext cx="5181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Hidden Sector Facility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Macroscopic Superposition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i="1" dirty="0"/>
              <a:t>AION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Neutrino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Simulators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Networked Sensors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Force  &amp; Dark Matter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Exotic Atoms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Lorentz Invariance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F03A3F-EE80-4D76-85B6-2639322F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15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3273B96-453C-4174-843D-2BEFCB20809E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4DF8D05-B511-47BE-86BD-C0B3AF153C7B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71F1E68-5FDD-4458-A516-582EB5AB66A1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CD205DD-03DE-42D1-ABFF-7F192CC0E7B5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B02EEA-F03C-4500-B7C1-802BC4FC8FAA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D76538-8EF4-4566-A1A2-136FD43C7F32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755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0859F-98FE-40AB-9A4B-38CDAB3A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5320" y="6397597"/>
            <a:ext cx="2743200" cy="365125"/>
          </a:xfrm>
        </p:spPr>
        <p:txBody>
          <a:bodyPr/>
          <a:lstStyle/>
          <a:p>
            <a:fld id="{E1E6B5B5-50B8-4E7A-9BA1-3A9410796ACC}" type="slidenum">
              <a:rPr lang="en-GB" smtClean="0"/>
              <a:t>16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52B05E-4691-4F62-AEE9-A8EAF400975C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8B58085-BCE1-4CE4-907E-B7C6490C4FEC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2B509B-8C95-4AFC-9389-6818540216D3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72DF90-E018-4DE8-B315-8178967647B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113740-F6E8-43C4-8812-FD6C5E596ADB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EBDD6C-59F1-4B29-ABA8-674D016292A6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A4361-DBBD-4114-B5BF-3334A9EC6591}"/>
              </a:ext>
            </a:extLst>
          </p:cNvPr>
          <p:cNvSpPr/>
          <p:nvPr/>
        </p:nvSpPr>
        <p:spPr>
          <a:xfrm>
            <a:off x="813137" y="618954"/>
            <a:ext cx="38820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Quantum Sensors for Hidden Sector Physics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879059-55D0-4D04-9BE5-510C83EB3AEE}"/>
              </a:ext>
            </a:extLst>
          </p:cNvPr>
          <p:cNvSpPr/>
          <p:nvPr/>
        </p:nvSpPr>
        <p:spPr>
          <a:xfrm>
            <a:off x="813137" y="2107146"/>
            <a:ext cx="5351937" cy="413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en-US" sz="2400" i="1" dirty="0">
                <a:latin typeface="Calibri" panose="020F0502020204030204" pitchFamily="34" charset="0"/>
                <a:cs typeface="Arial" panose="020B0604020202020204" pitchFamily="34" charset="0"/>
              </a:rPr>
              <a:t>Decided not to focus on building a specific instrument during the first phase of the project  </a:t>
            </a:r>
          </a:p>
          <a:p>
            <a:pPr>
              <a:spcBef>
                <a:spcPct val="50000"/>
              </a:spcBef>
              <a:defRPr/>
            </a:pPr>
            <a:endParaRPr lang="en-GB" altLang="en-US" sz="7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altLang="en-US" dirty="0" err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Yr</a:t>
            </a:r>
            <a:r>
              <a:rPr lang="en-GB" altLang="en-US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1-2:  </a:t>
            </a:r>
            <a:r>
              <a:rPr lang="en-GB" altLang="en-US" dirty="0">
                <a:latin typeface="Calibri" panose="020F0502020204030204" pitchFamily="34" charset="0"/>
                <a:cs typeface="Arial" panose="020B0604020202020204" pitchFamily="34" charset="0"/>
              </a:rPr>
              <a:t>Build the team and institutional interfaces. Develop an optimised science case</a:t>
            </a:r>
          </a:p>
          <a:p>
            <a:pPr>
              <a:spcBef>
                <a:spcPct val="50000"/>
              </a:spcBef>
              <a:defRPr/>
            </a:pPr>
            <a:r>
              <a:rPr lang="en-GB" altLang="en-US" dirty="0" err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Yr</a:t>
            </a:r>
            <a:r>
              <a:rPr lang="en-GB" altLang="en-US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2-3: </a:t>
            </a:r>
            <a:r>
              <a:rPr lang="en-GB" altLang="en-US" dirty="0">
                <a:latin typeface="Calibri" panose="020F0502020204030204" pitchFamily="34" charset="0"/>
                <a:cs typeface="Arial" panose="020B0604020202020204" pitchFamily="34" charset="0"/>
              </a:rPr>
              <a:t>Component technology development - superconducting electronics, etc.</a:t>
            </a:r>
          </a:p>
          <a:p>
            <a:pPr>
              <a:spcBef>
                <a:spcPct val="50000"/>
              </a:spcBef>
              <a:defRPr/>
            </a:pPr>
            <a:r>
              <a:rPr lang="en-GB" altLang="en-US" dirty="0" err="1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Yr</a:t>
            </a:r>
            <a:r>
              <a:rPr lang="en-GB" altLang="en-US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3:    </a:t>
            </a:r>
            <a:r>
              <a:rPr lang="en-GB" altLang="en-US" dirty="0">
                <a:latin typeface="Calibri" panose="020F0502020204030204" pitchFamily="34" charset="0"/>
                <a:cs typeface="Arial" panose="020B0604020202020204" pitchFamily="34" charset="0"/>
              </a:rPr>
              <a:t>Complete end-to-end signal-chain demonstrations through pathfinder – early science</a:t>
            </a:r>
          </a:p>
          <a:p>
            <a:pPr>
              <a:spcBef>
                <a:spcPct val="50000"/>
              </a:spcBef>
              <a:defRPr/>
            </a:pPr>
            <a:r>
              <a:rPr lang="en-GB" altLang="en-US" b="1" dirty="0">
                <a:latin typeface="Calibri" panose="020F0502020204030204" pitchFamily="34" charset="0"/>
                <a:cs typeface="Arial" panose="020B0604020202020204" pitchFamily="34" charset="0"/>
              </a:rPr>
              <a:t>Conceptual design study of national facility. Submit a comprehensive proposal.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0257939A-DF0E-4FBF-AFCA-E7C34D493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2006149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asted-image.pdf" descr="pasted-image.pdf">
            <a:extLst>
              <a:ext uri="{FF2B5EF4-FFF2-40B4-BE49-F238E27FC236}">
                <a16:creationId xmlns:a16="http://schemas.microsoft.com/office/drawing/2014/main" id="{D64B6ED1-F740-4946-8D4A-0CEBF8FC34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686" y="2972398"/>
            <a:ext cx="1614203" cy="246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grpSp>
        <p:nvGrpSpPr>
          <p:cNvPr id="16" name="Group">
            <a:extLst>
              <a:ext uri="{FF2B5EF4-FFF2-40B4-BE49-F238E27FC236}">
                <a16:creationId xmlns:a16="http://schemas.microsoft.com/office/drawing/2014/main" id="{AAAB9990-6C87-44C3-87E0-4A25666C429A}"/>
              </a:ext>
            </a:extLst>
          </p:cNvPr>
          <p:cNvGrpSpPr>
            <a:grpSpLocks/>
          </p:cNvGrpSpPr>
          <p:nvPr/>
        </p:nvGrpSpPr>
        <p:grpSpPr bwMode="auto">
          <a:xfrm>
            <a:off x="8205312" y="3009732"/>
            <a:ext cx="2943225" cy="2463887"/>
            <a:chOff x="0" y="0"/>
            <a:chExt cx="7953967" cy="5344717"/>
          </a:xfrm>
        </p:grpSpPr>
        <p:grpSp>
          <p:nvGrpSpPr>
            <p:cNvPr id="19" name="Group">
              <a:extLst>
                <a:ext uri="{FF2B5EF4-FFF2-40B4-BE49-F238E27FC236}">
                  <a16:creationId xmlns:a16="http://schemas.microsoft.com/office/drawing/2014/main" id="{BA1255AB-46B2-41AB-B921-69F3274247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4628" y="0"/>
              <a:ext cx="6295973" cy="1385717"/>
              <a:chOff x="0" y="0"/>
              <a:chExt cx="6295971" cy="1385716"/>
            </a:xfrm>
          </p:grpSpPr>
          <p:sp>
            <p:nvSpPr>
              <p:cNvPr id="30" name="Rounded Rectangle">
                <a:extLst>
                  <a:ext uri="{FF2B5EF4-FFF2-40B4-BE49-F238E27FC236}">
                    <a16:creationId xmlns:a16="http://schemas.microsoft.com/office/drawing/2014/main" id="{9494D2AB-081F-4512-8A00-226980829725}"/>
                  </a:ext>
                </a:extLst>
              </p:cNvPr>
              <p:cNvSpPr/>
              <p:nvPr/>
            </p:nvSpPr>
            <p:spPr>
              <a:xfrm>
                <a:off x="2943133" y="660"/>
                <a:ext cx="3352721" cy="1393020"/>
              </a:xfrm>
              <a:prstGeom prst="roundRect">
                <a:avLst>
                  <a:gd name="adj" fmla="val 8152"/>
                </a:avLst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sz="4000"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812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grpSp>
            <p:nvGrpSpPr>
              <p:cNvPr id="31" name="Group">
                <a:extLst>
                  <a:ext uri="{FF2B5EF4-FFF2-40B4-BE49-F238E27FC236}">
                    <a16:creationId xmlns:a16="http://schemas.microsoft.com/office/drawing/2014/main" id="{DD37E840-3817-4266-936D-498B227469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8525" y="225931"/>
                <a:ext cx="1379356" cy="898708"/>
                <a:chOff x="0" y="0"/>
                <a:chExt cx="1379355" cy="898706"/>
              </a:xfrm>
            </p:grpSpPr>
            <p:sp>
              <p:nvSpPr>
                <p:cNvPr id="115" name="Line">
                  <a:extLst>
                    <a:ext uri="{FF2B5EF4-FFF2-40B4-BE49-F238E27FC236}">
                      <a16:creationId xmlns:a16="http://schemas.microsoft.com/office/drawing/2014/main" id="{ED1D9B73-B7CE-4F86-89CE-C4F046F7B370}"/>
                    </a:ext>
                  </a:extLst>
                </p:cNvPr>
                <p:cNvSpPr/>
                <p:nvPr/>
              </p:nvSpPr>
              <p:spPr>
                <a:xfrm>
                  <a:off x="-1115" y="445273"/>
                  <a:ext cx="783430" cy="0"/>
                </a:xfrm>
                <a:prstGeom prst="line">
                  <a:avLst/>
                </a:prstGeom>
                <a:noFill/>
                <a:ln w="38100" cap="flat">
                  <a:solidFill>
                    <a:srgbClr val="000000"/>
                  </a:solidFill>
                  <a:prstDash val="dash"/>
                  <a:round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grpSp>
              <p:nvGrpSpPr>
                <p:cNvPr id="116" name="Group">
                  <a:extLst>
                    <a:ext uri="{FF2B5EF4-FFF2-40B4-BE49-F238E27FC236}">
                      <a16:creationId xmlns:a16="http://schemas.microsoft.com/office/drawing/2014/main" id="{BAB8F419-1CC2-4C74-81B3-22F75CCBE4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81428" y="-1"/>
                  <a:ext cx="597928" cy="445793"/>
                  <a:chOff x="0" y="0"/>
                  <a:chExt cx="597927" cy="445791"/>
                </a:xfrm>
              </p:grpSpPr>
              <p:sp>
                <p:nvSpPr>
                  <p:cNvPr id="120" name="Line">
                    <a:extLst>
                      <a:ext uri="{FF2B5EF4-FFF2-40B4-BE49-F238E27FC236}">
                        <a16:creationId xmlns:a16="http://schemas.microsoft.com/office/drawing/2014/main" id="{336E3A68-00BF-42E3-9D6D-D8C22A06E447}"/>
                      </a:ext>
                    </a:extLst>
                  </p:cNvPr>
                  <p:cNvSpPr/>
                  <p:nvPr/>
                </p:nvSpPr>
                <p:spPr>
                  <a:xfrm flipV="1">
                    <a:off x="-8145" y="219501"/>
                    <a:ext cx="300278" cy="22577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round/>
                    <a:tailEnd type="triangle" w="med" len="med"/>
                  </a:ln>
                  <a:effectLst/>
                </p:spPr>
                <p:txBody>
                  <a:bodyPr lIns="0" tIns="0" rIns="0" bIns="0"/>
                  <a:lstStyle/>
                  <a:p>
                    <a:pPr defTabSz="321457" eaLnBrk="1" fontAlgn="auto">
                      <a:spcBef>
                        <a:spcPts val="0"/>
                      </a:spcBef>
                      <a:spcAft>
                        <a:spcPts val="0"/>
                      </a:spcAft>
                      <a:defRPr sz="12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844" kern="0">
                      <a:solidFill>
                        <a:srgbClr val="000000"/>
                      </a:solidFill>
                      <a:latin typeface="Helvetica"/>
                      <a:ea typeface="Helvetica"/>
                      <a:cs typeface="Helvetica"/>
                      <a:sym typeface="Helvetica"/>
                    </a:endParaRPr>
                  </a:p>
                </p:txBody>
              </p:sp>
              <p:sp>
                <p:nvSpPr>
                  <p:cNvPr id="121" name="Line">
                    <a:extLst>
                      <a:ext uri="{FF2B5EF4-FFF2-40B4-BE49-F238E27FC236}">
                        <a16:creationId xmlns:a16="http://schemas.microsoft.com/office/drawing/2014/main" id="{DFECC130-BD95-4725-A54D-BD1E0C5FCC5B}"/>
                      </a:ext>
                    </a:extLst>
                  </p:cNvPr>
                  <p:cNvSpPr/>
                  <p:nvPr/>
                </p:nvSpPr>
                <p:spPr>
                  <a:xfrm flipV="1">
                    <a:off x="292133" y="503"/>
                    <a:ext cx="304792" cy="225772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lIns="0" tIns="0" rIns="0" bIns="0"/>
                  <a:lstStyle/>
                  <a:p>
                    <a:pPr defTabSz="321457" eaLnBrk="1" fontAlgn="auto">
                      <a:spcBef>
                        <a:spcPts val="0"/>
                      </a:spcBef>
                      <a:spcAft>
                        <a:spcPts val="0"/>
                      </a:spcAft>
                      <a:defRPr sz="1200" b="0"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 sz="844" kern="0">
                      <a:solidFill>
                        <a:srgbClr val="000000"/>
                      </a:solidFill>
                      <a:latin typeface="Helvetica"/>
                      <a:ea typeface="Helvetica"/>
                      <a:cs typeface="Helvetica"/>
                      <a:sym typeface="Helvetica"/>
                    </a:endParaRPr>
                  </a:p>
                </p:txBody>
              </p:sp>
            </p:grpSp>
            <p:sp>
              <p:nvSpPr>
                <p:cNvPr id="117" name="Line">
                  <a:extLst>
                    <a:ext uri="{FF2B5EF4-FFF2-40B4-BE49-F238E27FC236}">
                      <a16:creationId xmlns:a16="http://schemas.microsoft.com/office/drawing/2014/main" id="{E6B7E4A6-F8D1-4FBF-87FA-D286F07DAF3B}"/>
                    </a:ext>
                  </a:extLst>
                </p:cNvPr>
                <p:cNvSpPr/>
                <p:nvPr/>
              </p:nvSpPr>
              <p:spPr>
                <a:xfrm flipH="1" flipV="1">
                  <a:off x="983253" y="605573"/>
                  <a:ext cx="386070" cy="293504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18" name="Line">
                  <a:extLst>
                    <a:ext uri="{FF2B5EF4-FFF2-40B4-BE49-F238E27FC236}">
                      <a16:creationId xmlns:a16="http://schemas.microsoft.com/office/drawing/2014/main" id="{B343F3CA-C4E2-477A-861C-A0E302701327}"/>
                    </a:ext>
                  </a:extLst>
                </p:cNvPr>
                <p:cNvSpPr/>
                <p:nvPr/>
              </p:nvSpPr>
              <p:spPr>
                <a:xfrm flipH="1" flipV="1">
                  <a:off x="789088" y="452047"/>
                  <a:ext cx="200937" cy="153525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19" name="Circle">
                  <a:extLst>
                    <a:ext uri="{FF2B5EF4-FFF2-40B4-BE49-F238E27FC236}">
                      <a16:creationId xmlns:a16="http://schemas.microsoft.com/office/drawing/2014/main" id="{87765938-DE04-4115-BD93-64D9AAE9AAF5}"/>
                    </a:ext>
                  </a:extLst>
                </p:cNvPr>
                <p:cNvSpPr/>
                <p:nvPr/>
              </p:nvSpPr>
              <p:spPr>
                <a:xfrm>
                  <a:off x="764253" y="433986"/>
                  <a:ext cx="56444" cy="45155"/>
                </a:xfrm>
                <a:prstGeom prst="ellipse">
                  <a:avLst/>
                </a:prstGeom>
                <a:solidFill>
                  <a:srgbClr val="000000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lIns="0" tIns="0" rIns="0" bIns="0"/>
                <a:lstStyle/>
                <a:p>
                  <a:pPr defTabSz="455398" eaLnBrk="1" fontAlgn="auto">
                    <a:spcBef>
                      <a:spcPts val="0"/>
                    </a:spcBef>
                    <a:spcAft>
                      <a:spcPts val="0"/>
                    </a:spcAft>
                    <a:defRPr sz="16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1125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</p:grpSp>
          <p:pic>
            <p:nvPicPr>
              <p:cNvPr id="32" name="image3.png" descr="image3.png">
                <a:extLst>
                  <a:ext uri="{FF2B5EF4-FFF2-40B4-BE49-F238E27FC236}">
                    <a16:creationId xmlns:a16="http://schemas.microsoft.com/office/drawing/2014/main" id="{C9DA6AF6-5286-4E31-B8D5-696DA6F0B9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8213" y="105434"/>
                <a:ext cx="287067" cy="361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33" name="image4.png" descr="image4.png">
                <a:extLst>
                  <a:ext uri="{FF2B5EF4-FFF2-40B4-BE49-F238E27FC236}">
                    <a16:creationId xmlns:a16="http://schemas.microsoft.com/office/drawing/2014/main" id="{53F18B36-DE6E-4339-B593-CD4F0615A6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7502" y="881134"/>
                <a:ext cx="289759" cy="429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34" name="droppedImage.pdf" descr="droppedImage.pdf">
                <a:extLst>
                  <a:ext uri="{FF2B5EF4-FFF2-40B4-BE49-F238E27FC236}">
                    <a16:creationId xmlns:a16="http://schemas.microsoft.com/office/drawing/2014/main" id="{1BBF80DB-8351-4EB4-8EA3-7C438B21D3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6353" y="489519"/>
                <a:ext cx="672149" cy="263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grpSp>
            <p:nvGrpSpPr>
              <p:cNvPr id="35" name="Group">
                <a:extLst>
                  <a:ext uri="{FF2B5EF4-FFF2-40B4-BE49-F238E27FC236}">
                    <a16:creationId xmlns:a16="http://schemas.microsoft.com/office/drawing/2014/main" id="{E12D5C03-B04A-4918-9F90-C2FC485FC6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36651" y="248525"/>
                <a:ext cx="598469" cy="446174"/>
                <a:chOff x="0" y="0"/>
                <a:chExt cx="598467" cy="446173"/>
              </a:xfrm>
            </p:grpSpPr>
            <p:sp>
              <p:nvSpPr>
                <p:cNvPr id="113" name="Line">
                  <a:extLst>
                    <a:ext uri="{FF2B5EF4-FFF2-40B4-BE49-F238E27FC236}">
                      <a16:creationId xmlns:a16="http://schemas.microsoft.com/office/drawing/2014/main" id="{A412A42C-571E-4457-882D-1DDFE7D6CD95}"/>
                    </a:ext>
                  </a:extLst>
                </p:cNvPr>
                <p:cNvSpPr/>
                <p:nvPr/>
              </p:nvSpPr>
              <p:spPr>
                <a:xfrm flipV="1">
                  <a:off x="-779" y="219484"/>
                  <a:ext cx="300276" cy="234804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sp>
              <p:nvSpPr>
                <p:cNvPr id="114" name="Line">
                  <a:extLst>
                    <a:ext uri="{FF2B5EF4-FFF2-40B4-BE49-F238E27FC236}">
                      <a16:creationId xmlns:a16="http://schemas.microsoft.com/office/drawing/2014/main" id="{A1D98A47-6CE1-4F4D-A57C-D2A4B765E136}"/>
                    </a:ext>
                  </a:extLst>
                </p:cNvPr>
                <p:cNvSpPr/>
                <p:nvPr/>
              </p:nvSpPr>
              <p:spPr>
                <a:xfrm flipV="1">
                  <a:off x="297240" y="485"/>
                  <a:ext cx="300276" cy="228030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</p:grpSp>
          <p:sp>
            <p:nvSpPr>
              <p:cNvPr id="36" name="Line">
                <a:extLst>
                  <a:ext uri="{FF2B5EF4-FFF2-40B4-BE49-F238E27FC236}">
                    <a16:creationId xmlns:a16="http://schemas.microsoft.com/office/drawing/2014/main" id="{4873FCEA-05C0-4443-A6C2-66C8ED736346}"/>
                  </a:ext>
                </a:extLst>
              </p:cNvPr>
              <p:cNvSpPr/>
              <p:nvPr/>
            </p:nvSpPr>
            <p:spPr>
              <a:xfrm flipH="1" flipV="1">
                <a:off x="4239068" y="854083"/>
                <a:ext cx="388329" cy="293505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lIns="0" tIns="0" rIns="0" bIns="0"/>
              <a:lstStyle/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844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7" name="Line">
                <a:extLst>
                  <a:ext uri="{FF2B5EF4-FFF2-40B4-BE49-F238E27FC236}">
                    <a16:creationId xmlns:a16="http://schemas.microsoft.com/office/drawing/2014/main" id="{124EAEE9-71AD-470A-9665-790C946E75D7}"/>
                  </a:ext>
                </a:extLst>
              </p:cNvPr>
              <p:cNvSpPr/>
              <p:nvPr/>
            </p:nvSpPr>
            <p:spPr>
              <a:xfrm flipH="1" flipV="1">
                <a:off x="4044903" y="700557"/>
                <a:ext cx="200937" cy="15352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lIns="0" tIns="0" rIns="0" bIns="0"/>
              <a:lstStyle/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844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8" name="Oval">
                <a:extLst>
                  <a:ext uri="{FF2B5EF4-FFF2-40B4-BE49-F238E27FC236}">
                    <a16:creationId xmlns:a16="http://schemas.microsoft.com/office/drawing/2014/main" id="{11E75015-8A4B-47EB-8659-C1CC942AE493}"/>
                  </a:ext>
                </a:extLst>
              </p:cNvPr>
              <p:cNvSpPr/>
              <p:nvPr/>
            </p:nvSpPr>
            <p:spPr>
              <a:xfrm>
                <a:off x="4020068" y="682495"/>
                <a:ext cx="58701" cy="4515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lIns="0" tIns="0" rIns="0" bIns="0"/>
              <a:lstStyle/>
              <a:p>
                <a:pPr defTabSz="455398" eaLnBrk="1" fontAlgn="auto">
                  <a:spcBef>
                    <a:spcPts val="0"/>
                  </a:spcBef>
                  <a:spcAft>
                    <a:spcPts val="0"/>
                  </a:spcAft>
                  <a:defRPr sz="16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125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39" name="Line">
                <a:extLst>
                  <a:ext uri="{FF2B5EF4-FFF2-40B4-BE49-F238E27FC236}">
                    <a16:creationId xmlns:a16="http://schemas.microsoft.com/office/drawing/2014/main" id="{7DDA9EF0-D0C2-4369-B527-2E27A5E1F295}"/>
                  </a:ext>
                </a:extLst>
              </p:cNvPr>
              <p:cNvSpPr/>
              <p:nvPr/>
            </p:nvSpPr>
            <p:spPr>
              <a:xfrm>
                <a:off x="4631912" y="249010"/>
                <a:ext cx="0" cy="487670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lIns="0" tIns="0" rIns="0" bIns="0"/>
              <a:lstStyle/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844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40" name="Oval">
                <a:extLst>
                  <a:ext uri="{FF2B5EF4-FFF2-40B4-BE49-F238E27FC236}">
                    <a16:creationId xmlns:a16="http://schemas.microsoft.com/office/drawing/2014/main" id="{AA3B7758-48B8-4876-963C-95A41E16287F}"/>
                  </a:ext>
                </a:extLst>
              </p:cNvPr>
              <p:cNvSpPr/>
              <p:nvPr/>
            </p:nvSpPr>
            <p:spPr>
              <a:xfrm>
                <a:off x="4609334" y="228690"/>
                <a:ext cx="58701" cy="4515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lIns="0" tIns="0" rIns="0" bIns="0"/>
              <a:lstStyle/>
              <a:p>
                <a:pPr defTabSz="455398" eaLnBrk="1" fontAlgn="auto">
                  <a:spcBef>
                    <a:spcPts val="0"/>
                  </a:spcBef>
                  <a:spcAft>
                    <a:spcPts val="0"/>
                  </a:spcAft>
                  <a:defRPr sz="16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125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41" name="Oval">
                <a:extLst>
                  <a:ext uri="{FF2B5EF4-FFF2-40B4-BE49-F238E27FC236}">
                    <a16:creationId xmlns:a16="http://schemas.microsoft.com/office/drawing/2014/main" id="{40BA8823-74BC-4357-81CC-469A63725C6B}"/>
                  </a:ext>
                </a:extLst>
              </p:cNvPr>
              <p:cNvSpPr/>
              <p:nvPr/>
            </p:nvSpPr>
            <p:spPr>
              <a:xfrm>
                <a:off x="4598045" y="1122752"/>
                <a:ext cx="58701" cy="4515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lIns="0" tIns="0" rIns="0" bIns="0"/>
              <a:lstStyle/>
              <a:p>
                <a:pPr defTabSz="455398" eaLnBrk="1" fontAlgn="auto">
                  <a:spcBef>
                    <a:spcPts val="0"/>
                  </a:spcBef>
                  <a:spcAft>
                    <a:spcPts val="0"/>
                  </a:spcAft>
                  <a:defRPr sz="16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1125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sp>
            <p:nvSpPr>
              <p:cNvPr id="42" name="Line">
                <a:extLst>
                  <a:ext uri="{FF2B5EF4-FFF2-40B4-BE49-F238E27FC236}">
                    <a16:creationId xmlns:a16="http://schemas.microsoft.com/office/drawing/2014/main" id="{68DB2D3C-FF82-4471-A988-C72741BBFD69}"/>
                  </a:ext>
                </a:extLst>
              </p:cNvPr>
              <p:cNvSpPr/>
              <p:nvPr/>
            </p:nvSpPr>
            <p:spPr>
              <a:xfrm>
                <a:off x="4640943" y="736681"/>
                <a:ext cx="0" cy="40187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lIns="0" tIns="0" rIns="0" bIns="0"/>
              <a:lstStyle/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defRPr sz="1200"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844" ker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endParaRPr>
              </a:p>
            </p:txBody>
          </p:sp>
          <p:pic>
            <p:nvPicPr>
              <p:cNvPr id="43" name="droppedImage.pdf" descr="droppedImage.pdf">
                <a:extLst>
                  <a:ext uri="{FF2B5EF4-FFF2-40B4-BE49-F238E27FC236}">
                    <a16:creationId xmlns:a16="http://schemas.microsoft.com/office/drawing/2014/main" id="{E3D957E9-9468-41C4-98D9-BD9F2A6C9B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87423"/>
                <a:ext cx="180746" cy="173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grpSp>
            <p:nvGrpSpPr>
              <p:cNvPr id="44" name="Group">
                <a:extLst>
                  <a:ext uri="{FF2B5EF4-FFF2-40B4-BE49-F238E27FC236}">
                    <a16:creationId xmlns:a16="http://schemas.microsoft.com/office/drawing/2014/main" id="{FC35F337-7648-414E-AA48-5928D738A0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27488" y="67779"/>
                <a:ext cx="2645704" cy="1246309"/>
                <a:chOff x="0" y="0"/>
                <a:chExt cx="2645703" cy="1246307"/>
              </a:xfrm>
            </p:grpSpPr>
            <p:sp>
              <p:nvSpPr>
                <p:cNvPr id="46" name="Line">
                  <a:extLst>
                    <a:ext uri="{FF2B5EF4-FFF2-40B4-BE49-F238E27FC236}">
                      <a16:creationId xmlns:a16="http://schemas.microsoft.com/office/drawing/2014/main" id="{EBB724F7-45F7-4BB3-A6AC-22C655255055}"/>
                    </a:ext>
                  </a:extLst>
                </p:cNvPr>
                <p:cNvSpPr/>
                <p:nvPr/>
              </p:nvSpPr>
              <p:spPr>
                <a:xfrm>
                  <a:off x="224953" y="628262"/>
                  <a:ext cx="783431" cy="0"/>
                </a:xfrm>
                <a:prstGeom prst="line">
                  <a:avLst/>
                </a:prstGeom>
                <a:noFill/>
                <a:ln w="38100" cap="flat">
                  <a:solidFill>
                    <a:srgbClr val="000000"/>
                  </a:solidFill>
                  <a:prstDash val="dash"/>
                  <a:round/>
                </a:ln>
                <a:effectLst/>
              </p:spPr>
              <p:txBody>
                <a:bodyPr lIns="0" tIns="0" rIns="0" bIns="0"/>
                <a:lstStyle/>
                <a:p>
                  <a:pPr defTabSz="321457" eaLnBrk="1" fontAlgn="auto">
                    <a:spcBef>
                      <a:spcPts val="0"/>
                    </a:spcBef>
                    <a:spcAft>
                      <a:spcPts val="0"/>
                    </a:spcAft>
                    <a:defRPr sz="1200" b="0"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844" kern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endParaRPr>
                </a:p>
              </p:txBody>
            </p:sp>
            <p:grpSp>
              <p:nvGrpSpPr>
                <p:cNvPr id="47" name="Group">
                  <a:extLst>
                    <a:ext uri="{FF2B5EF4-FFF2-40B4-BE49-F238E27FC236}">
                      <a16:creationId xmlns:a16="http://schemas.microsoft.com/office/drawing/2014/main" id="{EFFDC01E-470F-449D-B166-7CC113B843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12987" y="105434"/>
                  <a:ext cx="701561" cy="138573"/>
                  <a:chOff x="0" y="0"/>
                  <a:chExt cx="701560" cy="138571"/>
                </a:xfrm>
              </p:grpSpPr>
              <p:grpSp>
                <p:nvGrpSpPr>
                  <p:cNvPr id="84" name="Group">
                    <a:extLst>
                      <a:ext uri="{FF2B5EF4-FFF2-40B4-BE49-F238E27FC236}">
                        <a16:creationId xmlns:a16="http://schemas.microsoft.com/office/drawing/2014/main" id="{95F5AD8D-7039-45B6-B846-D80F5E814A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175391" cy="138572"/>
                    <a:chOff x="0" y="0"/>
                    <a:chExt cx="175390" cy="138571"/>
                  </a:xfrm>
                </p:grpSpPr>
                <p:grpSp>
                  <p:nvGrpSpPr>
                    <p:cNvPr id="107" name="Group">
                      <a:extLst>
                        <a:ext uri="{FF2B5EF4-FFF2-40B4-BE49-F238E27FC236}">
                          <a16:creationId xmlns:a16="http://schemas.microsoft.com/office/drawing/2014/main" id="{BBC9590E-DE5C-4664-A7B4-B4398040182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0" y="0"/>
                      <a:ext cx="87695" cy="69621"/>
                      <a:chOff x="0" y="0"/>
                      <a:chExt cx="87694" cy="69620"/>
                    </a:xfrm>
                  </p:grpSpPr>
                  <p:sp>
                    <p:nvSpPr>
                      <p:cNvPr id="111" name="Line">
                        <a:extLst>
                          <a:ext uri="{FF2B5EF4-FFF2-40B4-BE49-F238E27FC236}">
                            <a16:creationId xmlns:a16="http://schemas.microsoft.com/office/drawing/2014/main" id="{43CFAB07-5A3A-4CE8-A947-06F409FF95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822" y="8065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112" name="Line">
                        <a:extLst>
                          <a:ext uri="{FF2B5EF4-FFF2-40B4-BE49-F238E27FC236}">
                            <a16:creationId xmlns:a16="http://schemas.microsoft.com/office/drawing/2014/main" id="{E90099B5-5DCC-492F-84D5-A8A7778A7D2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2073" y="8065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  <p:grpSp>
                  <p:nvGrpSpPr>
                    <p:cNvPr id="108" name="Group">
                      <a:extLst>
                        <a:ext uri="{FF2B5EF4-FFF2-40B4-BE49-F238E27FC236}">
                          <a16:creationId xmlns:a16="http://schemas.microsoft.com/office/drawing/2014/main" id="{A30CA841-661E-4ABD-BF1F-92F90FDC6CE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87695" y="68951"/>
                      <a:ext cx="87696" cy="69621"/>
                      <a:chOff x="0" y="0"/>
                      <a:chExt cx="87694" cy="69620"/>
                    </a:xfrm>
                  </p:grpSpPr>
                  <p:sp>
                    <p:nvSpPr>
                      <p:cNvPr id="109" name="Line">
                        <a:extLst>
                          <a:ext uri="{FF2B5EF4-FFF2-40B4-BE49-F238E27FC236}">
                            <a16:creationId xmlns:a16="http://schemas.microsoft.com/office/drawing/2014/main" id="{2C97E19C-7837-4BCA-8937-2325E14288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2465" y="8591"/>
                        <a:ext cx="51926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110" name="Line">
                        <a:extLst>
                          <a:ext uri="{FF2B5EF4-FFF2-40B4-BE49-F238E27FC236}">
                            <a16:creationId xmlns:a16="http://schemas.microsoft.com/office/drawing/2014/main" id="{A90345E1-0CB3-48D7-8497-9510D74177B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3976" y="8591"/>
                        <a:ext cx="42896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</p:grpSp>
              <p:grpSp>
                <p:nvGrpSpPr>
                  <p:cNvPr id="85" name="Group">
                    <a:extLst>
                      <a:ext uri="{FF2B5EF4-FFF2-40B4-BE49-F238E27FC236}">
                        <a16:creationId xmlns:a16="http://schemas.microsoft.com/office/drawing/2014/main" id="{F5D53E39-B72B-43DD-92FF-D7C8F9C765C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5390" y="0"/>
                    <a:ext cx="175391" cy="138572"/>
                    <a:chOff x="0" y="0"/>
                    <a:chExt cx="175390" cy="138571"/>
                  </a:xfrm>
                </p:grpSpPr>
                <p:grpSp>
                  <p:nvGrpSpPr>
                    <p:cNvPr id="101" name="Group">
                      <a:extLst>
                        <a:ext uri="{FF2B5EF4-FFF2-40B4-BE49-F238E27FC236}">
                          <a16:creationId xmlns:a16="http://schemas.microsoft.com/office/drawing/2014/main" id="{2C6B181E-08A3-4626-B776-4A47FB285A6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0" y="0"/>
                      <a:ext cx="87695" cy="69621"/>
                      <a:chOff x="0" y="0"/>
                      <a:chExt cx="87694" cy="69620"/>
                    </a:xfrm>
                  </p:grpSpPr>
                  <p:sp>
                    <p:nvSpPr>
                      <p:cNvPr id="105" name="Line">
                        <a:extLst>
                          <a:ext uri="{FF2B5EF4-FFF2-40B4-BE49-F238E27FC236}">
                            <a16:creationId xmlns:a16="http://schemas.microsoft.com/office/drawing/2014/main" id="{C4528906-3F63-493D-953C-52AAF34525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8308" y="8065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106" name="Line">
                        <a:extLst>
                          <a:ext uri="{FF2B5EF4-FFF2-40B4-BE49-F238E27FC236}">
                            <a16:creationId xmlns:a16="http://schemas.microsoft.com/office/drawing/2014/main" id="{3A39DD72-1040-4715-AA70-B6D9BCB751A4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34588" y="8065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  <p:grpSp>
                  <p:nvGrpSpPr>
                    <p:cNvPr id="102" name="Group">
                      <a:extLst>
                        <a:ext uri="{FF2B5EF4-FFF2-40B4-BE49-F238E27FC236}">
                          <a16:creationId xmlns:a16="http://schemas.microsoft.com/office/drawing/2014/main" id="{7807876C-AAD7-423C-BA1E-57A4B81C474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87695" y="68951"/>
                      <a:ext cx="87696" cy="69621"/>
                      <a:chOff x="0" y="0"/>
                      <a:chExt cx="87694" cy="69620"/>
                    </a:xfrm>
                  </p:grpSpPr>
                  <p:sp>
                    <p:nvSpPr>
                      <p:cNvPr id="103" name="Line">
                        <a:extLst>
                          <a:ext uri="{FF2B5EF4-FFF2-40B4-BE49-F238E27FC236}">
                            <a16:creationId xmlns:a16="http://schemas.microsoft.com/office/drawing/2014/main" id="{A06F01CB-EA43-40FA-B707-B983E1D148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99" y="8591"/>
                        <a:ext cx="42895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104" name="Line">
                        <a:extLst>
                          <a:ext uri="{FF2B5EF4-FFF2-40B4-BE49-F238E27FC236}">
                            <a16:creationId xmlns:a16="http://schemas.microsoft.com/office/drawing/2014/main" id="{FA48F8E7-9560-415E-A568-FFC71AB1212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7779" y="8591"/>
                        <a:ext cx="36123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</p:grpSp>
              <p:grpSp>
                <p:nvGrpSpPr>
                  <p:cNvPr id="86" name="Group">
                    <a:extLst>
                      <a:ext uri="{FF2B5EF4-FFF2-40B4-BE49-F238E27FC236}">
                        <a16:creationId xmlns:a16="http://schemas.microsoft.com/office/drawing/2014/main" id="{57498484-656C-423F-B502-8DB8DFF49F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0780" y="-1"/>
                    <a:ext cx="350781" cy="138573"/>
                    <a:chOff x="0" y="0"/>
                    <a:chExt cx="350780" cy="138571"/>
                  </a:xfrm>
                </p:grpSpPr>
                <p:grpSp>
                  <p:nvGrpSpPr>
                    <p:cNvPr id="87" name="Group">
                      <a:extLst>
                        <a:ext uri="{FF2B5EF4-FFF2-40B4-BE49-F238E27FC236}">
                          <a16:creationId xmlns:a16="http://schemas.microsoft.com/office/drawing/2014/main" id="{8666868F-6728-4052-B647-4A3D4E122AA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175391" cy="138572"/>
                      <a:chOff x="0" y="0"/>
                      <a:chExt cx="175390" cy="138571"/>
                    </a:xfrm>
                  </p:grpSpPr>
                  <p:grpSp>
                    <p:nvGrpSpPr>
                      <p:cNvPr id="95" name="Group">
                        <a:extLst>
                          <a:ext uri="{FF2B5EF4-FFF2-40B4-BE49-F238E27FC236}">
                            <a16:creationId xmlns:a16="http://schemas.microsoft.com/office/drawing/2014/main" id="{1FC2F37A-0A05-43A0-A095-6AB620992AE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0" y="0"/>
                        <a:ext cx="87696" cy="69621"/>
                        <a:chOff x="0" y="0"/>
                        <a:chExt cx="87695" cy="69620"/>
                      </a:xfrm>
                    </p:grpSpPr>
                    <p:sp>
                      <p:nvSpPr>
                        <p:cNvPr id="99" name="Line">
                          <a:extLst>
                            <a:ext uri="{FF2B5EF4-FFF2-40B4-BE49-F238E27FC236}">
                              <a16:creationId xmlns:a16="http://schemas.microsoft.com/office/drawing/2014/main" id="{1E6CDF22-AF2E-4D66-B109-1E62197422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" y="8066"/>
                          <a:ext cx="45154" cy="6998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100" name="Line">
                          <a:extLst>
                            <a:ext uri="{FF2B5EF4-FFF2-40B4-BE49-F238E27FC236}">
                              <a16:creationId xmlns:a16="http://schemas.microsoft.com/office/drawing/2014/main" id="{57AACA2C-C841-47FF-81BE-0E3951D122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2908" y="8066"/>
                          <a:ext cx="45154" cy="6998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  <p:grpSp>
                    <p:nvGrpSpPr>
                      <p:cNvPr id="96" name="Group">
                        <a:extLst>
                          <a:ext uri="{FF2B5EF4-FFF2-40B4-BE49-F238E27FC236}">
                            <a16:creationId xmlns:a16="http://schemas.microsoft.com/office/drawing/2014/main" id="{FAAF15BE-7AB6-4F07-943C-7B3BA817567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rot="10800000">
                        <a:off x="87695" y="68951"/>
                        <a:ext cx="87696" cy="69621"/>
                        <a:chOff x="0" y="0"/>
                        <a:chExt cx="87694" cy="69620"/>
                      </a:xfrm>
                    </p:grpSpPr>
                    <p:sp>
                      <p:nvSpPr>
                        <p:cNvPr id="97" name="Line">
                          <a:extLst>
                            <a:ext uri="{FF2B5EF4-FFF2-40B4-BE49-F238E27FC236}">
                              <a16:creationId xmlns:a16="http://schemas.microsoft.com/office/drawing/2014/main" id="{A08DC97F-6AF7-4DEC-A46F-D5C0572FE7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9373" y="8592"/>
                          <a:ext cx="45153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98" name="Line">
                          <a:extLst>
                            <a:ext uri="{FF2B5EF4-FFF2-40B4-BE49-F238E27FC236}">
                              <a16:creationId xmlns:a16="http://schemas.microsoft.com/office/drawing/2014/main" id="{EAA2976B-019D-480F-95E2-9366D426C0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4811" y="8592"/>
                          <a:ext cx="42895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8" name="Group">
                      <a:extLst>
                        <a:ext uri="{FF2B5EF4-FFF2-40B4-BE49-F238E27FC236}">
                          <a16:creationId xmlns:a16="http://schemas.microsoft.com/office/drawing/2014/main" id="{6B0BE29A-3702-4065-94E9-5F0A838C958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390" y="0"/>
                      <a:ext cx="175391" cy="138572"/>
                      <a:chOff x="0" y="0"/>
                      <a:chExt cx="175390" cy="138571"/>
                    </a:xfrm>
                  </p:grpSpPr>
                  <p:grpSp>
                    <p:nvGrpSpPr>
                      <p:cNvPr id="89" name="Group">
                        <a:extLst>
                          <a:ext uri="{FF2B5EF4-FFF2-40B4-BE49-F238E27FC236}">
                            <a16:creationId xmlns:a16="http://schemas.microsoft.com/office/drawing/2014/main" id="{82D8CC41-3232-49ED-9684-FC53B75D4D1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0" y="0"/>
                        <a:ext cx="87696" cy="69621"/>
                        <a:chOff x="0" y="0"/>
                        <a:chExt cx="87695" cy="69620"/>
                      </a:xfrm>
                    </p:grpSpPr>
                    <p:sp>
                      <p:nvSpPr>
                        <p:cNvPr id="93" name="Line">
                          <a:extLst>
                            <a:ext uri="{FF2B5EF4-FFF2-40B4-BE49-F238E27FC236}">
                              <a16:creationId xmlns:a16="http://schemas.microsoft.com/office/drawing/2014/main" id="{B364714B-5C8C-4A72-919B-025C20DF0C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700" y="8066"/>
                          <a:ext cx="45154" cy="6998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94" name="Line">
                          <a:extLst>
                            <a:ext uri="{FF2B5EF4-FFF2-40B4-BE49-F238E27FC236}">
                              <a16:creationId xmlns:a16="http://schemas.microsoft.com/office/drawing/2014/main" id="{7565D6BA-40F0-430F-BEB7-0E99F2DB12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2197" y="8066"/>
                          <a:ext cx="45154" cy="69985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  <p:grpSp>
                    <p:nvGrpSpPr>
                      <p:cNvPr id="90" name="Group">
                        <a:extLst>
                          <a:ext uri="{FF2B5EF4-FFF2-40B4-BE49-F238E27FC236}">
                            <a16:creationId xmlns:a16="http://schemas.microsoft.com/office/drawing/2014/main" id="{B88B2544-4928-420C-8271-927E184B7647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rot="10800000">
                        <a:off x="87695" y="68951"/>
                        <a:ext cx="87696" cy="69621"/>
                        <a:chOff x="0" y="0"/>
                        <a:chExt cx="87694" cy="69620"/>
                      </a:xfrm>
                    </p:grpSpPr>
                    <p:sp>
                      <p:nvSpPr>
                        <p:cNvPr id="91" name="Line">
                          <a:extLst>
                            <a:ext uri="{FF2B5EF4-FFF2-40B4-BE49-F238E27FC236}">
                              <a16:creationId xmlns:a16="http://schemas.microsoft.com/office/drawing/2014/main" id="{79B8BB6F-6542-4883-85EE-C3822D470B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718" y="8592"/>
                          <a:ext cx="40638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92" name="Line">
                          <a:extLst>
                            <a:ext uri="{FF2B5EF4-FFF2-40B4-BE49-F238E27FC236}">
                              <a16:creationId xmlns:a16="http://schemas.microsoft.com/office/drawing/2014/main" id="{5D5CE290-B7BC-4074-ADC7-70A285B139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53130" y="8592"/>
                          <a:ext cx="42895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48" name="Group">
                  <a:extLst>
                    <a:ext uri="{FF2B5EF4-FFF2-40B4-BE49-F238E27FC236}">
                      <a16:creationId xmlns:a16="http://schemas.microsoft.com/office/drawing/2014/main" id="{07C71200-CA09-49AE-950A-1584E7498C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04117" y="1009832"/>
                  <a:ext cx="705075" cy="136731"/>
                  <a:chOff x="0" y="0"/>
                  <a:chExt cx="705074" cy="136730"/>
                </a:xfrm>
              </p:grpSpPr>
              <p:grpSp>
                <p:nvGrpSpPr>
                  <p:cNvPr id="55" name="Group">
                    <a:extLst>
                      <a:ext uri="{FF2B5EF4-FFF2-40B4-BE49-F238E27FC236}">
                        <a16:creationId xmlns:a16="http://schemas.microsoft.com/office/drawing/2014/main" id="{1AA9FE30-13E7-43A2-B184-304270014D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-1" y="0"/>
                    <a:ext cx="178906" cy="136731"/>
                    <a:chOff x="0" y="0"/>
                    <a:chExt cx="178904" cy="136730"/>
                  </a:xfrm>
                </p:grpSpPr>
                <p:grpSp>
                  <p:nvGrpSpPr>
                    <p:cNvPr id="78" name="Group">
                      <a:extLst>
                        <a:ext uri="{FF2B5EF4-FFF2-40B4-BE49-F238E27FC236}">
                          <a16:creationId xmlns:a16="http://schemas.microsoft.com/office/drawing/2014/main" id="{F6A86489-BC08-49FA-AF43-CFD2420B163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-1" y="0"/>
                      <a:ext cx="91211" cy="69621"/>
                      <a:chOff x="0" y="0"/>
                      <a:chExt cx="91209" cy="69620"/>
                    </a:xfrm>
                  </p:grpSpPr>
                  <p:sp>
                    <p:nvSpPr>
                      <p:cNvPr id="82" name="Line">
                        <a:extLst>
                          <a:ext uri="{FF2B5EF4-FFF2-40B4-BE49-F238E27FC236}">
                            <a16:creationId xmlns:a16="http://schemas.microsoft.com/office/drawing/2014/main" id="{74D3EBD1-E56D-4FDF-A19A-6EE2BF30BD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3" y="-14"/>
                        <a:ext cx="42896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83" name="Line">
                        <a:extLst>
                          <a:ext uri="{FF2B5EF4-FFF2-40B4-BE49-F238E27FC236}">
                            <a16:creationId xmlns:a16="http://schemas.microsoft.com/office/drawing/2014/main" id="{850EC26D-5B6C-4919-B383-BB2C4E139A48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8004" y="-14"/>
                        <a:ext cx="42895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  <p:grpSp>
                  <p:nvGrpSpPr>
                    <p:cNvPr id="79" name="Group">
                      <a:extLst>
                        <a:ext uri="{FF2B5EF4-FFF2-40B4-BE49-F238E27FC236}">
                          <a16:creationId xmlns:a16="http://schemas.microsoft.com/office/drawing/2014/main" id="{8D24E873-D303-4C96-9E86-A4DC41F90C3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91209" y="67109"/>
                      <a:ext cx="87696" cy="69622"/>
                      <a:chOff x="0" y="0"/>
                      <a:chExt cx="87694" cy="69620"/>
                    </a:xfrm>
                  </p:grpSpPr>
                  <p:sp>
                    <p:nvSpPr>
                      <p:cNvPr id="80" name="Line">
                        <a:extLst>
                          <a:ext uri="{FF2B5EF4-FFF2-40B4-BE49-F238E27FC236}">
                            <a16:creationId xmlns:a16="http://schemas.microsoft.com/office/drawing/2014/main" id="{F015C014-3025-4490-807D-6FFF4202FD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8790" y="-974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81" name="Line">
                        <a:extLst>
                          <a:ext uri="{FF2B5EF4-FFF2-40B4-BE49-F238E27FC236}">
                            <a16:creationId xmlns:a16="http://schemas.microsoft.com/office/drawing/2014/main" id="{9A69EE83-E57A-4569-9D3D-2758FD9F6066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5393" y="-974"/>
                        <a:ext cx="42894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</p:grpSp>
              <p:grpSp>
                <p:nvGrpSpPr>
                  <p:cNvPr id="56" name="Group">
                    <a:extLst>
                      <a:ext uri="{FF2B5EF4-FFF2-40B4-BE49-F238E27FC236}">
                        <a16:creationId xmlns:a16="http://schemas.microsoft.com/office/drawing/2014/main" id="{C030CEBD-1365-43AB-B5C8-AA9B88A91DD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8904" y="0"/>
                    <a:ext cx="175391" cy="136731"/>
                    <a:chOff x="0" y="0"/>
                    <a:chExt cx="175390" cy="136730"/>
                  </a:xfrm>
                </p:grpSpPr>
                <p:grpSp>
                  <p:nvGrpSpPr>
                    <p:cNvPr id="72" name="Group">
                      <a:extLst>
                        <a:ext uri="{FF2B5EF4-FFF2-40B4-BE49-F238E27FC236}">
                          <a16:creationId xmlns:a16="http://schemas.microsoft.com/office/drawing/2014/main" id="{19EC33CF-A62D-4B9D-AD17-6B8040AF2DB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0" y="0"/>
                      <a:ext cx="87696" cy="69621"/>
                      <a:chOff x="0" y="0"/>
                      <a:chExt cx="87695" cy="69620"/>
                    </a:xfrm>
                  </p:grpSpPr>
                  <p:sp>
                    <p:nvSpPr>
                      <p:cNvPr id="76" name="Line">
                        <a:extLst>
                          <a:ext uri="{FF2B5EF4-FFF2-40B4-BE49-F238E27FC236}">
                            <a16:creationId xmlns:a16="http://schemas.microsoft.com/office/drawing/2014/main" id="{009CA9CF-DC97-4E92-9C71-A27F458A75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18" y="-14"/>
                        <a:ext cx="45154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77" name="Line">
                        <a:extLst>
                          <a:ext uri="{FF2B5EF4-FFF2-40B4-BE49-F238E27FC236}">
                            <a16:creationId xmlns:a16="http://schemas.microsoft.com/office/drawing/2014/main" id="{8C17A970-859B-44C8-9587-596654B5EE5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2779" y="-14"/>
                        <a:ext cx="45154" cy="6998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  <p:grpSp>
                  <p:nvGrpSpPr>
                    <p:cNvPr id="73" name="Group">
                      <a:extLst>
                        <a:ext uri="{FF2B5EF4-FFF2-40B4-BE49-F238E27FC236}">
                          <a16:creationId xmlns:a16="http://schemas.microsoft.com/office/drawing/2014/main" id="{2B84C74E-7334-4E18-9B9D-0B195F6F9C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0800000">
                      <a:off x="87695" y="67109"/>
                      <a:ext cx="87696" cy="69622"/>
                      <a:chOff x="0" y="0"/>
                      <a:chExt cx="87694" cy="69620"/>
                    </a:xfrm>
                  </p:grpSpPr>
                  <p:sp>
                    <p:nvSpPr>
                      <p:cNvPr id="74" name="Line">
                        <a:extLst>
                          <a:ext uri="{FF2B5EF4-FFF2-40B4-BE49-F238E27FC236}">
                            <a16:creationId xmlns:a16="http://schemas.microsoft.com/office/drawing/2014/main" id="{6357E32E-5D70-4614-B196-57F5A2747A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9503" y="-974"/>
                        <a:ext cx="45153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  <p:sp>
                    <p:nvSpPr>
                      <p:cNvPr id="75" name="Line">
                        <a:extLst>
                          <a:ext uri="{FF2B5EF4-FFF2-40B4-BE49-F238E27FC236}">
                            <a16:creationId xmlns:a16="http://schemas.microsoft.com/office/drawing/2014/main" id="{3181EA4E-4E05-4A9C-BB56-5DCC76B9149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681" y="-974"/>
                        <a:ext cx="42895" cy="6998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cubicBezTo>
                              <a:pt x="3923" y="14566"/>
                              <a:pt x="7845" y="7603"/>
                              <a:pt x="11411" y="3979"/>
                            </a:cubicBezTo>
                            <a:cubicBezTo>
                              <a:pt x="14977" y="355"/>
                              <a:pt x="18289" y="142"/>
                              <a:pt x="21600" y="0"/>
                            </a:cubicBezTo>
                          </a:path>
                        </a:pathLst>
                      </a:custGeom>
                      <a:noFill/>
                      <a:ln w="9525" cap="flat">
                        <a:solidFill>
                          <a:srgbClr val="0000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lIns="0" tIns="0" rIns="0" bIns="0"/>
                      <a:lstStyle/>
                      <a:p>
                        <a:pPr defTabSz="455398" eaLnBrk="1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 sz="1600" b="0">
                            <a:latin typeface="Helvetica"/>
                            <a:ea typeface="Helvetica"/>
                            <a:cs typeface="Helvetica"/>
                            <a:sym typeface="Helvetica"/>
                          </a:defRPr>
                        </a:pPr>
                        <a:endParaRPr sz="1125" kern="0">
                          <a:solidFill>
                            <a:srgbClr val="000000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endParaRPr>
                      </a:p>
                    </p:txBody>
                  </p:sp>
                </p:grpSp>
              </p:grpSp>
              <p:grpSp>
                <p:nvGrpSpPr>
                  <p:cNvPr id="57" name="Group">
                    <a:extLst>
                      <a:ext uri="{FF2B5EF4-FFF2-40B4-BE49-F238E27FC236}">
                        <a16:creationId xmlns:a16="http://schemas.microsoft.com/office/drawing/2014/main" id="{956C7293-5541-4CA9-91E7-FD1E13F245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4294" y="-1"/>
                    <a:ext cx="350781" cy="136732"/>
                    <a:chOff x="0" y="0"/>
                    <a:chExt cx="350780" cy="136730"/>
                  </a:xfrm>
                </p:grpSpPr>
                <p:grpSp>
                  <p:nvGrpSpPr>
                    <p:cNvPr id="58" name="Group">
                      <a:extLst>
                        <a:ext uri="{FF2B5EF4-FFF2-40B4-BE49-F238E27FC236}">
                          <a16:creationId xmlns:a16="http://schemas.microsoft.com/office/drawing/2014/main" id="{3BDA368B-000D-4A12-9004-4872B4A147F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175391" cy="136731"/>
                      <a:chOff x="0" y="0"/>
                      <a:chExt cx="175390" cy="136730"/>
                    </a:xfrm>
                  </p:grpSpPr>
                  <p:grpSp>
                    <p:nvGrpSpPr>
                      <p:cNvPr id="66" name="Group">
                        <a:extLst>
                          <a:ext uri="{FF2B5EF4-FFF2-40B4-BE49-F238E27FC236}">
                            <a16:creationId xmlns:a16="http://schemas.microsoft.com/office/drawing/2014/main" id="{BEA7C54F-0A52-4E4F-B67C-046DF85BB9D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0" y="0"/>
                        <a:ext cx="87696" cy="69621"/>
                        <a:chOff x="0" y="0"/>
                        <a:chExt cx="87695" cy="69620"/>
                      </a:xfrm>
                    </p:grpSpPr>
                    <p:sp>
                      <p:nvSpPr>
                        <p:cNvPr id="70" name="Line">
                          <a:extLst>
                            <a:ext uri="{FF2B5EF4-FFF2-40B4-BE49-F238E27FC236}">
                              <a16:creationId xmlns:a16="http://schemas.microsoft.com/office/drawing/2014/main" id="{5575846C-3C83-42BF-AE6B-416C387A6E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831" y="-13"/>
                          <a:ext cx="45154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71" name="Line">
                          <a:extLst>
                            <a:ext uri="{FF2B5EF4-FFF2-40B4-BE49-F238E27FC236}">
                              <a16:creationId xmlns:a16="http://schemas.microsoft.com/office/drawing/2014/main" id="{019002D1-CBA7-4500-8FEC-2AA71F8CA5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2066" y="-13"/>
                          <a:ext cx="45154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  <p:grpSp>
                    <p:nvGrpSpPr>
                      <p:cNvPr id="67" name="Group">
                        <a:extLst>
                          <a:ext uri="{FF2B5EF4-FFF2-40B4-BE49-F238E27FC236}">
                            <a16:creationId xmlns:a16="http://schemas.microsoft.com/office/drawing/2014/main" id="{C18B4A88-24C4-4849-A063-9209D972E79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rot="10800000">
                        <a:off x="87695" y="67109"/>
                        <a:ext cx="87696" cy="69622"/>
                        <a:chOff x="0" y="0"/>
                        <a:chExt cx="87694" cy="69620"/>
                      </a:xfrm>
                    </p:grpSpPr>
                    <p:sp>
                      <p:nvSpPr>
                        <p:cNvPr id="68" name="Line">
                          <a:extLst>
                            <a:ext uri="{FF2B5EF4-FFF2-40B4-BE49-F238E27FC236}">
                              <a16:creationId xmlns:a16="http://schemas.microsoft.com/office/drawing/2014/main" id="{2343B718-0BDE-49E8-AE60-E91BEF7159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12474" y="-976"/>
                          <a:ext cx="51927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69" name="Line">
                          <a:extLst>
                            <a:ext uri="{FF2B5EF4-FFF2-40B4-BE49-F238E27FC236}">
                              <a16:creationId xmlns:a16="http://schemas.microsoft.com/office/drawing/2014/main" id="{9F1EDECF-E004-4CF1-846A-B7E20B6B4F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3969" y="-976"/>
                          <a:ext cx="42895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9" name="Group">
                      <a:extLst>
                        <a:ext uri="{FF2B5EF4-FFF2-40B4-BE49-F238E27FC236}">
                          <a16:creationId xmlns:a16="http://schemas.microsoft.com/office/drawing/2014/main" id="{E4797DA3-F82B-4DAC-B7A9-37606CD1B68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390" y="0"/>
                      <a:ext cx="175391" cy="136731"/>
                      <a:chOff x="0" y="0"/>
                      <a:chExt cx="175389" cy="136730"/>
                    </a:xfrm>
                  </p:grpSpPr>
                  <p:grpSp>
                    <p:nvGrpSpPr>
                      <p:cNvPr id="60" name="Group">
                        <a:extLst>
                          <a:ext uri="{FF2B5EF4-FFF2-40B4-BE49-F238E27FC236}">
                            <a16:creationId xmlns:a16="http://schemas.microsoft.com/office/drawing/2014/main" id="{B9C73198-42EB-45A0-9F95-6753A957F121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flipH="1">
                        <a:off x="0" y="0"/>
                        <a:ext cx="87695" cy="69621"/>
                        <a:chOff x="0" y="0"/>
                        <a:chExt cx="87694" cy="69620"/>
                      </a:xfrm>
                    </p:grpSpPr>
                    <p:sp>
                      <p:nvSpPr>
                        <p:cNvPr id="64" name="Line">
                          <a:extLst>
                            <a:ext uri="{FF2B5EF4-FFF2-40B4-BE49-F238E27FC236}">
                              <a16:creationId xmlns:a16="http://schemas.microsoft.com/office/drawing/2014/main" id="{AEC00549-6435-4758-9187-0B8E44DDBC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8314" y="-13"/>
                          <a:ext cx="45153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65" name="Line">
                          <a:extLst>
                            <a:ext uri="{FF2B5EF4-FFF2-40B4-BE49-F238E27FC236}">
                              <a16:creationId xmlns:a16="http://schemas.microsoft.com/office/drawing/2014/main" id="{C62B706F-70A6-429B-A254-BB28B081D4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34581" y="-13"/>
                          <a:ext cx="45153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  <p:grpSp>
                    <p:nvGrpSpPr>
                      <p:cNvPr id="61" name="Group">
                        <a:extLst>
                          <a:ext uri="{FF2B5EF4-FFF2-40B4-BE49-F238E27FC236}">
                            <a16:creationId xmlns:a16="http://schemas.microsoft.com/office/drawing/2014/main" id="{B9D3BEA5-76CF-44CE-ADC5-704ED41E7F5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 rot="10800000">
                        <a:off x="87694" y="67109"/>
                        <a:ext cx="87696" cy="69622"/>
                        <a:chOff x="0" y="0"/>
                        <a:chExt cx="87694" cy="69620"/>
                      </a:xfrm>
                    </p:grpSpPr>
                    <p:sp>
                      <p:nvSpPr>
                        <p:cNvPr id="62" name="Line">
                          <a:extLst>
                            <a:ext uri="{FF2B5EF4-FFF2-40B4-BE49-F238E27FC236}">
                              <a16:creationId xmlns:a16="http://schemas.microsoft.com/office/drawing/2014/main" id="{C336A75D-B8B0-4880-BDEA-8799C4BD4F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8669" y="-976"/>
                          <a:ext cx="45153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  <p:sp>
                      <p:nvSpPr>
                        <p:cNvPr id="63" name="Line">
                          <a:extLst>
                            <a:ext uri="{FF2B5EF4-FFF2-40B4-BE49-F238E27FC236}">
                              <a16:creationId xmlns:a16="http://schemas.microsoft.com/office/drawing/2014/main" id="{3B9D9F8F-3865-49D8-B46F-73AB9D984E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flipH="1">
                          <a:off x="45514" y="-976"/>
                          <a:ext cx="42896" cy="69987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wd2" y="hd2"/>
                            </a:cxn>
                            <a:cxn ang="5400000">
                              <a:pos x="wd2" y="hd2"/>
                            </a:cxn>
                            <a:cxn ang="10800000">
                              <a:pos x="wd2" y="hd2"/>
                            </a:cxn>
                            <a:cxn ang="16200000">
                              <a:pos x="wd2" y="hd2"/>
                            </a:cxn>
                          </a:cxnLst>
                          <a:rect l="0" t="0" r="r" b="b"/>
                          <a:pathLst>
                            <a:path w="21600" h="21600" extrusionOk="0">
                              <a:moveTo>
                                <a:pt x="0" y="21600"/>
                              </a:moveTo>
                              <a:cubicBezTo>
                                <a:pt x="3923" y="14566"/>
                                <a:pt x="7845" y="7603"/>
                                <a:pt x="11411" y="3979"/>
                              </a:cubicBezTo>
                              <a:cubicBezTo>
                                <a:pt x="14977" y="355"/>
                                <a:pt x="18289" y="142"/>
                                <a:pt x="21600" y="0"/>
                              </a:cubicBezTo>
                            </a:path>
                          </a:pathLst>
                        </a:custGeom>
                        <a:noFill/>
                        <a:ln w="9525" cap="flat">
                          <a:solidFill>
                            <a:srgbClr val="000000"/>
                          </a:solidFill>
                          <a:prstDash val="solid"/>
                          <a:round/>
                        </a:ln>
                        <a:effectLst/>
                      </p:spPr>
                      <p:txBody>
                        <a:bodyPr lIns="0" tIns="0" rIns="0" bIns="0"/>
                        <a:lstStyle/>
                        <a:p>
                          <a:pPr defTabSz="455398" eaLnBrk="1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 sz="1600" b="0">
                              <a:latin typeface="Helvetica"/>
                              <a:ea typeface="Helvetica"/>
                              <a:cs typeface="Helvetica"/>
                              <a:sym typeface="Helvetica"/>
                            </a:defRPr>
                          </a:pPr>
                          <a:endParaRPr sz="1125" kern="0">
                            <a:solidFill>
                              <a:srgbClr val="000000"/>
                            </a:solidFill>
                            <a:latin typeface="Helvetica"/>
                            <a:ea typeface="Helvetica"/>
                            <a:cs typeface="Helvetica"/>
                            <a:sym typeface="Helvetica"/>
                          </a:endParaRPr>
                        </a:p>
                      </p:txBody>
                    </p:sp>
                  </p:grpSp>
                </p:grpSp>
              </p:grpSp>
            </p:grpSp>
            <p:pic>
              <p:nvPicPr>
                <p:cNvPr id="49" name="image3.png" descr="image3.png">
                  <a:extLst>
                    <a:ext uri="{FF2B5EF4-FFF2-40B4-BE49-F238E27FC236}">
                      <a16:creationId xmlns:a16="http://schemas.microsoft.com/office/drawing/2014/main" id="{C1F8BFC4-1B3A-4182-AAC0-028D7597E4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9427" y="431446"/>
                  <a:ext cx="287068" cy="361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0" name="image3.png" descr="image3.png">
                  <a:extLst>
                    <a:ext uri="{FF2B5EF4-FFF2-40B4-BE49-F238E27FC236}">
                      <a16:creationId xmlns:a16="http://schemas.microsoft.com/office/drawing/2014/main" id="{EACA7100-3358-4600-90C0-258924B32D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4100" y="52717"/>
                  <a:ext cx="287068" cy="361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" name="image4.png" descr="image4.png">
                  <a:extLst>
                    <a:ext uri="{FF2B5EF4-FFF2-40B4-BE49-F238E27FC236}">
                      <a16:creationId xmlns:a16="http://schemas.microsoft.com/office/drawing/2014/main" id="{CBBBF661-C74B-463E-A19E-4097D88E08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03727" y="817036"/>
                  <a:ext cx="289759" cy="4292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2" name="image8.pdf" descr="image8.pdf">
                  <a:extLst>
                    <a:ext uri="{FF2B5EF4-FFF2-40B4-BE49-F238E27FC236}">
                      <a16:creationId xmlns:a16="http://schemas.microsoft.com/office/drawing/2014/main" id="{40A8DCBE-F3DC-46B7-92B4-F930874F745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0400" y="973683"/>
                  <a:ext cx="205304" cy="2485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3" name="image8.pdf" descr="image8.pdf">
                  <a:extLst>
                    <a:ext uri="{FF2B5EF4-FFF2-40B4-BE49-F238E27FC236}">
                      <a16:creationId xmlns:a16="http://schemas.microsoft.com/office/drawing/2014/main" id="{4DDDE50B-1DA1-4D45-842D-ADAC32AB2C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40400" y="0"/>
                  <a:ext cx="205304" cy="2485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4" name="droppedImage.pdf" descr="droppedImage.pdf">
                  <a:extLst>
                    <a:ext uri="{FF2B5EF4-FFF2-40B4-BE49-F238E27FC236}">
                      <a16:creationId xmlns:a16="http://schemas.microsoft.com/office/drawing/2014/main" id="{1F0E29F9-993F-40C1-885E-0E78A569F4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519643"/>
                  <a:ext cx="180746" cy="173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4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5" name="droppedImage.pdf" descr="droppedImage.pdf">
                <a:extLst>
                  <a:ext uri="{FF2B5EF4-FFF2-40B4-BE49-F238E27FC236}">
                    <a16:creationId xmlns:a16="http://schemas.microsoft.com/office/drawing/2014/main" id="{52E4F9DB-2265-4EF9-9AD7-8422CF62E5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6062" y="579892"/>
                <a:ext cx="1099537" cy="195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" name="Group">
              <a:extLst>
                <a:ext uri="{FF2B5EF4-FFF2-40B4-BE49-F238E27FC236}">
                  <a16:creationId xmlns:a16="http://schemas.microsoft.com/office/drawing/2014/main" id="{9B8B65AB-75CD-4CDC-940C-B89177A266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1393141"/>
              <a:ext cx="7953968" cy="3951577"/>
              <a:chOff x="0" y="0"/>
              <a:chExt cx="7953967" cy="3951575"/>
            </a:xfrm>
          </p:grpSpPr>
          <p:pic>
            <p:nvPicPr>
              <p:cNvPr id="21" name="detector_cartoon.png                                           001ADF93Macintosh HD                   C1E6F092:" descr="detector_cartoon.png                                           001ADF93Macintosh HD                   C1E6F092:">
                <a:extLst>
                  <a:ext uri="{FF2B5EF4-FFF2-40B4-BE49-F238E27FC236}">
                    <a16:creationId xmlns:a16="http://schemas.microsoft.com/office/drawing/2014/main" id="{6E48B576-2B0C-4AD5-86F7-3489D1D3E4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746" y="0"/>
                <a:ext cx="6764222" cy="3394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Line">
                <a:extLst>
                  <a:ext uri="{FF2B5EF4-FFF2-40B4-BE49-F238E27FC236}">
                    <a16:creationId xmlns:a16="http://schemas.microsoft.com/office/drawing/2014/main" id="{C4D806C9-074E-4959-9AFF-C785A4FEA954}"/>
                  </a:ext>
                </a:extLst>
              </p:cNvPr>
              <p:cNvSpPr/>
              <p:nvPr/>
            </p:nvSpPr>
            <p:spPr>
              <a:xfrm flipV="1">
                <a:off x="1444944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3" name="Line">
                <a:extLst>
                  <a:ext uri="{FF2B5EF4-FFF2-40B4-BE49-F238E27FC236}">
                    <a16:creationId xmlns:a16="http://schemas.microsoft.com/office/drawing/2014/main" id="{36C9B644-A52B-40D4-9579-D7E2662D56EE}"/>
                  </a:ext>
                </a:extLst>
              </p:cNvPr>
              <p:cNvSpPr/>
              <p:nvPr/>
            </p:nvSpPr>
            <p:spPr>
              <a:xfrm flipV="1">
                <a:off x="1794891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4" name="Line">
                <a:extLst>
                  <a:ext uri="{FF2B5EF4-FFF2-40B4-BE49-F238E27FC236}">
                    <a16:creationId xmlns:a16="http://schemas.microsoft.com/office/drawing/2014/main" id="{45CB11C6-41F3-4999-9CD9-D5EACD93FCD3}"/>
                  </a:ext>
                </a:extLst>
              </p:cNvPr>
              <p:cNvSpPr/>
              <p:nvPr/>
            </p:nvSpPr>
            <p:spPr>
              <a:xfrm flipV="1">
                <a:off x="2144839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5" name="Line">
                <a:extLst>
                  <a:ext uri="{FF2B5EF4-FFF2-40B4-BE49-F238E27FC236}">
                    <a16:creationId xmlns:a16="http://schemas.microsoft.com/office/drawing/2014/main" id="{2BE1AFDA-1B22-4F1D-95F7-5504DD5CEAAE}"/>
                  </a:ext>
                </a:extLst>
              </p:cNvPr>
              <p:cNvSpPr/>
              <p:nvPr/>
            </p:nvSpPr>
            <p:spPr>
              <a:xfrm flipV="1">
                <a:off x="2492529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6" name="Line">
                <a:extLst>
                  <a:ext uri="{FF2B5EF4-FFF2-40B4-BE49-F238E27FC236}">
                    <a16:creationId xmlns:a16="http://schemas.microsoft.com/office/drawing/2014/main" id="{123922DB-B9D5-43EE-8742-BAA8F21C685B}"/>
                  </a:ext>
                </a:extLst>
              </p:cNvPr>
              <p:cNvSpPr/>
              <p:nvPr/>
            </p:nvSpPr>
            <p:spPr>
              <a:xfrm flipV="1">
                <a:off x="2842475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7" name="Line">
                <a:extLst>
                  <a:ext uri="{FF2B5EF4-FFF2-40B4-BE49-F238E27FC236}">
                    <a16:creationId xmlns:a16="http://schemas.microsoft.com/office/drawing/2014/main" id="{F4AB37A8-D1A8-453C-B66D-83B1543C1441}"/>
                  </a:ext>
                </a:extLst>
              </p:cNvPr>
              <p:cNvSpPr/>
              <p:nvPr/>
            </p:nvSpPr>
            <p:spPr>
              <a:xfrm flipV="1">
                <a:off x="3192424" y="3032677"/>
                <a:ext cx="0" cy="48992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lIns="35719" tIns="35719" rIns="35719" bIns="35719" anchor="ctr"/>
              <a:lstStyle/>
              <a:p>
                <a:pPr algn="ctr" defTabSz="410751" eaLnBrk="1" fontAlgn="auto">
                  <a:spcBef>
                    <a:spcPts val="0"/>
                  </a:spcBef>
                  <a:spcAft>
                    <a:spcPts val="0"/>
                  </a:spcAft>
                  <a:defRPr b="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87" kern="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pic>
            <p:nvPicPr>
              <p:cNvPr id="28" name="pasted-image.pdf" descr="pasted-image.pdf">
                <a:extLst>
                  <a:ext uri="{FF2B5EF4-FFF2-40B4-BE49-F238E27FC236}">
                    <a16:creationId xmlns:a16="http://schemas.microsoft.com/office/drawing/2014/main" id="{1107F9DA-DF27-4212-8C25-6A2A0695AA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549512"/>
                <a:ext cx="1282084" cy="5348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asted-image.pdf" descr="pasted-image.pdf">
                <a:extLst>
                  <a:ext uri="{FF2B5EF4-FFF2-40B4-BE49-F238E27FC236}">
                    <a16:creationId xmlns:a16="http://schemas.microsoft.com/office/drawing/2014/main" id="{6F742C59-7C1B-4046-BEBD-0BD8F0EBE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9861" y="3551816"/>
                <a:ext cx="299820" cy="399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558FD2A-31D3-418D-906B-D34BB34BE2BD}"/>
              </a:ext>
            </a:extLst>
          </p:cNvPr>
          <p:cNvSpPr txBox="1"/>
          <p:nvPr/>
        </p:nvSpPr>
        <p:spPr>
          <a:xfrm>
            <a:off x="5719235" y="2988177"/>
            <a:ext cx="160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Axions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DDB51B-2D76-49DE-9EB2-45AB7A4F2A02}"/>
              </a:ext>
            </a:extLst>
          </p:cNvPr>
          <p:cNvSpPr/>
          <p:nvPr/>
        </p:nvSpPr>
        <p:spPr>
          <a:xfrm>
            <a:off x="6345815" y="5464177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10751">
              <a:buSzPct val="100000"/>
              <a:defRPr sz="2200"/>
            </a:pPr>
            <a:r>
              <a:rPr lang="en-GB" sz="2000" i="1" dirty="0">
                <a:latin typeface="+mj-lt"/>
                <a:cs typeface="Arial" panose="020B0604020202020204" pitchFamily="34" charset="0"/>
                <a:sym typeface="Helvetica Neue"/>
              </a:rPr>
              <a:t>UK Idea Improve hidden sector searches with feedback resonators arXiv:1805.11523</a:t>
            </a:r>
            <a:r>
              <a:rPr lang="en-GB" b="1" kern="0" dirty="0">
                <a:solidFill>
                  <a:srgbClr val="000000"/>
                </a:solidFill>
                <a:latin typeface="+mj-lt"/>
                <a:sym typeface="Helvetica Neue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9714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0859F-98FE-40AB-9A4B-38CDAB3A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5695" y="6361358"/>
            <a:ext cx="2743200" cy="365125"/>
          </a:xfrm>
        </p:spPr>
        <p:txBody>
          <a:bodyPr/>
          <a:lstStyle/>
          <a:p>
            <a:fld id="{E1E6B5B5-50B8-4E7A-9BA1-3A9410796ACC}" type="slidenum">
              <a:rPr lang="en-GB" smtClean="0"/>
              <a:t>17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52B05E-4691-4F62-AEE9-A8EAF400975C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8B58085-BCE1-4CE4-907E-B7C6490C4FEC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2B509B-8C95-4AFC-9389-6818540216D3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72DF90-E018-4DE8-B315-8178967647B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113740-F6E8-43C4-8812-FD6C5E596ADB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EBDD6C-59F1-4B29-ABA8-674D016292A6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A4361-DBBD-4114-B5BF-3334A9EC6591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Macroscopic Superposition 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C7EE7-51BA-4316-AD31-7C51AF95E712}"/>
              </a:ext>
            </a:extLst>
          </p:cNvPr>
          <p:cNvSpPr txBox="1"/>
          <p:nvPr/>
        </p:nvSpPr>
        <p:spPr>
          <a:xfrm>
            <a:off x="900103" y="1771041"/>
            <a:ext cx="5214032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2400" i="1" dirty="0" err="1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Subpackage</a:t>
            </a:r>
            <a:r>
              <a:rPr lang="en-GB" sz="2400" i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1: Silica spheres</a:t>
            </a:r>
          </a:p>
          <a:p>
            <a:r>
              <a:rPr lang="en-GB" sz="2400" i="1" dirty="0" err="1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Subpackage</a:t>
            </a:r>
            <a:r>
              <a:rPr lang="en-GB" sz="2400" i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2: Diamonds NV</a:t>
            </a:r>
            <a:r>
              <a:rPr lang="en-GB" sz="2400" i="1" baseline="30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-</a:t>
            </a:r>
            <a:r>
              <a:rPr lang="en-GB" sz="2400" i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centres</a:t>
            </a:r>
          </a:p>
          <a:p>
            <a:r>
              <a:rPr lang="en-GB" sz="2400" i="1" dirty="0" err="1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Subpackage</a:t>
            </a:r>
            <a:r>
              <a:rPr lang="en-GB" sz="2400" i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3: Clamped oscillators</a:t>
            </a:r>
          </a:p>
          <a:p>
            <a:r>
              <a:rPr lang="en-GB" sz="2400" i="1" dirty="0" err="1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Subpackage</a:t>
            </a:r>
            <a:r>
              <a:rPr lang="en-GB" sz="2400" i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4: Theory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88C92B-52C3-4F14-976B-36DBEA9B6F21}"/>
              </a:ext>
            </a:extLst>
          </p:cNvPr>
          <p:cNvSpPr/>
          <p:nvPr/>
        </p:nvSpPr>
        <p:spPr>
          <a:xfrm>
            <a:off x="813137" y="3324824"/>
            <a:ext cx="5952675" cy="185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Simulate the proposed experiments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Dark matter and neutrino detection 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Short-range force tests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Relativistic effects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Non-equilibrium mesoscopic quantum mechanics </a:t>
            </a:r>
          </a:p>
          <a:p>
            <a:pPr>
              <a:lnSpc>
                <a:spcPct val="107000"/>
              </a:lnSpc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Gravitational wave detection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EF5E36-9598-44B6-810C-B8876DE18ACF}"/>
              </a:ext>
            </a:extLst>
          </p:cNvPr>
          <p:cNvSpPr/>
          <p:nvPr/>
        </p:nvSpPr>
        <p:spPr>
          <a:xfrm>
            <a:off x="863833" y="5132521"/>
            <a:ext cx="5232167" cy="1593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Strengths: </a:t>
            </a:r>
          </a:p>
          <a:p>
            <a:pPr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come with/without spontaneous collapse </a:t>
            </a:r>
          </a:p>
          <a:p>
            <a:pPr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Leverages investment in three QT Hubs</a:t>
            </a:r>
          </a:p>
          <a:p>
            <a:pPr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years of work by us to propose this work</a:t>
            </a:r>
          </a:p>
          <a:p>
            <a:pPr>
              <a:lnSpc>
                <a:spcPct val="107000"/>
              </a:lnSpc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 already working together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D9C5FF12-89FD-42CB-9407-11B1D1249F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4744022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B500EBCB-A0E2-4240-83C1-A0B94CFAB8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067" y="2994469"/>
            <a:ext cx="1677573" cy="16775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36C408-CC66-4226-A432-DECBBAFDB2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940" r="21627"/>
          <a:stretch/>
        </p:blipFill>
        <p:spPr>
          <a:xfrm>
            <a:off x="8592345" y="2994468"/>
            <a:ext cx="1677573" cy="16775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BC300E-5C06-484F-86C8-3EA617A435C8}"/>
              </a:ext>
            </a:extLst>
          </p:cNvPr>
          <p:cNvSpPr txBox="1"/>
          <p:nvPr/>
        </p:nvSpPr>
        <p:spPr>
          <a:xfrm>
            <a:off x="5996368" y="2912988"/>
            <a:ext cx="63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0A230E-0C54-41B8-87C5-FC7FE8CE30D5}"/>
              </a:ext>
            </a:extLst>
          </p:cNvPr>
          <p:cNvSpPr txBox="1"/>
          <p:nvPr/>
        </p:nvSpPr>
        <p:spPr>
          <a:xfrm>
            <a:off x="8128101" y="2912988"/>
            <a:ext cx="63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sp2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E1D21A-EB0E-4C13-9CB4-FB97F86CFD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91066" y="4915252"/>
            <a:ext cx="3757175" cy="152676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8DAE7F-241C-4D3D-83FA-4F2E1A2A6E79}"/>
              </a:ext>
            </a:extLst>
          </p:cNvPr>
          <p:cNvSpPr txBox="1"/>
          <p:nvPr/>
        </p:nvSpPr>
        <p:spPr>
          <a:xfrm>
            <a:off x="6014392" y="4906926"/>
            <a:ext cx="63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sp3</a:t>
            </a:r>
          </a:p>
        </p:txBody>
      </p:sp>
    </p:spTree>
    <p:extLst>
      <p:ext uri="{BB962C8B-B14F-4D97-AF65-F5344CB8AC3E}">
        <p14:creationId xmlns:p14="http://schemas.microsoft.com/office/powerpoint/2010/main" val="3012527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0859F-98FE-40AB-9A4B-38CDAB3A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18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52B05E-4691-4F62-AEE9-A8EAF400975C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8B58085-BCE1-4CE4-907E-B7C6490C4FEC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2B509B-8C95-4AFC-9389-6818540216D3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72DF90-E018-4DE8-B315-8178967647B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113740-F6E8-43C4-8812-FD6C5E596ADB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EBDD6C-59F1-4B29-ABA8-674D016292A6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A4361-DBBD-4114-B5BF-3334A9EC6591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Neutrino Mass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1844B160-A774-4D8D-A010-608404AA0EA0}"/>
              </a:ext>
            </a:extLst>
          </p:cNvPr>
          <p:cNvGraphicFramePr/>
          <p:nvPr>
            <p:extLst/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7F8BFED-12A5-479E-B594-C1523DA3DED8}"/>
              </a:ext>
            </a:extLst>
          </p:cNvPr>
          <p:cNvCxnSpPr/>
          <p:nvPr/>
        </p:nvCxnSpPr>
        <p:spPr>
          <a:xfrm>
            <a:off x="5730240" y="2996700"/>
            <a:ext cx="5577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0ED1971-3204-462D-899D-8B44DE907B2C}"/>
              </a:ext>
            </a:extLst>
          </p:cNvPr>
          <p:cNvSpPr txBox="1"/>
          <p:nvPr/>
        </p:nvSpPr>
        <p:spPr>
          <a:xfrm>
            <a:off x="970962" y="2119166"/>
            <a:ext cx="5460972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>
              <a:defRPr sz="2400" i="1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Guaranteed observation</a:t>
            </a:r>
          </a:p>
          <a:p>
            <a:r>
              <a:rPr lang="en-GB" dirty="0"/>
              <a:t>Deliverable: trapping 10</a:t>
            </a:r>
            <a:r>
              <a:rPr lang="en-GB" baseline="30000" dirty="0"/>
              <a:t>20 </a:t>
            </a:r>
            <a:r>
              <a:rPr lang="en-GB" dirty="0"/>
              <a:t>D/T atoms</a:t>
            </a:r>
          </a:p>
          <a:p>
            <a:r>
              <a:rPr lang="en-GB" dirty="0"/>
              <a:t>Cyclotron  Radiation Emission Spectroscopy</a:t>
            </a:r>
          </a:p>
          <a:p>
            <a:r>
              <a:rPr lang="en-GB" dirty="0"/>
              <a:t>Beyond Bolometers (det. dev.)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" name="Image" descr="Image">
            <a:extLst>
              <a:ext uri="{FF2B5EF4-FFF2-40B4-BE49-F238E27FC236}">
                <a16:creationId xmlns:a16="http://schemas.microsoft.com/office/drawing/2014/main" id="{FE4BD3F7-D1E9-413D-BDEC-195642676E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20371" y="3775978"/>
            <a:ext cx="2622483" cy="245592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971F64-BADA-4E39-8D67-42309830D860}"/>
              </a:ext>
            </a:extLst>
          </p:cNvPr>
          <p:cNvSpPr txBox="1"/>
          <p:nvPr/>
        </p:nvSpPr>
        <p:spPr>
          <a:xfrm>
            <a:off x="3642854" y="3819442"/>
            <a:ext cx="161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Sensitivity to 9mev</a:t>
            </a:r>
          </a:p>
        </p:txBody>
      </p:sp>
      <p:pic>
        <p:nvPicPr>
          <p:cNvPr id="22" name="Image" descr="Image">
            <a:extLst>
              <a:ext uri="{FF2B5EF4-FFF2-40B4-BE49-F238E27FC236}">
                <a16:creationId xmlns:a16="http://schemas.microsoft.com/office/drawing/2014/main" id="{C949050F-B051-413A-852A-77C29357BE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538043" y="3003348"/>
            <a:ext cx="4725574" cy="1632188"/>
          </a:xfrm>
          <a:prstGeom prst="rect">
            <a:avLst/>
          </a:prstGeom>
        </p:spPr>
      </p:pic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2BAB7411-646D-44FE-BB36-A247D777CA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501374" y="4780358"/>
            <a:ext cx="1474952" cy="1451540"/>
          </a:xfrm>
          <a:prstGeom prst="rect">
            <a:avLst/>
          </a:prstGeom>
        </p:spPr>
      </p:pic>
      <p:pic>
        <p:nvPicPr>
          <p:cNvPr id="24" name="Image" descr="Image">
            <a:extLst>
              <a:ext uri="{FF2B5EF4-FFF2-40B4-BE49-F238E27FC236}">
                <a16:creationId xmlns:a16="http://schemas.microsoft.com/office/drawing/2014/main" id="{61F42C85-0AD1-4719-BBB7-FE202DDE63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308900" y="4717450"/>
            <a:ext cx="2952206" cy="1556985"/>
          </a:xfrm>
          <a:prstGeom prst="rect">
            <a:avLst/>
          </a:prstGeom>
        </p:spPr>
      </p:pic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3560AA8C-5E38-447D-8D29-19AABABFA6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535719" y="4371840"/>
            <a:ext cx="1849935" cy="204726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0337760-A982-4BC9-A1D8-3604A8F040AA}"/>
              </a:ext>
            </a:extLst>
          </p:cNvPr>
          <p:cNvSpPr txBox="1"/>
          <p:nvPr/>
        </p:nvSpPr>
        <p:spPr>
          <a:xfrm>
            <a:off x="5020886" y="6269218"/>
            <a:ext cx="6043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Nanowire              bolometers</a:t>
            </a:r>
          </a:p>
        </p:txBody>
      </p:sp>
    </p:spTree>
    <p:extLst>
      <p:ext uri="{BB962C8B-B14F-4D97-AF65-F5344CB8AC3E}">
        <p14:creationId xmlns:p14="http://schemas.microsoft.com/office/powerpoint/2010/main" val="533422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40859F-98FE-40AB-9A4B-38CDAB3A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19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52B05E-4691-4F62-AEE9-A8EAF400975C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8B58085-BCE1-4CE4-907E-B7C6490C4FEC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32B509B-8C95-4AFC-9389-6818540216D3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72DF90-E018-4DE8-B315-8178967647B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113740-F6E8-43C4-8812-FD6C5E596ADB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EBDD6C-59F1-4B29-ABA8-674D016292A6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5EA4361-DBBD-4114-B5BF-3334A9EC6591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Simulators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1F3F8B-5E39-4755-BE6C-75ACE8ED8923}"/>
              </a:ext>
            </a:extLst>
          </p:cNvPr>
          <p:cNvSpPr/>
          <p:nvPr/>
        </p:nvSpPr>
        <p:spPr>
          <a:xfrm>
            <a:off x="813137" y="2135106"/>
            <a:ext cx="54371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Deeping our understanding of dynamics </a:t>
            </a:r>
            <a:b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early universe and black holes</a:t>
            </a: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Bose-Einstein Condensates, superfluid Helium and optical systems.</a:t>
            </a: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C16B5BD3-0367-4369-A6A9-0C140D211F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316597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37DF55ED-3F2C-48FB-8738-34A3118DED14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9084" r="13580" b="98"/>
          <a:stretch/>
        </p:blipFill>
        <p:spPr>
          <a:xfrm>
            <a:off x="6549810" y="2994334"/>
            <a:ext cx="1584000" cy="1584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A41D6A-517C-45A5-BE7A-27951962484D}"/>
              </a:ext>
            </a:extLst>
          </p:cNvPr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8261"/>
          <a:stretch/>
        </p:blipFill>
        <p:spPr>
          <a:xfrm>
            <a:off x="9928271" y="2994334"/>
            <a:ext cx="1584000" cy="1584000"/>
          </a:xfrm>
          <a:prstGeom prst="rect">
            <a:avLst/>
          </a:prstGeom>
        </p:spPr>
      </p:pic>
      <p:pic>
        <p:nvPicPr>
          <p:cNvPr id="22" name="Picture 24" descr="Image result for early universe cosmology">
            <a:extLst>
              <a:ext uri="{FF2B5EF4-FFF2-40B4-BE49-F238E27FC236}">
                <a16:creationId xmlns:a16="http://schemas.microsoft.com/office/drawing/2014/main" id="{0ED8D36E-D652-452C-83E6-FC2D5EA2EF7A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31"/>
          <a:stretch/>
        </p:blipFill>
        <p:spPr bwMode="auto">
          <a:xfrm>
            <a:off x="8247554" y="2994334"/>
            <a:ext cx="1584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50D42E-7C7D-4F9A-A3B7-CB6A537911C3}"/>
              </a:ext>
            </a:extLst>
          </p:cNvPr>
          <p:cNvSpPr txBox="1"/>
          <p:nvPr/>
        </p:nvSpPr>
        <p:spPr>
          <a:xfrm>
            <a:off x="6449087" y="4590051"/>
            <a:ext cx="4619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Black holes            Space-time            Vacuum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Our approach: to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Helvetica Neue Light"/>
              </a:rPr>
              <a:t>study these processes </a:t>
            </a:r>
            <a:b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Helvetica Neue Light"/>
              </a:rPr>
            </a:b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Helvetica Neue Light"/>
              </a:rPr>
              <a:t>in theory &amp; experiment in</a:t>
            </a:r>
            <a:b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Helvetica Neue Light"/>
              </a:rPr>
            </a:b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Helvetica Neue Light"/>
              </a:rPr>
              <a:t>analogue quantum simulators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8DA54C5-1003-494B-B265-197E9FEF844A}"/>
              </a:ext>
            </a:extLst>
          </p:cNvPr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7" t="9084" r="13580" b="98"/>
          <a:stretch/>
        </p:blipFill>
        <p:spPr>
          <a:xfrm>
            <a:off x="930134" y="4159240"/>
            <a:ext cx="838188" cy="8381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670713B-F07C-4BCB-849D-5DB41FC57332}"/>
              </a:ext>
            </a:extLst>
          </p:cNvPr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8261"/>
          <a:stretch/>
        </p:blipFill>
        <p:spPr>
          <a:xfrm>
            <a:off x="917723" y="5146463"/>
            <a:ext cx="850599" cy="8505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1DC80E-278F-4845-94FF-AA83AE7D3A68}"/>
              </a:ext>
            </a:extLst>
          </p:cNvPr>
          <p:cNvSpPr txBox="1"/>
          <p:nvPr/>
        </p:nvSpPr>
        <p:spPr>
          <a:xfrm>
            <a:off x="1920240" y="4159240"/>
            <a:ext cx="4015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2-component Bose-Einstein cond.</a:t>
            </a:r>
            <a:b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2D box trap: under development  (Cambridge)</a:t>
            </a:r>
          </a:p>
          <a:p>
            <a:b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</a:b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Superfluid Helium 4 bathtub </a:t>
            </a:r>
            <a:b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vortex flow (Nottingham, UK). Proof of principle under construction.</a:t>
            </a:r>
          </a:p>
          <a:p>
            <a:endParaRPr lang="en-GB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47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05289A1-6C9A-45F8-8F29-D727D3ACCD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0195526"/>
              </p:ext>
            </p:extLst>
          </p:nvPr>
        </p:nvGraphicFramePr>
        <p:xfrm>
          <a:off x="211688" y="721317"/>
          <a:ext cx="7634924" cy="501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B5061C-1DB0-4D34-83CA-787EBFC18890}"/>
              </a:ext>
            </a:extLst>
          </p:cNvPr>
          <p:cNvCxnSpPr/>
          <p:nvPr/>
        </p:nvCxnSpPr>
        <p:spPr>
          <a:xfrm>
            <a:off x="8285356" y="535259"/>
            <a:ext cx="0" cy="570942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EA09BC6-EFD1-4CA9-BAA5-E4FCC107D49B}"/>
              </a:ext>
            </a:extLst>
          </p:cNvPr>
          <p:cNvSpPr txBox="1"/>
          <p:nvPr/>
        </p:nvSpPr>
        <p:spPr>
          <a:xfrm>
            <a:off x="8478050" y="2721757"/>
            <a:ext cx="32449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Ian will talk (tomorrow) </a:t>
            </a:r>
          </a:p>
          <a:p>
            <a:r>
              <a:rPr lang="en-GB" dirty="0"/>
              <a:t>about </a:t>
            </a:r>
          </a:p>
          <a:p>
            <a:endParaRPr lang="en-GB" dirty="0"/>
          </a:p>
          <a:p>
            <a:r>
              <a:rPr lang="en-GB" dirty="0"/>
              <a:t>status</a:t>
            </a:r>
          </a:p>
          <a:p>
            <a:r>
              <a:rPr lang="en-GB" dirty="0"/>
              <a:t>next steps</a:t>
            </a:r>
          </a:p>
          <a:p>
            <a:r>
              <a:rPr lang="en-GB" dirty="0"/>
              <a:t>Milestones</a:t>
            </a:r>
          </a:p>
          <a:p>
            <a:r>
              <a:rPr lang="en-GB" dirty="0"/>
              <a:t>Governance</a:t>
            </a:r>
          </a:p>
          <a:p>
            <a:r>
              <a:rPr lang="en-GB" dirty="0"/>
              <a:t>Review Board</a:t>
            </a:r>
          </a:p>
          <a:p>
            <a:r>
              <a:rPr lang="en-GB" dirty="0"/>
              <a:t>….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D150BC8-EDE6-46E5-893D-D47FE6464039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4D87F3-129C-4926-BC4F-BD05C989B341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0D9A0D-86FB-4787-B8BC-5800AC6F0F13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7E343A-4E8B-43A3-92B0-81F722A64A42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9DFC39-DDC7-4148-88BE-572031281091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42744E0F-5DCD-4AF9-B0FA-38C4E6860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076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EC26EC-5929-4CC3-B2FA-64B9129FA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20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C8EF8C3-9E87-43D3-A6CC-A102721EA645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48611D3-1DCE-4761-8646-29E616089844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0905160-29D2-4599-93BB-F62B1422178F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AA10825-C46B-41AF-BA01-1E461AEEA5A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32A3F0-A74A-4F89-8247-D99505F87DD3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B28FB20-C1A7-4A6E-B500-4AFC3F1A94C6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2F69214-F1A3-4740-AEA3-1D69D6B251D2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Networked Sensors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A19803-09E5-4628-B340-D1BFFE1E40BF}"/>
              </a:ext>
            </a:extLst>
          </p:cNvPr>
          <p:cNvSpPr/>
          <p:nvPr/>
        </p:nvSpPr>
        <p:spPr>
          <a:xfrm>
            <a:off x="857744" y="1959659"/>
            <a:ext cx="5207871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“Each node/element will deliver disruptive results in the search for variations in fundamental constants, Lorentz symmetry breaking, new forces, tests of the equivalence principle”</a:t>
            </a: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i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“assemble a new tool” to enable completely new capabilities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B15A10-226D-4345-AB1A-710E0AF701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014" y="2847031"/>
            <a:ext cx="4320743" cy="3509319"/>
          </a:xfrm>
          <a:prstGeom prst="rect">
            <a:avLst/>
          </a:prstGeom>
        </p:spPr>
      </p:pic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A0A256C6-FC91-4E94-80B0-E9AFE8435D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757281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F2E4CBC-CE76-4657-9BCC-66F806A7FC8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312" t="35675" r="4616" b="32008"/>
          <a:stretch/>
        </p:blipFill>
        <p:spPr>
          <a:xfrm>
            <a:off x="958354" y="4057123"/>
            <a:ext cx="5090752" cy="152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29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5052A-490A-41AA-B20C-B2EC3E355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21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CF71900-A0BC-4AE3-A071-6CD121869808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45FBC0B-C7F9-4BF6-BCD7-3DAEE50452C1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DED07F-E9B5-4221-9746-8E0DBA4B14E4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1387E6-46B0-48BA-94E1-F75BBDC7E32D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C1B6BD-0D06-4C3F-BBE6-33CEF58367F5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804857-FF47-4519-82AC-F9A3127ABE02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6938ADE0-2AC8-4FE6-BF8A-CA0A157C5518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5</a:t>
            </a:r>
            <a:r>
              <a:rPr lang="en-GB" sz="3200" baseline="300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th</a:t>
            </a:r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 force + …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78C124-83F4-478D-93FD-FE35604989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37" y="1976820"/>
            <a:ext cx="3062514" cy="467482"/>
          </a:xfrm>
          <a:prstGeom prst="rect">
            <a:avLst/>
          </a:prstGeom>
        </p:spPr>
      </p:pic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A804CB39-1176-445C-AB02-3BAE6F2670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773597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5FF7360B-42FE-4F59-ABEC-D1E6D1238B3A}"/>
              </a:ext>
            </a:extLst>
          </p:cNvPr>
          <p:cNvGrpSpPr/>
          <p:nvPr/>
        </p:nvGrpSpPr>
        <p:grpSpPr>
          <a:xfrm>
            <a:off x="272674" y="2557844"/>
            <a:ext cx="7324488" cy="4163631"/>
            <a:chOff x="607656" y="2099113"/>
            <a:chExt cx="7324488" cy="416363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2E64E7-A354-416C-B2B6-E30B866B75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6180" y="2099113"/>
              <a:ext cx="6505964" cy="3829469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357DE1C-00D1-4EBF-9AA7-6E5CE29CE4EC}"/>
                </a:ext>
              </a:extLst>
            </p:cNvPr>
            <p:cNvSpPr/>
            <p:nvPr/>
          </p:nvSpPr>
          <p:spPr>
            <a:xfrm>
              <a:off x="1567543" y="5544457"/>
              <a:ext cx="1422400" cy="694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6B86C01-FB0A-40C6-B949-2946A25BFB28}"/>
                </a:ext>
              </a:extLst>
            </p:cNvPr>
            <p:cNvSpPr/>
            <p:nvPr/>
          </p:nvSpPr>
          <p:spPr>
            <a:xfrm>
              <a:off x="6314675" y="5314418"/>
              <a:ext cx="1422400" cy="694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FBD072-A522-4B25-8ABD-A95919CA89DB}"/>
                </a:ext>
              </a:extLst>
            </p:cNvPr>
            <p:cNvSpPr/>
            <p:nvPr/>
          </p:nvSpPr>
          <p:spPr>
            <a:xfrm>
              <a:off x="5124420" y="5568155"/>
              <a:ext cx="1422400" cy="694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B91DD2D-5323-4482-8901-58F9B09D549B}"/>
                </a:ext>
              </a:extLst>
            </p:cNvPr>
            <p:cNvCxnSpPr/>
            <p:nvPr/>
          </p:nvCxnSpPr>
          <p:spPr>
            <a:xfrm>
              <a:off x="607656" y="2444302"/>
              <a:ext cx="557784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7C97F98-19BF-4B9F-9A89-284EFD0A5F8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578" t="30095" r="51714" b="38907"/>
          <a:stretch/>
        </p:blipFill>
        <p:spPr>
          <a:xfrm>
            <a:off x="7904309" y="3032004"/>
            <a:ext cx="3946573" cy="212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80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D1A46-F069-4ADD-A72C-161681A9D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4E334C-5E48-4E6C-A272-B605D69C1D94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C4239AD-C8BB-41B7-A28F-856B02263DD2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406066-25B3-446E-AC78-DD3B3785E6BD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182B10C-35FA-44AE-93A3-3735A8B8CA32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0476D9-F505-451A-B992-1A6EC0CA1A8D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92CD8D-4D70-4E49-8479-953B6C6DDCAA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E5D3653-AB74-45B0-9199-38E65A8C98C5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Exotic Atoms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BA1ACC1-0096-4EFE-8D1A-C2F9BE056A1D}"/>
              </a:ext>
            </a:extLst>
          </p:cNvPr>
          <p:cNvSpPr/>
          <p:nvPr/>
        </p:nvSpPr>
        <p:spPr>
          <a:xfrm>
            <a:off x="848832" y="2156865"/>
            <a:ext cx="517824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/>
              <a:t>Antihydrogen</a:t>
            </a:r>
            <a:r>
              <a:rPr lang="en-GB" dirty="0"/>
              <a:t> </a:t>
            </a:r>
          </a:p>
          <a:p>
            <a:r>
              <a:rPr lang="en-GB" dirty="0"/>
              <a:t>trapping efficiency will go up by an order of magnitude, </a:t>
            </a:r>
          </a:p>
          <a:p>
            <a:r>
              <a:rPr lang="en-GB" i="1" dirty="0">
                <a:solidFill>
                  <a:srgbClr val="FF0000"/>
                </a:solidFill>
              </a:rPr>
              <a:t>never been a better time to support this field</a:t>
            </a:r>
          </a:p>
          <a:p>
            <a:endParaRPr lang="en-GB" i="1" dirty="0">
              <a:solidFill>
                <a:srgbClr val="FF0000"/>
              </a:solidFill>
            </a:endParaRPr>
          </a:p>
          <a:p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0BBF51-31A6-4595-B580-ED3DE200C147}"/>
              </a:ext>
            </a:extLst>
          </p:cNvPr>
          <p:cNvSpPr/>
          <p:nvPr/>
        </p:nvSpPr>
        <p:spPr>
          <a:xfrm>
            <a:off x="848832" y="3535274"/>
            <a:ext cx="1855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/>
              <a:t>Positronium</a:t>
            </a:r>
            <a:r>
              <a:rPr lang="en-GB" dirty="0"/>
              <a:t>…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271322-DAB3-4CF3-A027-EEA329808772}"/>
              </a:ext>
            </a:extLst>
          </p:cNvPr>
          <p:cNvSpPr/>
          <p:nvPr/>
        </p:nvSpPr>
        <p:spPr>
          <a:xfrm>
            <a:off x="838200" y="3766106"/>
            <a:ext cx="52180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dirty="0"/>
          </a:p>
          <a:p>
            <a:r>
              <a:rPr lang="en-US" dirty="0"/>
              <a:t>Production of slower focused beams [via Rydberg Stark deceleration/manipulation methods]</a:t>
            </a:r>
            <a:endParaRPr lang="en-GB" dirty="0"/>
          </a:p>
          <a:p>
            <a:r>
              <a:rPr lang="en-US" dirty="0"/>
              <a:t>Construction of new detector(s)</a:t>
            </a:r>
            <a:endParaRPr lang="en-GB" dirty="0"/>
          </a:p>
          <a:p>
            <a:r>
              <a:rPr lang="en-US" dirty="0"/>
              <a:t>Integration of Rydberg He spectroscopy into Ps experiments for high precision field characterization</a:t>
            </a:r>
          </a:p>
          <a:p>
            <a:r>
              <a:rPr lang="en-US" dirty="0"/>
              <a:t>Spectroscopic measurements of energy intervals and Rydberg constant</a:t>
            </a:r>
          </a:p>
          <a:p>
            <a:r>
              <a:rPr lang="en-US" dirty="0"/>
              <a:t>Demonstration of Rydberg Ps interference effects </a:t>
            </a:r>
          </a:p>
          <a:p>
            <a:r>
              <a:rPr lang="en-US" dirty="0"/>
              <a:t>“up or down” measurement of Ps gravity</a:t>
            </a:r>
            <a:endParaRPr lang="en-GB" dirty="0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92C1D9A8-1619-4CDF-A2AC-BCF66941C0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1329618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" name="Picture 3">
            <a:extLst>
              <a:ext uri="{FF2B5EF4-FFF2-40B4-BE49-F238E27FC236}">
                <a16:creationId xmlns:a16="http://schemas.microsoft.com/office/drawing/2014/main" id="{91E9FB75-663A-4A4E-BBE7-F518C4F18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15" y="3034027"/>
            <a:ext cx="2320095" cy="174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33F16A9-1C1B-471F-83F3-074C0D74D5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7540" y="2996700"/>
            <a:ext cx="2395628" cy="1778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E840C0-12D0-4F03-B972-AF7577476641}"/>
              </a:ext>
            </a:extLst>
          </p:cNvPr>
          <p:cNvSpPr txBox="1"/>
          <p:nvPr/>
        </p:nvSpPr>
        <p:spPr>
          <a:xfrm>
            <a:off x="6578600" y="5037667"/>
            <a:ext cx="585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detector system for positronium</a:t>
            </a:r>
          </a:p>
        </p:txBody>
      </p:sp>
    </p:spTree>
    <p:extLst>
      <p:ext uri="{BB962C8B-B14F-4D97-AF65-F5344CB8AC3E}">
        <p14:creationId xmlns:p14="http://schemas.microsoft.com/office/powerpoint/2010/main" val="1986882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97FDF6-C756-40D1-93FE-B73675DA7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23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EFFE33-A1D4-4FD6-8F46-429E67DC4655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1E710A5-C588-40D3-A7C5-DF3B66A3830E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C7CC357-0A30-43B4-931E-D4B8638D5EB9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06B3887-6B02-4173-BE49-23F5FEF299B4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FD8EEB0-02F0-4670-B86C-FD4D7DB2B52A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F698138-5DD4-48AD-8A7F-CDD3E57B2E25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3F7D2AA-ADB6-41E2-A063-889E4B232CB9}"/>
              </a:ext>
            </a:extLst>
          </p:cNvPr>
          <p:cNvSpPr/>
          <p:nvPr/>
        </p:nvSpPr>
        <p:spPr>
          <a:xfrm>
            <a:off x="813137" y="618954"/>
            <a:ext cx="55296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Lorentz invariance in Space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2B17D8-FE68-4C6D-B8DC-4FB86E797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066" y="4847921"/>
            <a:ext cx="5164692" cy="1429380"/>
          </a:xfrm>
          <a:prstGeom prst="rect">
            <a:avLst/>
          </a:prstGeom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F9C08FF1-3D2F-41DC-8E2C-00E0819930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5511056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C5BF7179-2BCB-409B-B614-DD12535284C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1540"/>
          <a:stretch/>
        </p:blipFill>
        <p:spPr>
          <a:xfrm>
            <a:off x="6600282" y="3072544"/>
            <a:ext cx="3771378" cy="171455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E8B8AE3-2D2A-4EAF-9E08-915E7D1CC6F9}"/>
              </a:ext>
            </a:extLst>
          </p:cNvPr>
          <p:cNvSpPr/>
          <p:nvPr/>
        </p:nvSpPr>
        <p:spPr>
          <a:xfrm>
            <a:off x="849394" y="2114106"/>
            <a:ext cx="5094363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/>
              <a:t>A Michelson-Morley-type of experiment in microgravity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LIST: 1</a:t>
            </a:r>
            <a:r>
              <a:rPr lang="en-GB" sz="2400" baseline="30000" dirty="0"/>
              <a:t>st</a:t>
            </a:r>
            <a:r>
              <a:rPr lang="en-GB" sz="2400" dirty="0"/>
              <a:t> of kind 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Earth-bound experiments limited 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LIST aim is to </a:t>
            </a:r>
            <a:r>
              <a:rPr lang="en-GB" sz="2400" b="1" dirty="0"/>
              <a:t>improve precision by an order of magnitude</a:t>
            </a:r>
            <a:endParaRPr lang="en-GB" sz="2400" dirty="0"/>
          </a:p>
          <a:p>
            <a:endParaRPr lang="en-GB" sz="2400" i="1" dirty="0"/>
          </a:p>
        </p:txBody>
      </p:sp>
      <p:pic>
        <p:nvPicPr>
          <p:cNvPr id="20" name="Picture 1" descr="LIST_figure">
            <a:extLst>
              <a:ext uri="{FF2B5EF4-FFF2-40B4-BE49-F238E27FC236}">
                <a16:creationId xmlns:a16="http://schemas.microsoft.com/office/drawing/2014/main" id="{D60B5674-3ADA-40ED-802B-77047455C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404" y="4738951"/>
            <a:ext cx="4965704" cy="157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230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84C1AF-FF0B-4C43-834A-00676AA2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24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96B592D-DD7A-459D-B6D3-BD1E0232D970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4AFB138-E5FC-4BFD-ADB6-B6692768EB63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979703-8AC0-4E00-B5A4-B7C8B240DA68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C07C92-17CF-4F80-895F-827BB5FF9C4F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D0A27D-6456-4458-AFDB-2093CCF72AF0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616052F-48DF-411D-A279-EABFC8D68F27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E6CC4CE-4A56-4663-981D-87025960411A}"/>
              </a:ext>
            </a:extLst>
          </p:cNvPr>
          <p:cNvSpPr txBox="1"/>
          <p:nvPr/>
        </p:nvSpPr>
        <p:spPr>
          <a:xfrm>
            <a:off x="852665" y="611429"/>
            <a:ext cx="53653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Wide range of thoughts and deliverables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187B65-BB68-453C-A227-5DCBE881235F}"/>
              </a:ext>
            </a:extLst>
          </p:cNvPr>
          <p:cNvSpPr txBox="1"/>
          <p:nvPr/>
        </p:nvSpPr>
        <p:spPr>
          <a:xfrm>
            <a:off x="915135" y="1945798"/>
            <a:ext cx="5180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>
                <a:solidFill>
                  <a:schemeClr val="accent1"/>
                </a:solidFill>
              </a:rPr>
              <a:t>AION (next 2 days!)</a:t>
            </a:r>
          </a:p>
          <a:p>
            <a:r>
              <a:rPr lang="en-GB" sz="2400" i="1" dirty="0"/>
              <a:t>Physics Goals</a:t>
            </a:r>
          </a:p>
          <a:p>
            <a:r>
              <a:rPr lang="en-GB" sz="2400" i="1" dirty="0"/>
              <a:t>Detector development</a:t>
            </a:r>
          </a:p>
          <a:p>
            <a:r>
              <a:rPr lang="en-GB" sz="2400" i="1" dirty="0"/>
              <a:t>Deliverables</a:t>
            </a:r>
          </a:p>
          <a:p>
            <a:r>
              <a:rPr lang="en-GB" sz="2400" i="1" dirty="0"/>
              <a:t>Theory</a:t>
            </a:r>
          </a:p>
          <a:p>
            <a:r>
              <a:rPr lang="en-GB" sz="2400" i="1" dirty="0"/>
              <a:t>Plan</a:t>
            </a:r>
          </a:p>
          <a:p>
            <a:r>
              <a:rPr lang="en-GB" sz="2400" i="1" dirty="0"/>
              <a:t>Competitiveness</a:t>
            </a:r>
          </a:p>
          <a:p>
            <a:r>
              <a:rPr lang="en-GB" sz="2400" i="1" dirty="0"/>
              <a:t>Staff  internal WP work allocation</a:t>
            </a:r>
          </a:p>
          <a:p>
            <a:r>
              <a:rPr lang="en-GB" sz="2400" i="1" dirty="0"/>
              <a:t>Benefit to UK and UK Industry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1BAAFD40-5CF6-4C7B-8DE1-8FF6034C4C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230301"/>
              </p:ext>
            </p:extLst>
          </p:nvPr>
        </p:nvGraphicFramePr>
        <p:xfrm>
          <a:off x="6185496" y="173399"/>
          <a:ext cx="3687596" cy="212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447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0F1864-C228-4437-8365-3C05CBC42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4525347"/>
            <a:ext cx="6801321" cy="1737360"/>
          </a:xfrm>
        </p:spPr>
        <p:txBody>
          <a:bodyPr anchor="ctr">
            <a:normAutofit/>
          </a:bodyPr>
          <a:lstStyle/>
          <a:p>
            <a:pPr algn="r"/>
            <a:r>
              <a:rPr lang="en-GB" sz="2900" dirty="0">
                <a:latin typeface="Source Sans Pro Light" panose="020B0403030403020204" pitchFamily="34" charset="0"/>
                <a:ea typeface="Source Sans Pro Light" panose="020B0403030403020204" pitchFamily="34" charset="0"/>
                <a:cs typeface="Narkisim" panose="020B0604020202020204" pitchFamily="34" charset="-79"/>
              </a:rPr>
              <a:t>Quantum</a:t>
            </a:r>
            <a:r>
              <a:rPr lang="en-GB" sz="2900" dirty="0">
                <a:latin typeface="Source Sans Pro Light" panose="020B0604020202020204" pitchFamily="34" charset="0"/>
              </a:rPr>
              <a:t> Sensors</a:t>
            </a:r>
            <a:br>
              <a:rPr lang="en-GB" sz="2900" dirty="0">
                <a:latin typeface="Source Sans Pro Light" panose="020B0604020202020204" pitchFamily="34" charset="0"/>
              </a:rPr>
            </a:br>
            <a:r>
              <a:rPr lang="en-GB" sz="2900" dirty="0">
                <a:latin typeface="Source Sans Pro Light" panose="020B0604020202020204" pitchFamily="34" charset="0"/>
              </a:rPr>
              <a:t>Fundamental Physics</a:t>
            </a:r>
            <a:br>
              <a:rPr lang="en-GB" sz="2900" dirty="0">
                <a:latin typeface="Source Sans Pro Light" panose="020B0604020202020204" pitchFamily="34" charset="0"/>
              </a:rPr>
            </a:br>
            <a:br>
              <a:rPr lang="en-GB" sz="2900" dirty="0">
                <a:latin typeface="Source Sans Pro Light" panose="020B0604020202020204" pitchFamily="34" charset="0"/>
              </a:rPr>
            </a:br>
            <a:r>
              <a:rPr lang="en-GB" sz="2900" dirty="0">
                <a:latin typeface="Source Sans Pro Light" panose="020B0604020202020204" pitchFamily="34" charset="0"/>
              </a:rPr>
              <a:t>Consortium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CCF074-01BB-448E-B94C-3D0285CAD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61258" y="4525347"/>
            <a:ext cx="3258675" cy="1737360"/>
          </a:xfrm>
        </p:spPr>
        <p:txBody>
          <a:bodyPr anchor="ctr">
            <a:normAutofit/>
          </a:bodyPr>
          <a:lstStyle/>
          <a:p>
            <a:pPr algn="l"/>
            <a:r>
              <a:rPr lang="en-GB"/>
              <a:t>T. Bowcock </a:t>
            </a:r>
            <a:endParaRPr lang="en-GB" dirty="0"/>
          </a:p>
        </p:txBody>
      </p:sp>
      <p:sp>
        <p:nvSpPr>
          <p:cNvPr id="28" name="Oval 18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4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65F1E4B-2EB0-4D1B-8FE6-8EC2744395AF}"/>
              </a:ext>
            </a:extLst>
          </p:cNvPr>
          <p:cNvSpPr/>
          <p:nvPr/>
        </p:nvSpPr>
        <p:spPr>
          <a:xfrm>
            <a:off x="475635" y="496775"/>
            <a:ext cx="4099700" cy="366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908A0AF-CD75-4111-8384-13946A4904B9}"/>
              </a:ext>
            </a:extLst>
          </p:cNvPr>
          <p:cNvSpPr/>
          <p:nvPr/>
        </p:nvSpPr>
        <p:spPr>
          <a:xfrm>
            <a:off x="1973291" y="596127"/>
            <a:ext cx="4099700" cy="3662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Diagram 25">
            <a:extLst>
              <a:ext uri="{FF2B5EF4-FFF2-40B4-BE49-F238E27FC236}">
                <a16:creationId xmlns:a16="http://schemas.microsoft.com/office/drawing/2014/main" id="{C0B6521F-2FDA-4216-9942-547A126C6F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6715684"/>
              </p:ext>
            </p:extLst>
          </p:nvPr>
        </p:nvGraphicFramePr>
        <p:xfrm>
          <a:off x="211688" y="721317"/>
          <a:ext cx="7634924" cy="501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4" name="Group 43">
            <a:extLst>
              <a:ext uri="{FF2B5EF4-FFF2-40B4-BE49-F238E27FC236}">
                <a16:creationId xmlns:a16="http://schemas.microsoft.com/office/drawing/2014/main" id="{CD77A653-C615-4D3E-BCCD-FF2D9D72F0CC}"/>
              </a:ext>
            </a:extLst>
          </p:cNvPr>
          <p:cNvGrpSpPr/>
          <p:nvPr/>
        </p:nvGrpSpPr>
        <p:grpSpPr>
          <a:xfrm>
            <a:off x="6492111" y="-4538546"/>
            <a:ext cx="9278430" cy="8793666"/>
            <a:chOff x="6492111" y="-4538546"/>
            <a:chExt cx="9278430" cy="8793666"/>
          </a:xfrm>
        </p:grpSpPr>
        <p:sp>
          <p:nvSpPr>
            <p:cNvPr id="36" name="Chord 35">
              <a:extLst>
                <a:ext uri="{FF2B5EF4-FFF2-40B4-BE49-F238E27FC236}">
                  <a16:creationId xmlns:a16="http://schemas.microsoft.com/office/drawing/2014/main" id="{4D429140-5F71-4FBA-BCB0-9D7FEBC0B770}"/>
                </a:ext>
              </a:extLst>
            </p:cNvPr>
            <p:cNvSpPr/>
            <p:nvPr/>
          </p:nvSpPr>
          <p:spPr>
            <a:xfrm rot="16200000">
              <a:off x="6734494" y="-4780928"/>
              <a:ext cx="8793666" cy="9278429"/>
            </a:xfrm>
            <a:prstGeom prst="chord">
              <a:avLst>
                <a:gd name="adj1" fmla="val 9961403"/>
                <a:gd name="adj2" fmla="val 16097030"/>
              </a:avLst>
            </a:prstGeom>
            <a:solidFill>
              <a:srgbClr val="426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0E40D63C-01D9-47FE-8010-5352154846C8}"/>
                </a:ext>
              </a:extLst>
            </p:cNvPr>
            <p:cNvSpPr/>
            <p:nvPr/>
          </p:nvSpPr>
          <p:spPr>
            <a:xfrm flipH="1" flipV="1">
              <a:off x="6492111" y="5489"/>
              <a:ext cx="5699889" cy="4181502"/>
            </a:xfrm>
            <a:prstGeom prst="rtTriangle">
              <a:avLst/>
            </a:prstGeom>
            <a:solidFill>
              <a:srgbClr val="426E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3E8802A-48CD-41B7-AD7B-375296F19EF8}"/>
              </a:ext>
            </a:extLst>
          </p:cNvPr>
          <p:cNvSpPr txBox="1"/>
          <p:nvPr/>
        </p:nvSpPr>
        <p:spPr>
          <a:xfrm>
            <a:off x="10180953" y="-177404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03EAA5-A842-4747-8AB9-0DF8793AC14B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C345702-E8D8-4A89-AF1B-B83263A0F83A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3A8D000-8A35-4044-9137-033C91A76F9C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chemeClr val="bg1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C3B00730-BA18-424A-ACE0-35A249CB725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348" y="222641"/>
            <a:ext cx="2098391" cy="548268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2771B13-00D8-4F12-9F96-25A0A82AB223}"/>
              </a:ext>
            </a:extLst>
          </p:cNvPr>
          <p:cNvSpPr/>
          <p:nvPr/>
        </p:nvSpPr>
        <p:spPr>
          <a:xfrm>
            <a:off x="10136458" y="95356"/>
            <a:ext cx="1910650" cy="2282040"/>
          </a:xfrm>
          <a:prstGeom prst="roundRect">
            <a:avLst/>
          </a:prstGeom>
          <a:noFill/>
          <a:ln w="9525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05ADF4-4B27-4BF6-854D-17E3B9E6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5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2" y="4652398"/>
            <a:ext cx="132885" cy="140918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6" y="361936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Liverpool</a:t>
            </a: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4" y="3546892"/>
            <a:ext cx="1119894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Glasgow, Strathclyde</a:t>
            </a: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" name="圆角矩形 44">
            <a:extLst>
              <a:ext uri="{FF2B5EF4-FFF2-40B4-BE49-F238E27FC236}">
                <a16:creationId xmlns:a16="http://schemas.microsoft.com/office/drawing/2014/main" id="{58C3B3D2-C46A-4F77-BEF3-08ED45E88AC8}"/>
              </a:ext>
            </a:extLst>
          </p:cNvPr>
          <p:cNvSpPr/>
          <p:nvPr/>
        </p:nvSpPr>
        <p:spPr>
          <a:xfrm>
            <a:off x="3830716" y="4053033"/>
            <a:ext cx="1891769" cy="2183211"/>
          </a:xfrm>
          <a:prstGeom prst="roundRect">
            <a:avLst>
              <a:gd name="adj" fmla="val 8396"/>
            </a:avLst>
          </a:prstGeom>
          <a:noFill/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053"/>
            <a:endParaRPr lang="zh-CN" altLang="en-US" sz="1200" kern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5" name="圆角矩形 45">
            <a:extLst>
              <a:ext uri="{FF2B5EF4-FFF2-40B4-BE49-F238E27FC236}">
                <a16:creationId xmlns:a16="http://schemas.microsoft.com/office/drawing/2014/main" id="{F54F82A0-40EF-43D5-AC9A-EF474EBC749B}"/>
              </a:ext>
            </a:extLst>
          </p:cNvPr>
          <p:cNvSpPr/>
          <p:nvPr/>
        </p:nvSpPr>
        <p:spPr>
          <a:xfrm>
            <a:off x="3976683" y="4175940"/>
            <a:ext cx="1363290" cy="411775"/>
          </a:xfrm>
          <a:prstGeom prst="roundRect">
            <a:avLst>
              <a:gd name="adj" fmla="val 50000"/>
            </a:avLst>
          </a:prstGeom>
          <a:solidFill>
            <a:srgbClr val="426EBE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tIns="0" bIns="0" anchor="ctr" anchorCtr="1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kern="0" dirty="0">
                <a:solidFill>
                  <a:schemeClr val="bg1"/>
                </a:solidFill>
                <a:latin typeface="+mj-lt"/>
              </a:rPr>
              <a:t>UK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A5E2C32C-409E-4379-B80D-C41238C7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2412" y="4731992"/>
            <a:ext cx="1931215" cy="7119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7475" indent="-117475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200" dirty="0">
                <a:latin typeface="Calibri" pitchFamily="34" charset="0"/>
                <a:cs typeface="Calibri" pitchFamily="34" charset="0"/>
              </a:rPr>
              <a:t>31 institutes</a:t>
            </a:r>
          </a:p>
          <a:p>
            <a:pPr marL="117475" indent="-117475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200" dirty="0">
                <a:latin typeface="Calibri" pitchFamily="34" charset="0"/>
                <a:cs typeface="Calibri" pitchFamily="34" charset="0"/>
              </a:rPr>
              <a:t>Multiple companies</a:t>
            </a:r>
          </a:p>
          <a:p>
            <a:pPr marL="117475" indent="-117475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200" dirty="0">
                <a:latin typeface="Calibri" pitchFamily="34" charset="0"/>
                <a:cs typeface="Calibri" pitchFamily="34" charset="0"/>
              </a:rPr>
              <a:t>Scientists….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7"/>
          </p:cNvCxnSpPr>
          <p:nvPr/>
        </p:nvCxnSpPr>
        <p:spPr>
          <a:xfrm>
            <a:off x="7141435" y="2564914"/>
            <a:ext cx="800499" cy="742946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Brighton, Sussex</a:t>
            </a: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Oxford</a:t>
            </a: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Plymouth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78087" y="4722857"/>
            <a:ext cx="475564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Southampton</a:t>
            </a:r>
          </a:p>
        </p:txBody>
      </p:sp>
      <p:cxnSp>
        <p:nvCxnSpPr>
          <p:cNvPr id="200" name="Connector: Elbow 199">
            <a:extLst>
              <a:ext uri="{FF2B5EF4-FFF2-40B4-BE49-F238E27FC236}">
                <a16:creationId xmlns:a16="http://schemas.microsoft.com/office/drawing/2014/main" id="{E366630B-A7E1-4FAB-922F-A9E394D90211}"/>
              </a:ext>
            </a:extLst>
          </p:cNvPr>
          <p:cNvCxnSpPr>
            <a:cxnSpLocks/>
            <a:stCxn id="134" idx="1"/>
            <a:endCxn id="134" idx="1"/>
          </p:cNvCxnSpPr>
          <p:nvPr/>
        </p:nvCxnSpPr>
        <p:spPr>
          <a:xfrm rot="5400000" flipH="1" flipV="1">
            <a:off x="8754730" y="5041308"/>
            <a:ext cx="12700" cy="12700"/>
          </a:xfrm>
          <a:prstGeom prst="bentConnector3">
            <a:avLst>
              <a:gd name="adj1" fmla="val 19245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Belfast</a:t>
            </a: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Warwick</a:t>
            </a: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Swansea</a:t>
            </a: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St Andrews</a:t>
            </a: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7829670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EFA76-11F1-4E56-9AE8-77D0F696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41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996A78-CCF5-4196-BC66-C23D36C9D3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092" y="168960"/>
            <a:ext cx="972679" cy="9568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B490DA-AAC1-4492-A26D-29A3874C6F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1771" y="262106"/>
            <a:ext cx="766619" cy="8121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E351EA-0A74-4993-BCC0-75DB71BBA1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4186" y="236702"/>
            <a:ext cx="797841" cy="889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F3CE16-C9C3-43AD-8310-E04DAED05A2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6381" y="236702"/>
            <a:ext cx="1014122" cy="9568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674995-CE9D-47C1-B0BA-7BE6182B6C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3475" y="274805"/>
            <a:ext cx="776392" cy="880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FDE673-34ED-4914-BE1A-9360B096B66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092" y="1124373"/>
            <a:ext cx="972679" cy="8926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4183421-D679-4BF8-88DD-E762B641E4F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8531" y="1214211"/>
            <a:ext cx="695264" cy="7773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25F80C0-0307-4C9F-AD3C-E840D488B15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946" y="1214211"/>
            <a:ext cx="695264" cy="7949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43FFDAD-94D3-4B5E-AB54-7856D4A6B5BE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001" y="1223011"/>
            <a:ext cx="818866" cy="77739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547B210-F857-47EE-A8B3-309B1135F1C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092" y="2178519"/>
            <a:ext cx="818866" cy="8292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BEF926F-7DAE-41F0-BF63-1C09A613ECF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9675" y="1149880"/>
            <a:ext cx="818866" cy="9568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3AACB98-DC8A-475F-B5C9-3E4CC89585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8252" y="2178519"/>
            <a:ext cx="849175" cy="78275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235D76B-459F-41BA-A9F6-1DD2B627D458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122" y="2195455"/>
            <a:ext cx="695264" cy="79756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4EC8AF4-16C9-4BCE-A12B-460F6A805C7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278" y="2192155"/>
            <a:ext cx="719882" cy="82922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2B35C2C-A586-4D31-8B0B-26D3269AF28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921" y="2186987"/>
            <a:ext cx="858009" cy="82566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29272807-311E-4D30-A8AC-16BA4B7A384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13102" y="3076857"/>
            <a:ext cx="774855" cy="80773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44C13466-18F9-48DE-824D-7BC18FDC3C02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8280" y="3049932"/>
            <a:ext cx="796045" cy="892638"/>
          </a:xfrm>
          <a:prstGeom prst="rect">
            <a:avLst/>
          </a:prstGeom>
        </p:spPr>
      </p:pic>
      <p:pic>
        <p:nvPicPr>
          <p:cNvPr id="42" name="Picture 41" descr="See the source image">
            <a:extLst>
              <a:ext uri="{FF2B5EF4-FFF2-40B4-BE49-F238E27FC236}">
                <a16:creationId xmlns:a16="http://schemas.microsoft.com/office/drawing/2014/main" id="{D6CD3895-A03E-4CFC-97A8-BF82BD9A0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162" y="3115544"/>
            <a:ext cx="691608" cy="79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4A86D5C-834F-4426-8FE3-B789FB6B3DA4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356" y="3115544"/>
            <a:ext cx="818865" cy="84665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671DC9F-FFCB-4D5E-BD03-24EE19E2574D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577" y="3135348"/>
            <a:ext cx="704720" cy="80722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6102C2A-F3F3-4949-AA1C-731D72583CE2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7834" y="3926936"/>
            <a:ext cx="685392" cy="80773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2F339F5-E0D6-4DC7-A49A-C4C3DCCB801E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1310" y="3926936"/>
            <a:ext cx="930025" cy="84665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224FC88-4676-4D02-960C-4CFD4D7D771B}"/>
              </a:ext>
            </a:extLst>
          </p:cNvPr>
          <p:cNvPicPr>
            <a:picLocks noChangeAspect="1"/>
          </p:cNvPicPr>
          <p:nvPr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442" y="3942571"/>
            <a:ext cx="539046" cy="81111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10B75E2-554D-4ABB-8758-032BAF88C7B3}"/>
              </a:ext>
            </a:extLst>
          </p:cNvPr>
          <p:cNvPicPr>
            <a:picLocks noChangeAspect="1"/>
          </p:cNvPicPr>
          <p:nvPr/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748" y="4030181"/>
            <a:ext cx="688411" cy="77783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3515234-47BE-420F-83A4-20C2B6ABA752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81" y="4030181"/>
            <a:ext cx="758086" cy="80722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EF6D51C-CD47-40E3-8C10-43A945085513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571" y="4845450"/>
            <a:ext cx="1027199" cy="9568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67960D-EACD-4E96-9500-821D5B78B37B}"/>
              </a:ext>
            </a:extLst>
          </p:cNvPr>
          <p:cNvPicPr>
            <a:picLocks noChangeAspect="1"/>
          </p:cNvPicPr>
          <p:nvPr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882" y="4921770"/>
            <a:ext cx="930025" cy="8842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FBE8A5-F5B4-4DA8-B393-FBF175B4ECB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252" y="4921771"/>
            <a:ext cx="754746" cy="8805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33B7B6-EE57-41AC-950E-DB7BA3B8A39D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3274" y="4960079"/>
            <a:ext cx="714088" cy="84222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53E3055-FA86-49DB-9F83-32852CDC542E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765038" y="4948682"/>
            <a:ext cx="704829" cy="8536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3F3D6D-9747-4FFF-A4F1-ED79C963FFA2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091" y="5874172"/>
            <a:ext cx="818865" cy="863876"/>
          </a:xfrm>
          <a:prstGeom prst="rect">
            <a:avLst/>
          </a:prstGeom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CCA28B5-4960-4780-860F-F8EB2A1490F4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组合 56">
            <a:extLst>
              <a:ext uri="{FF2B5EF4-FFF2-40B4-BE49-F238E27FC236}">
                <a16:creationId xmlns:a16="http://schemas.microsoft.com/office/drawing/2014/main" id="{A57BD9DE-3B3F-4C0A-8869-604071A987DB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44" name="椭圆 8">
              <a:extLst>
                <a:ext uri="{FF2B5EF4-FFF2-40B4-BE49-F238E27FC236}">
                  <a16:creationId xmlns:a16="http://schemas.microsoft.com/office/drawing/2014/main" id="{67957A1E-7334-4E21-9CF3-D36F70ACE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Freeform 31">
              <a:extLst>
                <a:ext uri="{FF2B5EF4-FFF2-40B4-BE49-F238E27FC236}">
                  <a16:creationId xmlns:a16="http://schemas.microsoft.com/office/drawing/2014/main" id="{E28DC766-5554-4D55-A570-B530DE5D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95">
              <a:extLst>
                <a:ext uri="{FF2B5EF4-FFF2-40B4-BE49-F238E27FC236}">
                  <a16:creationId xmlns:a16="http://schemas.microsoft.com/office/drawing/2014/main" id="{85D9536B-6C02-43B8-9A17-29781E2E8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Freeform 96">
              <a:extLst>
                <a:ext uri="{FF2B5EF4-FFF2-40B4-BE49-F238E27FC236}">
                  <a16:creationId xmlns:a16="http://schemas.microsoft.com/office/drawing/2014/main" id="{0C241105-3987-43E0-A78B-6EF524F0E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1" name="Freeform 100">
              <a:extLst>
                <a:ext uri="{FF2B5EF4-FFF2-40B4-BE49-F238E27FC236}">
                  <a16:creationId xmlns:a16="http://schemas.microsoft.com/office/drawing/2014/main" id="{6C493775-76D2-4D53-B5CC-5B30A5F1E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01">
              <a:extLst>
                <a:ext uri="{FF2B5EF4-FFF2-40B4-BE49-F238E27FC236}">
                  <a16:creationId xmlns:a16="http://schemas.microsoft.com/office/drawing/2014/main" id="{398B960E-13F2-40F1-92EC-D0D7CD943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102">
              <a:extLst>
                <a:ext uri="{FF2B5EF4-FFF2-40B4-BE49-F238E27FC236}">
                  <a16:creationId xmlns:a16="http://schemas.microsoft.com/office/drawing/2014/main" id="{F22A2964-08AD-4A6D-B188-DCF0A7A04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3">
              <a:extLst>
                <a:ext uri="{FF2B5EF4-FFF2-40B4-BE49-F238E27FC236}">
                  <a16:creationId xmlns:a16="http://schemas.microsoft.com/office/drawing/2014/main" id="{26C6A459-4BBB-465B-A747-FF0B7001C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4">
              <a:extLst>
                <a:ext uri="{FF2B5EF4-FFF2-40B4-BE49-F238E27FC236}">
                  <a16:creationId xmlns:a16="http://schemas.microsoft.com/office/drawing/2014/main" id="{8293B37A-7E96-4FA8-9D4F-9F0CD57CC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5">
              <a:extLst>
                <a:ext uri="{FF2B5EF4-FFF2-40B4-BE49-F238E27FC236}">
                  <a16:creationId xmlns:a16="http://schemas.microsoft.com/office/drawing/2014/main" id="{E2F36E7B-9C0C-424D-B326-E1DE4D161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6">
              <a:extLst>
                <a:ext uri="{FF2B5EF4-FFF2-40B4-BE49-F238E27FC236}">
                  <a16:creationId xmlns:a16="http://schemas.microsoft.com/office/drawing/2014/main" id="{C28E9A6B-2DC2-40BB-BAC4-DC59FEEFC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7">
              <a:extLst>
                <a:ext uri="{FF2B5EF4-FFF2-40B4-BE49-F238E27FC236}">
                  <a16:creationId xmlns:a16="http://schemas.microsoft.com/office/drawing/2014/main" id="{8A90CF01-7DB9-490F-84F4-86CB7558D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8">
              <a:extLst>
                <a:ext uri="{FF2B5EF4-FFF2-40B4-BE49-F238E27FC236}">
                  <a16:creationId xmlns:a16="http://schemas.microsoft.com/office/drawing/2014/main" id="{F8CBACD4-D645-4F9D-8B8B-982C3D36F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09">
              <a:extLst>
                <a:ext uri="{FF2B5EF4-FFF2-40B4-BE49-F238E27FC236}">
                  <a16:creationId xmlns:a16="http://schemas.microsoft.com/office/drawing/2014/main" id="{19D574A2-2B09-4C9C-B95D-D72D2737D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0">
              <a:extLst>
                <a:ext uri="{FF2B5EF4-FFF2-40B4-BE49-F238E27FC236}">
                  <a16:creationId xmlns:a16="http://schemas.microsoft.com/office/drawing/2014/main" id="{4E49C705-179F-4DCD-A26D-AEA43C0A8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1">
              <a:extLst>
                <a:ext uri="{FF2B5EF4-FFF2-40B4-BE49-F238E27FC236}">
                  <a16:creationId xmlns:a16="http://schemas.microsoft.com/office/drawing/2014/main" id="{F0D49E4C-AB96-4D6B-9E47-2326D627E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2">
              <a:extLst>
                <a:ext uri="{FF2B5EF4-FFF2-40B4-BE49-F238E27FC236}">
                  <a16:creationId xmlns:a16="http://schemas.microsoft.com/office/drawing/2014/main" id="{7249B2F5-EAD2-4B22-86B9-E6F688281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3">
              <a:extLst>
                <a:ext uri="{FF2B5EF4-FFF2-40B4-BE49-F238E27FC236}">
                  <a16:creationId xmlns:a16="http://schemas.microsoft.com/office/drawing/2014/main" id="{69F51ECA-35D2-4132-8A5F-3CAB85A0D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4">
              <a:extLst>
                <a:ext uri="{FF2B5EF4-FFF2-40B4-BE49-F238E27FC236}">
                  <a16:creationId xmlns:a16="http://schemas.microsoft.com/office/drawing/2014/main" id="{34C18BDB-5924-4BFA-8995-E708534DF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5">
              <a:extLst>
                <a:ext uri="{FF2B5EF4-FFF2-40B4-BE49-F238E27FC236}">
                  <a16:creationId xmlns:a16="http://schemas.microsoft.com/office/drawing/2014/main" id="{4E3BDF0C-F7FE-4AB1-B224-617ABF9D3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6">
              <a:extLst>
                <a:ext uri="{FF2B5EF4-FFF2-40B4-BE49-F238E27FC236}">
                  <a16:creationId xmlns:a16="http://schemas.microsoft.com/office/drawing/2014/main" id="{06D990C4-4141-40C4-B6DC-C97BEE98D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7">
              <a:extLst>
                <a:ext uri="{FF2B5EF4-FFF2-40B4-BE49-F238E27FC236}">
                  <a16:creationId xmlns:a16="http://schemas.microsoft.com/office/drawing/2014/main" id="{972615DC-93F4-45EF-BC2E-CDBC9AA9D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8">
              <a:extLst>
                <a:ext uri="{FF2B5EF4-FFF2-40B4-BE49-F238E27FC236}">
                  <a16:creationId xmlns:a16="http://schemas.microsoft.com/office/drawing/2014/main" id="{AF6297D9-E7B9-4FFB-B75B-AB6BCB98C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19">
              <a:extLst>
                <a:ext uri="{FF2B5EF4-FFF2-40B4-BE49-F238E27FC236}">
                  <a16:creationId xmlns:a16="http://schemas.microsoft.com/office/drawing/2014/main" id="{49B33EAA-56D0-4E81-8010-DDCD49028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0">
              <a:extLst>
                <a:ext uri="{FF2B5EF4-FFF2-40B4-BE49-F238E27FC236}">
                  <a16:creationId xmlns:a16="http://schemas.microsoft.com/office/drawing/2014/main" id="{5278F21B-7832-493A-884D-9A27381C6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1">
              <a:extLst>
                <a:ext uri="{FF2B5EF4-FFF2-40B4-BE49-F238E27FC236}">
                  <a16:creationId xmlns:a16="http://schemas.microsoft.com/office/drawing/2014/main" id="{1330E25C-4884-44E8-A40F-5C8FC6F0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2">
              <a:extLst>
                <a:ext uri="{FF2B5EF4-FFF2-40B4-BE49-F238E27FC236}">
                  <a16:creationId xmlns:a16="http://schemas.microsoft.com/office/drawing/2014/main" id="{38E3B1A2-8C92-4322-B1B3-023D5FEC2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3">
              <a:extLst>
                <a:ext uri="{FF2B5EF4-FFF2-40B4-BE49-F238E27FC236}">
                  <a16:creationId xmlns:a16="http://schemas.microsoft.com/office/drawing/2014/main" id="{CBCDD0D1-C8E3-4823-BB1B-6DB9A1C6B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4">
              <a:extLst>
                <a:ext uri="{FF2B5EF4-FFF2-40B4-BE49-F238E27FC236}">
                  <a16:creationId xmlns:a16="http://schemas.microsoft.com/office/drawing/2014/main" id="{9C639ABB-CB0D-4D62-BC07-52F824776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5">
              <a:extLst>
                <a:ext uri="{FF2B5EF4-FFF2-40B4-BE49-F238E27FC236}">
                  <a16:creationId xmlns:a16="http://schemas.microsoft.com/office/drawing/2014/main" id="{8F418D82-7ECE-49C2-A26D-9EF980BD6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6">
              <a:extLst>
                <a:ext uri="{FF2B5EF4-FFF2-40B4-BE49-F238E27FC236}">
                  <a16:creationId xmlns:a16="http://schemas.microsoft.com/office/drawing/2014/main" id="{ABA912D0-A57F-420D-98E8-23001A3F9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127">
              <a:extLst>
                <a:ext uri="{FF2B5EF4-FFF2-40B4-BE49-F238E27FC236}">
                  <a16:creationId xmlns:a16="http://schemas.microsoft.com/office/drawing/2014/main" id="{B0FA1CD1-0298-404D-B81B-948239FC1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0">
              <a:extLst>
                <a:ext uri="{FF2B5EF4-FFF2-40B4-BE49-F238E27FC236}">
                  <a16:creationId xmlns:a16="http://schemas.microsoft.com/office/drawing/2014/main" id="{B50EAE06-D60D-4E0B-A41E-5DE3AFE42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Freeform 92">
              <a:extLst>
                <a:ext uri="{FF2B5EF4-FFF2-40B4-BE49-F238E27FC236}">
                  <a16:creationId xmlns:a16="http://schemas.microsoft.com/office/drawing/2014/main" id="{E3185A38-7242-4E50-9199-C53D5FBE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97902EE6-1CF6-4DF7-8DF0-0C5999D5E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2598A241-2B70-4114-8D2F-66DE98EC8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01C3C27A-DD08-48CA-A5CF-925F22FA9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28FB2D96-EB2C-4E2C-8B5D-7BC3F993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D2A2F858-4834-4C97-8020-A5D93697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A80CF856-73B8-4EAE-A5FC-0E8C9A696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A800D4F0-AA5F-465E-B08C-F916E3A71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11D318DD-8593-4642-A646-92B8F293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7EE250C6-A2F2-43E5-B1E8-BC8C2AE20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C6AFA2A9-63FC-4C37-9258-A27D20B5B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D4A0B132-A016-4BE5-B85C-A6F5E4BE4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C9DCA9D1-F75B-4F5A-8871-C79AE18C5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02B33E9D-6922-4536-8B4B-85DE975CE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665DA8C4-9E4B-4614-8594-75DC00979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D8F6C781-F7EA-4DB9-979B-32C346885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9B0CEB69-DB9A-4E9A-AC5A-8440D175B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EAA7B033-6242-455B-A911-C47B4DB03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D1FD3CD-E009-4370-9FDF-BCB41E738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80DE8448-3D88-4CC3-BF7F-735E20008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DCFF93D0-085C-4DE5-85C9-B00AB7C2B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8E83E158-36DE-47FD-9E9E-ECFC135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22A73C1-C398-4933-95FE-DB5DEA000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041A5DA6-B6A2-4BFB-886A-8493A7E09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411214F-7B31-4D90-ADE1-7600E4663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61408761-FA90-42C4-B6C4-F5B0EDF3F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F47CE755-AC04-4711-9E5A-AD33898DA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A787A3A-7556-4345-BA08-A9CB4D965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13628D0B-E872-48A6-BF61-05FE8EBA9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4" name="任意多边形 4">
              <a:extLst>
                <a:ext uri="{FF2B5EF4-FFF2-40B4-BE49-F238E27FC236}">
                  <a16:creationId xmlns:a16="http://schemas.microsoft.com/office/drawing/2014/main" id="{AB929381-7661-4ADF-9731-0F11966A9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15" name="Freeform 4">
            <a:extLst>
              <a:ext uri="{FF2B5EF4-FFF2-40B4-BE49-F238E27FC236}">
                <a16:creationId xmlns:a16="http://schemas.microsoft.com/office/drawing/2014/main" id="{DA01E308-6398-4D25-8EB5-9C713EA1F8D9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116" name="组合 62">
            <a:extLst>
              <a:ext uri="{FF2B5EF4-FFF2-40B4-BE49-F238E27FC236}">
                <a16:creationId xmlns:a16="http://schemas.microsoft.com/office/drawing/2014/main" id="{7359CD2B-5831-4EC0-89C5-E5110323C661}"/>
              </a:ext>
            </a:extLst>
          </p:cNvPr>
          <p:cNvGrpSpPr/>
          <p:nvPr/>
        </p:nvGrpSpPr>
        <p:grpSpPr>
          <a:xfrm>
            <a:off x="8745202" y="4652398"/>
            <a:ext cx="132885" cy="140918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17" name="椭圆 81">
              <a:extLst>
                <a:ext uri="{FF2B5EF4-FFF2-40B4-BE49-F238E27FC236}">
                  <a16:creationId xmlns:a16="http://schemas.microsoft.com/office/drawing/2014/main" id="{F2AF1F8A-87BE-48EA-B3A9-ABE5F6ACFD31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18" name="椭圆 83">
              <a:extLst>
                <a:ext uri="{FF2B5EF4-FFF2-40B4-BE49-F238E27FC236}">
                  <a16:creationId xmlns:a16="http://schemas.microsoft.com/office/drawing/2014/main" id="{2391B296-480C-44E8-97AD-A413623A08BB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20" name="Oval 119">
            <a:extLst>
              <a:ext uri="{FF2B5EF4-FFF2-40B4-BE49-F238E27FC236}">
                <a16:creationId xmlns:a16="http://schemas.microsoft.com/office/drawing/2014/main" id="{E57EDB7B-A9F3-4591-BFE0-FF42F460B730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C64C7E4-741B-41F7-876A-021004024CE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4BC907B4-15A0-4DB6-9A47-9083BA07896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B99EF2E6-DFEA-4E00-8FB2-041C759E19D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299" y="2284575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zh-CN" sz="1200" kern="0" dirty="0">
                <a:solidFill>
                  <a:sysClr val="windowText" lastClr="000000"/>
                </a:solidFill>
                <a:latin typeface="Calibri" pitchFamily="34" charset="0"/>
              </a:rPr>
              <a:t>c</a:t>
            </a:r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19F0721B-959E-4D3B-B55F-A05037AB0C35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0CF1B70A-1193-4BDF-88EE-D2D81893C0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2CCC684D-83DD-438B-9CD1-614D1098CEA8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74A58A1-12C0-45EA-8B52-1F3697E08E6F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B6219CA-1365-4B00-9D96-49D0A0F64490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16295B3-F867-4D8D-9F88-05DC6F66AB0A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0EB2C2B-EC4E-4768-9E9E-467010492EA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45" name="组合 62">
            <a:extLst>
              <a:ext uri="{FF2B5EF4-FFF2-40B4-BE49-F238E27FC236}">
                <a16:creationId xmlns:a16="http://schemas.microsoft.com/office/drawing/2014/main" id="{29809976-1AA9-480D-8D6A-ADBADD002B95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46" name="椭圆 81">
              <a:extLst>
                <a:ext uri="{FF2B5EF4-FFF2-40B4-BE49-F238E27FC236}">
                  <a16:creationId xmlns:a16="http://schemas.microsoft.com/office/drawing/2014/main" id="{5E66E680-B4B2-4FF4-8B5D-658A57084BC6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47" name="椭圆 83">
              <a:extLst>
                <a:ext uri="{FF2B5EF4-FFF2-40B4-BE49-F238E27FC236}">
                  <a16:creationId xmlns:a16="http://schemas.microsoft.com/office/drawing/2014/main" id="{F97B8829-E6A7-49CB-A10F-412D0ED5D5A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50" name="Oval 149">
            <a:extLst>
              <a:ext uri="{FF2B5EF4-FFF2-40B4-BE49-F238E27FC236}">
                <a16:creationId xmlns:a16="http://schemas.microsoft.com/office/drawing/2014/main" id="{A5421A9E-AD8B-42DD-B774-BE69A2253F6C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1D49272F-35E4-4437-8B72-3F105BC9ECA2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55" name="组合 62">
            <a:extLst>
              <a:ext uri="{FF2B5EF4-FFF2-40B4-BE49-F238E27FC236}">
                <a16:creationId xmlns:a16="http://schemas.microsoft.com/office/drawing/2014/main" id="{1C2E7A9C-339E-405A-91A3-C072ED60A4A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56" name="椭圆 81">
              <a:extLst>
                <a:ext uri="{FF2B5EF4-FFF2-40B4-BE49-F238E27FC236}">
                  <a16:creationId xmlns:a16="http://schemas.microsoft.com/office/drawing/2014/main" id="{E5EF6CC4-72C4-4F9C-BA88-FDF94EF5397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57" name="椭圆 83">
              <a:extLst>
                <a:ext uri="{FF2B5EF4-FFF2-40B4-BE49-F238E27FC236}">
                  <a16:creationId xmlns:a16="http://schemas.microsoft.com/office/drawing/2014/main" id="{6BCE40FE-DCC4-4209-81C9-037B71DED79D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1" name="Oval 160">
            <a:extLst>
              <a:ext uri="{FF2B5EF4-FFF2-40B4-BE49-F238E27FC236}">
                <a16:creationId xmlns:a16="http://schemas.microsoft.com/office/drawing/2014/main" id="{C405B815-1EFA-46A1-A1FE-EA5A0D5659FE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64" name="组合 62">
            <a:extLst>
              <a:ext uri="{FF2B5EF4-FFF2-40B4-BE49-F238E27FC236}">
                <a16:creationId xmlns:a16="http://schemas.microsoft.com/office/drawing/2014/main" id="{030D5A2C-71E7-4FE1-8684-0F6FEB3F39FA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5" name="椭圆 81">
              <a:extLst>
                <a:ext uri="{FF2B5EF4-FFF2-40B4-BE49-F238E27FC236}">
                  <a16:creationId xmlns:a16="http://schemas.microsoft.com/office/drawing/2014/main" id="{129FAEBF-99A9-4A97-9084-0AE8BDBAE7EB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6" name="椭圆 83">
              <a:extLst>
                <a:ext uri="{FF2B5EF4-FFF2-40B4-BE49-F238E27FC236}">
                  <a16:creationId xmlns:a16="http://schemas.microsoft.com/office/drawing/2014/main" id="{5C8B440D-78FD-43B7-B4F5-D1C62EC1F994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70" name="Oval 169">
            <a:extLst>
              <a:ext uri="{FF2B5EF4-FFF2-40B4-BE49-F238E27FC236}">
                <a16:creationId xmlns:a16="http://schemas.microsoft.com/office/drawing/2014/main" id="{A254CA69-DAF6-42C1-A773-1C7DAEB68E91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FB16D587-C978-44B1-9652-452EC9A92BB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770F3C78-2E2A-4F0D-A0E3-145706ABF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4728A482-0923-42BA-9455-A68CD624C69A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2B0BCF70-3CA2-435B-9D14-CED2E9C00755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530627B4-23CE-41C1-AD47-082070739C6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77FAA779-9482-4B36-AF8B-B32C1DC7206C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191" name="Connector: Elbow 190">
            <a:extLst>
              <a:ext uri="{FF2B5EF4-FFF2-40B4-BE49-F238E27FC236}">
                <a16:creationId xmlns:a16="http://schemas.microsoft.com/office/drawing/2014/main" id="{9BE1261F-F215-4781-96DF-DAE7CFEC334C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Oval 193">
            <a:extLst>
              <a:ext uri="{FF2B5EF4-FFF2-40B4-BE49-F238E27FC236}">
                <a16:creationId xmlns:a16="http://schemas.microsoft.com/office/drawing/2014/main" id="{B09C476D-AF9B-4FDC-9F82-54FFB3C828DE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B7687AB3-3784-4872-8E58-26B694DCCA5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41AF7C3-E474-4D37-9AFF-39BFFDB7FE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1" name="Slide Number Placeholder 210">
            <a:extLst>
              <a:ext uri="{FF2B5EF4-FFF2-40B4-BE49-F238E27FC236}">
                <a16:creationId xmlns:a16="http://schemas.microsoft.com/office/drawing/2014/main" id="{897935B8-B134-4596-8820-3C124279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29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66944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0496"/>
            <a:ext cx="108000" cy="108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4950" y="4648654"/>
            <a:ext cx="132885" cy="140918"/>
            <a:chOff x="4714876" y="3214686"/>
            <a:chExt cx="144000" cy="144000"/>
          </a:xfrm>
          <a:solidFill>
            <a:srgbClr val="FF0000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7" y="3619366"/>
            <a:ext cx="57430" cy="82839"/>
          </a:xfrm>
          <a:prstGeom prst="ellipse">
            <a:avLst/>
          </a:prstGeom>
          <a:grpFill/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Liverpool</a:t>
            </a: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098399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Glasgow, Strathclyde</a:t>
            </a: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2" y="360445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5944" y="3710944"/>
            <a:ext cx="803141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2B78C296-8141-4BB6-954E-7C4F77F74179}"/>
              </a:ext>
            </a:extLst>
          </p:cNvPr>
          <p:cNvGrpSpPr/>
          <p:nvPr/>
        </p:nvGrpSpPr>
        <p:grpSpPr>
          <a:xfrm>
            <a:off x="10113694" y="-177404"/>
            <a:ext cx="2167949" cy="2621706"/>
            <a:chOff x="10113694" y="-177404"/>
            <a:chExt cx="2167949" cy="2621706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3E76B05A-D909-48A3-A1FE-736BDAA77328}"/>
                </a:ext>
              </a:extLst>
            </p:cNvPr>
            <p:cNvSpPr/>
            <p:nvPr/>
          </p:nvSpPr>
          <p:spPr>
            <a:xfrm>
              <a:off x="10113694" y="95278"/>
              <a:ext cx="1910650" cy="2282040"/>
            </a:xfrm>
            <a:prstGeom prst="roundRect">
              <a:avLst/>
            </a:prstGeom>
            <a:noFill/>
            <a:ln w="95250" cmpd="thickThin">
              <a:solidFill>
                <a:srgbClr val="426E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59D9ACDB-9C25-452C-94CC-910B13B0D41B}"/>
                </a:ext>
              </a:extLst>
            </p:cNvPr>
            <p:cNvSpPr txBox="1"/>
            <p:nvPr/>
          </p:nvSpPr>
          <p:spPr>
            <a:xfrm>
              <a:off x="10180953" y="-177404"/>
              <a:ext cx="1338257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Q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F8A15B0-3375-474A-920C-E7DC378EB2B9}"/>
                </a:ext>
              </a:extLst>
            </p:cNvPr>
            <p:cNvSpPr txBox="1"/>
            <p:nvPr/>
          </p:nvSpPr>
          <p:spPr>
            <a:xfrm>
              <a:off x="10513145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F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297B3D90-69E5-4271-B0E6-5F45DA6D3727}"/>
                </a:ext>
              </a:extLst>
            </p:cNvPr>
            <p:cNvSpPr txBox="1"/>
            <p:nvPr/>
          </p:nvSpPr>
          <p:spPr>
            <a:xfrm>
              <a:off x="11010858" y="1120863"/>
              <a:ext cx="127078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P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C0CEA463-4AA3-483D-88DD-536B9907D123}"/>
                </a:ext>
              </a:extLst>
            </p:cNvPr>
            <p:cNvSpPr txBox="1"/>
            <p:nvPr/>
          </p:nvSpPr>
          <p:spPr>
            <a:xfrm>
              <a:off x="10994349" y="-165876"/>
              <a:ext cx="127078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500" b="1" dirty="0">
                  <a:solidFill>
                    <a:srgbClr val="426EBE"/>
                  </a:solidFill>
                  <a:latin typeface="Bahnschrift SemiBold SemiConden" panose="020B0502040204020203" pitchFamily="34" charset="0"/>
                </a:rPr>
                <a:t>S</a:t>
              </a:r>
            </a:p>
          </p:txBody>
        </p:sp>
      </p:grp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7"/>
          </p:cNvCxnSpPr>
          <p:nvPr/>
        </p:nvCxnSpPr>
        <p:spPr>
          <a:xfrm>
            <a:off x="7141435" y="2564914"/>
            <a:ext cx="800499" cy="742946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grpFill/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solidFill>
            <a:srgbClr val="FF0000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Brighton, Sussex</a:t>
            </a: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5132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Sheffield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31578"/>
            <a:ext cx="605911" cy="231560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Oxford</a:t>
            </a: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solidFill>
            <a:srgbClr val="FF0000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Plymouth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4375"/>
            <a:ext cx="849960" cy="27992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77835" y="4719113"/>
            <a:ext cx="475816" cy="424961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Southampton</a:t>
            </a: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Belfast</a:t>
            </a: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Warwick</a:t>
            </a: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cxnSpLocks/>
            <a:stCxn id="212" idx="2"/>
            <a:endCxn id="214" idx="3"/>
          </p:cNvCxnSpPr>
          <p:nvPr/>
        </p:nvCxnSpPr>
        <p:spPr>
          <a:xfrm rot="10800000" flipV="1">
            <a:off x="7183949" y="4354496"/>
            <a:ext cx="1100025" cy="5862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Swansea</a:t>
            </a: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St Andrews</a:t>
            </a: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1270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161" name="Diagram 160">
            <a:extLst>
              <a:ext uri="{FF2B5EF4-FFF2-40B4-BE49-F238E27FC236}">
                <a16:creationId xmlns:a16="http://schemas.microsoft.com/office/drawing/2014/main" id="{960215A4-B86A-45B6-92E9-0D65CA1D22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5154506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9B74A3A6-49A8-4BA2-A430-EA6F6E211ADB}"/>
              </a:ext>
            </a:extLst>
          </p:cNvPr>
          <p:cNvSpPr/>
          <p:nvPr/>
        </p:nvSpPr>
        <p:spPr>
          <a:xfrm>
            <a:off x="508337" y="4263151"/>
            <a:ext cx="38820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Quantum Sensors for Hidden Sector Physics</a:t>
            </a:r>
            <a:endParaRPr lang="en-GB" sz="3200" dirty="0">
              <a:solidFill>
                <a:srgbClr val="FF000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2C019E-3D69-4495-8DC1-76D7EA0F487C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WP1</a:t>
            </a:r>
          </a:p>
        </p:txBody>
      </p:sp>
      <p:sp>
        <p:nvSpPr>
          <p:cNvPr id="131" name="Slide Number Placeholder 130">
            <a:extLst>
              <a:ext uri="{FF2B5EF4-FFF2-40B4-BE49-F238E27FC236}">
                <a16:creationId xmlns:a16="http://schemas.microsoft.com/office/drawing/2014/main" id="{F364FF3F-A00D-4BEC-8104-478284ED3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735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2" y="4652398"/>
            <a:ext cx="132885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Glasgow, Strathclyde</a:t>
            </a: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Leeds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Brighton, Sussex</a:t>
            </a: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Oxford</a:t>
            </a: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78087" y="4722857"/>
            <a:ext cx="475564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Belfast</a:t>
            </a: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Cardiff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St Andrews</a:t>
            </a: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382224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WP2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Macroscopic quantum superpositions for physics beyond the standard model 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92F8818-9812-47AA-80C9-10B67B895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99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rgbClr val="FF0000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grpFill/>
            <a:ln w="15875">
              <a:solidFill>
                <a:schemeClr val="bg1"/>
              </a:solidFill>
              <a:prstDash val="sysDash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grpFill/>
            <a:ln w="15875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053"/>
              <a:endParaRPr lang="zh-CN" altLang="en-US" sz="1200" b="1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1" y="4175940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50414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</a:t>
            </a:r>
            <a:r>
              <a:rPr lang="en-US" altLang="zh-CN" sz="1200" b="1" kern="0">
                <a:solidFill>
                  <a:sysClr val="windowText" lastClr="000000"/>
                </a:solidFill>
              </a:rPr>
              <a:t>, Strathclyde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</a:t>
            </a:r>
            <a:r>
              <a:rPr lang="en-US" altLang="zh-CN" sz="1200" b="1" kern="0">
                <a:solidFill>
                  <a:sysClr val="windowText" lastClr="000000"/>
                </a:solidFill>
              </a:rPr>
              <a:t>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1" y="3692217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6586392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WP3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9896C39-542F-4E7D-B5B5-E91403725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038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66323"/>
            <a:ext cx="1203253" cy="32276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27707"/>
            <a:ext cx="1046626" cy="14823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Glasgow, Strathclyde</a:t>
            </a: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zh-CN" sz="1200" kern="0" dirty="0">
                <a:solidFill>
                  <a:sysClr val="windowText" lastClr="000000"/>
                </a:solidFill>
                <a:latin typeface="Calibri" pitchFamily="34" charset="0"/>
              </a:rPr>
              <a:t>c</a:t>
            </a:r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>
              <a:defRPr/>
            </a:pP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</a:t>
            </a:r>
            <a:r>
              <a:rPr lang="en-US" altLang="zh-CN" sz="1200" b="1" kern="0">
                <a:solidFill>
                  <a:sysClr val="windowText" lastClr="000000"/>
                </a:solidFill>
              </a:rPr>
              <a:t>, Sussex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Cambridge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5858869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WP4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Quantum Sensors for Neutrino Mass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E89EA4-99C5-48E9-8E5D-49EE88C48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26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3E76B05A-D909-48A3-A1FE-736BDAA77328}"/>
              </a:ext>
            </a:extLst>
          </p:cNvPr>
          <p:cNvSpPr/>
          <p:nvPr/>
        </p:nvSpPr>
        <p:spPr>
          <a:xfrm>
            <a:off x="10113694" y="95278"/>
            <a:ext cx="1910650" cy="2282040"/>
          </a:xfrm>
          <a:prstGeom prst="roundRect">
            <a:avLst/>
          </a:prstGeom>
          <a:noFill/>
          <a:ln w="95250" cmpd="thickThin">
            <a:solidFill>
              <a:srgbClr val="426E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6312933" y="470076"/>
            <a:ext cx="3142350" cy="5171692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9078295" y="273554"/>
            <a:ext cx="480508" cy="883958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8745201" y="4652398"/>
            <a:ext cx="140400" cy="140918"/>
            <a:chOff x="4714876" y="3214686"/>
            <a:chExt cx="144000" cy="144000"/>
          </a:xfrm>
          <a:solidFill>
            <a:schemeClr val="accent6"/>
          </a:solidFill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9353651" y="4983801"/>
            <a:ext cx="1710132" cy="320545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</a:t>
            </a: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ICTS, King’s, UCL, NPL,RH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68642" y="417594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5968974" y="3889149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7172227" y="4039120"/>
            <a:ext cx="1046626" cy="13682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9935" y="3619366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5587000" y="3396921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Liverpool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6790253" y="3546892"/>
            <a:ext cx="1123682" cy="72474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409CBFF-2231-4498-9DAB-432DE2F1E71E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09899" y="233677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8" name="圆角矩形 68">
            <a:extLst>
              <a:ext uri="{FF2B5EF4-FFF2-40B4-BE49-F238E27FC236}">
                <a16:creationId xmlns:a16="http://schemas.microsoft.com/office/drawing/2014/main" id="{79795CDC-5F81-4F21-AEB6-ED877370E6E0}"/>
              </a:ext>
            </a:extLst>
          </p:cNvPr>
          <p:cNvSpPr/>
          <p:nvPr/>
        </p:nvSpPr>
        <p:spPr>
          <a:xfrm>
            <a:off x="5130052" y="285076"/>
            <a:ext cx="1647279" cy="29516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Glasgow, Strathclyde</a:t>
            </a:r>
          </a:p>
        </p:txBody>
      </p:sp>
      <p:cxnSp>
        <p:nvCxnSpPr>
          <p:cNvPr id="39" name="肘形连接符 69">
            <a:extLst>
              <a:ext uri="{FF2B5EF4-FFF2-40B4-BE49-F238E27FC236}">
                <a16:creationId xmlns:a16="http://schemas.microsoft.com/office/drawing/2014/main" id="{2F5544A7-F423-4EBE-9DDC-6FE4A6AF14CF}"/>
              </a:ext>
            </a:extLst>
          </p:cNvPr>
          <p:cNvCxnSpPr>
            <a:cxnSpLocks/>
            <a:stCxn id="38" idx="3"/>
            <a:endCxn id="37" idx="0"/>
          </p:cNvCxnSpPr>
          <p:nvPr/>
        </p:nvCxnSpPr>
        <p:spPr>
          <a:xfrm>
            <a:off x="6777331" y="432661"/>
            <a:ext cx="682779" cy="190411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AB16DEA-BCED-4658-91CF-412DE1B5C8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19300" y="228457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1" name="圆角矩形 71">
            <a:extLst>
              <a:ext uri="{FF2B5EF4-FFF2-40B4-BE49-F238E27FC236}">
                <a16:creationId xmlns:a16="http://schemas.microsoft.com/office/drawing/2014/main" id="{52155069-8176-4FF6-837E-516722644247}"/>
              </a:ext>
            </a:extLst>
          </p:cNvPr>
          <p:cNvSpPr/>
          <p:nvPr/>
        </p:nvSpPr>
        <p:spPr>
          <a:xfrm>
            <a:off x="8210509" y="1952563"/>
            <a:ext cx="1735616" cy="2981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Edinburgh, Heriot Watt</a:t>
            </a:r>
          </a:p>
          <a:p>
            <a:pPr algn="ctr" defTabSz="914053"/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42" name="肘形连接符 73">
            <a:extLst>
              <a:ext uri="{FF2B5EF4-FFF2-40B4-BE49-F238E27FC236}">
                <a16:creationId xmlns:a16="http://schemas.microsoft.com/office/drawing/2014/main" id="{7C4FA10E-8296-4ABC-B736-3FC4778E3FCD}"/>
              </a:ext>
            </a:extLst>
          </p:cNvPr>
          <p:cNvCxnSpPr>
            <a:cxnSpLocks/>
            <a:stCxn id="41" idx="1"/>
            <a:endCxn id="40" idx="0"/>
          </p:cNvCxnSpPr>
          <p:nvPr/>
        </p:nvCxnSpPr>
        <p:spPr>
          <a:xfrm rot="10800000" flipV="1">
            <a:off x="7769511" y="2101635"/>
            <a:ext cx="440998" cy="18293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D54BA263-FDCD-47EB-B689-FCE8991976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5591" y="3440400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4" name="圆角矩形 75">
            <a:extLst>
              <a:ext uri="{FF2B5EF4-FFF2-40B4-BE49-F238E27FC236}">
                <a16:creationId xmlns:a16="http://schemas.microsoft.com/office/drawing/2014/main" id="{E939073D-6581-4CB4-BFFC-820C6A75A485}"/>
              </a:ext>
            </a:extLst>
          </p:cNvPr>
          <p:cNvSpPr/>
          <p:nvPr/>
        </p:nvSpPr>
        <p:spPr>
          <a:xfrm>
            <a:off x="8662385" y="2993519"/>
            <a:ext cx="545959" cy="29898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Leeds</a:t>
            </a:r>
          </a:p>
        </p:txBody>
      </p:sp>
      <p:cxnSp>
        <p:nvCxnSpPr>
          <p:cNvPr id="45" name="肘形连接符 76">
            <a:extLst>
              <a:ext uri="{FF2B5EF4-FFF2-40B4-BE49-F238E27FC236}">
                <a16:creationId xmlns:a16="http://schemas.microsoft.com/office/drawing/2014/main" id="{B9137BDC-92EF-4487-A28F-26B0AB9AB70B}"/>
              </a:ext>
            </a:extLst>
          </p:cNvPr>
          <p:cNvCxnSpPr>
            <a:cxnSpLocks/>
            <a:stCxn id="44" idx="1"/>
            <a:endCxn id="43" idx="0"/>
          </p:cNvCxnSpPr>
          <p:nvPr/>
        </p:nvCxnSpPr>
        <p:spPr>
          <a:xfrm rot="10800000" flipV="1">
            <a:off x="8275803" y="3143010"/>
            <a:ext cx="386583" cy="297390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73E1773B-72AB-49C0-B481-6E14C1325439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35731" y="3604452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47" name="圆角矩形 79">
            <a:extLst>
              <a:ext uri="{FF2B5EF4-FFF2-40B4-BE49-F238E27FC236}">
                <a16:creationId xmlns:a16="http://schemas.microsoft.com/office/drawing/2014/main" id="{31470B9A-09CB-48FC-BCB6-EA03793AE261}"/>
              </a:ext>
            </a:extLst>
          </p:cNvPr>
          <p:cNvSpPr/>
          <p:nvPr/>
        </p:nvSpPr>
        <p:spPr>
          <a:xfrm>
            <a:off x="8889084" y="3631606"/>
            <a:ext cx="901202" cy="269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Manchester </a:t>
            </a:r>
          </a:p>
        </p:txBody>
      </p:sp>
      <p:cxnSp>
        <p:nvCxnSpPr>
          <p:cNvPr id="48" name="肘形连接符 80">
            <a:extLst>
              <a:ext uri="{FF2B5EF4-FFF2-40B4-BE49-F238E27FC236}">
                <a16:creationId xmlns:a16="http://schemas.microsoft.com/office/drawing/2014/main" id="{A38B320F-6F7B-4332-A0A4-49FB83B07DE2}"/>
              </a:ext>
            </a:extLst>
          </p:cNvPr>
          <p:cNvCxnSpPr>
            <a:cxnSpLocks/>
            <a:stCxn id="47" idx="1"/>
            <a:endCxn id="46" idx="4"/>
          </p:cNvCxnSpPr>
          <p:nvPr/>
        </p:nvCxnSpPr>
        <p:spPr>
          <a:xfrm rot="10800000">
            <a:off x="8089732" y="3710944"/>
            <a:ext cx="799353" cy="55218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59D9ACDB-9C25-452C-94CC-910B13B0D41B}"/>
              </a:ext>
            </a:extLst>
          </p:cNvPr>
          <p:cNvSpPr txBox="1"/>
          <p:nvPr/>
        </p:nvSpPr>
        <p:spPr>
          <a:xfrm>
            <a:off x="10180953" y="-177404"/>
            <a:ext cx="133825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Q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F8A15B0-3375-474A-920C-E7DC378EB2B9}"/>
              </a:ext>
            </a:extLst>
          </p:cNvPr>
          <p:cNvSpPr txBox="1"/>
          <p:nvPr/>
        </p:nvSpPr>
        <p:spPr>
          <a:xfrm>
            <a:off x="10513145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F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97B3D90-69E5-4271-B0E6-5F45DA6D3727}"/>
              </a:ext>
            </a:extLst>
          </p:cNvPr>
          <p:cNvSpPr txBox="1"/>
          <p:nvPr/>
        </p:nvSpPr>
        <p:spPr>
          <a:xfrm>
            <a:off x="11010858" y="1120863"/>
            <a:ext cx="1270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C0CEA463-4AA3-483D-88DD-536B9907D123}"/>
              </a:ext>
            </a:extLst>
          </p:cNvPr>
          <p:cNvSpPr txBox="1"/>
          <p:nvPr/>
        </p:nvSpPr>
        <p:spPr>
          <a:xfrm>
            <a:off x="10994349" y="-165876"/>
            <a:ext cx="127078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500" b="1" dirty="0">
                <a:solidFill>
                  <a:srgbClr val="426EBE"/>
                </a:solidFill>
                <a:latin typeface="Bahnschrift SemiBold SemiConden" panose="020B0502040204020203" pitchFamily="34" charset="0"/>
              </a:rPr>
              <a:t>S</a:t>
            </a:r>
          </a:p>
        </p:txBody>
      </p:sp>
      <p:sp>
        <p:nvSpPr>
          <p:cNvPr id="122" name="圆角矩形 65">
            <a:extLst>
              <a:ext uri="{FF2B5EF4-FFF2-40B4-BE49-F238E27FC236}">
                <a16:creationId xmlns:a16="http://schemas.microsoft.com/office/drawing/2014/main" id="{7770C260-02D1-4F4E-9016-5F97A901A79C}"/>
              </a:ext>
            </a:extLst>
          </p:cNvPr>
          <p:cNvSpPr/>
          <p:nvPr/>
        </p:nvSpPr>
        <p:spPr>
          <a:xfrm>
            <a:off x="6376505" y="2408769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Lancaster</a:t>
            </a:r>
          </a:p>
        </p:txBody>
      </p:sp>
      <p:cxnSp>
        <p:nvCxnSpPr>
          <p:cNvPr id="123" name="肘形连接符 66">
            <a:extLst>
              <a:ext uri="{FF2B5EF4-FFF2-40B4-BE49-F238E27FC236}">
                <a16:creationId xmlns:a16="http://schemas.microsoft.com/office/drawing/2014/main" id="{2338A056-CE6E-41A7-ADA7-C982F00D1FE7}"/>
              </a:ext>
            </a:extLst>
          </p:cNvPr>
          <p:cNvCxnSpPr>
            <a:cxnSpLocks/>
            <a:stCxn id="122" idx="3"/>
            <a:endCxn id="126" idx="0"/>
          </p:cNvCxnSpPr>
          <p:nvPr/>
        </p:nvCxnSpPr>
        <p:spPr>
          <a:xfrm>
            <a:off x="7141435" y="2564914"/>
            <a:ext cx="764995" cy="72735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CDAB91A7-3AD0-4374-A0AA-0680597DFB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56219" y="3292265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grpSp>
        <p:nvGrpSpPr>
          <p:cNvPr id="132" name="组合 62">
            <a:extLst>
              <a:ext uri="{FF2B5EF4-FFF2-40B4-BE49-F238E27FC236}">
                <a16:creationId xmlns:a16="http://schemas.microsoft.com/office/drawing/2014/main" id="{30A28320-A19E-4569-80A4-A19BEA762691}"/>
              </a:ext>
            </a:extLst>
          </p:cNvPr>
          <p:cNvGrpSpPr/>
          <p:nvPr/>
        </p:nvGrpSpPr>
        <p:grpSpPr>
          <a:xfrm>
            <a:off x="8738914" y="5025492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33" name="椭圆 81">
              <a:extLst>
                <a:ext uri="{FF2B5EF4-FFF2-40B4-BE49-F238E27FC236}">
                  <a16:creationId xmlns:a16="http://schemas.microsoft.com/office/drawing/2014/main" id="{BE19CB4B-97B0-4CA2-BE82-34E9720A99CC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34" name="椭圆 83">
              <a:extLst>
                <a:ext uri="{FF2B5EF4-FFF2-40B4-BE49-F238E27FC236}">
                  <a16:creationId xmlns:a16="http://schemas.microsoft.com/office/drawing/2014/main" id="{91291AAC-5B8D-4A4A-AF9E-0E9760A79CB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37" name="圆角矩形 59">
            <a:extLst>
              <a:ext uri="{FF2B5EF4-FFF2-40B4-BE49-F238E27FC236}">
                <a16:creationId xmlns:a16="http://schemas.microsoft.com/office/drawing/2014/main" id="{DBB224C8-7730-4332-BBAA-8197D43AB10D}"/>
              </a:ext>
            </a:extLst>
          </p:cNvPr>
          <p:cNvSpPr/>
          <p:nvPr/>
        </p:nvSpPr>
        <p:spPr>
          <a:xfrm>
            <a:off x="8991728" y="5537627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Brighton, Sussex</a:t>
            </a:r>
          </a:p>
        </p:txBody>
      </p:sp>
      <p:cxnSp>
        <p:nvCxnSpPr>
          <p:cNvPr id="138" name="肘形连接符 60">
            <a:extLst>
              <a:ext uri="{FF2B5EF4-FFF2-40B4-BE49-F238E27FC236}">
                <a16:creationId xmlns:a16="http://schemas.microsoft.com/office/drawing/2014/main" id="{DD543B83-27BD-4A2E-BC3E-B55269E67B1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37950" y="5333820"/>
            <a:ext cx="521188" cy="186371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3" name="Oval 142">
            <a:extLst>
              <a:ext uri="{FF2B5EF4-FFF2-40B4-BE49-F238E27FC236}">
                <a16:creationId xmlns:a16="http://schemas.microsoft.com/office/drawing/2014/main" id="{00539E07-A9DD-4B73-9D68-69B69F7206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26233" y="36098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9" name="圆角矩形 79">
            <a:extLst>
              <a:ext uri="{FF2B5EF4-FFF2-40B4-BE49-F238E27FC236}">
                <a16:creationId xmlns:a16="http://schemas.microsoft.com/office/drawing/2014/main" id="{21800AE7-69BD-4C79-9705-5E1A57F898CE}"/>
              </a:ext>
            </a:extLst>
          </p:cNvPr>
          <p:cNvSpPr/>
          <p:nvPr/>
        </p:nvSpPr>
        <p:spPr>
          <a:xfrm>
            <a:off x="8932565" y="3305917"/>
            <a:ext cx="758611" cy="28623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Sheffield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6980A61B-E667-455C-ABF4-DE7270071C47}"/>
              </a:ext>
            </a:extLst>
          </p:cNvPr>
          <p:cNvCxnSpPr>
            <a:cxnSpLocks/>
            <a:stCxn id="143" idx="6"/>
            <a:endCxn id="149" idx="1"/>
          </p:cNvCxnSpPr>
          <p:nvPr/>
        </p:nvCxnSpPr>
        <p:spPr>
          <a:xfrm flipV="1">
            <a:off x="8326654" y="3449035"/>
            <a:ext cx="605911" cy="214103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87948" y="454021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9340541" y="4520489"/>
            <a:ext cx="755023" cy="279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Oxford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66" name="组合 62">
            <a:extLst>
              <a:ext uri="{FF2B5EF4-FFF2-40B4-BE49-F238E27FC236}">
                <a16:creationId xmlns:a16="http://schemas.microsoft.com/office/drawing/2014/main" id="{E3F6AA6B-B03D-4321-A6E5-C63A9C6206C7}"/>
              </a:ext>
            </a:extLst>
          </p:cNvPr>
          <p:cNvGrpSpPr/>
          <p:nvPr/>
        </p:nvGrpSpPr>
        <p:grpSpPr>
          <a:xfrm>
            <a:off x="7412821" y="530345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67" name="椭圆 81">
              <a:extLst>
                <a:ext uri="{FF2B5EF4-FFF2-40B4-BE49-F238E27FC236}">
                  <a16:creationId xmlns:a16="http://schemas.microsoft.com/office/drawing/2014/main" id="{92198C0B-F12B-4413-A487-FC0EB1D493C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8" name="椭圆 83">
              <a:extLst>
                <a:ext uri="{FF2B5EF4-FFF2-40B4-BE49-F238E27FC236}">
                  <a16:creationId xmlns:a16="http://schemas.microsoft.com/office/drawing/2014/main" id="{10E8518C-E848-49A1-A825-C6811159EE3C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69" name="圆角矩形 59">
            <a:extLst>
              <a:ext uri="{FF2B5EF4-FFF2-40B4-BE49-F238E27FC236}">
                <a16:creationId xmlns:a16="http://schemas.microsoft.com/office/drawing/2014/main" id="{057DDF01-08C4-48F1-A5E3-4CD6ABA0A29A}"/>
              </a:ext>
            </a:extLst>
          </p:cNvPr>
          <p:cNvSpPr/>
          <p:nvPr/>
        </p:nvSpPr>
        <p:spPr>
          <a:xfrm>
            <a:off x="6882689" y="5772133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Plymouth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8488369" y="4593458"/>
            <a:ext cx="852172" cy="66996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D82425EF-D6E7-4742-A4E1-800B194C4D37}"/>
              </a:ext>
            </a:extLst>
          </p:cNvPr>
          <p:cNvCxnSpPr>
            <a:cxnSpLocks/>
            <a:stCxn id="168" idx="4"/>
            <a:endCxn id="169" idx="0"/>
          </p:cNvCxnSpPr>
          <p:nvPr/>
        </p:nvCxnSpPr>
        <p:spPr>
          <a:xfrm>
            <a:off x="7466821" y="5411453"/>
            <a:ext cx="17495" cy="360680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89083" y="4189824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10116008" y="4323860"/>
            <a:ext cx="849960" cy="27992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8885601" y="4722857"/>
            <a:ext cx="468050" cy="42121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pSp>
        <p:nvGrpSpPr>
          <p:cNvPr id="195" name="组合 62">
            <a:extLst>
              <a:ext uri="{FF2B5EF4-FFF2-40B4-BE49-F238E27FC236}">
                <a16:creationId xmlns:a16="http://schemas.microsoft.com/office/drawing/2014/main" id="{FA377D53-163B-4DDE-AF9B-251DE03F12FE}"/>
              </a:ext>
            </a:extLst>
          </p:cNvPr>
          <p:cNvGrpSpPr/>
          <p:nvPr/>
        </p:nvGrpSpPr>
        <p:grpSpPr>
          <a:xfrm>
            <a:off x="8371209" y="4990263"/>
            <a:ext cx="108000" cy="108000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196" name="椭圆 81">
              <a:extLst>
                <a:ext uri="{FF2B5EF4-FFF2-40B4-BE49-F238E27FC236}">
                  <a16:creationId xmlns:a16="http://schemas.microsoft.com/office/drawing/2014/main" id="{2A765FC8-6FF6-4695-BEC7-09660005EE87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97" name="椭圆 83">
              <a:extLst>
                <a:ext uri="{FF2B5EF4-FFF2-40B4-BE49-F238E27FC236}">
                  <a16:creationId xmlns:a16="http://schemas.microsoft.com/office/drawing/2014/main" id="{B2214175-EC3A-476A-BB19-054DA344A9F1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2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198" name="圆角矩形 59">
            <a:extLst>
              <a:ext uri="{FF2B5EF4-FFF2-40B4-BE49-F238E27FC236}">
                <a16:creationId xmlns:a16="http://schemas.microsoft.com/office/drawing/2014/main" id="{1E4F9FB1-4F30-4634-8FE3-5F956385B090}"/>
              </a:ext>
            </a:extLst>
          </p:cNvPr>
          <p:cNvSpPr/>
          <p:nvPr/>
        </p:nvSpPr>
        <p:spPr>
          <a:xfrm>
            <a:off x="8587032" y="589545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Southampton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8CE15602-14BF-4089-8BF4-1BC662F6F40F}"/>
              </a:ext>
            </a:extLst>
          </p:cNvPr>
          <p:cNvCxnSpPr>
            <a:stCxn id="197" idx="4"/>
            <a:endCxn id="198" idx="1"/>
          </p:cNvCxnSpPr>
          <p:nvPr/>
        </p:nvCxnSpPr>
        <p:spPr>
          <a:xfrm rot="16200000" flipH="1">
            <a:off x="8032538" y="5490933"/>
            <a:ext cx="947164" cy="161823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05" name="Oval 204">
            <a:extLst>
              <a:ext uri="{FF2B5EF4-FFF2-40B4-BE49-F238E27FC236}">
                <a16:creationId xmlns:a16="http://schemas.microsoft.com/office/drawing/2014/main" id="{2CF33896-A21E-48BC-A996-1E80EFFC1F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43231" y="300542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07" name="圆角矩形 65">
            <a:extLst>
              <a:ext uri="{FF2B5EF4-FFF2-40B4-BE49-F238E27FC236}">
                <a16:creationId xmlns:a16="http://schemas.microsoft.com/office/drawing/2014/main" id="{B8AA333A-CDEA-442E-8D12-A308267AFC41}"/>
              </a:ext>
            </a:extLst>
          </p:cNvPr>
          <p:cNvSpPr/>
          <p:nvPr/>
        </p:nvSpPr>
        <p:spPr>
          <a:xfrm>
            <a:off x="5533297" y="2909357"/>
            <a:ext cx="764930" cy="3122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Belfast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BBA0C071-CDE6-4CBD-A8F8-B4219C99B304}"/>
              </a:ext>
            </a:extLst>
          </p:cNvPr>
          <p:cNvCxnSpPr>
            <a:stCxn id="207" idx="3"/>
            <a:endCxn id="205" idx="2"/>
          </p:cNvCxnSpPr>
          <p:nvPr/>
        </p:nvCxnSpPr>
        <p:spPr>
          <a:xfrm flipV="1">
            <a:off x="6298227" y="3058668"/>
            <a:ext cx="645004" cy="6834"/>
          </a:xfrm>
          <a:prstGeom prst="line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12" name="Oval 211">
            <a:extLst>
              <a:ext uri="{FF2B5EF4-FFF2-40B4-BE49-F238E27FC236}">
                <a16:creationId xmlns:a16="http://schemas.microsoft.com/office/drawing/2014/main" id="{66A16046-CDC2-43D4-A039-DE1849EDC0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8283973" y="4303628"/>
            <a:ext cx="108000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14" name="圆角矩形 62">
            <a:extLst>
              <a:ext uri="{FF2B5EF4-FFF2-40B4-BE49-F238E27FC236}">
                <a16:creationId xmlns:a16="http://schemas.microsoft.com/office/drawing/2014/main" id="{FB71E05B-412B-4293-9DD6-0C4D93C7E5DF}"/>
              </a:ext>
            </a:extLst>
          </p:cNvPr>
          <p:cNvSpPr/>
          <p:nvPr/>
        </p:nvSpPr>
        <p:spPr>
          <a:xfrm>
            <a:off x="6292092" y="4263151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Warwick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0" name="Connector: Elbow 219">
            <a:extLst>
              <a:ext uri="{FF2B5EF4-FFF2-40B4-BE49-F238E27FC236}">
                <a16:creationId xmlns:a16="http://schemas.microsoft.com/office/drawing/2014/main" id="{77DD842F-A1A7-4DE4-BED8-EA9EA0B951D0}"/>
              </a:ext>
            </a:extLst>
          </p:cNvPr>
          <p:cNvCxnSpPr>
            <a:stCxn id="212" idx="2"/>
            <a:endCxn id="214" idx="3"/>
          </p:cNvCxnSpPr>
          <p:nvPr/>
        </p:nvCxnSpPr>
        <p:spPr>
          <a:xfrm rot="10800000" flipV="1">
            <a:off x="7183949" y="4356874"/>
            <a:ext cx="1100025" cy="5624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22" name="Oval 221">
            <a:extLst>
              <a:ext uri="{FF2B5EF4-FFF2-40B4-BE49-F238E27FC236}">
                <a16:creationId xmlns:a16="http://schemas.microsoft.com/office/drawing/2014/main" id="{D0FD2020-00F9-4E1E-89CE-6CB283AC5C06}"/>
              </a:ext>
            </a:extLst>
          </p:cNvPr>
          <p:cNvSpPr>
            <a:spLocks noChangeArrowheads="1"/>
          </p:cNvSpPr>
          <p:nvPr/>
        </p:nvSpPr>
        <p:spPr bwMode="gray">
          <a:xfrm>
            <a:off x="7528150" y="4604304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4A6EC120-9EDE-40E8-BA6B-91FF426F9F29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36152" y="4731992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25" name="圆角矩形 62">
            <a:extLst>
              <a:ext uri="{FF2B5EF4-FFF2-40B4-BE49-F238E27FC236}">
                <a16:creationId xmlns:a16="http://schemas.microsoft.com/office/drawing/2014/main" id="{577F0A46-AA11-4BFC-97CC-928DB45FFCB5}"/>
              </a:ext>
            </a:extLst>
          </p:cNvPr>
          <p:cNvSpPr/>
          <p:nvPr/>
        </p:nvSpPr>
        <p:spPr>
          <a:xfrm>
            <a:off x="6221923" y="4649617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Swansea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26" name="圆角矩形 62">
            <a:extLst>
              <a:ext uri="{FF2B5EF4-FFF2-40B4-BE49-F238E27FC236}">
                <a16:creationId xmlns:a16="http://schemas.microsoft.com/office/drawing/2014/main" id="{F55A0771-E4BB-49D6-9FE3-76B06E6047ED}"/>
              </a:ext>
            </a:extLst>
          </p:cNvPr>
          <p:cNvSpPr/>
          <p:nvPr/>
        </p:nvSpPr>
        <p:spPr>
          <a:xfrm>
            <a:off x="6199336" y="5004509"/>
            <a:ext cx="891856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Cardiff</a:t>
            </a:r>
          </a:p>
        </p:txBody>
      </p:sp>
      <p:cxnSp>
        <p:nvCxnSpPr>
          <p:cNvPr id="230" name="Connector: Elbow 229">
            <a:extLst>
              <a:ext uri="{FF2B5EF4-FFF2-40B4-BE49-F238E27FC236}">
                <a16:creationId xmlns:a16="http://schemas.microsoft.com/office/drawing/2014/main" id="{FEA4CBE7-FCD3-4BBD-829B-0785C1E4EE88}"/>
              </a:ext>
            </a:extLst>
          </p:cNvPr>
          <p:cNvCxnSpPr>
            <a:stCxn id="222" idx="2"/>
            <a:endCxn id="225" idx="3"/>
          </p:cNvCxnSpPr>
          <p:nvPr/>
        </p:nvCxnSpPr>
        <p:spPr>
          <a:xfrm rot="10800000" flipV="1">
            <a:off x="7113780" y="4657550"/>
            <a:ext cx="414371" cy="142038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32" name="Connector: Elbow 231">
            <a:extLst>
              <a:ext uri="{FF2B5EF4-FFF2-40B4-BE49-F238E27FC236}">
                <a16:creationId xmlns:a16="http://schemas.microsoft.com/office/drawing/2014/main" id="{55C8ADDB-01A8-4379-97BB-F7507BE30D23}"/>
              </a:ext>
            </a:extLst>
          </p:cNvPr>
          <p:cNvCxnSpPr>
            <a:cxnSpLocks/>
            <a:stCxn id="223" idx="2"/>
          </p:cNvCxnSpPr>
          <p:nvPr/>
        </p:nvCxnSpPr>
        <p:spPr>
          <a:xfrm rot="10800000" flipV="1">
            <a:off x="7091196" y="4785238"/>
            <a:ext cx="644957" cy="36924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36" name="Oval 235">
            <a:extLst>
              <a:ext uri="{FF2B5EF4-FFF2-40B4-BE49-F238E27FC236}">
                <a16:creationId xmlns:a16="http://schemas.microsoft.com/office/drawing/2014/main" id="{551015E6-2485-42A9-93BF-038125229A8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798408" y="199748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37" name="圆角矩形 71">
            <a:extLst>
              <a:ext uri="{FF2B5EF4-FFF2-40B4-BE49-F238E27FC236}">
                <a16:creationId xmlns:a16="http://schemas.microsoft.com/office/drawing/2014/main" id="{FC694F47-8419-499C-A83E-9D7BC34DB137}"/>
              </a:ext>
            </a:extLst>
          </p:cNvPr>
          <p:cNvSpPr/>
          <p:nvPr/>
        </p:nvSpPr>
        <p:spPr>
          <a:xfrm>
            <a:off x="8260387" y="1604816"/>
            <a:ext cx="1203253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>
                <a:solidFill>
                  <a:sysClr val="windowText" lastClr="000000"/>
                </a:solidFill>
              </a:rPr>
              <a:t>St Andrews</a:t>
            </a:r>
            <a:endParaRPr lang="en-US" altLang="zh-CN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39" name="Connector: Elbow 238">
            <a:extLst>
              <a:ext uri="{FF2B5EF4-FFF2-40B4-BE49-F238E27FC236}">
                <a16:creationId xmlns:a16="http://schemas.microsoft.com/office/drawing/2014/main" id="{14D9149C-34FF-4FB9-B76C-FD2C4DE3E860}"/>
              </a:ext>
            </a:extLst>
          </p:cNvPr>
          <p:cNvCxnSpPr>
            <a:stCxn id="236" idx="6"/>
            <a:endCxn id="237" idx="1"/>
          </p:cNvCxnSpPr>
          <p:nvPr/>
        </p:nvCxnSpPr>
        <p:spPr>
          <a:xfrm flipV="1">
            <a:off x="7898829" y="1754787"/>
            <a:ext cx="361558" cy="2959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3700" y="4666089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7907871" y="5353097"/>
            <a:ext cx="421312" cy="2999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stCxn id="243" idx="2"/>
            <a:endCxn id="245" idx="0"/>
          </p:cNvCxnSpPr>
          <p:nvPr/>
        </p:nvCxnSpPr>
        <p:spPr>
          <a:xfrm rot="10800000" flipV="1">
            <a:off x="8118528" y="4719335"/>
            <a:ext cx="225173" cy="63376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51" name="Oval 250">
            <a:extLst>
              <a:ext uri="{FF2B5EF4-FFF2-40B4-BE49-F238E27FC236}">
                <a16:creationId xmlns:a16="http://schemas.microsoft.com/office/drawing/2014/main" id="{96C76CF7-DA03-4D47-951D-5C5359123E11}"/>
              </a:ext>
            </a:extLst>
          </p:cNvPr>
          <p:cNvSpPr>
            <a:spLocks noChangeArrowheads="1"/>
          </p:cNvSpPr>
          <p:nvPr/>
        </p:nvSpPr>
        <p:spPr bwMode="gray">
          <a:xfrm>
            <a:off x="8342339" y="3941595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stCxn id="180" idx="6"/>
            <a:endCxn id="184" idx="1"/>
          </p:cNvCxnSpPr>
          <p:nvPr/>
        </p:nvCxnSpPr>
        <p:spPr>
          <a:xfrm>
            <a:off x="8989504" y="4243070"/>
            <a:ext cx="1126504" cy="22075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62" name="圆角矩形 79">
            <a:extLst>
              <a:ext uri="{FF2B5EF4-FFF2-40B4-BE49-F238E27FC236}">
                <a16:creationId xmlns:a16="http://schemas.microsoft.com/office/drawing/2014/main" id="{DAD0A3E7-E2A8-41D8-BDAA-BFF023CEC5BD}"/>
              </a:ext>
            </a:extLst>
          </p:cNvPr>
          <p:cNvSpPr/>
          <p:nvPr/>
        </p:nvSpPr>
        <p:spPr>
          <a:xfrm>
            <a:off x="9429114" y="3919737"/>
            <a:ext cx="1203253" cy="299941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 Nottingham</a:t>
            </a:r>
          </a:p>
        </p:txBody>
      </p: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8835600" y="4004107"/>
            <a:ext cx="21105" cy="25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3D47377E-2934-45DF-90DF-3F8C8705A6B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3030" y="3692216"/>
            <a:ext cx="159512" cy="689463"/>
          </a:xfrm>
          <a:prstGeom prst="bentConnector4">
            <a:avLst>
              <a:gd name="adj1" fmla="val -143312"/>
              <a:gd name="adj2" fmla="val 510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nector: Elbow 269">
            <a:extLst>
              <a:ext uri="{FF2B5EF4-FFF2-40B4-BE49-F238E27FC236}">
                <a16:creationId xmlns:a16="http://schemas.microsoft.com/office/drawing/2014/main" id="{63EA0697-2901-4A4C-91CD-4701BB0CC817}"/>
              </a:ext>
            </a:extLst>
          </p:cNvPr>
          <p:cNvCxnSpPr>
            <a:stCxn id="251" idx="6"/>
            <a:endCxn id="262" idx="1"/>
          </p:cNvCxnSpPr>
          <p:nvPr/>
        </p:nvCxnSpPr>
        <p:spPr>
          <a:xfrm>
            <a:off x="8442760" y="3994841"/>
            <a:ext cx="986354" cy="7486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78" name="Oval 277">
            <a:extLst>
              <a:ext uri="{FF2B5EF4-FFF2-40B4-BE49-F238E27FC236}">
                <a16:creationId xmlns:a16="http://schemas.microsoft.com/office/drawing/2014/main" id="{28E88751-4823-4D4D-81A9-80C073CF3F07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82050" y="2596756"/>
            <a:ext cx="100421" cy="10649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9" name="Oval 278">
            <a:extLst>
              <a:ext uri="{FF2B5EF4-FFF2-40B4-BE49-F238E27FC236}">
                <a16:creationId xmlns:a16="http://schemas.microsoft.com/office/drawing/2014/main" id="{59824452-B654-4F3A-91A5-5997D177DFD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130344" y="2749156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90" name="圆角矩形 75">
            <a:extLst>
              <a:ext uri="{FF2B5EF4-FFF2-40B4-BE49-F238E27FC236}">
                <a16:creationId xmlns:a16="http://schemas.microsoft.com/office/drawing/2014/main" id="{1BDD1569-D427-4DA2-BDAA-6FCB5DA32A57}"/>
              </a:ext>
            </a:extLst>
          </p:cNvPr>
          <p:cNvSpPr/>
          <p:nvPr/>
        </p:nvSpPr>
        <p:spPr>
          <a:xfrm>
            <a:off x="8389787" y="2329645"/>
            <a:ext cx="847399" cy="26308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291" name="圆角矩形 75">
            <a:extLst>
              <a:ext uri="{FF2B5EF4-FFF2-40B4-BE49-F238E27FC236}">
                <a16:creationId xmlns:a16="http://schemas.microsoft.com/office/drawing/2014/main" id="{1D9B6295-5703-4ECD-9139-4D2864FEBAB7}"/>
              </a:ext>
            </a:extLst>
          </p:cNvPr>
          <p:cNvSpPr/>
          <p:nvPr/>
        </p:nvSpPr>
        <p:spPr>
          <a:xfrm>
            <a:off x="8667204" y="2654391"/>
            <a:ext cx="714035" cy="2724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Durham</a:t>
            </a:r>
          </a:p>
        </p:txBody>
      </p:sp>
      <p:cxnSp>
        <p:nvCxnSpPr>
          <p:cNvPr id="303" name="Connector: Elbow 302">
            <a:extLst>
              <a:ext uri="{FF2B5EF4-FFF2-40B4-BE49-F238E27FC236}">
                <a16:creationId xmlns:a16="http://schemas.microsoft.com/office/drawing/2014/main" id="{E381270D-8469-4588-9644-86D89786B966}"/>
              </a:ext>
            </a:extLst>
          </p:cNvPr>
          <p:cNvCxnSpPr>
            <a:stCxn id="279" idx="6"/>
            <a:endCxn id="291" idx="1"/>
          </p:cNvCxnSpPr>
          <p:nvPr/>
        </p:nvCxnSpPr>
        <p:spPr>
          <a:xfrm flipV="1">
            <a:off x="8230765" y="2790613"/>
            <a:ext cx="436439" cy="11789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ACBE24C0-89B7-486E-BA3E-1177AA6B858C}"/>
              </a:ext>
            </a:extLst>
          </p:cNvPr>
          <p:cNvCxnSpPr>
            <a:stCxn id="278" idx="7"/>
            <a:endCxn id="290" idx="1"/>
          </p:cNvCxnSpPr>
          <p:nvPr/>
        </p:nvCxnSpPr>
        <p:spPr>
          <a:xfrm rot="5400000" flipH="1" flipV="1">
            <a:off x="8253195" y="2475759"/>
            <a:ext cx="151162" cy="122022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07" name="圆角矩形 75">
            <a:extLst>
              <a:ext uri="{FF2B5EF4-FFF2-40B4-BE49-F238E27FC236}">
                <a16:creationId xmlns:a16="http://schemas.microsoft.com/office/drawing/2014/main" id="{EABCCD0C-3481-48E9-ACC8-D116CB713546}"/>
              </a:ext>
            </a:extLst>
          </p:cNvPr>
          <p:cNvSpPr/>
          <p:nvPr/>
        </p:nvSpPr>
        <p:spPr>
          <a:xfrm>
            <a:off x="8341260" y="2296837"/>
            <a:ext cx="1149450" cy="29960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/>
            <a:r>
              <a:rPr lang="en-US" altLang="zh-CN" sz="1200" b="1" kern="0" dirty="0">
                <a:solidFill>
                  <a:sysClr val="windowText" lastClr="000000"/>
                </a:solidFill>
              </a:rPr>
              <a:t>Newcastle</a:t>
            </a:r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88A45F4E-62CD-46B0-AB52-7FD632F71E1A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7661" y="1517628"/>
            <a:ext cx="100421" cy="106492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2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12" name="圆角矩形 71">
            <a:extLst>
              <a:ext uri="{FF2B5EF4-FFF2-40B4-BE49-F238E27FC236}">
                <a16:creationId xmlns:a16="http://schemas.microsoft.com/office/drawing/2014/main" id="{0ED160A0-5890-4C47-A3B7-6B0B3D98DAE7}"/>
              </a:ext>
            </a:extLst>
          </p:cNvPr>
          <p:cNvSpPr/>
          <p:nvPr/>
        </p:nvSpPr>
        <p:spPr>
          <a:xfrm>
            <a:off x="7911931" y="766181"/>
            <a:ext cx="1021381" cy="3361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53">
              <a:defRPr/>
            </a:pPr>
            <a:r>
              <a:rPr lang="en-US" altLang="zh-CN" sz="1200" b="1" kern="0" dirty="0">
                <a:solidFill>
                  <a:sysClr val="windowText" lastClr="000000"/>
                </a:solidFill>
              </a:rPr>
              <a:t>Aberdeen</a:t>
            </a:r>
          </a:p>
        </p:txBody>
      </p:sp>
      <p:cxnSp>
        <p:nvCxnSpPr>
          <p:cNvPr id="318" name="Connector: Elbow 317">
            <a:extLst>
              <a:ext uri="{FF2B5EF4-FFF2-40B4-BE49-F238E27FC236}">
                <a16:creationId xmlns:a16="http://schemas.microsoft.com/office/drawing/2014/main" id="{706A0038-CB8A-46EB-A14B-A802B1BD7558}"/>
              </a:ext>
            </a:extLst>
          </p:cNvPr>
          <p:cNvCxnSpPr>
            <a:stCxn id="309" idx="6"/>
            <a:endCxn id="312" idx="2"/>
          </p:cNvCxnSpPr>
          <p:nvPr/>
        </p:nvCxnSpPr>
        <p:spPr>
          <a:xfrm flipV="1">
            <a:off x="8128082" y="1102319"/>
            <a:ext cx="294540" cy="46855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graphicFrame>
        <p:nvGraphicFramePr>
          <p:cNvPr id="319" name="Diagram 318">
            <a:extLst>
              <a:ext uri="{FF2B5EF4-FFF2-40B4-BE49-F238E27FC236}">
                <a16:creationId xmlns:a16="http://schemas.microsoft.com/office/drawing/2014/main" id="{12EFDEDC-90BF-4BEE-AB18-B9F3D86A3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2219176"/>
              </p:ext>
            </p:extLst>
          </p:nvPr>
        </p:nvGraphicFramePr>
        <p:xfrm>
          <a:off x="531533" y="513478"/>
          <a:ext cx="5102580" cy="3308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0" name="TextBox 159">
            <a:extLst>
              <a:ext uri="{FF2B5EF4-FFF2-40B4-BE49-F238E27FC236}">
                <a16:creationId xmlns:a16="http://schemas.microsoft.com/office/drawing/2014/main" id="{12D217A7-D843-42F6-86DD-06891DAC8366}"/>
              </a:ext>
            </a:extLst>
          </p:cNvPr>
          <p:cNvSpPr txBox="1"/>
          <p:nvPr/>
        </p:nvSpPr>
        <p:spPr>
          <a:xfrm>
            <a:off x="10593179" y="2421035"/>
            <a:ext cx="13854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WP5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83D4D7-55CD-4AC2-B455-CDD9A7CA2F5F}"/>
              </a:ext>
            </a:extLst>
          </p:cNvPr>
          <p:cNvSpPr/>
          <p:nvPr/>
        </p:nvSpPr>
        <p:spPr>
          <a:xfrm>
            <a:off x="531533" y="4263151"/>
            <a:ext cx="51211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Quantum Simulators of </a:t>
            </a:r>
            <a:b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</a:br>
            <a:r>
              <a:rPr lang="en-GB" sz="3200" b="1" dirty="0">
                <a:solidFill>
                  <a:srgbClr val="FF000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Fundamental Physics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B690F5-A125-4980-8759-3BBF0F1D1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B5B5-50B8-4E7A-9BA1-3A9410796AC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760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1283</Words>
  <Application>Microsoft Office PowerPoint</Application>
  <PresentationFormat>Widescreen</PresentationFormat>
  <Paragraphs>739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Bahnschrift SemiBold SemiConden</vt:lpstr>
      <vt:lpstr>Calibri</vt:lpstr>
      <vt:lpstr>Calibri Light</vt:lpstr>
      <vt:lpstr>Garamond</vt:lpstr>
      <vt:lpstr>Gill Sans</vt:lpstr>
      <vt:lpstr>Helvetica</vt:lpstr>
      <vt:lpstr>Helvetica Light</vt:lpstr>
      <vt:lpstr>Source Sans Pro Light</vt:lpstr>
      <vt:lpstr>Wingdings</vt:lpstr>
      <vt:lpstr>Office Theme</vt:lpstr>
      <vt:lpstr>Quantum Sensors Fundamental Physics  Consortium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Workpage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Quantum Sensors Fundamental Physics  Consortium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Themis Bowcock</dc:creator>
  <cp:lastModifiedBy>Themis Bowcock</cp:lastModifiedBy>
  <cp:revision>70</cp:revision>
  <dcterms:created xsi:type="dcterms:W3CDTF">2019-03-24T15:29:08Z</dcterms:created>
  <dcterms:modified xsi:type="dcterms:W3CDTF">2019-03-25T08:31:29Z</dcterms:modified>
</cp:coreProperties>
</file>