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39" d="100"/>
          <a:sy n="39" d="100"/>
        </p:scale>
        <p:origin x="-1656" y="-10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614B89-2272-4998-AAF3-C3D4A32B5BD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xmlns="" id="{DE01A09E-192A-4D2C-96BC-9FE751B03E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xmlns="" id="{A5D8FAFD-DE4C-49E7-AFD7-52D6DCABDE74}"/>
              </a:ext>
            </a:extLst>
          </p:cNvPr>
          <p:cNvSpPr>
            <a:spLocks noGrp="1"/>
          </p:cNvSpPr>
          <p:nvPr>
            <p:ph type="dt" sz="half" idx="10"/>
          </p:nvPr>
        </p:nvSpPr>
        <p:spPr/>
        <p:txBody>
          <a:bodyPr/>
          <a:lstStyle/>
          <a:p>
            <a:fld id="{23D00507-E771-48C5-AB25-2E59C4C33A0E}" type="datetimeFigureOut">
              <a:rPr lang="en-GB" smtClean="0"/>
              <a:t>25/01/19</a:t>
            </a:fld>
            <a:endParaRPr lang="en-GB"/>
          </a:p>
        </p:txBody>
      </p:sp>
      <p:sp>
        <p:nvSpPr>
          <p:cNvPr id="5" name="Footer Placeholder 4">
            <a:extLst>
              <a:ext uri="{FF2B5EF4-FFF2-40B4-BE49-F238E27FC236}">
                <a16:creationId xmlns:a16="http://schemas.microsoft.com/office/drawing/2014/main" xmlns="" id="{89E87CCF-62BA-4581-9C8F-3D46BA06FD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96BE4165-EC58-4F1C-9D34-4429B2A1ADA7}"/>
              </a:ext>
            </a:extLst>
          </p:cNvPr>
          <p:cNvSpPr>
            <a:spLocks noGrp="1"/>
          </p:cNvSpPr>
          <p:nvPr>
            <p:ph type="sldNum" sz="quarter" idx="12"/>
          </p:nvPr>
        </p:nvSpPr>
        <p:spPr/>
        <p:txBody>
          <a:bodyPr/>
          <a:lstStyle/>
          <a:p>
            <a:fld id="{7C132CC4-A3C0-42A8-9164-0B49447EAD6B}" type="slidenum">
              <a:rPr lang="en-GB" smtClean="0"/>
              <a:t>‹#›</a:t>
            </a:fld>
            <a:endParaRPr lang="en-GB"/>
          </a:p>
        </p:txBody>
      </p:sp>
    </p:spTree>
    <p:extLst>
      <p:ext uri="{BB962C8B-B14F-4D97-AF65-F5344CB8AC3E}">
        <p14:creationId xmlns:p14="http://schemas.microsoft.com/office/powerpoint/2010/main" val="3470329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C1F325-E95B-4CF5-9286-77058DBDD49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6D871004-D975-416C-9A4D-3CA7EFD7ABD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5D0C159A-06A9-4D86-B49A-F4BA54BD403C}"/>
              </a:ext>
            </a:extLst>
          </p:cNvPr>
          <p:cNvSpPr>
            <a:spLocks noGrp="1"/>
          </p:cNvSpPr>
          <p:nvPr>
            <p:ph type="dt" sz="half" idx="10"/>
          </p:nvPr>
        </p:nvSpPr>
        <p:spPr/>
        <p:txBody>
          <a:bodyPr/>
          <a:lstStyle/>
          <a:p>
            <a:fld id="{23D00507-E771-48C5-AB25-2E59C4C33A0E}" type="datetimeFigureOut">
              <a:rPr lang="en-GB" smtClean="0"/>
              <a:t>25/01/19</a:t>
            </a:fld>
            <a:endParaRPr lang="en-GB"/>
          </a:p>
        </p:txBody>
      </p:sp>
      <p:sp>
        <p:nvSpPr>
          <p:cNvPr id="5" name="Footer Placeholder 4">
            <a:extLst>
              <a:ext uri="{FF2B5EF4-FFF2-40B4-BE49-F238E27FC236}">
                <a16:creationId xmlns:a16="http://schemas.microsoft.com/office/drawing/2014/main" xmlns="" id="{CFF17A06-7532-4BDF-9759-0F8F77791F8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92AF629B-5FE4-40F6-B1A3-FA3124019B8B}"/>
              </a:ext>
            </a:extLst>
          </p:cNvPr>
          <p:cNvSpPr>
            <a:spLocks noGrp="1"/>
          </p:cNvSpPr>
          <p:nvPr>
            <p:ph type="sldNum" sz="quarter" idx="12"/>
          </p:nvPr>
        </p:nvSpPr>
        <p:spPr/>
        <p:txBody>
          <a:bodyPr/>
          <a:lstStyle/>
          <a:p>
            <a:fld id="{7C132CC4-A3C0-42A8-9164-0B49447EAD6B}" type="slidenum">
              <a:rPr lang="en-GB" smtClean="0"/>
              <a:t>‹#›</a:t>
            </a:fld>
            <a:endParaRPr lang="en-GB"/>
          </a:p>
        </p:txBody>
      </p:sp>
    </p:spTree>
    <p:extLst>
      <p:ext uri="{BB962C8B-B14F-4D97-AF65-F5344CB8AC3E}">
        <p14:creationId xmlns:p14="http://schemas.microsoft.com/office/powerpoint/2010/main" val="844134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2576C22A-FAFD-46A1-B759-8218573C8EF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B15424EF-4B13-4DD6-AD62-2DB34BD6AB2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83B3BF56-813A-4169-A4B0-58068CD73C9C}"/>
              </a:ext>
            </a:extLst>
          </p:cNvPr>
          <p:cNvSpPr>
            <a:spLocks noGrp="1"/>
          </p:cNvSpPr>
          <p:nvPr>
            <p:ph type="dt" sz="half" idx="10"/>
          </p:nvPr>
        </p:nvSpPr>
        <p:spPr/>
        <p:txBody>
          <a:bodyPr/>
          <a:lstStyle/>
          <a:p>
            <a:fld id="{23D00507-E771-48C5-AB25-2E59C4C33A0E}" type="datetimeFigureOut">
              <a:rPr lang="en-GB" smtClean="0"/>
              <a:t>25/01/19</a:t>
            </a:fld>
            <a:endParaRPr lang="en-GB"/>
          </a:p>
        </p:txBody>
      </p:sp>
      <p:sp>
        <p:nvSpPr>
          <p:cNvPr id="5" name="Footer Placeholder 4">
            <a:extLst>
              <a:ext uri="{FF2B5EF4-FFF2-40B4-BE49-F238E27FC236}">
                <a16:creationId xmlns:a16="http://schemas.microsoft.com/office/drawing/2014/main" xmlns="" id="{17B8D53A-C582-4BF9-B766-146ECDDD030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C18E9339-8736-435E-942C-3A9F47CE6FA2}"/>
              </a:ext>
            </a:extLst>
          </p:cNvPr>
          <p:cNvSpPr>
            <a:spLocks noGrp="1"/>
          </p:cNvSpPr>
          <p:nvPr>
            <p:ph type="sldNum" sz="quarter" idx="12"/>
          </p:nvPr>
        </p:nvSpPr>
        <p:spPr/>
        <p:txBody>
          <a:bodyPr/>
          <a:lstStyle/>
          <a:p>
            <a:fld id="{7C132CC4-A3C0-42A8-9164-0B49447EAD6B}" type="slidenum">
              <a:rPr lang="en-GB" smtClean="0"/>
              <a:t>‹#›</a:t>
            </a:fld>
            <a:endParaRPr lang="en-GB"/>
          </a:p>
        </p:txBody>
      </p:sp>
    </p:spTree>
    <p:extLst>
      <p:ext uri="{BB962C8B-B14F-4D97-AF65-F5344CB8AC3E}">
        <p14:creationId xmlns:p14="http://schemas.microsoft.com/office/powerpoint/2010/main" val="3817949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C061F3-7C99-4635-85F5-15C96EA2002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F57EF900-89D1-428E-A2E5-78EC5392D5A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4D23A042-6896-43B1-A132-8124650298C3}"/>
              </a:ext>
            </a:extLst>
          </p:cNvPr>
          <p:cNvSpPr>
            <a:spLocks noGrp="1"/>
          </p:cNvSpPr>
          <p:nvPr>
            <p:ph type="dt" sz="half" idx="10"/>
          </p:nvPr>
        </p:nvSpPr>
        <p:spPr/>
        <p:txBody>
          <a:bodyPr/>
          <a:lstStyle/>
          <a:p>
            <a:fld id="{23D00507-E771-48C5-AB25-2E59C4C33A0E}" type="datetimeFigureOut">
              <a:rPr lang="en-GB" smtClean="0"/>
              <a:t>25/01/19</a:t>
            </a:fld>
            <a:endParaRPr lang="en-GB"/>
          </a:p>
        </p:txBody>
      </p:sp>
      <p:sp>
        <p:nvSpPr>
          <p:cNvPr id="5" name="Footer Placeholder 4">
            <a:extLst>
              <a:ext uri="{FF2B5EF4-FFF2-40B4-BE49-F238E27FC236}">
                <a16:creationId xmlns:a16="http://schemas.microsoft.com/office/drawing/2014/main" xmlns="" id="{44964327-CB3B-4993-B660-655AFD0608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6BDCCCBE-210F-4F29-AD21-C79A274BD591}"/>
              </a:ext>
            </a:extLst>
          </p:cNvPr>
          <p:cNvSpPr>
            <a:spLocks noGrp="1"/>
          </p:cNvSpPr>
          <p:nvPr>
            <p:ph type="sldNum" sz="quarter" idx="12"/>
          </p:nvPr>
        </p:nvSpPr>
        <p:spPr/>
        <p:txBody>
          <a:bodyPr/>
          <a:lstStyle/>
          <a:p>
            <a:fld id="{7C132CC4-A3C0-42A8-9164-0B49447EAD6B}" type="slidenum">
              <a:rPr lang="en-GB" smtClean="0"/>
              <a:t>‹#›</a:t>
            </a:fld>
            <a:endParaRPr lang="en-GB"/>
          </a:p>
        </p:txBody>
      </p:sp>
    </p:spTree>
    <p:extLst>
      <p:ext uri="{BB962C8B-B14F-4D97-AF65-F5344CB8AC3E}">
        <p14:creationId xmlns:p14="http://schemas.microsoft.com/office/powerpoint/2010/main" val="2187207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8C71C26-B5B8-42E9-834E-759C1BAD1C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xmlns="" id="{015BEA3C-6872-40FE-B282-440A9669154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0F5143D3-6520-4EF6-A6B7-FED43EF9F8C6}"/>
              </a:ext>
            </a:extLst>
          </p:cNvPr>
          <p:cNvSpPr>
            <a:spLocks noGrp="1"/>
          </p:cNvSpPr>
          <p:nvPr>
            <p:ph type="dt" sz="half" idx="10"/>
          </p:nvPr>
        </p:nvSpPr>
        <p:spPr/>
        <p:txBody>
          <a:bodyPr/>
          <a:lstStyle/>
          <a:p>
            <a:fld id="{23D00507-E771-48C5-AB25-2E59C4C33A0E}" type="datetimeFigureOut">
              <a:rPr lang="en-GB" smtClean="0"/>
              <a:t>25/01/19</a:t>
            </a:fld>
            <a:endParaRPr lang="en-GB"/>
          </a:p>
        </p:txBody>
      </p:sp>
      <p:sp>
        <p:nvSpPr>
          <p:cNvPr id="5" name="Footer Placeholder 4">
            <a:extLst>
              <a:ext uri="{FF2B5EF4-FFF2-40B4-BE49-F238E27FC236}">
                <a16:creationId xmlns:a16="http://schemas.microsoft.com/office/drawing/2014/main" xmlns="" id="{3810E0A0-F381-42CE-A46B-84DDBB81A86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93D7B23F-FADF-4AEE-8ABA-10648A5B695A}"/>
              </a:ext>
            </a:extLst>
          </p:cNvPr>
          <p:cNvSpPr>
            <a:spLocks noGrp="1"/>
          </p:cNvSpPr>
          <p:nvPr>
            <p:ph type="sldNum" sz="quarter" idx="12"/>
          </p:nvPr>
        </p:nvSpPr>
        <p:spPr/>
        <p:txBody>
          <a:bodyPr/>
          <a:lstStyle/>
          <a:p>
            <a:fld id="{7C132CC4-A3C0-42A8-9164-0B49447EAD6B}" type="slidenum">
              <a:rPr lang="en-GB" smtClean="0"/>
              <a:t>‹#›</a:t>
            </a:fld>
            <a:endParaRPr lang="en-GB"/>
          </a:p>
        </p:txBody>
      </p:sp>
    </p:spTree>
    <p:extLst>
      <p:ext uri="{BB962C8B-B14F-4D97-AF65-F5344CB8AC3E}">
        <p14:creationId xmlns:p14="http://schemas.microsoft.com/office/powerpoint/2010/main" val="1740582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6C30250-7189-49D0-BB8E-FB2A561A22F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FF1C103B-BD1A-480D-9BF8-80278FDF95C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xmlns="" id="{C3B6EF9E-6680-4DB4-846C-7199ECCF119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xmlns="" id="{A8D3C6BB-DDA8-4441-93A7-D37402AE6C17}"/>
              </a:ext>
            </a:extLst>
          </p:cNvPr>
          <p:cNvSpPr>
            <a:spLocks noGrp="1"/>
          </p:cNvSpPr>
          <p:nvPr>
            <p:ph type="dt" sz="half" idx="10"/>
          </p:nvPr>
        </p:nvSpPr>
        <p:spPr/>
        <p:txBody>
          <a:bodyPr/>
          <a:lstStyle/>
          <a:p>
            <a:fld id="{23D00507-E771-48C5-AB25-2E59C4C33A0E}" type="datetimeFigureOut">
              <a:rPr lang="en-GB" smtClean="0"/>
              <a:t>25/01/19</a:t>
            </a:fld>
            <a:endParaRPr lang="en-GB"/>
          </a:p>
        </p:txBody>
      </p:sp>
      <p:sp>
        <p:nvSpPr>
          <p:cNvPr id="6" name="Footer Placeholder 5">
            <a:extLst>
              <a:ext uri="{FF2B5EF4-FFF2-40B4-BE49-F238E27FC236}">
                <a16:creationId xmlns:a16="http://schemas.microsoft.com/office/drawing/2014/main" xmlns="" id="{2849927C-A4AC-45F8-A687-2EF92DCF449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474EF390-F7E9-490E-BF1D-3B45B72DE26C}"/>
              </a:ext>
            </a:extLst>
          </p:cNvPr>
          <p:cNvSpPr>
            <a:spLocks noGrp="1"/>
          </p:cNvSpPr>
          <p:nvPr>
            <p:ph type="sldNum" sz="quarter" idx="12"/>
          </p:nvPr>
        </p:nvSpPr>
        <p:spPr/>
        <p:txBody>
          <a:bodyPr/>
          <a:lstStyle/>
          <a:p>
            <a:fld id="{7C132CC4-A3C0-42A8-9164-0B49447EAD6B}" type="slidenum">
              <a:rPr lang="en-GB" smtClean="0"/>
              <a:t>‹#›</a:t>
            </a:fld>
            <a:endParaRPr lang="en-GB"/>
          </a:p>
        </p:txBody>
      </p:sp>
    </p:spTree>
    <p:extLst>
      <p:ext uri="{BB962C8B-B14F-4D97-AF65-F5344CB8AC3E}">
        <p14:creationId xmlns:p14="http://schemas.microsoft.com/office/powerpoint/2010/main" val="1360450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2DD440D-8F83-455D-95CA-F42DCCA7246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48B78266-56EB-4103-8049-E1728CE433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F08055EC-F3A4-4F1D-BA2B-F736D3ABD00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xmlns="" id="{81B966CA-E8E5-4FD3-A7AB-888EA7EAA7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1853D2B4-CE5E-40BB-9A24-D89B9883FFE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xmlns="" id="{6EBAB531-E44B-4C5B-8F58-6EAB5B25AFBC}"/>
              </a:ext>
            </a:extLst>
          </p:cNvPr>
          <p:cNvSpPr>
            <a:spLocks noGrp="1"/>
          </p:cNvSpPr>
          <p:nvPr>
            <p:ph type="dt" sz="half" idx="10"/>
          </p:nvPr>
        </p:nvSpPr>
        <p:spPr/>
        <p:txBody>
          <a:bodyPr/>
          <a:lstStyle/>
          <a:p>
            <a:fld id="{23D00507-E771-48C5-AB25-2E59C4C33A0E}" type="datetimeFigureOut">
              <a:rPr lang="en-GB" smtClean="0"/>
              <a:t>25/01/19</a:t>
            </a:fld>
            <a:endParaRPr lang="en-GB"/>
          </a:p>
        </p:txBody>
      </p:sp>
      <p:sp>
        <p:nvSpPr>
          <p:cNvPr id="8" name="Footer Placeholder 7">
            <a:extLst>
              <a:ext uri="{FF2B5EF4-FFF2-40B4-BE49-F238E27FC236}">
                <a16:creationId xmlns:a16="http://schemas.microsoft.com/office/drawing/2014/main" xmlns="" id="{162769F4-8C1B-4946-8CDB-12BE9046B7E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xmlns="" id="{BE8752EA-CA42-4CF0-9807-A60A0307ACBD}"/>
              </a:ext>
            </a:extLst>
          </p:cNvPr>
          <p:cNvSpPr>
            <a:spLocks noGrp="1"/>
          </p:cNvSpPr>
          <p:nvPr>
            <p:ph type="sldNum" sz="quarter" idx="12"/>
          </p:nvPr>
        </p:nvSpPr>
        <p:spPr/>
        <p:txBody>
          <a:bodyPr/>
          <a:lstStyle/>
          <a:p>
            <a:fld id="{7C132CC4-A3C0-42A8-9164-0B49447EAD6B}" type="slidenum">
              <a:rPr lang="en-GB" smtClean="0"/>
              <a:t>‹#›</a:t>
            </a:fld>
            <a:endParaRPr lang="en-GB"/>
          </a:p>
        </p:txBody>
      </p:sp>
    </p:spTree>
    <p:extLst>
      <p:ext uri="{BB962C8B-B14F-4D97-AF65-F5344CB8AC3E}">
        <p14:creationId xmlns:p14="http://schemas.microsoft.com/office/powerpoint/2010/main" val="1458646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D7BD0F6-63AB-4F7D-A1CB-B4F74B2253C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xmlns="" id="{0DD24126-4C6F-435A-9285-672BBF9AFC73}"/>
              </a:ext>
            </a:extLst>
          </p:cNvPr>
          <p:cNvSpPr>
            <a:spLocks noGrp="1"/>
          </p:cNvSpPr>
          <p:nvPr>
            <p:ph type="dt" sz="half" idx="10"/>
          </p:nvPr>
        </p:nvSpPr>
        <p:spPr/>
        <p:txBody>
          <a:bodyPr/>
          <a:lstStyle/>
          <a:p>
            <a:fld id="{23D00507-E771-48C5-AB25-2E59C4C33A0E}" type="datetimeFigureOut">
              <a:rPr lang="en-GB" smtClean="0"/>
              <a:t>25/01/19</a:t>
            </a:fld>
            <a:endParaRPr lang="en-GB"/>
          </a:p>
        </p:txBody>
      </p:sp>
      <p:sp>
        <p:nvSpPr>
          <p:cNvPr id="4" name="Footer Placeholder 3">
            <a:extLst>
              <a:ext uri="{FF2B5EF4-FFF2-40B4-BE49-F238E27FC236}">
                <a16:creationId xmlns:a16="http://schemas.microsoft.com/office/drawing/2014/main" xmlns="" id="{0B1A26D2-63DD-4589-9B2C-86CBBA931CF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xmlns="" id="{B274D40D-CFAA-4E61-A50B-A25C44C9E7BF}"/>
              </a:ext>
            </a:extLst>
          </p:cNvPr>
          <p:cNvSpPr>
            <a:spLocks noGrp="1"/>
          </p:cNvSpPr>
          <p:nvPr>
            <p:ph type="sldNum" sz="quarter" idx="12"/>
          </p:nvPr>
        </p:nvSpPr>
        <p:spPr/>
        <p:txBody>
          <a:bodyPr/>
          <a:lstStyle/>
          <a:p>
            <a:fld id="{7C132CC4-A3C0-42A8-9164-0B49447EAD6B}" type="slidenum">
              <a:rPr lang="en-GB" smtClean="0"/>
              <a:t>‹#›</a:t>
            </a:fld>
            <a:endParaRPr lang="en-GB"/>
          </a:p>
        </p:txBody>
      </p:sp>
    </p:spTree>
    <p:extLst>
      <p:ext uri="{BB962C8B-B14F-4D97-AF65-F5344CB8AC3E}">
        <p14:creationId xmlns:p14="http://schemas.microsoft.com/office/powerpoint/2010/main" val="3845844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447DBC68-DAF2-432F-A098-1A61D826ED24}"/>
              </a:ext>
            </a:extLst>
          </p:cNvPr>
          <p:cNvSpPr>
            <a:spLocks noGrp="1"/>
          </p:cNvSpPr>
          <p:nvPr>
            <p:ph type="dt" sz="half" idx="10"/>
          </p:nvPr>
        </p:nvSpPr>
        <p:spPr/>
        <p:txBody>
          <a:bodyPr/>
          <a:lstStyle/>
          <a:p>
            <a:fld id="{23D00507-E771-48C5-AB25-2E59C4C33A0E}" type="datetimeFigureOut">
              <a:rPr lang="en-GB" smtClean="0"/>
              <a:t>25/01/19</a:t>
            </a:fld>
            <a:endParaRPr lang="en-GB"/>
          </a:p>
        </p:txBody>
      </p:sp>
      <p:sp>
        <p:nvSpPr>
          <p:cNvPr id="3" name="Footer Placeholder 2">
            <a:extLst>
              <a:ext uri="{FF2B5EF4-FFF2-40B4-BE49-F238E27FC236}">
                <a16:creationId xmlns:a16="http://schemas.microsoft.com/office/drawing/2014/main" xmlns="" id="{AC8F54BA-F157-43F7-B161-08F6BB9EF92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xmlns="" id="{0E15E9F9-CFF3-4BAB-9411-8D54FD7D4D10}"/>
              </a:ext>
            </a:extLst>
          </p:cNvPr>
          <p:cNvSpPr>
            <a:spLocks noGrp="1"/>
          </p:cNvSpPr>
          <p:nvPr>
            <p:ph type="sldNum" sz="quarter" idx="12"/>
          </p:nvPr>
        </p:nvSpPr>
        <p:spPr/>
        <p:txBody>
          <a:bodyPr/>
          <a:lstStyle/>
          <a:p>
            <a:fld id="{7C132CC4-A3C0-42A8-9164-0B49447EAD6B}" type="slidenum">
              <a:rPr lang="en-GB" smtClean="0"/>
              <a:t>‹#›</a:t>
            </a:fld>
            <a:endParaRPr lang="en-GB"/>
          </a:p>
        </p:txBody>
      </p:sp>
    </p:spTree>
    <p:extLst>
      <p:ext uri="{BB962C8B-B14F-4D97-AF65-F5344CB8AC3E}">
        <p14:creationId xmlns:p14="http://schemas.microsoft.com/office/powerpoint/2010/main" val="256828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19F3743-939E-48B8-875A-C31FDB59E0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6AB8CBD2-F8CB-4B9E-B30C-E643E0B6C6B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xmlns="" id="{402DD719-0714-485B-B9E5-91C2352CC8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13BD0BA8-2C4F-4C13-AE94-768A78C89CC3}"/>
              </a:ext>
            </a:extLst>
          </p:cNvPr>
          <p:cNvSpPr>
            <a:spLocks noGrp="1"/>
          </p:cNvSpPr>
          <p:nvPr>
            <p:ph type="dt" sz="half" idx="10"/>
          </p:nvPr>
        </p:nvSpPr>
        <p:spPr/>
        <p:txBody>
          <a:bodyPr/>
          <a:lstStyle/>
          <a:p>
            <a:fld id="{23D00507-E771-48C5-AB25-2E59C4C33A0E}" type="datetimeFigureOut">
              <a:rPr lang="en-GB" smtClean="0"/>
              <a:t>25/01/19</a:t>
            </a:fld>
            <a:endParaRPr lang="en-GB"/>
          </a:p>
        </p:txBody>
      </p:sp>
      <p:sp>
        <p:nvSpPr>
          <p:cNvPr id="6" name="Footer Placeholder 5">
            <a:extLst>
              <a:ext uri="{FF2B5EF4-FFF2-40B4-BE49-F238E27FC236}">
                <a16:creationId xmlns:a16="http://schemas.microsoft.com/office/drawing/2014/main" xmlns="" id="{CDF98981-4707-4CF6-A109-D37B5670D9E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0AB628BA-A599-40B1-8543-138CDB2E386B}"/>
              </a:ext>
            </a:extLst>
          </p:cNvPr>
          <p:cNvSpPr>
            <a:spLocks noGrp="1"/>
          </p:cNvSpPr>
          <p:nvPr>
            <p:ph type="sldNum" sz="quarter" idx="12"/>
          </p:nvPr>
        </p:nvSpPr>
        <p:spPr/>
        <p:txBody>
          <a:bodyPr/>
          <a:lstStyle/>
          <a:p>
            <a:fld id="{7C132CC4-A3C0-42A8-9164-0B49447EAD6B}" type="slidenum">
              <a:rPr lang="en-GB" smtClean="0"/>
              <a:t>‹#›</a:t>
            </a:fld>
            <a:endParaRPr lang="en-GB"/>
          </a:p>
        </p:txBody>
      </p:sp>
    </p:spTree>
    <p:extLst>
      <p:ext uri="{BB962C8B-B14F-4D97-AF65-F5344CB8AC3E}">
        <p14:creationId xmlns:p14="http://schemas.microsoft.com/office/powerpoint/2010/main" val="2290244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EC2627B-DD41-4A1D-8952-65DF23A133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xmlns="" id="{491C4A84-9EB9-463B-840E-231E3D9E35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xmlns="" id="{D5773B3C-5338-4BFE-911E-89EE87D963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6416F391-7D47-47F4-8CA4-A9931141A778}"/>
              </a:ext>
            </a:extLst>
          </p:cNvPr>
          <p:cNvSpPr>
            <a:spLocks noGrp="1"/>
          </p:cNvSpPr>
          <p:nvPr>
            <p:ph type="dt" sz="half" idx="10"/>
          </p:nvPr>
        </p:nvSpPr>
        <p:spPr/>
        <p:txBody>
          <a:bodyPr/>
          <a:lstStyle/>
          <a:p>
            <a:fld id="{23D00507-E771-48C5-AB25-2E59C4C33A0E}" type="datetimeFigureOut">
              <a:rPr lang="en-GB" smtClean="0"/>
              <a:t>25/01/19</a:t>
            </a:fld>
            <a:endParaRPr lang="en-GB"/>
          </a:p>
        </p:txBody>
      </p:sp>
      <p:sp>
        <p:nvSpPr>
          <p:cNvPr id="6" name="Footer Placeholder 5">
            <a:extLst>
              <a:ext uri="{FF2B5EF4-FFF2-40B4-BE49-F238E27FC236}">
                <a16:creationId xmlns:a16="http://schemas.microsoft.com/office/drawing/2014/main" xmlns="" id="{C081D81A-809B-44AF-B7B2-B1F25870BFD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6778E126-AA38-4645-AEF0-2814DD7F4343}"/>
              </a:ext>
            </a:extLst>
          </p:cNvPr>
          <p:cNvSpPr>
            <a:spLocks noGrp="1"/>
          </p:cNvSpPr>
          <p:nvPr>
            <p:ph type="sldNum" sz="quarter" idx="12"/>
          </p:nvPr>
        </p:nvSpPr>
        <p:spPr/>
        <p:txBody>
          <a:bodyPr/>
          <a:lstStyle/>
          <a:p>
            <a:fld id="{7C132CC4-A3C0-42A8-9164-0B49447EAD6B}" type="slidenum">
              <a:rPr lang="en-GB" smtClean="0"/>
              <a:t>‹#›</a:t>
            </a:fld>
            <a:endParaRPr lang="en-GB"/>
          </a:p>
        </p:txBody>
      </p:sp>
    </p:spTree>
    <p:extLst>
      <p:ext uri="{BB962C8B-B14F-4D97-AF65-F5344CB8AC3E}">
        <p14:creationId xmlns:p14="http://schemas.microsoft.com/office/powerpoint/2010/main" val="302673414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149D4787-A578-42FD-813B-59E0F50B41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3DD825B8-121B-4CC5-A045-B8EF65906F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AC8E63E1-319C-4DB9-83F6-ADB640E8E8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D00507-E771-48C5-AB25-2E59C4C33A0E}" type="datetimeFigureOut">
              <a:rPr lang="en-GB" smtClean="0"/>
              <a:t>25/01/19</a:t>
            </a:fld>
            <a:endParaRPr lang="en-GB"/>
          </a:p>
        </p:txBody>
      </p:sp>
      <p:sp>
        <p:nvSpPr>
          <p:cNvPr id="5" name="Footer Placeholder 4">
            <a:extLst>
              <a:ext uri="{FF2B5EF4-FFF2-40B4-BE49-F238E27FC236}">
                <a16:creationId xmlns:a16="http://schemas.microsoft.com/office/drawing/2014/main" xmlns="" id="{A5C1600E-7E32-4806-AC82-B437BB6582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xmlns="" id="{727F3C55-107B-40EF-84C3-29182858AB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132CC4-A3C0-42A8-9164-0B49447EAD6B}" type="slidenum">
              <a:rPr lang="en-GB" smtClean="0"/>
              <a:t>‹#›</a:t>
            </a:fld>
            <a:endParaRPr lang="en-GB"/>
          </a:p>
        </p:txBody>
      </p:sp>
    </p:spTree>
    <p:extLst>
      <p:ext uri="{BB962C8B-B14F-4D97-AF65-F5344CB8AC3E}">
        <p14:creationId xmlns:p14="http://schemas.microsoft.com/office/powerpoint/2010/main" val="26987780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5FDA5A-3FAE-4F8C-8E34-5EF3346A42E5}"/>
              </a:ext>
            </a:extLst>
          </p:cNvPr>
          <p:cNvSpPr>
            <a:spLocks noGrp="1"/>
          </p:cNvSpPr>
          <p:nvPr>
            <p:ph type="title"/>
          </p:nvPr>
        </p:nvSpPr>
        <p:spPr/>
        <p:txBody>
          <a:bodyPr/>
          <a:lstStyle/>
          <a:p>
            <a:r>
              <a:rPr lang="en-US" dirty="0"/>
              <a:t>Email from Ian Shipsey</a:t>
            </a:r>
            <a:endParaRPr lang="en-GB" dirty="0"/>
          </a:p>
        </p:txBody>
      </p:sp>
      <p:sp>
        <p:nvSpPr>
          <p:cNvPr id="3" name="Content Placeholder 2">
            <a:extLst>
              <a:ext uri="{FF2B5EF4-FFF2-40B4-BE49-F238E27FC236}">
                <a16:creationId xmlns:a16="http://schemas.microsoft.com/office/drawing/2014/main" xmlns="" id="{E8B25B02-D6E8-484E-AF26-34C5C5F5D870}"/>
              </a:ext>
            </a:extLst>
          </p:cNvPr>
          <p:cNvSpPr>
            <a:spLocks noGrp="1"/>
          </p:cNvSpPr>
          <p:nvPr>
            <p:ph idx="1"/>
          </p:nvPr>
        </p:nvSpPr>
        <p:spPr/>
        <p:txBody>
          <a:bodyPr>
            <a:normAutofit fontScale="55000" lnSpcReduction="20000"/>
          </a:bodyPr>
          <a:lstStyle/>
          <a:p>
            <a:pPr marL="0" indent="0">
              <a:buNone/>
            </a:pPr>
            <a:r>
              <a:rPr lang="en-GB" dirty="0"/>
              <a:t/>
            </a:r>
            <a:br>
              <a:rPr lang="en-GB" dirty="0"/>
            </a:br>
            <a:r>
              <a:rPr lang="en-GB" dirty="0"/>
              <a:t>What we can provide:  </a:t>
            </a:r>
            <a:br>
              <a:rPr lang="en-GB" dirty="0"/>
            </a:br>
            <a:r>
              <a:rPr lang="en-GB" dirty="0"/>
              <a:t/>
            </a:r>
            <a:br>
              <a:rPr lang="en-GB" dirty="0"/>
            </a:br>
            <a:r>
              <a:rPr lang="en-GB" dirty="0"/>
              <a:t>1. A  Beecroft Laser Lab adjacent to the stairwell. These labs have clean air and close temperature control already running. Optical tables are available. A laser equipment fund paid for a laser system (in Chris Foot’s lab) that was purchased with Oxford funds that we will use for AION.</a:t>
            </a:r>
            <a:br>
              <a:rPr lang="en-GB" dirty="0"/>
            </a:br>
            <a:r>
              <a:rPr lang="en-GB" dirty="0"/>
              <a:t/>
            </a:r>
            <a:br>
              <a:rPr lang="en-GB" dirty="0"/>
            </a:br>
            <a:r>
              <a:rPr lang="en-GB" dirty="0"/>
              <a:t>The value of a lab in the Beecroft is about £1M (based on the construction cost of the Beecroft (£50M, that there are about 20 labs and more than half the Beecroft cost was for the lower floors) </a:t>
            </a:r>
            <a:br>
              <a:rPr lang="en-GB" dirty="0"/>
            </a:br>
            <a:r>
              <a:rPr lang="en-GB" dirty="0"/>
              <a:t/>
            </a:r>
            <a:br>
              <a:rPr lang="en-GB" dirty="0"/>
            </a:br>
            <a:r>
              <a:rPr lang="en-GB" dirty="0"/>
              <a:t>2.      Site preparation:– drilling two holes through the concrete walls: </a:t>
            </a:r>
            <a:r>
              <a:rPr lang="en-GB" dirty="0" err="1"/>
              <a:t>i</a:t>
            </a:r>
            <a:r>
              <a:rPr lang="en-GB" dirty="0"/>
              <a:t>. to link the laser lab to the stairwell and ii. to open up the void at the bottom of the stairwell (extra 2.6m of height). </a:t>
            </a:r>
            <a:br>
              <a:rPr lang="en-GB" dirty="0"/>
            </a:br>
            <a:r>
              <a:rPr lang="en-GB" dirty="0"/>
              <a:t/>
            </a:r>
            <a:br>
              <a:rPr lang="en-GB" dirty="0"/>
            </a:br>
            <a:r>
              <a:rPr lang="en-GB" dirty="0"/>
              <a:t>3. Our Mechanical Workshop could  build the support structure frame. Oxford will pay for it to be enclosed in copper (for aesthetic reasons)</a:t>
            </a:r>
            <a:br>
              <a:rPr lang="en-GB" dirty="0"/>
            </a:br>
            <a:r>
              <a:rPr lang="en-GB" dirty="0"/>
              <a:t/>
            </a:r>
            <a:br>
              <a:rPr lang="en-GB" dirty="0"/>
            </a:br>
            <a:r>
              <a:rPr lang="en-GB" dirty="0"/>
              <a:t>4.   Studentship:- for Chris Foot </a:t>
            </a:r>
            <a:br>
              <a:rPr lang="en-GB" dirty="0"/>
            </a:br>
            <a:r>
              <a:rPr lang="en-GB" dirty="0"/>
              <a:t/>
            </a:r>
            <a:br>
              <a:rPr lang="en-GB" dirty="0"/>
            </a:br>
            <a:r>
              <a:rPr lang="en-GB" dirty="0"/>
              <a:t>5.  There are a large number of academics at Oxford in the QSFP program both experimentalists and theorists, and that local community is mutually supportive. In addition we expect to hire several academics in the QSFP program in the next 3 years.</a:t>
            </a:r>
            <a:br>
              <a:rPr lang="en-GB" dirty="0"/>
            </a:br>
            <a:r>
              <a:rPr lang="en-GB" dirty="0"/>
              <a:t/>
            </a:r>
            <a:br>
              <a:rPr lang="en-GB" dirty="0"/>
            </a:br>
            <a:r>
              <a:rPr lang="en-GB" dirty="0"/>
              <a:t>6.  Strong possibility of additional private funding. The Beecroft itself received 13.8M in private funding.</a:t>
            </a:r>
            <a:br>
              <a:rPr lang="en-GB" dirty="0"/>
            </a:br>
            <a:r>
              <a:rPr lang="en-GB" dirty="0"/>
              <a:t/>
            </a:r>
            <a:br>
              <a:rPr lang="en-GB" dirty="0"/>
            </a:br>
            <a:r>
              <a:rPr lang="en-GB" dirty="0"/>
              <a:t>7.   Note there is also the Van de Graaf tower. That is more expensive to modify (but again Oxford would cover that cost) it has the advantage there is no foot traffic.</a:t>
            </a:r>
          </a:p>
          <a:p>
            <a:pPr marL="0" indent="0">
              <a:buNone/>
            </a:pPr>
            <a:endParaRPr lang="en-GB" dirty="0"/>
          </a:p>
        </p:txBody>
      </p:sp>
    </p:spTree>
    <p:extLst>
      <p:ext uri="{BB962C8B-B14F-4D97-AF65-F5344CB8AC3E}">
        <p14:creationId xmlns:p14="http://schemas.microsoft.com/office/powerpoint/2010/main" val="165826666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TotalTime>
  <Words>4</Words>
  <Application>Microsoft Macintosh PowerPoint</Application>
  <PresentationFormat>Custom</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Email from Ian Shipsey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Email from Ian Shipsey</dc:title>
  <dc:creator>coleman</dc:creator>
  <cp:lastModifiedBy>Oliver Buchmueller</cp:lastModifiedBy>
  <cp:revision>1</cp:revision>
  <dcterms:created xsi:type="dcterms:W3CDTF">2019-01-25T11:24:29Z</dcterms:created>
  <dcterms:modified xsi:type="dcterms:W3CDTF">2019-01-25T13:39:45Z</dcterms:modified>
</cp:coreProperties>
</file>