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5" r:id="rId3"/>
    <p:sldId id="270" r:id="rId4"/>
    <p:sldId id="268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5266" autoAdjust="0"/>
    <p:restoredTop sz="50000" autoAdjust="0"/>
  </p:normalViewPr>
  <p:slideViewPr>
    <p:cSldViewPr snapToGrid="0" snapToObjects="1">
      <p:cViewPr varScale="1">
        <p:scale>
          <a:sx n="171" d="100"/>
          <a:sy n="171" d="100"/>
        </p:scale>
        <p:origin x="1120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8/9/21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8/9/21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9 August, 2021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Introduction and goals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130E-777F-EE47-87C4-309039C8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ENUBET/</a:t>
            </a:r>
            <a:r>
              <a:rPr lang="en-US" sz="3600" dirty="0" err="1"/>
              <a:t>nuSTORM</a:t>
            </a:r>
            <a:r>
              <a:rPr lang="en-US" sz="3600" dirty="0"/>
              <a:t> joint session at </a:t>
            </a:r>
            <a:r>
              <a:rPr lang="en-US" sz="3600" dirty="0" err="1"/>
              <a:t>nuFACT</a:t>
            </a:r>
            <a:r>
              <a:rPr lang="en-US" sz="3600" dirty="0"/>
              <a:t> ‘21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1C7AFE-7F06-8246-9941-F0824FC4F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3040" y="4409263"/>
            <a:ext cx="4331777" cy="658683"/>
          </a:xfrm>
          <a:ln>
            <a:solidFill>
              <a:schemeClr val="bg1"/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dirty="0"/>
              <a:t>Further discussion in/after Andrea’s presentation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5C3031-0D79-884F-90F1-DEA72E84F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pic>
        <p:nvPicPr>
          <p:cNvPr id="7" name="Picture 6" descr="Graphical user interface, text, application, letter, email&#10;&#10;Description automatically generated">
            <a:extLst>
              <a:ext uri="{FF2B5EF4-FFF2-40B4-BE49-F238E27FC236}">
                <a16:creationId xmlns:a16="http://schemas.microsoft.com/office/drawing/2014/main" id="{1D895D56-9031-7243-A1A5-91D9F567F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576" y="912785"/>
            <a:ext cx="5966848" cy="33179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2AD8F1-0D0E-324E-A55F-FB0DF1AAFEAE}"/>
              </a:ext>
            </a:extLst>
          </p:cNvPr>
          <p:cNvSpPr txBox="1"/>
          <p:nvPr/>
        </p:nvSpPr>
        <p:spPr>
          <a:xfrm rot="19800000">
            <a:off x="6230318" y="1056988"/>
            <a:ext cx="195278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Initial proposal</a:t>
            </a:r>
          </a:p>
          <a:p>
            <a:pPr algn="r"/>
            <a:r>
              <a:rPr lang="en-US" dirty="0"/>
              <a:t>… for </a:t>
            </a:r>
            <a:r>
              <a:rPr lang="en-US" dirty="0" err="1"/>
              <a:t>dicussion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107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42BBB-EA38-7642-B190-45973F0B1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schedule established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904EF-9CB9-D84C-8E9A-27BD955E7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19932"/>
            <a:ext cx="9144000" cy="452356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Next meetings: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28Jun21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09Aug21</a:t>
            </a:r>
          </a:p>
          <a:p>
            <a:pPr lvl="1"/>
            <a:r>
              <a:rPr lang="en-US" dirty="0"/>
              <a:t>20Sep21</a:t>
            </a:r>
          </a:p>
          <a:p>
            <a:pPr lvl="2"/>
            <a:endParaRPr lang="en-US" dirty="0"/>
          </a:p>
          <a:p>
            <a:r>
              <a:rPr lang="en-US" dirty="0"/>
              <a:t>Progress in </a:t>
            </a:r>
            <a:r>
              <a:rPr lang="en-US" dirty="0" err="1"/>
              <a:t>nuSIM</a:t>
            </a:r>
            <a:r>
              <a:rPr lang="en-US" dirty="0"/>
              <a:t> development</a:t>
            </a:r>
          </a:p>
          <a:p>
            <a:pPr lvl="1"/>
            <a:r>
              <a:rPr lang="en-US" dirty="0"/>
              <a:t>See PK</a:t>
            </a:r>
          </a:p>
          <a:p>
            <a:pPr lvl="2"/>
            <a:endParaRPr lang="en-US" dirty="0"/>
          </a:p>
          <a:p>
            <a:r>
              <a:rPr lang="en-US" dirty="0"/>
              <a:t>This meeting:</a:t>
            </a:r>
          </a:p>
          <a:p>
            <a:pPr lvl="1"/>
            <a:r>
              <a:rPr lang="en-US" dirty="0"/>
              <a:t>Review </a:t>
            </a:r>
            <a:r>
              <a:rPr lang="en-US" dirty="0" err="1"/>
              <a:t>nuSIM</a:t>
            </a:r>
            <a:r>
              <a:rPr lang="en-US" dirty="0"/>
              <a:t> progress</a:t>
            </a:r>
          </a:p>
          <a:p>
            <a:pPr lvl="1"/>
            <a:r>
              <a:rPr lang="en-US" dirty="0"/>
              <a:t>Continue discussion of target synergies w\ ENUBET and demo</a:t>
            </a:r>
          </a:p>
          <a:p>
            <a:pPr lvl="1"/>
            <a:r>
              <a:rPr lang="en-US" dirty="0"/>
              <a:t>Begin discussion of SPS, muon, and neutrino timing issues</a:t>
            </a:r>
          </a:p>
          <a:p>
            <a:pPr lvl="1"/>
            <a:r>
              <a:rPr lang="en-US" dirty="0"/>
              <a:t>Begin discussion of neutrino detection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03153-3C69-0048-BB54-067FA1D29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542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64A8A8-7376-E346-8783-47059FE08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AEB9C18-E89A-AD42-A634-E03B68DC71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977" y="0"/>
            <a:ext cx="396204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39295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101</TotalTime>
  <Words>75</Words>
  <Application>Microsoft Macintosh PowerPoint</Application>
  <PresentationFormat>On-screen Show (16:9)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KL-standard-black</vt:lpstr>
      <vt:lpstr>Introduction and goals</vt:lpstr>
      <vt:lpstr>ENUBET/nuSTORM joint session at nuFACT ‘21</vt:lpstr>
      <vt:lpstr>Meeting schedule established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Kenneth Long</dc:creator>
  <cp:lastModifiedBy>Long, Kenneth R</cp:lastModifiedBy>
  <cp:revision>13</cp:revision>
  <dcterms:created xsi:type="dcterms:W3CDTF">2021-02-24T15:03:53Z</dcterms:created>
  <dcterms:modified xsi:type="dcterms:W3CDTF">2021-08-09T11:08:23Z</dcterms:modified>
</cp:coreProperties>
</file>