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4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68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5/17/21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May,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hyperlink" Target="https://indico.cern.ch/event/1018506/contributions/4274455/attachments/2213366/3746441/2021-03-25_cooling-nustorm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Muon beams for cooling demo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0B7E-DB01-D04D-8069-735054013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Specification: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3B081-46C4-A742-952F-24BF0EF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9DB51B9-D835-CE4D-9A2D-5E01404A0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75" y="563098"/>
            <a:ext cx="7148111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Rectilinear cooling test; specification from C. Rogers (25Mar21)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Single cooling cell specification table 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 17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1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RIng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cooling test; specification from C. Rogers (25Mar21)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Specification table 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 19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1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3D4C5E-B525-1243-B70F-9367356EE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582" y="1340711"/>
            <a:ext cx="2717800" cy="13462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3379E7-9678-5E4B-A233-773F4E6CD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62" y="3357114"/>
            <a:ext cx="2030240" cy="157297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7659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E64A1-F891-F44B-B41F-23F8EC00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54D38-82DE-F844-9DEB-85DB1484A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for inclusion in </a:t>
            </a:r>
            <a:r>
              <a:rPr lang="en-US" dirty="0" err="1"/>
              <a:t>nuSIM</a:t>
            </a:r>
            <a:r>
              <a:rPr lang="en-US" dirty="0"/>
              <a:t> written:</a:t>
            </a:r>
          </a:p>
          <a:p>
            <a:pPr lvl="1"/>
            <a:r>
              <a:rPr lang="en-US" dirty="0"/>
              <a:t>Now being tested</a:t>
            </a:r>
          </a:p>
          <a:p>
            <a:endParaRPr lang="en-US" dirty="0"/>
          </a:p>
          <a:p>
            <a:r>
              <a:rPr lang="en-US" dirty="0"/>
              <a:t>Creates nominal beam, specified through csv: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4B02B-7476-8745-9E11-D5F4017E0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A27BB3-5E4F-D646-82EC-E7B455965433}"/>
              </a:ext>
            </a:extLst>
          </p:cNvPr>
          <p:cNvSpPr txBox="1"/>
          <p:nvPr/>
        </p:nvSpPr>
        <p:spPr>
          <a:xfrm>
            <a:off x="5243638" y="3503851"/>
            <a:ext cx="2970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More difficult job:</a:t>
            </a:r>
          </a:p>
          <a:p>
            <a:r>
              <a:rPr lang="en-US" dirty="0">
                <a:solidFill>
                  <a:schemeClr val="bg1"/>
                </a:solidFill>
              </a:rPr>
              <a:t>   How to produce the beams!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89FBDE-ADDB-B74B-B1DD-E983FDE5D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25" y="2906266"/>
            <a:ext cx="4114800" cy="18415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08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</TotalTime>
  <Words>82</Words>
  <Application>Microsoft Macintosh PowerPoint</Application>
  <PresentationFormat>On-screen Show (16:9)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Muon beams for cooling demo</vt:lpstr>
      <vt:lpstr>Specification:</vt:lpstr>
      <vt:lpstr>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beams for cooling demo</dc:title>
  <dc:creator>Long, Kenneth R</dc:creator>
  <cp:lastModifiedBy>Long, Kenneth R</cp:lastModifiedBy>
  <cp:revision>2</cp:revision>
  <dcterms:created xsi:type="dcterms:W3CDTF">2021-05-17T11:47:59Z</dcterms:created>
  <dcterms:modified xsi:type="dcterms:W3CDTF">2021-05-17T13:08:55Z</dcterms:modified>
</cp:coreProperties>
</file>