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63" r:id="rId4"/>
    <p:sldId id="269" r:id="rId5"/>
    <p:sldId id="265" r:id="rId6"/>
    <p:sldId id="270" r:id="rId7"/>
    <p:sldId id="268" r:id="rId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5266" autoAdjust="0"/>
    <p:restoredTop sz="50000" autoAdjust="0"/>
  </p:normalViewPr>
  <p:slideViewPr>
    <p:cSldViewPr snapToGrid="0" snapToObjects="1">
      <p:cViewPr varScale="1">
        <p:scale>
          <a:sx n="171" d="100"/>
          <a:sy n="171" d="100"/>
        </p:scale>
        <p:origin x="1120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5/17/21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5/17/21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17 May, 2021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nustorm-steer@cern.ch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Introduction and goals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E26F0-9ADF-0242-B97E-06BDF667E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Update since our last meeting</a:t>
            </a:r>
            <a:br>
              <a:rPr lang="en-US" dirty="0"/>
            </a:br>
            <a:r>
              <a:rPr lang="en-US" sz="2700" dirty="0"/>
              <a:t>on 24Feb21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7E8487-3960-AC41-A097-A5CD5FDC10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Introduction and goals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663BD-2B75-BD4A-AE5E-0D2BD5BFA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250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2265B3-4BD0-FF4D-B835-048AC609B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27F660BC-FA63-0047-95AD-0FBE7412D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8142"/>
            <a:ext cx="9144000" cy="4527216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71FA5F3-DA1C-BF41-950E-1F9D54B3D3E8}"/>
              </a:ext>
            </a:extLst>
          </p:cNvPr>
          <p:cNvCxnSpPr/>
          <p:nvPr/>
        </p:nvCxnSpPr>
        <p:spPr>
          <a:xfrm>
            <a:off x="193729" y="3316637"/>
            <a:ext cx="87177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7437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9B56DD-A0B4-9D4E-BBD6-BBD02FDC3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9A54B2-F701-2C4E-876B-390C00E5C1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24" y="83457"/>
            <a:ext cx="4631722" cy="260534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168D657-F530-BD4F-B677-1F5192266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5903" y="2485695"/>
            <a:ext cx="4631722" cy="260534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DA78A4C-9B99-324D-96F7-E739E4BA7B24}"/>
              </a:ext>
            </a:extLst>
          </p:cNvPr>
          <p:cNvSpPr txBox="1"/>
          <p:nvPr/>
        </p:nvSpPr>
        <p:spPr>
          <a:xfrm rot="1600964">
            <a:off x="5796366" y="1007390"/>
            <a:ext cx="1536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From last time</a:t>
            </a:r>
          </a:p>
        </p:txBody>
      </p:sp>
    </p:spTree>
    <p:extLst>
      <p:ext uri="{BB962C8B-B14F-4D97-AF65-F5344CB8AC3E}">
        <p14:creationId xmlns:p14="http://schemas.microsoft.com/office/powerpoint/2010/main" val="3711144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B130E-777F-EE47-87C4-309039C89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Strengthening collaborative working 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B1C7AFE-7F06-8246-9941-F0824FC4FA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Made a start:</a:t>
            </a:r>
          </a:p>
          <a:p>
            <a:pPr lvl="1"/>
            <a:r>
              <a:rPr lang="en-US" dirty="0"/>
              <a:t>Collaborative development of s/w activity (see PK)</a:t>
            </a:r>
          </a:p>
          <a:p>
            <a:pPr lvl="1"/>
            <a:r>
              <a:rPr lang="en-US" dirty="0"/>
              <a:t>Initiated Steering Group:</a:t>
            </a:r>
          </a:p>
          <a:p>
            <a:pPr lvl="2"/>
            <a:r>
              <a:rPr lang="en-US" dirty="0"/>
              <a:t>Luis Alvarez-</a:t>
            </a:r>
            <a:r>
              <a:rPr lang="en-US" dirty="0" err="1"/>
              <a:t>Ruso</a:t>
            </a:r>
            <a:r>
              <a:rPr lang="en-US" dirty="0"/>
              <a:t>, Alan </a:t>
            </a:r>
            <a:r>
              <a:rPr lang="en-US" dirty="0" err="1"/>
              <a:t>Bross</a:t>
            </a:r>
            <a:r>
              <a:rPr lang="en-US" dirty="0"/>
              <a:t>, Chris </a:t>
            </a:r>
            <a:r>
              <a:rPr lang="en-US" dirty="0" err="1"/>
              <a:t>Densham</a:t>
            </a:r>
            <a:r>
              <a:rPr lang="en-US" dirty="0"/>
              <a:t>, Marcos </a:t>
            </a:r>
            <a:r>
              <a:rPr lang="en-US" dirty="0" err="1"/>
              <a:t>Dracos</a:t>
            </a:r>
            <a:r>
              <a:rPr lang="en-US" dirty="0"/>
              <a:t>, </a:t>
            </a:r>
            <a:r>
              <a:rPr lang="en-US" dirty="0" err="1"/>
              <a:t>Tord</a:t>
            </a:r>
            <a:r>
              <a:rPr lang="en-US" dirty="0"/>
              <a:t> </a:t>
            </a:r>
            <a:r>
              <a:rPr lang="en-US" dirty="0" err="1"/>
              <a:t>Ekelof</a:t>
            </a:r>
            <a:r>
              <a:rPr lang="en-US" dirty="0"/>
              <a:t>, Anna </a:t>
            </a:r>
            <a:r>
              <a:rPr lang="en-US" dirty="0" err="1"/>
              <a:t>Holin</a:t>
            </a:r>
            <a:r>
              <a:rPr lang="en-US" dirty="0"/>
              <a:t>, Paul </a:t>
            </a:r>
            <a:r>
              <a:rPr lang="en-US" dirty="0" err="1"/>
              <a:t>Kyberd</a:t>
            </a:r>
            <a:r>
              <a:rPr lang="en-US" dirty="0"/>
              <a:t>, Ken Long, Andrea </a:t>
            </a:r>
            <a:r>
              <a:rPr lang="en-US" dirty="0" err="1"/>
              <a:t>Longhin</a:t>
            </a:r>
            <a:r>
              <a:rPr lang="en-US" dirty="0"/>
              <a:t>, </a:t>
            </a:r>
            <a:r>
              <a:rPr lang="en-US" dirty="0" err="1"/>
              <a:t>Jaroslaw</a:t>
            </a:r>
            <a:r>
              <a:rPr lang="en-US" dirty="0"/>
              <a:t> Pasternak, Chris Rogers, </a:t>
            </a:r>
            <a:r>
              <a:rPr lang="en-US" dirty="0" err="1"/>
              <a:t>Jingyu</a:t>
            </a:r>
            <a:r>
              <a:rPr lang="en-US" dirty="0"/>
              <a:t> Tang, Francesco Terranova, Emmanuel </a:t>
            </a:r>
            <a:r>
              <a:rPr lang="en-US" dirty="0" err="1"/>
              <a:t>Tsesmelis</a:t>
            </a:r>
            <a:endParaRPr lang="en-US" dirty="0"/>
          </a:p>
          <a:p>
            <a:pPr lvl="2"/>
            <a:r>
              <a:rPr lang="en-US" dirty="0">
                <a:hlinkClick r:id="rId2"/>
              </a:rPr>
              <a:t>nustorm-steer@cern.ch</a:t>
            </a:r>
            <a:endParaRPr lang="en-US" dirty="0"/>
          </a:p>
          <a:p>
            <a:pPr lvl="2"/>
            <a:r>
              <a:rPr lang="en-US" dirty="0"/>
              <a:t>Looking for first meeting</a:t>
            </a:r>
          </a:p>
          <a:p>
            <a:r>
              <a:rPr lang="en-US" dirty="0"/>
              <a:t>Exploiting synergies, working closely with:</a:t>
            </a:r>
          </a:p>
          <a:p>
            <a:pPr lvl="1"/>
            <a:r>
              <a:rPr lang="en-US" dirty="0"/>
              <a:t>ENUBET, muon collider collaboration</a:t>
            </a:r>
          </a:p>
          <a:p>
            <a:pPr lvl="1"/>
            <a:r>
              <a:rPr lang="en-US" dirty="0"/>
              <a:t>Seek to find synergies and overlaps with </a:t>
            </a:r>
            <a:r>
              <a:rPr lang="en-US" dirty="0" err="1"/>
              <a:t>nuSTORM@ESS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5C3031-0D79-884F-90F1-DEA72E84F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107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42BBB-EA38-7642-B190-45973F0B1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Meeting schedule established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904EF-9CB9-D84C-8E9A-27BD955E71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Next meetings:</a:t>
            </a:r>
          </a:p>
          <a:p>
            <a:pPr lvl="1"/>
            <a:r>
              <a:rPr lang="en-US" dirty="0"/>
              <a:t>17May21</a:t>
            </a:r>
          </a:p>
          <a:p>
            <a:pPr lvl="1"/>
            <a:r>
              <a:rPr lang="en-US" dirty="0"/>
              <a:t>28Jun21</a:t>
            </a:r>
          </a:p>
          <a:p>
            <a:pPr lvl="1"/>
            <a:r>
              <a:rPr lang="en-US" dirty="0"/>
              <a:t>09Aug21</a:t>
            </a:r>
          </a:p>
          <a:p>
            <a:pPr lvl="1"/>
            <a:r>
              <a:rPr lang="en-US" dirty="0"/>
              <a:t>20Sep21</a:t>
            </a:r>
          </a:p>
          <a:p>
            <a:r>
              <a:rPr lang="en-US" dirty="0"/>
              <a:t>Have outlined next steps in </a:t>
            </a:r>
            <a:r>
              <a:rPr lang="en-US" dirty="0" err="1"/>
              <a:t>nuSIM</a:t>
            </a:r>
            <a:r>
              <a:rPr lang="en-US" dirty="0"/>
              <a:t> development</a:t>
            </a:r>
          </a:p>
          <a:p>
            <a:pPr lvl="1"/>
            <a:r>
              <a:rPr lang="en-US" dirty="0"/>
              <a:t>See PK</a:t>
            </a:r>
          </a:p>
          <a:p>
            <a:r>
              <a:rPr lang="en-US" dirty="0"/>
              <a:t>Next meeting; need to:</a:t>
            </a:r>
          </a:p>
          <a:p>
            <a:pPr lvl="1"/>
            <a:r>
              <a:rPr lang="en-US" dirty="0"/>
              <a:t>Review </a:t>
            </a:r>
            <a:r>
              <a:rPr lang="en-US" dirty="0" err="1"/>
              <a:t>nuSIM</a:t>
            </a:r>
            <a:r>
              <a:rPr lang="en-US" dirty="0"/>
              <a:t> progress</a:t>
            </a:r>
          </a:p>
          <a:p>
            <a:pPr lvl="1"/>
            <a:r>
              <a:rPr lang="en-US" dirty="0"/>
              <a:t>Make a step on discussion of target synergies w\ ENUBET and demo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03153-3C69-0048-BB54-067FA1D29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542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64A8A8-7376-E346-8783-47059FE08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 dirty="0"/>
          </a:p>
        </p:txBody>
      </p:sp>
      <p:pic>
        <p:nvPicPr>
          <p:cNvPr id="4" name="Picture 3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6D98DEFF-5621-904F-A401-634245A2D6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7100" y="30051"/>
            <a:ext cx="4189800" cy="508339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447392956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andard black 16x9.potx" id="{B00691A5-6736-4A40-A506-BCCA88E10DDA}" vid="{EA44A36C-4EB7-2C4A-B9CA-1DB21219A9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77</TotalTime>
  <Words>160</Words>
  <Application>Microsoft Macintosh PowerPoint</Application>
  <PresentationFormat>On-screen Show (16:9)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KL-standard-black</vt:lpstr>
      <vt:lpstr>Introduction and goals</vt:lpstr>
      <vt:lpstr>Update since our last meeting on 24Feb21</vt:lpstr>
      <vt:lpstr>PowerPoint Presentation</vt:lpstr>
      <vt:lpstr>PowerPoint Presentation</vt:lpstr>
      <vt:lpstr>Strengthening collaborative working …</vt:lpstr>
      <vt:lpstr>Meeting schedule established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Kenneth Long</dc:creator>
  <cp:lastModifiedBy>Long, Kenneth R</cp:lastModifiedBy>
  <cp:revision>10</cp:revision>
  <dcterms:created xsi:type="dcterms:W3CDTF">2021-02-24T15:03:53Z</dcterms:created>
  <dcterms:modified xsi:type="dcterms:W3CDTF">2021-05-17T11:55:22Z</dcterms:modified>
</cp:coreProperties>
</file>