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3"/>
  </p:notesMasterIdLst>
  <p:sldIdLst>
    <p:sldId id="256" r:id="rId5"/>
    <p:sldId id="261" r:id="rId6"/>
    <p:sldId id="267" r:id="rId7"/>
    <p:sldId id="269" r:id="rId8"/>
    <p:sldId id="281" r:id="rId9"/>
    <p:sldId id="279" r:id="rId10"/>
    <p:sldId id="268" r:id="rId11"/>
    <p:sldId id="262" r:id="rId12"/>
    <p:sldId id="270" r:id="rId13"/>
    <p:sldId id="271" r:id="rId14"/>
    <p:sldId id="272" r:id="rId15"/>
    <p:sldId id="273" r:id="rId16"/>
    <p:sldId id="274" r:id="rId17"/>
    <p:sldId id="275" r:id="rId18"/>
    <p:sldId id="280" r:id="rId19"/>
    <p:sldId id="277" r:id="rId20"/>
    <p:sldId id="282" r:id="rId21"/>
    <p:sldId id="26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1E3A99-B833-4A7D-B520-799B9BA3ED1C}">
          <p14:sldIdLst>
            <p14:sldId id="256"/>
            <p14:sldId id="261"/>
            <p14:sldId id="267"/>
            <p14:sldId id="269"/>
            <p14:sldId id="281"/>
            <p14:sldId id="279"/>
            <p14:sldId id="268"/>
            <p14:sldId id="262"/>
            <p14:sldId id="270"/>
            <p14:sldId id="271"/>
            <p14:sldId id="272"/>
            <p14:sldId id="273"/>
            <p14:sldId id="274"/>
            <p14:sldId id="275"/>
            <p14:sldId id="280"/>
            <p14:sldId id="277"/>
            <p14:sldId id="282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A2CDC8-B734-4F05-96F2-6C843019521C}" v="916" dt="2021-03-25T10:28:29.128"/>
    <p1510:client id="{F6B5672D-E28E-4627-AAE6-9B170CCAB52C}" vWet="4" dt="2021-03-25T10:25:42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es, Tiago" userId="962d493b-3619-431c-9f35-b77dd2104dd1" providerId="ADAL" clId="{4EA2CDC8-B734-4F05-96F2-6C843019521C}"/>
    <pc:docChg chg="undo custSel addSld delSld modSld sldOrd modSection">
      <pc:chgData name="Alves, Tiago" userId="962d493b-3619-431c-9f35-b77dd2104dd1" providerId="ADAL" clId="{4EA2CDC8-B734-4F05-96F2-6C843019521C}" dt="2021-03-25T10:28:29.130" v="5540" actId="20577"/>
      <pc:docMkLst>
        <pc:docMk/>
      </pc:docMkLst>
      <pc:sldChg chg="modSp mod">
        <pc:chgData name="Alves, Tiago" userId="962d493b-3619-431c-9f35-b77dd2104dd1" providerId="ADAL" clId="{4EA2CDC8-B734-4F05-96F2-6C843019521C}" dt="2021-03-25T09:29:26.503" v="4339" actId="20577"/>
        <pc:sldMkLst>
          <pc:docMk/>
          <pc:sldMk cId="544966915" sldId="256"/>
        </pc:sldMkLst>
        <pc:spChg chg="mod">
          <ac:chgData name="Alves, Tiago" userId="962d493b-3619-431c-9f35-b77dd2104dd1" providerId="ADAL" clId="{4EA2CDC8-B734-4F05-96F2-6C843019521C}" dt="2021-03-24T19:56:17.531" v="61" actId="20577"/>
          <ac:spMkLst>
            <pc:docMk/>
            <pc:sldMk cId="544966915" sldId="256"/>
            <ac:spMk id="2" creationId="{70C09150-067F-4EFB-96C5-CF634C97C29B}"/>
          </ac:spMkLst>
        </pc:spChg>
        <pc:spChg chg="mod">
          <ac:chgData name="Alves, Tiago" userId="962d493b-3619-431c-9f35-b77dd2104dd1" providerId="ADAL" clId="{4EA2CDC8-B734-4F05-96F2-6C843019521C}" dt="2021-03-25T09:29:26.503" v="4339" actId="20577"/>
          <ac:spMkLst>
            <pc:docMk/>
            <pc:sldMk cId="544966915" sldId="256"/>
            <ac:spMk id="3" creationId="{05C4945F-E32E-4F73-BB85-4645000427A5}"/>
          </ac:spMkLst>
        </pc:spChg>
      </pc:sldChg>
      <pc:sldChg chg="del">
        <pc:chgData name="Alves, Tiago" userId="962d493b-3619-431c-9f35-b77dd2104dd1" providerId="ADAL" clId="{4EA2CDC8-B734-4F05-96F2-6C843019521C}" dt="2021-03-24T19:56:49.306" v="63" actId="47"/>
        <pc:sldMkLst>
          <pc:docMk/>
          <pc:sldMk cId="2553236679" sldId="258"/>
        </pc:sldMkLst>
      </pc:sldChg>
      <pc:sldChg chg="del">
        <pc:chgData name="Alves, Tiago" userId="962d493b-3619-431c-9f35-b77dd2104dd1" providerId="ADAL" clId="{4EA2CDC8-B734-4F05-96F2-6C843019521C}" dt="2021-03-24T19:57:24.918" v="64" actId="47"/>
        <pc:sldMkLst>
          <pc:docMk/>
          <pc:sldMk cId="3952627476" sldId="259"/>
        </pc:sldMkLst>
      </pc:sldChg>
      <pc:sldChg chg="delSp modSp mod">
        <pc:chgData name="Alves, Tiago" userId="962d493b-3619-431c-9f35-b77dd2104dd1" providerId="ADAL" clId="{4EA2CDC8-B734-4F05-96F2-6C843019521C}" dt="2021-03-25T09:32:19.114" v="4451" actId="478"/>
        <pc:sldMkLst>
          <pc:docMk/>
          <pc:sldMk cId="2023119291" sldId="261"/>
        </pc:sldMkLst>
        <pc:spChg chg="del mod">
          <ac:chgData name="Alves, Tiago" userId="962d493b-3619-431c-9f35-b77dd2104dd1" providerId="ADAL" clId="{4EA2CDC8-B734-4F05-96F2-6C843019521C}" dt="2021-03-25T09:32:19.114" v="4451" actId="478"/>
          <ac:spMkLst>
            <pc:docMk/>
            <pc:sldMk cId="2023119291" sldId="261"/>
            <ac:spMk id="4" creationId="{AE33C3A0-2BB3-465B-8D0B-BB454F2800BA}"/>
          </ac:spMkLst>
        </pc:spChg>
        <pc:spChg chg="mod">
          <ac:chgData name="Alves, Tiago" userId="962d493b-3619-431c-9f35-b77dd2104dd1" providerId="ADAL" clId="{4EA2CDC8-B734-4F05-96F2-6C843019521C}" dt="2021-03-25T01:02:50.201" v="3211" actId="20577"/>
          <ac:spMkLst>
            <pc:docMk/>
            <pc:sldMk cId="2023119291" sldId="261"/>
            <ac:spMk id="8" creationId="{F72C079F-1614-489B-A2DF-E9F0A1B9652B}"/>
          </ac:spMkLst>
        </pc:spChg>
      </pc:sldChg>
      <pc:sldChg chg="modSp mod">
        <pc:chgData name="Alves, Tiago" userId="962d493b-3619-431c-9f35-b77dd2104dd1" providerId="ADAL" clId="{4EA2CDC8-B734-4F05-96F2-6C843019521C}" dt="2021-03-25T00:25:21.120" v="2235" actId="20577"/>
        <pc:sldMkLst>
          <pc:docMk/>
          <pc:sldMk cId="3634426182" sldId="262"/>
        </pc:sldMkLst>
        <pc:spChg chg="mod">
          <ac:chgData name="Alves, Tiago" userId="962d493b-3619-431c-9f35-b77dd2104dd1" providerId="ADAL" clId="{4EA2CDC8-B734-4F05-96F2-6C843019521C}" dt="2021-03-25T00:25:21.120" v="2235" actId="20577"/>
          <ac:spMkLst>
            <pc:docMk/>
            <pc:sldMk cId="3634426182" sldId="262"/>
            <ac:spMk id="2" creationId="{61D1DC66-1CF6-4DDC-B923-777A6F63AEC9}"/>
          </ac:spMkLst>
        </pc:spChg>
        <pc:spChg chg="mod">
          <ac:chgData name="Alves, Tiago" userId="962d493b-3619-431c-9f35-b77dd2104dd1" providerId="ADAL" clId="{4EA2CDC8-B734-4F05-96F2-6C843019521C}" dt="2021-03-25T00:24:57.677" v="2212" actId="20577"/>
          <ac:spMkLst>
            <pc:docMk/>
            <pc:sldMk cId="3634426182" sldId="262"/>
            <ac:spMk id="4" creationId="{83FF3395-CB51-44BA-A3A2-A20EF644AF3A}"/>
          </ac:spMkLst>
        </pc:spChg>
      </pc:sldChg>
      <pc:sldChg chg="del">
        <pc:chgData name="Alves, Tiago" userId="962d493b-3619-431c-9f35-b77dd2104dd1" providerId="ADAL" clId="{4EA2CDC8-B734-4F05-96F2-6C843019521C}" dt="2021-03-24T19:58:40.945" v="66" actId="47"/>
        <pc:sldMkLst>
          <pc:docMk/>
          <pc:sldMk cId="1721847122" sldId="263"/>
        </pc:sldMkLst>
      </pc:sldChg>
      <pc:sldChg chg="ord">
        <pc:chgData name="Alves, Tiago" userId="962d493b-3619-431c-9f35-b77dd2104dd1" providerId="ADAL" clId="{4EA2CDC8-B734-4F05-96F2-6C843019521C}" dt="2021-03-24T20:06:02.298" v="184"/>
        <pc:sldMkLst>
          <pc:docMk/>
          <pc:sldMk cId="2770161298" sldId="266"/>
        </pc:sldMkLst>
      </pc:sldChg>
      <pc:sldChg chg="del">
        <pc:chgData name="Alves, Tiago" userId="962d493b-3619-431c-9f35-b77dd2104dd1" providerId="ADAL" clId="{4EA2CDC8-B734-4F05-96F2-6C843019521C}" dt="2021-03-24T19:56:23.622" v="62" actId="47"/>
        <pc:sldMkLst>
          <pc:docMk/>
          <pc:sldMk cId="1006071649" sldId="267"/>
        </pc:sldMkLst>
      </pc:sldChg>
      <pc:sldChg chg="addSp delSp modSp new mod ord">
        <pc:chgData name="Alves, Tiago" userId="962d493b-3619-431c-9f35-b77dd2104dd1" providerId="ADAL" clId="{4EA2CDC8-B734-4F05-96F2-6C843019521C}" dt="2021-03-25T09:33:24.870" v="4463" actId="14100"/>
        <pc:sldMkLst>
          <pc:docMk/>
          <pc:sldMk cId="4291514353" sldId="267"/>
        </pc:sldMkLst>
        <pc:spChg chg="mod">
          <ac:chgData name="Alves, Tiago" userId="962d493b-3619-431c-9f35-b77dd2104dd1" providerId="ADAL" clId="{4EA2CDC8-B734-4F05-96F2-6C843019521C}" dt="2021-03-25T09:33:24.870" v="4463" actId="14100"/>
          <ac:spMkLst>
            <pc:docMk/>
            <pc:sldMk cId="4291514353" sldId="267"/>
            <ac:spMk id="2" creationId="{E03A7A52-FBA5-439C-905C-8EFA577C165A}"/>
          </ac:spMkLst>
        </pc:spChg>
        <pc:spChg chg="mod">
          <ac:chgData name="Alves, Tiago" userId="962d493b-3619-431c-9f35-b77dd2104dd1" providerId="ADAL" clId="{4EA2CDC8-B734-4F05-96F2-6C843019521C}" dt="2021-03-24T23:53:58.384" v="979" actId="20577"/>
          <ac:spMkLst>
            <pc:docMk/>
            <pc:sldMk cId="4291514353" sldId="267"/>
            <ac:spMk id="3" creationId="{2F7945DE-9F40-459C-9F78-B6DCED3FE919}"/>
          </ac:spMkLst>
        </pc:spChg>
        <pc:spChg chg="del">
          <ac:chgData name="Alves, Tiago" userId="962d493b-3619-431c-9f35-b77dd2104dd1" providerId="ADAL" clId="{4EA2CDC8-B734-4F05-96F2-6C843019521C}" dt="2021-03-24T23:45:46.419" v="636"/>
          <ac:spMkLst>
            <pc:docMk/>
            <pc:sldMk cId="4291514353" sldId="267"/>
            <ac:spMk id="4" creationId="{7340850A-C96B-44AD-89E0-E69130FE3065}"/>
          </ac:spMkLst>
        </pc:spChg>
        <pc:spChg chg="add del mod">
          <ac:chgData name="Alves, Tiago" userId="962d493b-3619-431c-9f35-b77dd2104dd1" providerId="ADAL" clId="{4EA2CDC8-B734-4F05-96F2-6C843019521C}" dt="2021-03-25T09:32:21.705" v="4452" actId="478"/>
          <ac:spMkLst>
            <pc:docMk/>
            <pc:sldMk cId="4291514353" sldId="267"/>
            <ac:spMk id="6" creationId="{CC40E08B-6838-4645-BC55-EDC400BA29E5}"/>
          </ac:spMkLst>
        </pc:spChg>
        <pc:picChg chg="add mod modCrop">
          <ac:chgData name="Alves, Tiago" userId="962d493b-3619-431c-9f35-b77dd2104dd1" providerId="ADAL" clId="{4EA2CDC8-B734-4F05-96F2-6C843019521C}" dt="2021-03-24T23:49:18.940" v="655" actId="1076"/>
          <ac:picMkLst>
            <pc:docMk/>
            <pc:sldMk cId="4291514353" sldId="267"/>
            <ac:picMk id="5" creationId="{020B6030-1991-44D2-8877-9BEE27EC898F}"/>
          </ac:picMkLst>
        </pc:picChg>
      </pc:sldChg>
      <pc:sldChg chg="addSp delSp modSp new mod ord">
        <pc:chgData name="Alves, Tiago" userId="962d493b-3619-431c-9f35-b77dd2104dd1" providerId="ADAL" clId="{4EA2CDC8-B734-4F05-96F2-6C843019521C}" dt="2021-03-25T10:11:37.406" v="5436" actId="27636"/>
        <pc:sldMkLst>
          <pc:docMk/>
          <pc:sldMk cId="3355125443" sldId="268"/>
        </pc:sldMkLst>
        <pc:spChg chg="mod">
          <ac:chgData name="Alves, Tiago" userId="962d493b-3619-431c-9f35-b77dd2104dd1" providerId="ADAL" clId="{4EA2CDC8-B734-4F05-96F2-6C843019521C}" dt="2021-03-25T00:08:57.029" v="1353" actId="20577"/>
          <ac:spMkLst>
            <pc:docMk/>
            <pc:sldMk cId="3355125443" sldId="268"/>
            <ac:spMk id="2" creationId="{ADB24542-21FB-4881-B15B-E43E56D40DE7}"/>
          </ac:spMkLst>
        </pc:spChg>
        <pc:spChg chg="mod">
          <ac:chgData name="Alves, Tiago" userId="962d493b-3619-431c-9f35-b77dd2104dd1" providerId="ADAL" clId="{4EA2CDC8-B734-4F05-96F2-6C843019521C}" dt="2021-03-25T10:11:37.406" v="5436" actId="27636"/>
          <ac:spMkLst>
            <pc:docMk/>
            <pc:sldMk cId="3355125443" sldId="268"/>
            <ac:spMk id="3" creationId="{F88D394D-4FDB-4869-A655-47BF9E6EEED2}"/>
          </ac:spMkLst>
        </pc:spChg>
        <pc:spChg chg="add del">
          <ac:chgData name="Alves, Tiago" userId="962d493b-3619-431c-9f35-b77dd2104dd1" providerId="ADAL" clId="{4EA2CDC8-B734-4F05-96F2-6C843019521C}" dt="2021-03-24T20:08:30.813" v="195" actId="931"/>
          <ac:spMkLst>
            <pc:docMk/>
            <pc:sldMk cId="3355125443" sldId="268"/>
            <ac:spMk id="4" creationId="{9242748B-F751-475E-A5A3-F3779AA2CA9D}"/>
          </ac:spMkLst>
        </pc:spChg>
        <pc:graphicFrameChg chg="add del mod">
          <ac:chgData name="Alves, Tiago" userId="962d493b-3619-431c-9f35-b77dd2104dd1" providerId="ADAL" clId="{4EA2CDC8-B734-4F05-96F2-6C843019521C}" dt="2021-03-24T20:06:24.093" v="190" actId="478"/>
          <ac:graphicFrameMkLst>
            <pc:docMk/>
            <pc:sldMk cId="3355125443" sldId="268"/>
            <ac:graphicFrameMk id="5" creationId="{2992B630-7D2F-476F-B5C4-E019F9B11D22}"/>
          </ac:graphicFrameMkLst>
        </pc:graphicFrameChg>
        <pc:picChg chg="add del mod">
          <ac:chgData name="Alves, Tiago" userId="962d493b-3619-431c-9f35-b77dd2104dd1" providerId="ADAL" clId="{4EA2CDC8-B734-4F05-96F2-6C843019521C}" dt="2021-03-24T20:08:03.036" v="192" actId="931"/>
          <ac:picMkLst>
            <pc:docMk/>
            <pc:sldMk cId="3355125443" sldId="268"/>
            <ac:picMk id="7" creationId="{C92911A2-9F95-452F-B0C6-FAE0B5F07006}"/>
          </ac:picMkLst>
        </pc:picChg>
        <pc:picChg chg="add del mod">
          <ac:chgData name="Alves, Tiago" userId="962d493b-3619-431c-9f35-b77dd2104dd1" providerId="ADAL" clId="{4EA2CDC8-B734-4F05-96F2-6C843019521C}" dt="2021-03-24T20:08:08.522" v="194" actId="931"/>
          <ac:picMkLst>
            <pc:docMk/>
            <pc:sldMk cId="3355125443" sldId="268"/>
            <ac:picMk id="9" creationId="{85960E62-408E-4387-AB48-FA2CD91F3C2F}"/>
          </ac:picMkLst>
        </pc:picChg>
        <pc:picChg chg="add mod modCrop">
          <ac:chgData name="Alves, Tiago" userId="962d493b-3619-431c-9f35-b77dd2104dd1" providerId="ADAL" clId="{4EA2CDC8-B734-4F05-96F2-6C843019521C}" dt="2021-03-24T20:08:55.258" v="203" actId="14100"/>
          <ac:picMkLst>
            <pc:docMk/>
            <pc:sldMk cId="3355125443" sldId="268"/>
            <ac:picMk id="11" creationId="{BE476BED-6650-4B51-B42E-26BA3DF19246}"/>
          </ac:picMkLst>
        </pc:picChg>
      </pc:sldChg>
      <pc:sldChg chg="addSp delSp modSp new mod ord">
        <pc:chgData name="Alves, Tiago" userId="962d493b-3619-431c-9f35-b77dd2104dd1" providerId="ADAL" clId="{4EA2CDC8-B734-4F05-96F2-6C843019521C}" dt="2021-03-25T09:40:45.516" v="4591" actId="20577"/>
        <pc:sldMkLst>
          <pc:docMk/>
          <pc:sldMk cId="3745658163" sldId="269"/>
        </pc:sldMkLst>
        <pc:spChg chg="mod">
          <ac:chgData name="Alves, Tiago" userId="962d493b-3619-431c-9f35-b77dd2104dd1" providerId="ADAL" clId="{4EA2CDC8-B734-4F05-96F2-6C843019521C}" dt="2021-03-24T20:10:49.838" v="260" actId="20577"/>
          <ac:spMkLst>
            <pc:docMk/>
            <pc:sldMk cId="3745658163" sldId="269"/>
            <ac:spMk id="2" creationId="{B2D667BB-7C7A-4AF1-8FCF-B310B05C17A3}"/>
          </ac:spMkLst>
        </pc:spChg>
        <pc:spChg chg="add del mod">
          <ac:chgData name="Alves, Tiago" userId="962d493b-3619-431c-9f35-b77dd2104dd1" providerId="ADAL" clId="{4EA2CDC8-B734-4F05-96F2-6C843019521C}" dt="2021-03-25T09:40:45.516" v="4591" actId="20577"/>
          <ac:spMkLst>
            <pc:docMk/>
            <pc:sldMk cId="3745658163" sldId="269"/>
            <ac:spMk id="3" creationId="{7C0DB7DE-1F23-4099-9AAE-493AB2C31F8E}"/>
          </ac:spMkLst>
        </pc:spChg>
        <pc:spChg chg="del">
          <ac:chgData name="Alves, Tiago" userId="962d493b-3619-431c-9f35-b77dd2104dd1" providerId="ADAL" clId="{4EA2CDC8-B734-4F05-96F2-6C843019521C}" dt="2021-03-24T23:59:27.616" v="984" actId="931"/>
          <ac:spMkLst>
            <pc:docMk/>
            <pc:sldMk cId="3745658163" sldId="269"/>
            <ac:spMk id="4" creationId="{1F4D9C2D-F908-4A91-B67A-32FBAA44341A}"/>
          </ac:spMkLst>
        </pc:spChg>
        <pc:picChg chg="add del mod">
          <ac:chgData name="Alves, Tiago" userId="962d493b-3619-431c-9f35-b77dd2104dd1" providerId="ADAL" clId="{4EA2CDC8-B734-4F05-96F2-6C843019521C}" dt="2021-03-24T23:59:14.753" v="981"/>
          <ac:picMkLst>
            <pc:docMk/>
            <pc:sldMk cId="3745658163" sldId="269"/>
            <ac:picMk id="6" creationId="{CBD52260-B8AE-4ECE-A79E-4C8435BF4726}"/>
          </ac:picMkLst>
        </pc:picChg>
        <pc:picChg chg="add del mod">
          <ac:chgData name="Alves, Tiago" userId="962d493b-3619-431c-9f35-b77dd2104dd1" providerId="ADAL" clId="{4EA2CDC8-B734-4F05-96F2-6C843019521C}" dt="2021-03-24T23:59:18.798" v="983"/>
          <ac:picMkLst>
            <pc:docMk/>
            <pc:sldMk cId="3745658163" sldId="269"/>
            <ac:picMk id="8" creationId="{BB17A321-9593-4BEA-A3BC-AE197AB40A2E}"/>
          </ac:picMkLst>
        </pc:picChg>
        <pc:picChg chg="add mod">
          <ac:chgData name="Alves, Tiago" userId="962d493b-3619-431c-9f35-b77dd2104dd1" providerId="ADAL" clId="{4EA2CDC8-B734-4F05-96F2-6C843019521C}" dt="2021-03-24T23:59:37.432" v="987" actId="1076"/>
          <ac:picMkLst>
            <pc:docMk/>
            <pc:sldMk cId="3745658163" sldId="269"/>
            <ac:picMk id="10" creationId="{3F9BB259-23B8-4142-AB45-C7844CC83173}"/>
          </ac:picMkLst>
        </pc:picChg>
      </pc:sldChg>
      <pc:sldChg chg="del">
        <pc:chgData name="Alves, Tiago" userId="962d493b-3619-431c-9f35-b77dd2104dd1" providerId="ADAL" clId="{4EA2CDC8-B734-4F05-96F2-6C843019521C}" dt="2021-03-24T19:58:42.051" v="67" actId="47"/>
        <pc:sldMkLst>
          <pc:docMk/>
          <pc:sldMk cId="1559387404" sldId="270"/>
        </pc:sldMkLst>
      </pc:sldChg>
      <pc:sldChg chg="addSp delSp modSp new mod">
        <pc:chgData name="Alves, Tiago" userId="962d493b-3619-431c-9f35-b77dd2104dd1" providerId="ADAL" clId="{4EA2CDC8-B734-4F05-96F2-6C843019521C}" dt="2021-03-25T01:13:00.043" v="3518" actId="20577"/>
        <pc:sldMkLst>
          <pc:docMk/>
          <pc:sldMk cId="2399562078" sldId="270"/>
        </pc:sldMkLst>
        <pc:spChg chg="mod">
          <ac:chgData name="Alves, Tiago" userId="962d493b-3619-431c-9f35-b77dd2104dd1" providerId="ADAL" clId="{4EA2CDC8-B734-4F05-96F2-6C843019521C}" dt="2021-03-25T00:25:40.284" v="2264" actId="20577"/>
          <ac:spMkLst>
            <pc:docMk/>
            <pc:sldMk cId="2399562078" sldId="270"/>
            <ac:spMk id="2" creationId="{47DD7618-4985-457A-8D28-DB8D9201CA73}"/>
          </ac:spMkLst>
        </pc:spChg>
        <pc:spChg chg="mod">
          <ac:chgData name="Alves, Tiago" userId="962d493b-3619-431c-9f35-b77dd2104dd1" providerId="ADAL" clId="{4EA2CDC8-B734-4F05-96F2-6C843019521C}" dt="2021-03-25T01:13:00.043" v="3518" actId="20577"/>
          <ac:spMkLst>
            <pc:docMk/>
            <pc:sldMk cId="2399562078" sldId="270"/>
            <ac:spMk id="3" creationId="{428E994C-622F-4345-A509-C1F3429DCBC8}"/>
          </ac:spMkLst>
        </pc:spChg>
        <pc:spChg chg="add del">
          <ac:chgData name="Alves, Tiago" userId="962d493b-3619-431c-9f35-b77dd2104dd1" providerId="ADAL" clId="{4EA2CDC8-B734-4F05-96F2-6C843019521C}" dt="2021-03-25T00:29:43.388" v="2275" actId="931"/>
          <ac:spMkLst>
            <pc:docMk/>
            <pc:sldMk cId="2399562078" sldId="270"/>
            <ac:spMk id="4" creationId="{ADAACEBC-934F-40A7-AF7D-46FC2509DFFC}"/>
          </ac:spMkLst>
        </pc:spChg>
        <pc:picChg chg="add del mod">
          <ac:chgData name="Alves, Tiago" userId="962d493b-3619-431c-9f35-b77dd2104dd1" providerId="ADAL" clId="{4EA2CDC8-B734-4F05-96F2-6C843019521C}" dt="2021-03-25T00:26:24.615" v="2269" actId="931"/>
          <ac:picMkLst>
            <pc:docMk/>
            <pc:sldMk cId="2399562078" sldId="270"/>
            <ac:picMk id="6" creationId="{3FB07D99-5B04-4E55-9203-1ED2044AE859}"/>
          </ac:picMkLst>
        </pc:picChg>
        <pc:picChg chg="add del mod">
          <ac:chgData name="Alves, Tiago" userId="962d493b-3619-431c-9f35-b77dd2104dd1" providerId="ADAL" clId="{4EA2CDC8-B734-4F05-96F2-6C843019521C}" dt="2021-03-25T00:29:31.931" v="2274" actId="931"/>
          <ac:picMkLst>
            <pc:docMk/>
            <pc:sldMk cId="2399562078" sldId="270"/>
            <ac:picMk id="8" creationId="{C5709327-87EA-468F-BE02-CD23F89021D2}"/>
          </ac:picMkLst>
        </pc:picChg>
        <pc:picChg chg="add mod">
          <ac:chgData name="Alves, Tiago" userId="962d493b-3619-431c-9f35-b77dd2104dd1" providerId="ADAL" clId="{4EA2CDC8-B734-4F05-96F2-6C843019521C}" dt="2021-03-25T00:29:44.394" v="2277" actId="962"/>
          <ac:picMkLst>
            <pc:docMk/>
            <pc:sldMk cId="2399562078" sldId="270"/>
            <ac:picMk id="10" creationId="{C0996795-1FDD-46E9-AF31-D62DDB67ED2F}"/>
          </ac:picMkLst>
        </pc:picChg>
      </pc:sldChg>
      <pc:sldChg chg="addSp delSp modSp new mod">
        <pc:chgData name="Alves, Tiago" userId="962d493b-3619-431c-9f35-b77dd2104dd1" providerId="ADAL" clId="{4EA2CDC8-B734-4F05-96F2-6C843019521C}" dt="2021-03-25T09:44:50.577" v="4636" actId="1076"/>
        <pc:sldMkLst>
          <pc:docMk/>
          <pc:sldMk cId="1280207848" sldId="271"/>
        </pc:sldMkLst>
        <pc:spChg chg="mod">
          <ac:chgData name="Alves, Tiago" userId="962d493b-3619-431c-9f35-b77dd2104dd1" providerId="ADAL" clId="{4EA2CDC8-B734-4F05-96F2-6C843019521C}" dt="2021-03-25T09:22:47.185" v="4293" actId="20577"/>
          <ac:spMkLst>
            <pc:docMk/>
            <pc:sldMk cId="1280207848" sldId="271"/>
            <ac:spMk id="2" creationId="{05D08F3B-8CAB-415A-82A9-A884963AA5B6}"/>
          </ac:spMkLst>
        </pc:spChg>
        <pc:spChg chg="del mod">
          <ac:chgData name="Alves, Tiago" userId="962d493b-3619-431c-9f35-b77dd2104dd1" providerId="ADAL" clId="{4EA2CDC8-B734-4F05-96F2-6C843019521C}" dt="2021-03-25T09:43:58.774" v="4624" actId="478"/>
          <ac:spMkLst>
            <pc:docMk/>
            <pc:sldMk cId="1280207848" sldId="271"/>
            <ac:spMk id="3" creationId="{89372B1C-8106-4A18-975E-CFEB5DB1E2AE}"/>
          </ac:spMkLst>
        </pc:spChg>
        <pc:spChg chg="del">
          <ac:chgData name="Alves, Tiago" userId="962d493b-3619-431c-9f35-b77dd2104dd1" providerId="ADAL" clId="{4EA2CDC8-B734-4F05-96F2-6C843019521C}" dt="2021-03-25T00:33:53.210" v="2463" actId="931"/>
          <ac:spMkLst>
            <pc:docMk/>
            <pc:sldMk cId="1280207848" sldId="271"/>
            <ac:spMk id="4" creationId="{5F06D349-7469-43BE-9435-D381C22AF40F}"/>
          </ac:spMkLst>
        </pc:spChg>
        <pc:spChg chg="add del mod">
          <ac:chgData name="Alves, Tiago" userId="962d493b-3619-431c-9f35-b77dd2104dd1" providerId="ADAL" clId="{4EA2CDC8-B734-4F05-96F2-6C843019521C}" dt="2021-03-25T09:44:24.936" v="4628" actId="931"/>
          <ac:spMkLst>
            <pc:docMk/>
            <pc:sldMk cId="1280207848" sldId="271"/>
            <ac:spMk id="5" creationId="{82FE051E-4247-4DFD-9C5C-620574D88CDA}"/>
          </ac:spMkLst>
        </pc:spChg>
        <pc:spChg chg="add del mod">
          <ac:chgData name="Alves, Tiago" userId="962d493b-3619-431c-9f35-b77dd2104dd1" providerId="ADAL" clId="{4EA2CDC8-B734-4F05-96F2-6C843019521C}" dt="2021-03-25T09:44:42.910" v="4632" actId="931"/>
          <ac:spMkLst>
            <pc:docMk/>
            <pc:sldMk cId="1280207848" sldId="271"/>
            <ac:spMk id="10" creationId="{B5D3B804-1EE2-458E-ACA1-2E66394F1FDB}"/>
          </ac:spMkLst>
        </pc:spChg>
        <pc:picChg chg="add mod">
          <ac:chgData name="Alves, Tiago" userId="962d493b-3619-431c-9f35-b77dd2104dd1" providerId="ADAL" clId="{4EA2CDC8-B734-4F05-96F2-6C843019521C}" dt="2021-03-25T09:44:50.577" v="4636" actId="1076"/>
          <ac:picMkLst>
            <pc:docMk/>
            <pc:sldMk cId="1280207848" sldId="271"/>
            <ac:picMk id="6" creationId="{12777BEF-0CEA-4A72-9BEF-B7A3965F6F88}"/>
          </ac:picMkLst>
        </pc:picChg>
        <pc:picChg chg="add del mod">
          <ac:chgData name="Alves, Tiago" userId="962d493b-3619-431c-9f35-b77dd2104dd1" providerId="ADAL" clId="{4EA2CDC8-B734-4F05-96F2-6C843019521C}" dt="2021-03-25T09:44:31.891" v="4631" actId="478"/>
          <ac:picMkLst>
            <pc:docMk/>
            <pc:sldMk cId="1280207848" sldId="271"/>
            <ac:picMk id="8" creationId="{B4901F3B-C5D3-44FF-AAAF-77704D466D8B}"/>
          </ac:picMkLst>
        </pc:picChg>
        <pc:picChg chg="add mod">
          <ac:chgData name="Alves, Tiago" userId="962d493b-3619-431c-9f35-b77dd2104dd1" providerId="ADAL" clId="{4EA2CDC8-B734-4F05-96F2-6C843019521C}" dt="2021-03-25T09:44:47.178" v="4635" actId="1076"/>
          <ac:picMkLst>
            <pc:docMk/>
            <pc:sldMk cId="1280207848" sldId="271"/>
            <ac:picMk id="12" creationId="{17F3D9FC-305B-4803-9590-FE85ADBA9654}"/>
          </ac:picMkLst>
        </pc:picChg>
      </pc:sldChg>
      <pc:sldChg chg="addSp delSp modSp new mod">
        <pc:chgData name="Alves, Tiago" userId="962d493b-3619-431c-9f35-b77dd2104dd1" providerId="ADAL" clId="{4EA2CDC8-B734-4F05-96F2-6C843019521C}" dt="2021-03-25T10:25:58.301" v="5452" actId="1076"/>
        <pc:sldMkLst>
          <pc:docMk/>
          <pc:sldMk cId="1001079770" sldId="272"/>
        </pc:sldMkLst>
        <pc:spChg chg="mod">
          <ac:chgData name="Alves, Tiago" userId="962d493b-3619-431c-9f35-b77dd2104dd1" providerId="ADAL" clId="{4EA2CDC8-B734-4F05-96F2-6C843019521C}" dt="2021-03-25T09:22:51.296" v="4294" actId="20577"/>
          <ac:spMkLst>
            <pc:docMk/>
            <pc:sldMk cId="1001079770" sldId="272"/>
            <ac:spMk id="2" creationId="{30EAAEC7-9A94-4D42-A546-83788B314369}"/>
          </ac:spMkLst>
        </pc:spChg>
        <pc:spChg chg="del mod">
          <ac:chgData name="Alves, Tiago" userId="962d493b-3619-431c-9f35-b77dd2104dd1" providerId="ADAL" clId="{4EA2CDC8-B734-4F05-96F2-6C843019521C}" dt="2021-03-25T09:45:16.484" v="4640" actId="931"/>
          <ac:spMkLst>
            <pc:docMk/>
            <pc:sldMk cId="1001079770" sldId="272"/>
            <ac:spMk id="3" creationId="{D1575156-BB14-483B-8196-EB3C72C41F89}"/>
          </ac:spMkLst>
        </pc:spChg>
        <pc:spChg chg="del">
          <ac:chgData name="Alves, Tiago" userId="962d493b-3619-431c-9f35-b77dd2104dd1" providerId="ADAL" clId="{4EA2CDC8-B734-4F05-96F2-6C843019521C}" dt="2021-03-25T00:36:19.443" v="2509" actId="931"/>
          <ac:spMkLst>
            <pc:docMk/>
            <pc:sldMk cId="1001079770" sldId="272"/>
            <ac:spMk id="4" creationId="{6EDA7D35-847C-438E-ACB8-790134CC4CC1}"/>
          </ac:spMkLst>
        </pc:spChg>
        <pc:spChg chg="add del mod">
          <ac:chgData name="Alves, Tiago" userId="962d493b-3619-431c-9f35-b77dd2104dd1" providerId="ADAL" clId="{4EA2CDC8-B734-4F05-96F2-6C843019521C}" dt="2021-03-25T10:25:51.567" v="5449" actId="931"/>
          <ac:spMkLst>
            <pc:docMk/>
            <pc:sldMk cId="1001079770" sldId="272"/>
            <ac:spMk id="4" creationId="{C3BF9839-10B3-4752-B003-CF79A3136E52}"/>
          </ac:spMkLst>
        </pc:spChg>
        <pc:picChg chg="add del mod">
          <ac:chgData name="Alves, Tiago" userId="962d493b-3619-431c-9f35-b77dd2104dd1" providerId="ADAL" clId="{4EA2CDC8-B734-4F05-96F2-6C843019521C}" dt="2021-03-25T10:25:43.151" v="5448" actId="478"/>
          <ac:picMkLst>
            <pc:docMk/>
            <pc:sldMk cId="1001079770" sldId="272"/>
            <ac:picMk id="5" creationId="{8D70306F-C279-49AE-B985-335A0E86A5F0}"/>
          </ac:picMkLst>
        </pc:picChg>
        <pc:picChg chg="add mod">
          <ac:chgData name="Alves, Tiago" userId="962d493b-3619-431c-9f35-b77dd2104dd1" providerId="ADAL" clId="{4EA2CDC8-B734-4F05-96F2-6C843019521C}" dt="2021-03-25T09:45:08.314" v="4639" actId="1076"/>
          <ac:picMkLst>
            <pc:docMk/>
            <pc:sldMk cId="1001079770" sldId="272"/>
            <ac:picMk id="6" creationId="{AF6A05B4-D3FA-4EA4-A202-9A0065D227F2}"/>
          </ac:picMkLst>
        </pc:picChg>
        <pc:picChg chg="add mod">
          <ac:chgData name="Alves, Tiago" userId="962d493b-3619-431c-9f35-b77dd2104dd1" providerId="ADAL" clId="{4EA2CDC8-B734-4F05-96F2-6C843019521C}" dt="2021-03-25T10:25:58.301" v="5452" actId="1076"/>
          <ac:picMkLst>
            <pc:docMk/>
            <pc:sldMk cId="1001079770" sldId="272"/>
            <ac:picMk id="8" creationId="{3B5B50C1-4BEF-4AF7-956B-8BF9BFCF2533}"/>
          </ac:picMkLst>
        </pc:picChg>
      </pc:sldChg>
      <pc:sldChg chg="del">
        <pc:chgData name="Alves, Tiago" userId="962d493b-3619-431c-9f35-b77dd2104dd1" providerId="ADAL" clId="{4EA2CDC8-B734-4F05-96F2-6C843019521C}" dt="2021-03-24T19:58:28.777" v="65" actId="47"/>
        <pc:sldMkLst>
          <pc:docMk/>
          <pc:sldMk cId="563950769" sldId="273"/>
        </pc:sldMkLst>
      </pc:sldChg>
      <pc:sldChg chg="addSp delSp modSp new mod">
        <pc:chgData name="Alves, Tiago" userId="962d493b-3619-431c-9f35-b77dd2104dd1" providerId="ADAL" clId="{4EA2CDC8-B734-4F05-96F2-6C843019521C}" dt="2021-03-25T10:25:35.352" v="5447" actId="478"/>
        <pc:sldMkLst>
          <pc:docMk/>
          <pc:sldMk cId="3542501665" sldId="273"/>
        </pc:sldMkLst>
        <pc:spChg chg="mod">
          <ac:chgData name="Alves, Tiago" userId="962d493b-3619-431c-9f35-b77dd2104dd1" providerId="ADAL" clId="{4EA2CDC8-B734-4F05-96F2-6C843019521C}" dt="2021-03-25T09:22:56.091" v="4295" actId="20577"/>
          <ac:spMkLst>
            <pc:docMk/>
            <pc:sldMk cId="3542501665" sldId="273"/>
            <ac:spMk id="2" creationId="{09455DED-4E1E-4AC2-A648-11E9D444D77A}"/>
          </ac:spMkLst>
        </pc:spChg>
        <pc:spChg chg="del mod">
          <ac:chgData name="Alves, Tiago" userId="962d493b-3619-431c-9f35-b77dd2104dd1" providerId="ADAL" clId="{4EA2CDC8-B734-4F05-96F2-6C843019521C}" dt="2021-03-25T09:46:13.493" v="4648" actId="931"/>
          <ac:spMkLst>
            <pc:docMk/>
            <pc:sldMk cId="3542501665" sldId="273"/>
            <ac:spMk id="3" creationId="{7B3A571F-29E1-4646-9B96-175CDB530511}"/>
          </ac:spMkLst>
        </pc:spChg>
        <pc:spChg chg="del">
          <ac:chgData name="Alves, Tiago" userId="962d493b-3619-431c-9f35-b77dd2104dd1" providerId="ADAL" clId="{4EA2CDC8-B734-4F05-96F2-6C843019521C}" dt="2021-03-25T00:36:40.478" v="2512" actId="931"/>
          <ac:spMkLst>
            <pc:docMk/>
            <pc:sldMk cId="3542501665" sldId="273"/>
            <ac:spMk id="4" creationId="{66BCDC5C-F36A-4053-AF8C-2232E5BFA327}"/>
          </ac:spMkLst>
        </pc:spChg>
        <pc:spChg chg="add del mod">
          <ac:chgData name="Alves, Tiago" userId="962d493b-3619-431c-9f35-b77dd2104dd1" providerId="ADAL" clId="{4EA2CDC8-B734-4F05-96F2-6C843019521C}" dt="2021-03-25T10:25:35.352" v="5447" actId="478"/>
          <ac:spMkLst>
            <pc:docMk/>
            <pc:sldMk cId="3542501665" sldId="273"/>
            <ac:spMk id="8" creationId="{64FE2149-747A-443C-9867-AEFA8C0785DC}"/>
          </ac:spMkLst>
        </pc:spChg>
        <pc:picChg chg="add mod">
          <ac:chgData name="Alves, Tiago" userId="962d493b-3619-431c-9f35-b77dd2104dd1" providerId="ADAL" clId="{4EA2CDC8-B734-4F05-96F2-6C843019521C}" dt="2021-03-25T10:25:28.553" v="5445" actId="1076"/>
          <ac:picMkLst>
            <pc:docMk/>
            <pc:sldMk cId="3542501665" sldId="273"/>
            <ac:picMk id="4" creationId="{BE43B1CE-B24F-47EB-B40C-1EA5A2A4C88E}"/>
          </ac:picMkLst>
        </pc:picChg>
        <pc:picChg chg="add del mod">
          <ac:chgData name="Alves, Tiago" userId="962d493b-3619-431c-9f35-b77dd2104dd1" providerId="ADAL" clId="{4EA2CDC8-B734-4F05-96F2-6C843019521C}" dt="2021-03-25T10:25:19.667" v="5442" actId="478"/>
          <ac:picMkLst>
            <pc:docMk/>
            <pc:sldMk cId="3542501665" sldId="273"/>
            <ac:picMk id="5" creationId="{29D13A88-ED8F-4E31-BFD9-A7BB0490F671}"/>
          </ac:picMkLst>
        </pc:picChg>
        <pc:picChg chg="add mod">
          <ac:chgData name="Alves, Tiago" userId="962d493b-3619-431c-9f35-b77dd2104dd1" providerId="ADAL" clId="{4EA2CDC8-B734-4F05-96F2-6C843019521C}" dt="2021-03-25T09:46:04.996" v="4647" actId="1076"/>
          <ac:picMkLst>
            <pc:docMk/>
            <pc:sldMk cId="3542501665" sldId="273"/>
            <ac:picMk id="6" creationId="{61AE8DF1-39F1-46F8-BC7A-E7E92C694586}"/>
          </ac:picMkLst>
        </pc:picChg>
      </pc:sldChg>
      <pc:sldChg chg="addSp delSp modSp new mod">
        <pc:chgData name="Alves, Tiago" userId="962d493b-3619-431c-9f35-b77dd2104dd1" providerId="ADAL" clId="{4EA2CDC8-B734-4F05-96F2-6C843019521C}" dt="2021-03-25T09:49:57.119" v="4705" actId="1076"/>
        <pc:sldMkLst>
          <pc:docMk/>
          <pc:sldMk cId="3818438579" sldId="274"/>
        </pc:sldMkLst>
        <pc:spChg chg="mod">
          <ac:chgData name="Alves, Tiago" userId="962d493b-3619-431c-9f35-b77dd2104dd1" providerId="ADAL" clId="{4EA2CDC8-B734-4F05-96F2-6C843019521C}" dt="2021-03-24T20:35:18.857" v="426" actId="20577"/>
          <ac:spMkLst>
            <pc:docMk/>
            <pc:sldMk cId="3818438579" sldId="274"/>
            <ac:spMk id="2" creationId="{72D5DC60-A3C2-434D-9D3F-E953BDBD2201}"/>
          </ac:spMkLst>
        </pc:spChg>
        <pc:spChg chg="del mod">
          <ac:chgData name="Alves, Tiago" userId="962d493b-3619-431c-9f35-b77dd2104dd1" providerId="ADAL" clId="{4EA2CDC8-B734-4F05-96F2-6C843019521C}" dt="2021-03-25T09:46:52.487" v="4656" actId="931"/>
          <ac:spMkLst>
            <pc:docMk/>
            <pc:sldMk cId="3818438579" sldId="274"/>
            <ac:spMk id="3" creationId="{B301FF43-552F-4DDC-A31E-FE77B3168E56}"/>
          </ac:spMkLst>
        </pc:spChg>
        <pc:spChg chg="add del">
          <ac:chgData name="Alves, Tiago" userId="962d493b-3619-431c-9f35-b77dd2104dd1" providerId="ADAL" clId="{4EA2CDC8-B734-4F05-96F2-6C843019521C}" dt="2021-03-25T00:37:20.001" v="2515" actId="931"/>
          <ac:spMkLst>
            <pc:docMk/>
            <pc:sldMk cId="3818438579" sldId="274"/>
            <ac:spMk id="4" creationId="{CFA50163-4F35-4508-BFF2-30F91FA7FFB9}"/>
          </ac:spMkLst>
        </pc:spChg>
        <pc:picChg chg="add mod">
          <ac:chgData name="Alves, Tiago" userId="962d493b-3619-431c-9f35-b77dd2104dd1" providerId="ADAL" clId="{4EA2CDC8-B734-4F05-96F2-6C843019521C}" dt="2021-03-25T09:49:57.119" v="4705" actId="1076"/>
          <ac:picMkLst>
            <pc:docMk/>
            <pc:sldMk cId="3818438579" sldId="274"/>
            <ac:picMk id="5" creationId="{1D2C48B1-12F8-446B-A18D-D1A3757EE219}"/>
          </ac:picMkLst>
        </pc:picChg>
        <pc:picChg chg="add del mod">
          <ac:chgData name="Alves, Tiago" userId="962d493b-3619-431c-9f35-b77dd2104dd1" providerId="ADAL" clId="{4EA2CDC8-B734-4F05-96F2-6C843019521C}" dt="2021-03-25T00:33:48.425" v="2462" actId="931"/>
          <ac:picMkLst>
            <pc:docMk/>
            <pc:sldMk cId="3818438579" sldId="274"/>
            <ac:picMk id="6" creationId="{C0A4AE3F-C28C-4771-AD45-1ECC7A6C714F}"/>
          </ac:picMkLst>
        </pc:picChg>
        <pc:picChg chg="add mod">
          <ac:chgData name="Alves, Tiago" userId="962d493b-3619-431c-9f35-b77dd2104dd1" providerId="ADAL" clId="{4EA2CDC8-B734-4F05-96F2-6C843019521C}" dt="2021-03-25T09:46:39.309" v="4654" actId="1076"/>
          <ac:picMkLst>
            <pc:docMk/>
            <pc:sldMk cId="3818438579" sldId="274"/>
            <ac:picMk id="8" creationId="{660CF02E-8ED8-476A-8B26-AC3FD549DB29}"/>
          </ac:picMkLst>
        </pc:picChg>
      </pc:sldChg>
      <pc:sldChg chg="addSp delSp modSp new mod">
        <pc:chgData name="Alves, Tiago" userId="962d493b-3619-431c-9f35-b77dd2104dd1" providerId="ADAL" clId="{4EA2CDC8-B734-4F05-96F2-6C843019521C}" dt="2021-03-25T10:27:36.272" v="5496" actId="1035"/>
        <pc:sldMkLst>
          <pc:docMk/>
          <pc:sldMk cId="3383634007" sldId="275"/>
        </pc:sldMkLst>
        <pc:spChg chg="mod">
          <ac:chgData name="Alves, Tiago" userId="962d493b-3619-431c-9f35-b77dd2104dd1" providerId="ADAL" clId="{4EA2CDC8-B734-4F05-96F2-6C843019521C}" dt="2021-03-25T09:22:07.465" v="4268" actId="20577"/>
          <ac:spMkLst>
            <pc:docMk/>
            <pc:sldMk cId="3383634007" sldId="275"/>
            <ac:spMk id="2" creationId="{67B27402-F9ED-4AEE-BF4B-94B2887741B8}"/>
          </ac:spMkLst>
        </pc:spChg>
        <pc:spChg chg="mod">
          <ac:chgData name="Alves, Tiago" userId="962d493b-3619-431c-9f35-b77dd2104dd1" providerId="ADAL" clId="{4EA2CDC8-B734-4F05-96F2-6C843019521C}" dt="2021-03-25T10:27:32.618" v="5474" actId="1035"/>
          <ac:spMkLst>
            <pc:docMk/>
            <pc:sldMk cId="3383634007" sldId="275"/>
            <ac:spMk id="3" creationId="{9E5E0CAE-E2BE-41CB-907F-9B220B332F2B}"/>
          </ac:spMkLst>
        </pc:spChg>
        <pc:spChg chg="del">
          <ac:chgData name="Alves, Tiago" userId="962d493b-3619-431c-9f35-b77dd2104dd1" providerId="ADAL" clId="{4EA2CDC8-B734-4F05-96F2-6C843019521C}" dt="2021-03-25T00:46:53.821" v="2548" actId="931"/>
          <ac:spMkLst>
            <pc:docMk/>
            <pc:sldMk cId="3383634007" sldId="275"/>
            <ac:spMk id="4" creationId="{1A39F010-A6B4-4678-BC66-05354F922696}"/>
          </ac:spMkLst>
        </pc:spChg>
        <pc:picChg chg="add mod modCrop">
          <ac:chgData name="Alves, Tiago" userId="962d493b-3619-431c-9f35-b77dd2104dd1" providerId="ADAL" clId="{4EA2CDC8-B734-4F05-96F2-6C843019521C}" dt="2021-03-25T10:27:36.272" v="5496" actId="1035"/>
          <ac:picMkLst>
            <pc:docMk/>
            <pc:sldMk cId="3383634007" sldId="275"/>
            <ac:picMk id="6" creationId="{27E50CE9-7CA6-45C7-A06A-EC6BD28C5C78}"/>
          </ac:picMkLst>
        </pc:picChg>
      </pc:sldChg>
      <pc:sldChg chg="modSp new del mod">
        <pc:chgData name="Alves, Tiago" userId="962d493b-3619-431c-9f35-b77dd2104dd1" providerId="ADAL" clId="{4EA2CDC8-B734-4F05-96F2-6C843019521C}" dt="2021-03-25T09:22:36.305" v="4292" actId="47"/>
        <pc:sldMkLst>
          <pc:docMk/>
          <pc:sldMk cId="2079975338" sldId="276"/>
        </pc:sldMkLst>
        <pc:spChg chg="mod">
          <ac:chgData name="Alves, Tiago" userId="962d493b-3619-431c-9f35-b77dd2104dd1" providerId="ADAL" clId="{4EA2CDC8-B734-4F05-96F2-6C843019521C}" dt="2021-03-25T00:56:23.875" v="3144" actId="20577"/>
          <ac:spMkLst>
            <pc:docMk/>
            <pc:sldMk cId="2079975338" sldId="276"/>
            <ac:spMk id="2" creationId="{1523F725-77F3-417A-A51F-DA261753EC28}"/>
          </ac:spMkLst>
        </pc:spChg>
        <pc:spChg chg="mod">
          <ac:chgData name="Alves, Tiago" userId="962d493b-3619-431c-9f35-b77dd2104dd1" providerId="ADAL" clId="{4EA2CDC8-B734-4F05-96F2-6C843019521C}" dt="2021-03-25T09:22:32.927" v="4291" actId="6549"/>
          <ac:spMkLst>
            <pc:docMk/>
            <pc:sldMk cId="2079975338" sldId="276"/>
            <ac:spMk id="3" creationId="{B9DADE48-4F8C-46BB-80F3-58C9E4F7AD4B}"/>
          </ac:spMkLst>
        </pc:spChg>
      </pc:sldChg>
      <pc:sldChg chg="addSp delSp modSp new mod">
        <pc:chgData name="Alves, Tiago" userId="962d493b-3619-431c-9f35-b77dd2104dd1" providerId="ADAL" clId="{4EA2CDC8-B734-4F05-96F2-6C843019521C}" dt="2021-03-25T09:51:10.354" v="4707" actId="20577"/>
        <pc:sldMkLst>
          <pc:docMk/>
          <pc:sldMk cId="2104366472" sldId="277"/>
        </pc:sldMkLst>
        <pc:spChg chg="mod">
          <ac:chgData name="Alves, Tiago" userId="962d493b-3619-431c-9f35-b77dd2104dd1" providerId="ADAL" clId="{4EA2CDC8-B734-4F05-96F2-6C843019521C}" dt="2021-03-25T01:12:25.511" v="3506" actId="20577"/>
          <ac:spMkLst>
            <pc:docMk/>
            <pc:sldMk cId="2104366472" sldId="277"/>
            <ac:spMk id="2" creationId="{28EBBF44-2542-49CE-81E1-8E602749F193}"/>
          </ac:spMkLst>
        </pc:spChg>
        <pc:spChg chg="mod">
          <ac:chgData name="Alves, Tiago" userId="962d493b-3619-431c-9f35-b77dd2104dd1" providerId="ADAL" clId="{4EA2CDC8-B734-4F05-96F2-6C843019521C}" dt="2021-03-25T09:51:10.354" v="4707" actId="20577"/>
          <ac:spMkLst>
            <pc:docMk/>
            <pc:sldMk cId="2104366472" sldId="277"/>
            <ac:spMk id="3" creationId="{A524E9B2-88E3-4089-994A-E351328F7DFE}"/>
          </ac:spMkLst>
        </pc:spChg>
        <pc:spChg chg="del">
          <ac:chgData name="Alves, Tiago" userId="962d493b-3619-431c-9f35-b77dd2104dd1" providerId="ADAL" clId="{4EA2CDC8-B734-4F05-96F2-6C843019521C}" dt="2021-03-24T20:40:10.859" v="603" actId="931"/>
          <ac:spMkLst>
            <pc:docMk/>
            <pc:sldMk cId="2104366472" sldId="277"/>
            <ac:spMk id="4" creationId="{5407881C-9EBD-429E-B993-780892F86FB0}"/>
          </ac:spMkLst>
        </pc:spChg>
        <pc:spChg chg="add mod">
          <ac:chgData name="Alves, Tiago" userId="962d493b-3619-431c-9f35-b77dd2104dd1" providerId="ADAL" clId="{4EA2CDC8-B734-4F05-96F2-6C843019521C}" dt="2021-03-25T09:49:13.874" v="4694" actId="122"/>
          <ac:spMkLst>
            <pc:docMk/>
            <pc:sldMk cId="2104366472" sldId="277"/>
            <ac:spMk id="4" creationId="{902EDD9A-9539-4239-88DF-E56F38B5B9CD}"/>
          </ac:spMkLst>
        </pc:spChg>
        <pc:picChg chg="add mod modCrop">
          <ac:chgData name="Alves, Tiago" userId="962d493b-3619-431c-9f35-b77dd2104dd1" providerId="ADAL" clId="{4EA2CDC8-B734-4F05-96F2-6C843019521C}" dt="2021-03-25T09:48:57.090" v="4675" actId="1076"/>
          <ac:picMkLst>
            <pc:docMk/>
            <pc:sldMk cId="2104366472" sldId="277"/>
            <ac:picMk id="6" creationId="{6E6D9AB1-339A-412A-8EDA-59A30B615850}"/>
          </ac:picMkLst>
        </pc:picChg>
      </pc:sldChg>
      <pc:sldChg chg="new del">
        <pc:chgData name="Alves, Tiago" userId="962d493b-3619-431c-9f35-b77dd2104dd1" providerId="ADAL" clId="{4EA2CDC8-B734-4F05-96F2-6C843019521C}" dt="2021-03-25T09:20:27.637" v="4262" actId="47"/>
        <pc:sldMkLst>
          <pc:docMk/>
          <pc:sldMk cId="333711203" sldId="278"/>
        </pc:sldMkLst>
      </pc:sldChg>
      <pc:sldChg chg="addSp delSp modSp new mod ord setBg">
        <pc:chgData name="Alves, Tiago" userId="962d493b-3619-431c-9f35-b77dd2104dd1" providerId="ADAL" clId="{4EA2CDC8-B734-4F05-96F2-6C843019521C}" dt="2021-03-25T10:02:13.443" v="5000" actId="20577"/>
        <pc:sldMkLst>
          <pc:docMk/>
          <pc:sldMk cId="186247009" sldId="279"/>
        </pc:sldMkLst>
        <pc:spChg chg="mod">
          <ac:chgData name="Alves, Tiago" userId="962d493b-3619-431c-9f35-b77dd2104dd1" providerId="ADAL" clId="{4EA2CDC8-B734-4F05-96F2-6C843019521C}" dt="2021-03-25T00:07:55.442" v="1329" actId="20577"/>
          <ac:spMkLst>
            <pc:docMk/>
            <pc:sldMk cId="186247009" sldId="279"/>
            <ac:spMk id="2" creationId="{DDC7F11A-073F-453D-B8E1-87FF3F123BEC}"/>
          </ac:spMkLst>
        </pc:spChg>
        <pc:spChg chg="del">
          <ac:chgData name="Alves, Tiago" userId="962d493b-3619-431c-9f35-b77dd2104dd1" providerId="ADAL" clId="{4EA2CDC8-B734-4F05-96F2-6C843019521C}" dt="2021-03-24T22:34:06.953" v="619" actId="931"/>
          <ac:spMkLst>
            <pc:docMk/>
            <pc:sldMk cId="186247009" sldId="279"/>
            <ac:spMk id="3" creationId="{95A2BE5B-8EFC-4399-8286-CFA0B1241074}"/>
          </ac:spMkLst>
        </pc:spChg>
        <pc:spChg chg="del">
          <ac:chgData name="Alves, Tiago" userId="962d493b-3619-431c-9f35-b77dd2104dd1" providerId="ADAL" clId="{4EA2CDC8-B734-4F05-96F2-6C843019521C}" dt="2021-03-24T22:33:43.552" v="613" actId="931"/>
          <ac:spMkLst>
            <pc:docMk/>
            <pc:sldMk cId="186247009" sldId="279"/>
            <ac:spMk id="4" creationId="{2C767CA4-25F1-471A-980F-689E7FDFA556}"/>
          </ac:spMkLst>
        </pc:spChg>
        <pc:spChg chg="add mod">
          <ac:chgData name="Alves, Tiago" userId="962d493b-3619-431c-9f35-b77dd2104dd1" providerId="ADAL" clId="{4EA2CDC8-B734-4F05-96F2-6C843019521C}" dt="2021-03-25T10:02:13.443" v="5000" actId="20577"/>
          <ac:spMkLst>
            <pc:docMk/>
            <pc:sldMk cId="186247009" sldId="279"/>
            <ac:spMk id="12" creationId="{C98B060C-2A00-4953-ACFA-61D13A889493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21" creationId="{FC563705-9678-4052-A909-B5114B9A20BD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23" creationId="{22FEEF27-DE57-43BD-AD75-1F367403B6D4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29" creationId="{320AC2FD-9C9F-4609-914D-6112A3185AEB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33" creationId="{87E45DA9-7D26-4B39-8D40-6DBA171A1409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35" creationId="{38FCB955-9576-4C78-BABF-20937A9D1E1B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37" creationId="{56CCD1EB-9408-4CB6-AE2C-F4910716A831}"/>
          </ac:spMkLst>
        </pc:spChg>
        <pc:spChg chg="add del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39" creationId="{1276A3BD-889E-43C9-988C-DE6A00B69949}"/>
          </ac:spMkLst>
        </pc:spChg>
        <pc:spChg chg="add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50" creationId="{FC563705-9678-4052-A909-B5114B9A20BD}"/>
          </ac:spMkLst>
        </pc:spChg>
        <pc:spChg chg="add">
          <ac:chgData name="Alves, Tiago" userId="962d493b-3619-431c-9f35-b77dd2104dd1" providerId="ADAL" clId="{4EA2CDC8-B734-4F05-96F2-6C843019521C}" dt="2021-03-24T22:34:35.982" v="626" actId="26606"/>
          <ac:spMkLst>
            <pc:docMk/>
            <pc:sldMk cId="186247009" sldId="279"/>
            <ac:spMk id="52" creationId="{22FEEF27-DE57-43BD-AD75-1F367403B6D4}"/>
          </ac:spMkLst>
        </pc:spChg>
        <pc:grpChg chg="add del">
          <ac:chgData name="Alves, Tiago" userId="962d493b-3619-431c-9f35-b77dd2104dd1" providerId="ADAL" clId="{4EA2CDC8-B734-4F05-96F2-6C843019521C}" dt="2021-03-24T22:34:35.982" v="626" actId="26606"/>
          <ac:grpSpMkLst>
            <pc:docMk/>
            <pc:sldMk cId="186247009" sldId="279"/>
            <ac:grpSpMk id="25" creationId="{5FD8743C-1783-4FB1-8E50-F0FC3ED873AF}"/>
          </ac:grpSpMkLst>
        </pc:grpChg>
        <pc:picChg chg="add mod">
          <ac:chgData name="Alves, Tiago" userId="962d493b-3619-431c-9f35-b77dd2104dd1" providerId="ADAL" clId="{4EA2CDC8-B734-4F05-96F2-6C843019521C}" dt="2021-03-25T00:08:38.069" v="1341" actId="1076"/>
          <ac:picMkLst>
            <pc:docMk/>
            <pc:sldMk cId="186247009" sldId="279"/>
            <ac:picMk id="6" creationId="{04416A51-4F77-418C-8DF5-1AA9620C1947}"/>
          </ac:picMkLst>
        </pc:picChg>
        <pc:picChg chg="add mod ord modCrop">
          <ac:chgData name="Alves, Tiago" userId="962d493b-3619-431c-9f35-b77dd2104dd1" providerId="ADAL" clId="{4EA2CDC8-B734-4F05-96F2-6C843019521C}" dt="2021-03-25T00:08:43.460" v="1342" actId="1076"/>
          <ac:picMkLst>
            <pc:docMk/>
            <pc:sldMk cId="186247009" sldId="279"/>
            <ac:picMk id="8" creationId="{6AA30121-B50D-4D0D-8CF9-CE862E3E0927}"/>
          </ac:picMkLst>
        </pc:picChg>
        <pc:picChg chg="add del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15" creationId="{01A3CA1B-1530-4046-A299-90F41FE7FBFA}"/>
          </ac:picMkLst>
        </pc:picChg>
        <pc:picChg chg="add del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17" creationId="{126A6064-3EEB-4D82-B8AB-85EC8287EF25}"/>
          </ac:picMkLst>
        </pc:picChg>
        <pc:picChg chg="add del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19" creationId="{70EB3F8A-0655-4D47-B546-F7EC731E02CF}"/>
          </ac:picMkLst>
        </pc:picChg>
        <pc:picChg chg="add del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31" creationId="{4CC5A3D5-3BFE-47FD-80E4-9076ECAF5465}"/>
          </ac:picMkLst>
        </pc:picChg>
        <pc:picChg chg="add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44" creationId="{01A3CA1B-1530-4046-A299-90F41FE7FBFA}"/>
          </ac:picMkLst>
        </pc:picChg>
        <pc:picChg chg="add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46" creationId="{126A6064-3EEB-4D82-B8AB-85EC8287EF25}"/>
          </ac:picMkLst>
        </pc:picChg>
        <pc:picChg chg="add">
          <ac:chgData name="Alves, Tiago" userId="962d493b-3619-431c-9f35-b77dd2104dd1" providerId="ADAL" clId="{4EA2CDC8-B734-4F05-96F2-6C843019521C}" dt="2021-03-24T22:34:35.982" v="626" actId="26606"/>
          <ac:picMkLst>
            <pc:docMk/>
            <pc:sldMk cId="186247009" sldId="279"/>
            <ac:picMk id="48" creationId="{70EB3F8A-0655-4D47-B546-F7EC731E02CF}"/>
          </ac:picMkLst>
        </pc:picChg>
      </pc:sldChg>
      <pc:sldChg chg="addSp delSp modSp new mod">
        <pc:chgData name="Alves, Tiago" userId="962d493b-3619-431c-9f35-b77dd2104dd1" providerId="ADAL" clId="{4EA2CDC8-B734-4F05-96F2-6C843019521C}" dt="2021-03-25T10:28:29.130" v="5540" actId="20577"/>
        <pc:sldMkLst>
          <pc:docMk/>
          <pc:sldMk cId="480760742" sldId="280"/>
        </pc:sldMkLst>
        <pc:spChg chg="mod">
          <ac:chgData name="Alves, Tiago" userId="962d493b-3619-431c-9f35-b77dd2104dd1" providerId="ADAL" clId="{4EA2CDC8-B734-4F05-96F2-6C843019521C}" dt="2021-03-25T10:27:54.683" v="5531" actId="20577"/>
          <ac:spMkLst>
            <pc:docMk/>
            <pc:sldMk cId="480760742" sldId="280"/>
            <ac:spMk id="2" creationId="{A6A86755-BE37-44A2-842E-56E1C7D83800}"/>
          </ac:spMkLst>
        </pc:spChg>
        <pc:spChg chg="mod">
          <ac:chgData name="Alves, Tiago" userId="962d493b-3619-431c-9f35-b77dd2104dd1" providerId="ADAL" clId="{4EA2CDC8-B734-4F05-96F2-6C843019521C}" dt="2021-03-25T10:28:29.130" v="5540" actId="20577"/>
          <ac:spMkLst>
            <pc:docMk/>
            <pc:sldMk cId="480760742" sldId="280"/>
            <ac:spMk id="3" creationId="{CBF39BEA-614C-4C44-A283-8F83616D0555}"/>
          </ac:spMkLst>
        </pc:spChg>
        <pc:spChg chg="del">
          <ac:chgData name="Alves, Tiago" userId="962d493b-3619-431c-9f35-b77dd2104dd1" providerId="ADAL" clId="{4EA2CDC8-B734-4F05-96F2-6C843019521C}" dt="2021-03-25T10:26:35.412" v="5453"/>
          <ac:spMkLst>
            <pc:docMk/>
            <pc:sldMk cId="480760742" sldId="280"/>
            <ac:spMk id="4" creationId="{158B84EE-87EA-4B1B-9807-C780A4B326E1}"/>
          </ac:spMkLst>
        </pc:spChg>
        <pc:picChg chg="add mod">
          <ac:chgData name="Alves, Tiago" userId="962d493b-3619-431c-9f35-b77dd2104dd1" providerId="ADAL" clId="{4EA2CDC8-B734-4F05-96F2-6C843019521C}" dt="2021-03-25T10:26:35.412" v="5453"/>
          <ac:picMkLst>
            <pc:docMk/>
            <pc:sldMk cId="480760742" sldId="280"/>
            <ac:picMk id="5" creationId="{AAC61E5C-D350-4172-953B-DCA9C9BD5749}"/>
          </ac:picMkLst>
        </pc:picChg>
      </pc:sldChg>
      <pc:sldChg chg="addSp modSp new mod">
        <pc:chgData name="Alves, Tiago" userId="962d493b-3619-431c-9f35-b77dd2104dd1" providerId="ADAL" clId="{4EA2CDC8-B734-4F05-96F2-6C843019521C}" dt="2021-03-25T01:41:16.057" v="3757" actId="14100"/>
        <pc:sldMkLst>
          <pc:docMk/>
          <pc:sldMk cId="2086408060" sldId="281"/>
        </pc:sldMkLst>
        <pc:spChg chg="mod">
          <ac:chgData name="Alves, Tiago" userId="962d493b-3619-431c-9f35-b77dd2104dd1" providerId="ADAL" clId="{4EA2CDC8-B734-4F05-96F2-6C843019521C}" dt="2021-03-25T01:06:30.675" v="3236" actId="20577"/>
          <ac:spMkLst>
            <pc:docMk/>
            <pc:sldMk cId="2086408060" sldId="281"/>
            <ac:spMk id="2" creationId="{64F8C722-590B-4699-A5E2-855A4B10E48C}"/>
          </ac:spMkLst>
        </pc:spChg>
        <pc:spChg chg="mod">
          <ac:chgData name="Alves, Tiago" userId="962d493b-3619-431c-9f35-b77dd2104dd1" providerId="ADAL" clId="{4EA2CDC8-B734-4F05-96F2-6C843019521C}" dt="2021-03-25T01:11:31.744" v="3504" actId="20577"/>
          <ac:spMkLst>
            <pc:docMk/>
            <pc:sldMk cId="2086408060" sldId="281"/>
            <ac:spMk id="3" creationId="{34886DE2-B7F7-476A-A088-ADE800DCD3BA}"/>
          </ac:spMkLst>
        </pc:spChg>
        <pc:spChg chg="mod">
          <ac:chgData name="Alves, Tiago" userId="962d493b-3619-431c-9f35-b77dd2104dd1" providerId="ADAL" clId="{4EA2CDC8-B734-4F05-96F2-6C843019521C}" dt="2021-03-25T01:41:16.057" v="3757" actId="14100"/>
          <ac:spMkLst>
            <pc:docMk/>
            <pc:sldMk cId="2086408060" sldId="281"/>
            <ac:spMk id="4" creationId="{547EFA60-9380-48F3-BD0A-074382D142B4}"/>
          </ac:spMkLst>
        </pc:spChg>
        <pc:spChg chg="add mod">
          <ac:chgData name="Alves, Tiago" userId="962d493b-3619-431c-9f35-b77dd2104dd1" providerId="ADAL" clId="{4EA2CDC8-B734-4F05-96F2-6C843019521C}" dt="2021-03-25T01:40:59.730" v="3754" actId="207"/>
          <ac:spMkLst>
            <pc:docMk/>
            <pc:sldMk cId="2086408060" sldId="281"/>
            <ac:spMk id="7" creationId="{340AF5CF-13E6-40E6-9C8B-B2ACDEC8FA9A}"/>
          </ac:spMkLst>
        </pc:spChg>
        <pc:spChg chg="add mod">
          <ac:chgData name="Alves, Tiago" userId="962d493b-3619-431c-9f35-b77dd2104dd1" providerId="ADAL" clId="{4EA2CDC8-B734-4F05-96F2-6C843019521C}" dt="2021-03-25T01:41:03.845" v="3755" actId="207"/>
          <ac:spMkLst>
            <pc:docMk/>
            <pc:sldMk cId="2086408060" sldId="281"/>
            <ac:spMk id="8" creationId="{1402B1AA-4879-497F-B22B-8A30B05663EE}"/>
          </ac:spMkLst>
        </pc:spChg>
        <pc:spChg chg="add mod">
          <ac:chgData name="Alves, Tiago" userId="962d493b-3619-431c-9f35-b77dd2104dd1" providerId="ADAL" clId="{4EA2CDC8-B734-4F05-96F2-6C843019521C}" dt="2021-03-25T01:40:54.450" v="3753" actId="207"/>
          <ac:spMkLst>
            <pc:docMk/>
            <pc:sldMk cId="2086408060" sldId="281"/>
            <ac:spMk id="9" creationId="{BCD52F77-3B23-4A18-B876-CC5C17326097}"/>
          </ac:spMkLst>
        </pc:spChg>
        <pc:picChg chg="add mod">
          <ac:chgData name="Alves, Tiago" userId="962d493b-3619-431c-9f35-b77dd2104dd1" providerId="ADAL" clId="{4EA2CDC8-B734-4F05-96F2-6C843019521C}" dt="2021-03-25T01:40:21.826" v="3746" actId="1076"/>
          <ac:picMkLst>
            <pc:docMk/>
            <pc:sldMk cId="2086408060" sldId="281"/>
            <ac:picMk id="6" creationId="{C866FEC6-6220-426A-A3A8-520A235A09CF}"/>
          </ac:picMkLst>
        </pc:picChg>
      </pc:sldChg>
      <pc:sldChg chg="modSp new mod">
        <pc:chgData name="Alves, Tiago" userId="962d493b-3619-431c-9f35-b77dd2104dd1" providerId="ADAL" clId="{4EA2CDC8-B734-4F05-96F2-6C843019521C}" dt="2021-03-25T10:11:23.613" v="5434"/>
        <pc:sldMkLst>
          <pc:docMk/>
          <pc:sldMk cId="638659674" sldId="282"/>
        </pc:sldMkLst>
        <pc:spChg chg="mod">
          <ac:chgData name="Alves, Tiago" userId="962d493b-3619-431c-9f35-b77dd2104dd1" providerId="ADAL" clId="{4EA2CDC8-B734-4F05-96F2-6C843019521C}" dt="2021-03-25T09:59:34.648" v="4800" actId="20577"/>
          <ac:spMkLst>
            <pc:docMk/>
            <pc:sldMk cId="638659674" sldId="282"/>
            <ac:spMk id="2" creationId="{BC252E61-8DBF-4CF4-9CE2-5D54BD0B131B}"/>
          </ac:spMkLst>
        </pc:spChg>
        <pc:spChg chg="mod">
          <ac:chgData name="Alves, Tiago" userId="962d493b-3619-431c-9f35-b77dd2104dd1" providerId="ADAL" clId="{4EA2CDC8-B734-4F05-96F2-6C843019521C}" dt="2021-03-25T10:11:23.613" v="5434"/>
          <ac:spMkLst>
            <pc:docMk/>
            <pc:sldMk cId="638659674" sldId="282"/>
            <ac:spMk id="3" creationId="{6589240B-7F06-48F5-BF33-7E48FAB26859}"/>
          </ac:spMkLst>
        </pc:spChg>
      </pc:sldChg>
      <pc:sldChg chg="addSp delSp modSp new del mod">
        <pc:chgData name="Alves, Tiago" userId="962d493b-3619-431c-9f35-b77dd2104dd1" providerId="ADAL" clId="{4EA2CDC8-B734-4F05-96F2-6C843019521C}" dt="2021-03-25T10:28:16.002" v="5535" actId="47"/>
        <pc:sldMkLst>
          <pc:docMk/>
          <pc:sldMk cId="3875871335" sldId="283"/>
        </pc:sldMkLst>
        <pc:spChg chg="mod">
          <ac:chgData name="Alves, Tiago" userId="962d493b-3619-431c-9f35-b77dd2104dd1" providerId="ADAL" clId="{4EA2CDC8-B734-4F05-96F2-6C843019521C}" dt="2021-03-25T09:52:48.358" v="4775" actId="20577"/>
          <ac:spMkLst>
            <pc:docMk/>
            <pc:sldMk cId="3875871335" sldId="283"/>
            <ac:spMk id="2" creationId="{0F90E429-E694-4DFC-97EE-1BA3474C356D}"/>
          </ac:spMkLst>
        </pc:spChg>
        <pc:spChg chg="mod">
          <ac:chgData name="Alves, Tiago" userId="962d493b-3619-431c-9f35-b77dd2104dd1" providerId="ADAL" clId="{4EA2CDC8-B734-4F05-96F2-6C843019521C}" dt="2021-03-25T10:28:02.435" v="5532" actId="21"/>
          <ac:spMkLst>
            <pc:docMk/>
            <pc:sldMk cId="3875871335" sldId="283"/>
            <ac:spMk id="3" creationId="{BD66F3AE-6265-4F3B-A5CA-C2CA2F689F7C}"/>
          </ac:spMkLst>
        </pc:spChg>
        <pc:spChg chg="del">
          <ac:chgData name="Alves, Tiago" userId="962d493b-3619-431c-9f35-b77dd2104dd1" providerId="ADAL" clId="{4EA2CDC8-B734-4F05-96F2-6C843019521C}" dt="2021-03-25T09:55:23.799" v="4776" actId="931"/>
          <ac:spMkLst>
            <pc:docMk/>
            <pc:sldMk cId="3875871335" sldId="283"/>
            <ac:spMk id="4" creationId="{467F75C5-4E62-4646-8BF5-1DB17C695B1B}"/>
          </ac:spMkLst>
        </pc:spChg>
        <pc:picChg chg="add mod modCrop">
          <ac:chgData name="Alves, Tiago" userId="962d493b-3619-431c-9f35-b77dd2104dd1" providerId="ADAL" clId="{4EA2CDC8-B734-4F05-96F2-6C843019521C}" dt="2021-03-25T09:55:48.958" v="4785" actId="1076"/>
          <ac:picMkLst>
            <pc:docMk/>
            <pc:sldMk cId="3875871335" sldId="283"/>
            <ac:picMk id="6" creationId="{CF5E78D3-451C-40D3-9469-0490395E2C3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F73D8-6318-44B5-B32C-9EE181E4A77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4A4EC-316B-41AE-B13A-489BCC63CA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56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48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72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787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0255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674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33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656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676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1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0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36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80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3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89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52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21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8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252AB-963C-4632-812D-9C9F428FF118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B514-2DF6-47DF-AFB1-0A6B29896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200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09150-067F-4EFB-96C5-CF634C97C2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Pion Transport from target to </a:t>
            </a:r>
            <a:r>
              <a:rPr lang="en-GB" err="1"/>
              <a:t>nuSTORM</a:t>
            </a:r>
            <a:r>
              <a:rPr lang="en-GB"/>
              <a:t> 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C4945F-E32E-4F73-BB85-4645000427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Tiago Alves</a:t>
            </a:r>
          </a:p>
          <a:p>
            <a:r>
              <a:rPr lang="en-GB"/>
              <a:t>Imperial College London</a:t>
            </a:r>
          </a:p>
          <a:p>
            <a:r>
              <a:rPr lang="en-GB"/>
              <a:t>March 2021</a:t>
            </a:r>
          </a:p>
        </p:txBody>
      </p:sp>
    </p:spTree>
    <p:extLst>
      <p:ext uri="{BB962C8B-B14F-4D97-AF65-F5344CB8AC3E}">
        <p14:creationId xmlns:p14="http://schemas.microsoft.com/office/powerpoint/2010/main" val="544966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08F3B-8CAB-415A-82A9-A884963AA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Horn Distribution 5GeV</a:t>
            </a:r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12777BEF-0CEA-4A72-9BEF-B7A3965F6F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01" y="2372384"/>
            <a:ext cx="4700588" cy="3525441"/>
          </a:xfrm>
        </p:spPr>
      </p:pic>
      <p:pic>
        <p:nvPicPr>
          <p:cNvPr id="12" name="Content Placeholder 11" descr="Chart, histogram&#10;&#10;Description automatically generated">
            <a:extLst>
              <a:ext uri="{FF2B5EF4-FFF2-40B4-BE49-F238E27FC236}">
                <a16:creationId xmlns:a16="http://schemas.microsoft.com/office/drawing/2014/main" id="{17F3D9FC-305B-4803-9590-FE85ADBA96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687" y="2372384"/>
            <a:ext cx="4697412" cy="3523059"/>
          </a:xfrm>
        </p:spPr>
      </p:pic>
    </p:spTree>
    <p:extLst>
      <p:ext uri="{BB962C8B-B14F-4D97-AF65-F5344CB8AC3E}">
        <p14:creationId xmlns:p14="http://schemas.microsoft.com/office/powerpoint/2010/main" val="1280207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AAEC7-9A94-4D42-A546-83788B314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Horn Distribution 2.64GeV</a:t>
            </a:r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AF6A05B4-D3FA-4EA4-A202-9A0065D227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63" y="2373810"/>
            <a:ext cx="4700588" cy="3525441"/>
          </a:xfrm>
        </p:spPr>
      </p:pic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3B5B50C1-4BEF-4AF7-956B-8BF9BFCF25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751" y="2373810"/>
            <a:ext cx="4697412" cy="3523059"/>
          </a:xfrm>
        </p:spPr>
      </p:pic>
    </p:spTree>
    <p:extLst>
      <p:ext uri="{BB962C8B-B14F-4D97-AF65-F5344CB8AC3E}">
        <p14:creationId xmlns:p14="http://schemas.microsoft.com/office/powerpoint/2010/main" val="1001079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55DED-4E1E-4AC2-A648-11E9D444D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Horn Distribution 7.2GeV</a:t>
            </a:r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61AE8DF1-39F1-46F8-BC7A-E7E92C6945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355534"/>
            <a:ext cx="4700588" cy="3525441"/>
          </a:xfr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BE43B1CE-B24F-47EB-B40C-1EA5A2A4C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228" y="2282854"/>
            <a:ext cx="4820816" cy="361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01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DC60-A3C2-434D-9D3F-E953BDBD2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x,y</a:t>
            </a:r>
            <a:r>
              <a:rPr lang="en-GB"/>
              <a:t> distribution from Horn</a:t>
            </a:r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1D2C48B1-12F8-446B-A18D-D1A3757EE2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579" y="2519007"/>
            <a:ext cx="4699000" cy="3524250"/>
          </a:xfrm>
        </p:spPr>
      </p:pic>
      <p:pic>
        <p:nvPicPr>
          <p:cNvPr id="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660CF02E-8ED8-476A-8B26-AC3FD549DB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519007"/>
            <a:ext cx="4700588" cy="3525441"/>
          </a:xfrm>
        </p:spPr>
      </p:pic>
    </p:spTree>
    <p:extLst>
      <p:ext uri="{BB962C8B-B14F-4D97-AF65-F5344CB8AC3E}">
        <p14:creationId xmlns:p14="http://schemas.microsoft.com/office/powerpoint/2010/main" val="3818438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27402-F9ED-4AEE-BF4B-94B288774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 Combination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E0CAE-E2BE-41CB-907F-9B220B33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177071"/>
            <a:ext cx="4698358" cy="4445667"/>
          </a:xfrm>
        </p:spPr>
        <p:txBody>
          <a:bodyPr>
            <a:normAutofit lnSpcReduction="10000"/>
          </a:bodyPr>
          <a:lstStyle/>
          <a:p>
            <a:r>
              <a:rPr lang="en-GB"/>
              <a:t>Originally the idea was to use 3 combined function magnets but G4BeamLine does not have the ability to model them</a:t>
            </a:r>
          </a:p>
          <a:p>
            <a:r>
              <a:rPr lang="en-GB"/>
              <a:t>For now we are using 3 quadrupoles and 4 sector bends to model the same optics</a:t>
            </a:r>
          </a:p>
          <a:p>
            <a:r>
              <a:rPr lang="en-GB"/>
              <a:t>We have still been unable to code with the OCS due to limitations with the G4BL software not allowing high strength sector bends</a:t>
            </a:r>
          </a:p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E50CE9-7CA6-45C7-A06A-EC6BD28C5C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3" t="22009" r="22103" b="41247"/>
          <a:stretch/>
        </p:blipFill>
        <p:spPr>
          <a:xfrm>
            <a:off x="6096000" y="3264135"/>
            <a:ext cx="4698358" cy="1663176"/>
          </a:xfrm>
        </p:spPr>
      </p:pic>
    </p:spTree>
    <p:extLst>
      <p:ext uri="{BB962C8B-B14F-4D97-AF65-F5344CB8AC3E}">
        <p14:creationId xmlns:p14="http://schemas.microsoft.com/office/powerpoint/2010/main" val="338363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A86755-BE37-44A2-842E-56E1C7D8380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/>
                  <a:t>Orbit Combination Section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/>
                  <a:t> Decay Straight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A86755-BE37-44A2-842E-56E1C7D838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39BEA-614C-4C44-A283-8F83616D0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185952"/>
            <a:ext cx="4698358" cy="4312502"/>
          </a:xfrm>
        </p:spPr>
        <p:txBody>
          <a:bodyPr/>
          <a:lstStyle/>
          <a:p>
            <a:r>
              <a:rPr lang="en-GB"/>
              <a:t>We are currently trying to resolve the issues we are facing</a:t>
            </a:r>
          </a:p>
          <a:p>
            <a:r>
              <a:rPr lang="en-GB"/>
              <a:t>In case we have an opportunity we may look at implementing field maps instead to model the OCS</a:t>
            </a:r>
          </a:p>
          <a:p>
            <a:r>
              <a:rPr lang="en-GB"/>
              <a:t>We have also had issues simulating the FFA cells due to limitations from G4BeamLine</a:t>
            </a:r>
          </a:p>
          <a:p>
            <a:endParaRPr lang="en-GB"/>
          </a:p>
        </p:txBody>
      </p:sp>
      <p:pic>
        <p:nvPicPr>
          <p:cNvPr id="5" name="Content Placeholder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AC61E5C-D350-4172-953B-DCA9C9BD57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7" t="34011" r="9597" b="36447"/>
          <a:stretch/>
        </p:blipFill>
        <p:spPr>
          <a:xfrm>
            <a:off x="5594350" y="3618263"/>
            <a:ext cx="4700588" cy="1035937"/>
          </a:xfrm>
        </p:spPr>
      </p:pic>
    </p:spTree>
    <p:extLst>
      <p:ext uri="{BB962C8B-B14F-4D97-AF65-F5344CB8AC3E}">
        <p14:creationId xmlns:p14="http://schemas.microsoft.com/office/powerpoint/2010/main" val="480760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BBF44-2542-49CE-81E1-8E602749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Twiss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4E9B2-88E3-4089-994A-E351328F7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2"/>
            <a:ext cx="4698358" cy="4231567"/>
          </a:xfrm>
        </p:spPr>
        <p:txBody>
          <a:bodyPr/>
          <a:lstStyle/>
          <a:p>
            <a:r>
              <a:rPr lang="en-GB"/>
              <a:t>The Twiss functions helps model how the optics should work</a:t>
            </a:r>
          </a:p>
          <a:p>
            <a:r>
              <a:rPr lang="en-GB"/>
              <a:t>The need for generating dispersion followed by beam contraction is to eliminate the higher energy particles like protons</a:t>
            </a:r>
          </a:p>
          <a:p>
            <a:r>
              <a:rPr lang="en-GB"/>
              <a:t>The Twiss function can be used to find the optimal radius of the quadrupoles</a:t>
            </a:r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6E6D9AB1-339A-412A-8EDA-59A30B6158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1" t="4131" r="11782" b="7669"/>
          <a:stretch/>
        </p:blipFill>
        <p:spPr>
          <a:xfrm>
            <a:off x="6096000" y="2178253"/>
            <a:ext cx="4466253" cy="358977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2EDD9A-9539-4239-88DF-E56F38B5B9CD}"/>
              </a:ext>
            </a:extLst>
          </p:cNvPr>
          <p:cNvSpPr txBox="1"/>
          <p:nvPr/>
        </p:nvSpPr>
        <p:spPr>
          <a:xfrm>
            <a:off x="6096000" y="5768024"/>
            <a:ext cx="446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Design by C. Hunt</a:t>
            </a:r>
          </a:p>
        </p:txBody>
      </p:sp>
    </p:spTree>
    <p:extLst>
      <p:ext uri="{BB962C8B-B14F-4D97-AF65-F5344CB8AC3E}">
        <p14:creationId xmlns:p14="http://schemas.microsoft.com/office/powerpoint/2010/main" val="2104366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52E61-8DBF-4CF4-9CE2-5D54BD0B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Conclusions/Future Plans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240B-7F06-48F5-BF33-7E48FAB2685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/>
              <a:t>We will look at fixing the OCS magnets to produce a better phase space plots</a:t>
            </a:r>
          </a:p>
          <a:p>
            <a:r>
              <a:rPr lang="en-GB"/>
              <a:t> Fix issues for the injection septum </a:t>
            </a:r>
          </a:p>
          <a:p>
            <a:r>
              <a:rPr lang="en-GB"/>
              <a:t>We are working towards providing the normalisation of the neutrino flux per single proton striking the target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7EE97-C10F-4CC9-A15E-E926B81A9D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59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078C-5916-4273-99EC-7D44C25DD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Thank You!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D15EA-CFDC-4D8F-A848-C4EE7CA08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70161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39128-8998-4787-ABFC-4994E557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NuSTORM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72C079F-1614-489B-A2DF-E9F0A1B96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988426"/>
          </a:xfrm>
        </p:spPr>
        <p:txBody>
          <a:bodyPr>
            <a:normAutofit/>
          </a:bodyPr>
          <a:lstStyle/>
          <a:p>
            <a:r>
              <a:rPr lang="en-GB"/>
              <a:t>A new way of producing neutrino beams from stored muons</a:t>
            </a:r>
          </a:p>
          <a:p>
            <a:r>
              <a:rPr lang="en-GB"/>
              <a:t>Typical neutrino beams are produced from decaying </a:t>
            </a:r>
            <a:r>
              <a:rPr lang="en-GB" err="1"/>
              <a:t>pions</a:t>
            </a:r>
            <a:endParaRPr lang="en-GB"/>
          </a:p>
          <a:p>
            <a:r>
              <a:rPr lang="en-GB"/>
              <a:t>Reduction of systematic errors in long base-line oscillation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32178BA0-9F26-446F-8B30-672212C3A34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907566" y="4331086"/>
                <a:ext cx="3150382" cy="1609385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GB"/>
              </a:p>
              <a:p>
                <a:pPr algn="ctr"/>
                <a:endParaRPr lang="en-GB"/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32178BA0-9F26-446F-8B30-672212C3A3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907566" y="4331086"/>
                <a:ext cx="3150382" cy="1609385"/>
              </a:xfrm>
              <a:blipFill>
                <a:blip r:embed="rId2"/>
                <a:stretch>
                  <a:fillRect t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CE2FDCE-3CB5-436A-8F91-D1EB9FBE00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10" t="39172" r="17937" b="27900"/>
          <a:stretch/>
        </p:blipFill>
        <p:spPr>
          <a:xfrm>
            <a:off x="5487251" y="2336873"/>
            <a:ext cx="5991012" cy="167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19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03A7A52-FBA5-439C-905C-8EFA577C16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80321" y="753228"/>
                <a:ext cx="10194825" cy="10809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/>
                  <a:t> Collider R&amp;D,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/>
                  <a:t> Cross Section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03A7A52-FBA5-439C-905C-8EFA577C1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0321" y="753228"/>
                <a:ext cx="10194825" cy="10809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7945DE-9F40-459C-9F78-B6DCED3FE91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err="1"/>
                  <a:t>nuSTORM</a:t>
                </a:r>
                <a:r>
                  <a:rPr lang="en-GB"/>
                  <a:t> provides the ability to research and develop a 6D cooling ring, to aid with the next generation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/>
                  <a:t> colliders </a:t>
                </a:r>
              </a:p>
              <a:p>
                <a:r>
                  <a:rPr lang="en-GB"/>
                  <a:t>The Cross section of the electron neutrino will help reduce the error of the CP violating Phase</a:t>
                </a:r>
              </a:p>
              <a:p>
                <a:endParaRPr lang="en-GB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7945DE-9F40-459C-9F78-B6DCED3FE9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818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0B6030-1991-44D2-8877-9BEE27EC89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16596" t="24622" r="13650" b="25363"/>
          <a:stretch/>
        </p:blipFill>
        <p:spPr>
          <a:xfrm>
            <a:off x="6096000" y="2829526"/>
            <a:ext cx="5761703" cy="220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1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D667BB-7C7A-4AF1-8FCF-B310B05C17A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/>
                  <a:t>Super Proton Synchrotron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/>
                  <a:t> Target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D667BB-7C7A-4AF1-8FCF-B310B05C17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0DB7DE-1F23-4099-9AAE-493AB2C31F8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/>
                  <a:t>A 100 GeV proton is sent to a target made of Inconel, a nickel-chromium super alloy</a:t>
                </a:r>
              </a:p>
              <a:p>
                <a:r>
                  <a:rPr lang="en-GB"/>
                  <a:t>The simulations were performed with a cylindrical target of dimensions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0.63×46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GB"/>
                  <a:t>	</a:t>
                </a:r>
              </a:p>
              <a:p>
                <a:r>
                  <a:rPr lang="en-GB"/>
                  <a:t>The parameters of the proton beam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=0.267</m:t>
                    </m:r>
                  </m:oMath>
                </a14:m>
                <a:r>
                  <a:rPr lang="en-GB"/>
                  <a:t> cm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0DB7DE-1F23-4099-9AAE-493AB2C31F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818" t="-2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A picture containing car, indoor, device, miller&#10;&#10;Description automatically generated">
            <a:extLst>
              <a:ext uri="{FF2B5EF4-FFF2-40B4-BE49-F238E27FC236}">
                <a16:creationId xmlns:a16="http://schemas.microsoft.com/office/drawing/2014/main" id="{3F9BB259-23B8-4142-AB45-C7844CC831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37326"/>
            <a:ext cx="4671857" cy="3598863"/>
          </a:xfrm>
        </p:spPr>
      </p:pic>
    </p:spTree>
    <p:extLst>
      <p:ext uri="{BB962C8B-B14F-4D97-AF65-F5344CB8AC3E}">
        <p14:creationId xmlns:p14="http://schemas.microsoft.com/office/powerpoint/2010/main" val="374565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8C722-590B-4699-A5E2-855A4B10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86DE2-B7F7-476A-A088-ADE800DCD3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/>
              <a:t>The target is located inside the horn and is readily redirected through towards the transfer beam</a:t>
            </a:r>
          </a:p>
          <a:p>
            <a:r>
              <a:rPr lang="en-GB"/>
              <a:t>The proton interacts to form </a:t>
            </a:r>
            <a:r>
              <a:rPr lang="en-GB" err="1"/>
              <a:t>pions</a:t>
            </a:r>
            <a:r>
              <a:rPr lang="en-GB"/>
              <a:t> and which continue through the horn</a:t>
            </a:r>
          </a:p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47EFA60-9380-48F3-BD0A-074382D142B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0" y="2728777"/>
                <a:ext cx="4700058" cy="1080939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  <a:p>
                <a:pPr marL="0" indent="0">
                  <a:buNone/>
                </a:pPr>
                <a:endParaRPr lang="en-GB"/>
              </a:p>
              <a:p>
                <a:pPr marL="0" indent="0">
                  <a:buNone/>
                </a:pPr>
                <a:endParaRPr lang="en-GB"/>
              </a:p>
              <a:p>
                <a:pPr marL="0" indent="0">
                  <a:buNone/>
                </a:pPr>
                <a:endParaRPr lang="en-GB" b="0"/>
              </a:p>
              <a:p>
                <a:pPr marL="0" indent="0">
                  <a:buNone/>
                </a:pPr>
                <a:endParaRPr lang="en-GB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47EFA60-9380-48F3-BD0A-074382D142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0" y="2728777"/>
                <a:ext cx="4700058" cy="108093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866FEC6-6220-426A-A3A8-520A235A09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04" b="97847" l="9928" r="91716">
                        <a14:foregroundMark x1="16963" y1="44349" x2="16963" y2="44349"/>
                        <a14:foregroundMark x1="60421" y1="26480" x2="60421" y2="26480"/>
                        <a14:foregroundMark x1="66141" y1="31324" x2="66141" y2="31324"/>
                        <a14:foregroundMark x1="58448" y1="28633" x2="58448" y2="28633"/>
                        <a14:foregroundMark x1="56476" y1="30248" x2="56476" y2="30248"/>
                        <a14:foregroundMark x1="54898" y1="31755" x2="54898" y2="31755"/>
                        <a14:foregroundMark x1="52991" y1="33584" x2="52991" y2="33584"/>
                        <a14:foregroundMark x1="51414" y1="34876" x2="51414" y2="34876"/>
                        <a14:foregroundMark x1="49375" y1="36921" x2="49375" y2="36921"/>
                        <a14:foregroundMark x1="49375" y1="37029" x2="49375" y2="37029"/>
                        <a14:foregroundMark x1="48192" y1="38105" x2="48192" y2="38105"/>
                        <a14:foregroundMark x1="46417" y1="39935" x2="46417" y2="39935"/>
                        <a14:foregroundMark x1="44905" y1="41550" x2="44905" y2="41550"/>
                        <a14:foregroundMark x1="64629" y1="22390" x2="64629" y2="22390"/>
                        <a14:foregroundMark x1="79882" y1="8504" x2="79882" y2="8504"/>
                        <a14:foregroundMark x1="16765" y1="54790" x2="16765" y2="54790"/>
                        <a14:foregroundMark x1="81525" y1="69968" x2="81525" y2="69968"/>
                        <a14:foregroundMark x1="83139" y1="91265" x2="83104" y2="92250"/>
                        <a14:foregroundMark x1="16897" y1="49516" x2="16897" y2="49516"/>
                        <a14:foregroundMark x1="79619" y1="85468" x2="79619" y2="85468"/>
                        <a14:backgroundMark x1="82709" y1="69107" x2="82512" y2="68891"/>
                        <a14:backgroundMark x1="92834" y1="82347" x2="89678" y2="84284"/>
                        <a14:backgroundMark x1="91979" y1="82992" x2="91979" y2="82992"/>
                        <a14:backgroundMark x1="83432" y1="93003" x2="83169" y2="93649"/>
                        <a14:backgroundMark x1="82512" y1="92788" x2="82512" y2="92788"/>
                        <a14:backgroundMark x1="83169" y1="95156" x2="83169" y2="95156"/>
                        <a14:backgroundMark x1="83235" y1="95371" x2="83037" y2="96555"/>
                        <a14:backgroundMark x1="83037" y1="96555" x2="82840" y2="97524"/>
                        <a14:backgroundMark x1="82774" y1="96878" x2="82840" y2="95156"/>
                        <a14:backgroundMark x1="83103" y1="93003" x2="83169" y2="67277"/>
                        <a14:backgroundMark x1="83169" y1="67277" x2="82577" y2="73197"/>
                        <a14:backgroundMark x1="82314" y1="69322" x2="81854" y2="69752"/>
                        <a14:backgroundMark x1="84352" y1="88590" x2="82774" y2="90743"/>
                        <a14:backgroundMark x1="83103" y1="94187" x2="83103" y2="94187"/>
                        <a14:backgroundMark x1="83498" y1="94403" x2="83037" y2="93864"/>
                        <a14:backgroundMark x1="83826" y1="95156" x2="82840" y2="95264"/>
                        <a14:backgroundMark x1="83169" y1="94833" x2="83169" y2="94833"/>
                        <a14:backgroundMark x1="83366" y1="92680" x2="83366" y2="92680"/>
                        <a14:backgroundMark x1="83235" y1="92680" x2="83235" y2="92680"/>
                        <a14:backgroundMark x1="83235" y1="92680" x2="83235" y2="92680"/>
                        <a14:backgroundMark x1="83235" y1="92250" x2="83235" y2="92250"/>
                        <a14:backgroundMark x1="83235" y1="92250" x2="83103" y2="92896"/>
                        <a14:backgroundMark x1="83103" y1="92896" x2="83103" y2="92896"/>
                        <a14:backgroundMark x1="82972" y1="90743" x2="82972" y2="90743"/>
                        <a14:backgroundMark x1="82774" y1="84822" x2="83037" y2="86545"/>
                        <a14:backgroundMark x1="83103" y1="85899" x2="83103" y2="86329"/>
                        <a14:backgroundMark x1="81986" y1="68353" x2="81723" y2="69214"/>
                        <a14:backgroundMark x1="81525" y1="70829" x2="81525" y2="71367"/>
                        <a14:backgroundMark x1="81525" y1="71367" x2="81525" y2="71367"/>
                        <a14:backgroundMark x1="81460" y1="70291" x2="81460" y2="70614"/>
                        <a14:backgroundMark x1="81525" y1="70614" x2="81525" y2="70614"/>
                        <a14:backgroundMark x1="81525" y1="70829" x2="81525" y2="708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055" y="3809717"/>
            <a:ext cx="3473947" cy="21218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40AF5CF-13E6-40E6-9C8B-B2ACDEC8FA9A}"/>
                  </a:ext>
                </a:extLst>
              </p:cNvPr>
              <p:cNvSpPr txBox="1"/>
              <p:nvPr/>
            </p:nvSpPr>
            <p:spPr>
              <a:xfrm>
                <a:off x="9464040" y="3861050"/>
                <a:ext cx="566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40AF5CF-13E6-40E6-9C8B-B2ACDEC8F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040" y="3861050"/>
                <a:ext cx="5665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02B1AA-4879-497F-B22B-8A30B05663EE}"/>
                  </a:ext>
                </a:extLst>
              </p:cNvPr>
              <p:cNvSpPr txBox="1"/>
              <p:nvPr/>
            </p:nvSpPr>
            <p:spPr>
              <a:xfrm>
                <a:off x="9464040" y="5423407"/>
                <a:ext cx="566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02B1AA-4879-497F-B22B-8A30B0566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040" y="5423407"/>
                <a:ext cx="5665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D52F77-3B23-4A18-B876-CC5C17326097}"/>
                  </a:ext>
                </a:extLst>
              </p:cNvPr>
              <p:cNvSpPr txBox="1"/>
              <p:nvPr/>
            </p:nvSpPr>
            <p:spPr>
              <a:xfrm>
                <a:off x="6709055" y="4651047"/>
                <a:ext cx="566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D52F77-3B23-4A18-B876-CC5C17326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9055" y="4651047"/>
                <a:ext cx="566562" cy="369332"/>
              </a:xfrm>
              <a:prstGeom prst="rect">
                <a:avLst/>
              </a:prstGeom>
              <a:blipFill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640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01A3CA1B-1530-4046-A299-90F41FE7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26A6064-3EEB-4D82-B8AB-85EC8287E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0EB3F8A-0655-4D47-B546-F7EC731E0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FC563705-9678-4052-A909-B5114B9A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2FEEF27-DE57-43BD-AD75-1F367403B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C7F11A-073F-453D-B8E1-87FF3F123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The Pion Horn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98B060C-2A00-4953-ACFA-61D13A88949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80322" y="2336873"/>
                <a:ext cx="5311404" cy="4138572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r>
                  <a:rPr lang="en-US"/>
                  <a:t>The magnetic horn distinguishes between the particles, allowing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/>
                  <a:t> to go through</a:t>
                </a:r>
              </a:p>
              <a:p>
                <a:r>
                  <a:rPr lang="en-US"/>
                  <a:t>The polarity can be reversed to accept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/>
              </a:p>
              <a:p>
                <a:r>
                  <a:rPr lang="en-US"/>
                  <a:t>We only start tracking the pion after the dotted line</a:t>
                </a:r>
              </a:p>
              <a:p>
                <a:r>
                  <a:rPr lang="en-US"/>
                  <a:t>The horn model incorporates the B field geometry, but we still don’t have a material for the conductors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98B060C-2A00-4953-ACFA-61D13A8894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0322" y="2336873"/>
                <a:ext cx="5311404" cy="4138572"/>
              </a:xfrm>
              <a:blipFill>
                <a:blip r:embed="rId5"/>
                <a:stretch>
                  <a:fillRect l="-1607" t="-2062" r="-1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04416A51-4F77-418C-8DF5-1AA9620C19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730" y="4566597"/>
            <a:ext cx="3023452" cy="1738485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6AA30121-B50D-4D0D-8CF9-CE862E3E092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4"/>
          <a:stretch/>
        </p:blipFill>
        <p:spPr>
          <a:xfrm>
            <a:off x="7546174" y="2083073"/>
            <a:ext cx="2354094" cy="2334825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24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24542-21FB-4881-B15B-E43E56D40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Horn MARS code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D394D-4FDB-4869-A655-47BF9E6EEE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Using the MARS code, courtesy of </a:t>
            </a:r>
            <a:r>
              <a:rPr lang="en-GB" dirty="0" err="1"/>
              <a:t>S.Striganov</a:t>
            </a:r>
            <a:r>
              <a:rPr lang="en-GB"/>
              <a:t>, the  </a:t>
            </a:r>
            <a:r>
              <a:rPr lang="en-GB" dirty="0"/>
              <a:t>simulation we see the spectrum of pion energies produced</a:t>
            </a:r>
          </a:p>
          <a:p>
            <a:r>
              <a:rPr lang="en-GB" dirty="0"/>
              <a:t>These are then tracked and sent through to the pion transfer line</a:t>
            </a:r>
          </a:p>
          <a:p>
            <a:r>
              <a:rPr lang="en-GB" dirty="0"/>
              <a:t>We tracked </a:t>
            </a:r>
            <a:r>
              <a:rPr lang="en-GB" dirty="0" err="1"/>
              <a:t>pions</a:t>
            </a:r>
            <a:r>
              <a:rPr lang="en-GB" dirty="0"/>
              <a:t> with 5GeV, 2.64 GeV and 7.2 GeV</a:t>
            </a:r>
          </a:p>
        </p:txBody>
      </p:sp>
      <p:pic>
        <p:nvPicPr>
          <p:cNvPr id="11" name="Content Placeholder 10" descr="Chart, histogram&#10;&#10;Description automatically generated">
            <a:extLst>
              <a:ext uri="{FF2B5EF4-FFF2-40B4-BE49-F238E27FC236}">
                <a16:creationId xmlns:a16="http://schemas.microsoft.com/office/drawing/2014/main" id="{BE476BED-6650-4B51-B42E-26BA3DF192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" t="8249" r="20118" b="6341"/>
          <a:stretch/>
        </p:blipFill>
        <p:spPr>
          <a:xfrm>
            <a:off x="6096000" y="2344791"/>
            <a:ext cx="5576596" cy="3598764"/>
          </a:xfrm>
        </p:spPr>
      </p:pic>
    </p:spTree>
    <p:extLst>
      <p:ext uri="{BB962C8B-B14F-4D97-AF65-F5344CB8AC3E}">
        <p14:creationId xmlns:p14="http://schemas.microsoft.com/office/powerpoint/2010/main" val="3355125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1DC66-1CF6-4DDC-B923-777A6F63A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Designing the pion transport 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F3395-CB51-44BA-A3A2-A20EF644AF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4191148"/>
          </a:xfrm>
        </p:spPr>
        <p:txBody>
          <a:bodyPr>
            <a:normAutofit/>
          </a:bodyPr>
          <a:lstStyle/>
          <a:p>
            <a:r>
              <a:rPr lang="en-GB"/>
              <a:t>Used the horn data to model the beam line, tracking the </a:t>
            </a:r>
            <a:r>
              <a:rPr lang="en-GB" err="1"/>
              <a:t>pions</a:t>
            </a:r>
            <a:r>
              <a:rPr lang="en-GB"/>
              <a:t> at 5 different virtual detectors</a:t>
            </a:r>
          </a:p>
          <a:p>
            <a:r>
              <a:rPr lang="en-GB"/>
              <a:t>Used the design associated to the transfer line and OCS whilst tweaking some of the quadrupole strengths</a:t>
            </a:r>
          </a:p>
          <a:p>
            <a:r>
              <a:rPr lang="en-GB"/>
              <a:t>The decay process happens and the </a:t>
            </a:r>
            <a:r>
              <a:rPr lang="en-GB" err="1"/>
              <a:t>pions</a:t>
            </a:r>
            <a:r>
              <a:rPr lang="en-GB"/>
              <a:t> decay into muons and neutrinos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1D8168-38F3-4971-A3E6-6816425CFE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A7E91A-B865-4C27-BC57-BBF5112AC0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24" t="36042" r="23186" b="38052"/>
          <a:stretch/>
        </p:blipFill>
        <p:spPr>
          <a:xfrm>
            <a:off x="5378678" y="2336873"/>
            <a:ext cx="6253316" cy="17108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0A91A2-C222-4F5F-801D-C87E23AD2D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19" t="33463" r="26331" b="33019"/>
          <a:stretch/>
        </p:blipFill>
        <p:spPr>
          <a:xfrm>
            <a:off x="5378678" y="4077182"/>
            <a:ext cx="6253316" cy="221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426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D7618-4985-457A-8D28-DB8D9201C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Particle decrease over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E994C-622F-4345-A509-C1F3429DCB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/>
              <a:t>Through our beamline we were able to keep about 38% of </a:t>
            </a:r>
            <a:r>
              <a:rPr lang="en-GB" err="1"/>
              <a:t>pions</a:t>
            </a:r>
            <a:r>
              <a:rPr lang="en-GB"/>
              <a:t> travelling through the beam line</a:t>
            </a:r>
          </a:p>
          <a:p>
            <a:r>
              <a:rPr lang="en-GB"/>
              <a:t>We are still trying to improve the optics to increase the transmission</a:t>
            </a:r>
          </a:p>
        </p:txBody>
      </p:sp>
      <p:pic>
        <p:nvPicPr>
          <p:cNvPr id="10" name="Content Placeholder 9" descr="Chart, line chart&#10;&#10;Description automatically generated">
            <a:extLst>
              <a:ext uri="{FF2B5EF4-FFF2-40B4-BE49-F238E27FC236}">
                <a16:creationId xmlns:a16="http://schemas.microsoft.com/office/drawing/2014/main" id="{C0996795-1FDD-46E9-AF31-D62DDB67ED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50" y="2373511"/>
            <a:ext cx="4700588" cy="3525441"/>
          </a:xfrm>
        </p:spPr>
      </p:pic>
    </p:spTree>
    <p:extLst>
      <p:ext uri="{BB962C8B-B14F-4D97-AF65-F5344CB8AC3E}">
        <p14:creationId xmlns:p14="http://schemas.microsoft.com/office/powerpoint/2010/main" val="239956207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B86E0AEA312846ACA1D4F55287F26D" ma:contentTypeVersion="10" ma:contentTypeDescription="Create a new document." ma:contentTypeScope="" ma:versionID="9d30438589130c69793525b727249158">
  <xsd:schema xmlns:xsd="http://www.w3.org/2001/XMLSchema" xmlns:xs="http://www.w3.org/2001/XMLSchema" xmlns:p="http://schemas.microsoft.com/office/2006/metadata/properties" xmlns:ns3="bd9b4508-1013-4ffb-be43-2710ce40a619" xmlns:ns4="36457fc2-f0b4-4b47-9530-3089b27fac55" targetNamespace="http://schemas.microsoft.com/office/2006/metadata/properties" ma:root="true" ma:fieldsID="8a76f9879a60a4c5e6bd84304b4a87c3" ns3:_="" ns4:_="">
    <xsd:import namespace="bd9b4508-1013-4ffb-be43-2710ce40a619"/>
    <xsd:import namespace="36457fc2-f0b4-4b47-9530-3089b27fac5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9b4508-1013-4ffb-be43-2710ce40a61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457fc2-f0b4-4b47-9530-3089b27fa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A0570B-F963-485C-A658-27FCA3C201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10FBD7-F0C4-4693-B0CB-9AA7978B8210}">
  <ds:schemaRefs>
    <ds:schemaRef ds:uri="36457fc2-f0b4-4b47-9530-3089b27fac55"/>
    <ds:schemaRef ds:uri="bd9b4508-1013-4ffb-be43-2710ce40a61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5B381A3-6DDC-462B-B2F5-0D4F61B7B9AB}">
  <ds:schemaRefs>
    <ds:schemaRef ds:uri="36457fc2-f0b4-4b47-9530-3089b27fac55"/>
    <ds:schemaRef ds:uri="bd9b4508-1013-4ffb-be43-2710ce40a61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600</Words>
  <Application>Microsoft Office PowerPoint</Application>
  <PresentationFormat>Widescreen</PresentationFormat>
  <Paragraphs>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Trebuchet MS</vt:lpstr>
      <vt:lpstr>Berlin</vt:lpstr>
      <vt:lpstr>Pion Transport from target to nuSTORM ring</vt:lpstr>
      <vt:lpstr>NuSTORM</vt:lpstr>
      <vt:lpstr>μ^+ μ^- Collider R&amp;D, Measuring ν_e Cross Section</vt:lpstr>
      <vt:lpstr>Super Proton Synchrotron → Target</vt:lpstr>
      <vt:lpstr>Target</vt:lpstr>
      <vt:lpstr>The Pion Horn</vt:lpstr>
      <vt:lpstr>Horn MARS code Simulation</vt:lpstr>
      <vt:lpstr>Designing the pion transport line</vt:lpstr>
      <vt:lpstr>Particle decrease over time</vt:lpstr>
      <vt:lpstr>Horn Distribution 5GeV</vt:lpstr>
      <vt:lpstr>Horn Distribution 2.64GeV</vt:lpstr>
      <vt:lpstr>Horn Distribution 7.2GeV</vt:lpstr>
      <vt:lpstr>x,y distribution from Horn</vt:lpstr>
      <vt:lpstr>Orbit Combination Section</vt:lpstr>
      <vt:lpstr>Orbit Combination Section → Decay Straight</vt:lpstr>
      <vt:lpstr>Twiss Function</vt:lpstr>
      <vt:lpstr>Conclusions/Future Plans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 and the future of Neutrino Physics</dc:title>
  <dc:creator>Tiago Alves</dc:creator>
  <cp:lastModifiedBy>Alves, Tiago</cp:lastModifiedBy>
  <cp:revision>3</cp:revision>
  <dcterms:created xsi:type="dcterms:W3CDTF">2021-03-03T17:18:34Z</dcterms:created>
  <dcterms:modified xsi:type="dcterms:W3CDTF">2021-03-25T12:08:30Z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0x010100A3B86E0AEA312846ACA1D4F55287F26D</vt:lpwstr>
  </property>
</Properties>
</file>