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1466" r:id="rId3"/>
    <p:sldId id="1468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44" autoAdjust="0"/>
    <p:restoredTop sz="50000" autoAdjust="0"/>
  </p:normalViewPr>
  <p:slideViewPr>
    <p:cSldViewPr snapToGrid="0" snapToObjects="1">
      <p:cViewPr varScale="1">
        <p:scale>
          <a:sx n="165" d="100"/>
          <a:sy n="165" d="100"/>
        </p:scale>
        <p:origin x="1168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2/24/21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2/24/21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24 February, 2021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bc.web.cern.ch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Introduction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436243-E7FC-C341-A1AA-204DBFBBE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15892BF-1BDE-9844-B4D8-8FA894490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6" y="28576"/>
            <a:ext cx="5053631" cy="193183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2B1220-1806-5647-9C01-43DA3809D69C}"/>
              </a:ext>
            </a:extLst>
          </p:cNvPr>
          <p:cNvSpPr txBox="1"/>
          <p:nvPr/>
        </p:nvSpPr>
        <p:spPr>
          <a:xfrm>
            <a:off x="2550061" y="0"/>
            <a:ext cx="2503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3"/>
              </a:rPr>
              <a:t>https://pbc.web.cern.ch</a:t>
            </a:r>
            <a:endParaRPr lang="en-US" b="1" dirty="0"/>
          </a:p>
        </p:txBody>
      </p:sp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0D1B853-38A9-C345-85A2-39DBEBA68C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6" y="2296480"/>
            <a:ext cx="5932868" cy="28184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A2DB901-FFC1-624A-99D6-F3DE0BD01F51}"/>
              </a:ext>
            </a:extLst>
          </p:cNvPr>
          <p:cNvSpPr txBox="1"/>
          <p:nvPr/>
        </p:nvSpPr>
        <p:spPr>
          <a:xfrm>
            <a:off x="2914605" y="2833919"/>
            <a:ext cx="3103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https://</a:t>
            </a:r>
            <a:r>
              <a:rPr lang="en-US" sz="1400" b="1" dirty="0" err="1">
                <a:solidFill>
                  <a:schemeClr val="bg1"/>
                </a:solidFill>
              </a:rPr>
              <a:t>indico.cern.ch</a:t>
            </a:r>
            <a:r>
              <a:rPr lang="en-US" sz="1400" b="1" dirty="0">
                <a:solidFill>
                  <a:schemeClr val="bg1"/>
                </a:solidFill>
              </a:rPr>
              <a:t>/event/1002356/</a:t>
            </a:r>
          </a:p>
        </p:txBody>
      </p:sp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6673A03-2827-EB4D-9479-D6C7044354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5055" y="617008"/>
            <a:ext cx="4090369" cy="90118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EC6836D-E1BA-2444-A46F-6BF29B25569C}"/>
              </a:ext>
            </a:extLst>
          </p:cNvPr>
          <p:cNvSpPr txBox="1"/>
          <p:nvPr/>
        </p:nvSpPr>
        <p:spPr>
          <a:xfrm>
            <a:off x="5919525" y="3153782"/>
            <a:ext cx="3187091" cy="175432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Pitch for </a:t>
            </a:r>
            <a:r>
              <a:rPr lang="en-US" dirty="0" err="1">
                <a:solidFill>
                  <a:schemeClr val="bg1"/>
                </a:solidFill>
              </a:rPr>
              <a:t>nuSTORM</a:t>
            </a:r>
            <a:r>
              <a:rPr lang="en-US" dirty="0">
                <a:solidFill>
                  <a:schemeClr val="bg1"/>
                </a:solidFill>
              </a:rPr>
              <a:t>/ENUBET:</a:t>
            </a:r>
          </a:p>
          <a:p>
            <a:r>
              <a:rPr lang="en-US" dirty="0">
                <a:solidFill>
                  <a:schemeClr val="bg1"/>
                </a:solidFill>
              </a:rPr>
              <a:t>   </a:t>
            </a:r>
            <a:r>
              <a:rPr lang="en-US" dirty="0" err="1">
                <a:solidFill>
                  <a:schemeClr val="bg1"/>
                </a:solidFill>
              </a:rPr>
              <a:t>nuSTORM</a:t>
            </a:r>
            <a:r>
              <a:rPr lang="en-US" dirty="0">
                <a:solidFill>
                  <a:schemeClr val="bg1"/>
                </a:solidFill>
              </a:rPr>
              <a:t>:</a:t>
            </a:r>
          </a:p>
          <a:p>
            <a:r>
              <a:rPr lang="en-US" dirty="0">
                <a:solidFill>
                  <a:schemeClr val="bg1"/>
                </a:solidFill>
              </a:rPr>
              <a:t>       Cross sections</a:t>
            </a:r>
          </a:p>
          <a:p>
            <a:r>
              <a:rPr lang="en-US" dirty="0">
                <a:solidFill>
                  <a:schemeClr val="bg1"/>
                </a:solidFill>
              </a:rPr>
              <a:t>       BSM with </a:t>
            </a:r>
            <a:r>
              <a:rPr lang="en-US" dirty="0" err="1">
                <a:solidFill>
                  <a:schemeClr val="bg1"/>
                </a:solidFill>
              </a:rPr>
              <a:t>nuSTORM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       Demonstrator/accelerator</a:t>
            </a:r>
          </a:p>
          <a:p>
            <a:r>
              <a:rPr lang="en-US" dirty="0">
                <a:solidFill>
                  <a:schemeClr val="bg1"/>
                </a:solidFill>
              </a:rPr>
              <a:t>           science test facility for mc</a:t>
            </a:r>
          </a:p>
        </p:txBody>
      </p:sp>
    </p:spTree>
    <p:extLst>
      <p:ext uri="{BB962C8B-B14F-4D97-AF65-F5344CB8AC3E}">
        <p14:creationId xmlns:p14="http://schemas.microsoft.com/office/powerpoint/2010/main" val="199122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048330-EF6F-B64E-9FD2-CAFF9312C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 your diaries …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5B74A7-0BA8-1149-A10B-19D36ECBD8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0" y="1324995"/>
            <a:ext cx="8743950" cy="23897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/>
              <a:t>Combined MICE, Muon Collider and </a:t>
            </a:r>
            <a:r>
              <a:rPr lang="en-US" sz="2800" dirty="0" err="1"/>
              <a:t>nuSTORM</a:t>
            </a:r>
            <a:r>
              <a:rPr lang="en-US" sz="2800" baseline="30000" dirty="0"/>
              <a:t>*</a:t>
            </a:r>
            <a:r>
              <a:rPr lang="en-US" sz="2800" dirty="0"/>
              <a:t> meeting:</a:t>
            </a:r>
          </a:p>
          <a:p>
            <a:pPr marL="0" indent="0">
              <a:buNone/>
            </a:pPr>
            <a:r>
              <a:rPr lang="en-US" sz="2800" dirty="0"/>
              <a:t>	25/26 March 2021; ZOOM</a:t>
            </a:r>
          </a:p>
          <a:p>
            <a:pPr marL="0" indent="0">
              <a:buNone/>
            </a:pPr>
            <a:r>
              <a:rPr lang="en-US" sz="2800" dirty="0"/>
              <a:t>		Agenda under development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000" baseline="30000" dirty="0"/>
              <a:t>*</a:t>
            </a:r>
            <a:r>
              <a:rPr lang="en-US" sz="2000" dirty="0"/>
              <a:t> Neutrino physics and detector joint with ENUBET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C4FE32-4430-1245-A7DB-9AE9CF55B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353252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0</TotalTime>
  <Words>84</Words>
  <Application>Microsoft Macintosh PowerPoint</Application>
  <PresentationFormat>On-screen Show (16:9)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KL-standard-black</vt:lpstr>
      <vt:lpstr>Introduction</vt:lpstr>
      <vt:lpstr>PowerPoint Presentation</vt:lpstr>
      <vt:lpstr>For your diaries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Kenneth Long</dc:creator>
  <cp:lastModifiedBy>Kenneth Long</cp:lastModifiedBy>
  <cp:revision>1</cp:revision>
  <dcterms:created xsi:type="dcterms:W3CDTF">2021-02-24T15:03:53Z</dcterms:created>
  <dcterms:modified xsi:type="dcterms:W3CDTF">2021-02-24T15:04:26Z</dcterms:modified>
</cp:coreProperties>
</file>