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8CFB2-02FE-4ED2-9397-08F30B045D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104009-3BF2-44AD-8307-3E762C3049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ECCA9-B15C-4CDF-9882-908943149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6B3D27-44B7-4660-B898-1E2266503C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28A695-D77D-4109-9786-3B09AA241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56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C1A95-A771-439F-9D55-9555E1CF8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C20064-8982-4E4A-815D-233D843C6B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EDAB8-E0A7-43A0-8EE7-5AD3AAEAD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75E958-1D98-4794-9776-CCCBCF1FE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C8F031-9B3F-4F7D-B693-9B755F06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2014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3D3BA1A-AD81-4641-908D-467FFFB071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9262A6-0617-474E-BDC6-4630EE2F47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BB604E-A5AF-42AA-8A0F-B2C489175F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F02FA-FEB5-4A82-B1D6-AC1D52EA7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530629-D5BC-4C59-B2CD-54C4297C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94942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A0059-AB51-4D6A-9D27-13643330F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FED8AD-F16C-4F53-A53C-A827ABCA39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19FDB-F32C-4894-B9E2-BE04EA7AD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736B7D-81DE-4116-A42F-612E26EF2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778E91-8474-4D68-ADB8-0328F7DB1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297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1D16F-D1BA-4CAB-8103-15BFC524D2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651EE3-EE4D-4DCB-8A66-6F5477139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76D0B2-C640-40C1-94A5-63E908F16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BCD2CD-C046-48E3-ACD0-24A49E33AC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3C25A8-114A-4E7B-AAD0-C60066826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31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4668E-56FE-4AC2-82C5-4D1FEA263D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CBD90E-30CB-4E09-A293-1C3BFB169C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29CB98-D046-418D-BDA9-F862A43FAD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73DD5-D80C-4F19-B97B-CEE8AEF04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01C5CA-F6DE-43F6-A280-5AD52CE76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BB048-40BA-42A0-A691-CDDC940BBB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009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5C3C6A-B554-462C-B10F-07787AAB05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D18C0F-6353-4185-BDA7-B54667AF14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76272E-60A5-4BBF-9B36-B7334B08E3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D77869-5A05-46EE-B61B-C3E90E3F63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CF4C0F5-ABBF-4E80-8180-E2E5434838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C95A41-DF7F-4C5A-9E24-0B85F7F2A1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50EE10F-C325-4D40-9850-ED5BACFC9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0FAF52-049D-47E2-B954-96AF5BD61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1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CDDB3-CB77-4BE0-A14D-460EEB7BA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9F283E6-1AA6-4DA2-B2A2-5D3F3C501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E7BD0B-757B-442F-BBAA-BEE600953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35B1E0-BDB5-4E2D-BBAA-27CEDE91A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079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63F950-6721-40D4-862F-3684EBC4C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1BC278-E477-4DE5-94E2-77959594D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228B3C-8ACC-434A-88D4-A75E56E62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3567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28085-F3C3-4C15-B74B-B1C030804D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EE1BB4-03EB-4F4C-B110-066E831C1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2D5313-E1AA-4658-B29B-AE2A0E5149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EED5C3-99F0-42E5-A1D3-6D924F870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46EAE3-F1E2-4C24-8A25-4CC1AEB19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A7C2E1-8E54-41B4-82D7-2CC3FBB8A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14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101891-C1A9-4B3F-A874-A2DAA8CCBF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632A671-44A4-48D5-A40F-2FF8B5645A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814CB99-DF01-4F78-BBD0-A582D62F72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392948-40EB-408E-81C9-73F7C49E0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EC88D0-A2CA-4EA1-A755-F82424B7B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D159D9-B5C0-4A1F-9A94-B5C73DE6A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952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ACC674-520B-4108-8FAE-2473D9026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9A2E6A-2D4D-41DF-AB76-EE7A8046F5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00EC5-4595-49EF-AEA8-316B4B0077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919FF-F485-4C8C-8703-28943F2A321A}" type="datetimeFigureOut">
              <a:rPr lang="en-GB" smtClean="0"/>
              <a:t>23/10/2020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E49E1-7C96-4AD6-B5FF-D0862751BC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23B7CC-FD15-40AE-BBF9-1A48FFF955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41299-821C-4E86-B788-6E953EDA809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523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AE61C-9D2E-46C7-939F-F4D2A7E46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Questions for Detector Complex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63660D-B8E2-443A-9D47-491505E879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558397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Physics Goals	</a:t>
            </a:r>
          </a:p>
          <a:p>
            <a:pPr lvl="1"/>
            <a:r>
              <a:rPr lang="en-GB" dirty="0"/>
              <a:t>Cross sections</a:t>
            </a:r>
          </a:p>
          <a:p>
            <a:pPr lvl="1"/>
            <a:r>
              <a:rPr lang="en-GB" dirty="0"/>
              <a:t>BSM</a:t>
            </a:r>
          </a:p>
          <a:p>
            <a:pPr lvl="1"/>
            <a:r>
              <a:rPr lang="en-GB" dirty="0"/>
              <a:t>Oscillations</a:t>
            </a:r>
          </a:p>
          <a:p>
            <a:endParaRPr lang="en-GB" dirty="0"/>
          </a:p>
          <a:p>
            <a:r>
              <a:rPr lang="en-GB" dirty="0"/>
              <a:t>Baseline</a:t>
            </a:r>
          </a:p>
          <a:p>
            <a:pPr lvl="1"/>
            <a:r>
              <a:rPr lang="en-GB" dirty="0"/>
              <a:t>~100 m cross section</a:t>
            </a:r>
          </a:p>
          <a:p>
            <a:pPr lvl="2"/>
            <a:r>
              <a:rPr lang="en-GB" dirty="0"/>
              <a:t>How close can we get</a:t>
            </a:r>
          </a:p>
          <a:p>
            <a:pPr lvl="1"/>
            <a:r>
              <a:rPr lang="en-GB" dirty="0"/>
              <a:t>~1 km oscillations</a:t>
            </a:r>
          </a:p>
          <a:p>
            <a:endParaRPr lang="en-GB" dirty="0"/>
          </a:p>
          <a:p>
            <a:r>
              <a:rPr lang="en-GB" dirty="0"/>
              <a:t>Target Nucleus</a:t>
            </a:r>
          </a:p>
          <a:p>
            <a:pPr lvl="1"/>
            <a:r>
              <a:rPr lang="en-GB" dirty="0"/>
              <a:t>C, </a:t>
            </a:r>
            <a:r>
              <a:rPr lang="en-GB" dirty="0" err="1"/>
              <a:t>Ar</a:t>
            </a:r>
            <a:r>
              <a:rPr lang="en-GB" dirty="0"/>
              <a:t>, O, something else</a:t>
            </a:r>
          </a:p>
          <a:p>
            <a:pPr lvl="1"/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17BFC4-0173-49B4-ACA3-0C73F34502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181600" cy="474295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Technology</a:t>
            </a:r>
          </a:p>
          <a:p>
            <a:pPr lvl="1"/>
            <a:r>
              <a:rPr lang="en-GB" dirty="0"/>
              <a:t>Lar TPC</a:t>
            </a:r>
          </a:p>
          <a:p>
            <a:pPr lvl="1"/>
            <a:r>
              <a:rPr lang="en-GB" dirty="0"/>
              <a:t>Scintillator Tracker + TPC hybrid</a:t>
            </a:r>
          </a:p>
          <a:p>
            <a:pPr lvl="1"/>
            <a:r>
              <a:rPr lang="en-GB" dirty="0"/>
              <a:t>Water Cherenkov</a:t>
            </a:r>
          </a:p>
          <a:p>
            <a:pPr lvl="1"/>
            <a:r>
              <a:rPr lang="en-GB" dirty="0"/>
              <a:t>High Pressure TPC</a:t>
            </a:r>
          </a:p>
          <a:p>
            <a:endParaRPr lang="en-GB" dirty="0"/>
          </a:p>
          <a:p>
            <a:r>
              <a:rPr lang="en-GB" dirty="0"/>
              <a:t>Target mass?</a:t>
            </a:r>
          </a:p>
          <a:p>
            <a:r>
              <a:rPr lang="en-GB" dirty="0"/>
              <a:t>Magnetise?</a:t>
            </a:r>
          </a:p>
          <a:p>
            <a:r>
              <a:rPr lang="en-GB" dirty="0"/>
              <a:t>Neutron detection?</a:t>
            </a:r>
          </a:p>
          <a:p>
            <a:r>
              <a:rPr lang="en-GB" dirty="0"/>
              <a:t>Moveable detector?</a:t>
            </a:r>
          </a:p>
          <a:p>
            <a:endParaRPr lang="en-GB" dirty="0"/>
          </a:p>
          <a:p>
            <a:r>
              <a:rPr lang="en-GB" dirty="0"/>
              <a:t>How do we organise from here?</a:t>
            </a:r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9766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69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Key Questions for Detector Complex Design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Key Questions for Detector Complex Design</dc:title>
  <dc:creator>McCauley, Neil</dc:creator>
  <cp:lastModifiedBy>McCauley, Neil</cp:lastModifiedBy>
  <cp:revision>3</cp:revision>
  <dcterms:created xsi:type="dcterms:W3CDTF">2020-10-23T12:34:22Z</dcterms:created>
  <dcterms:modified xsi:type="dcterms:W3CDTF">2020-10-23T13:14:15Z</dcterms:modified>
</cp:coreProperties>
</file>