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444" r:id="rId2"/>
    <p:sldId id="1461" r:id="rId3"/>
    <p:sldId id="1443" r:id="rId4"/>
    <p:sldId id="1467" r:id="rId5"/>
    <p:sldId id="1466" r:id="rId6"/>
    <p:sldId id="1470" r:id="rId7"/>
    <p:sldId id="1468" r:id="rId8"/>
    <p:sldId id="1469" r:id="rId9"/>
    <p:sldId id="1465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600" autoAdjust="0"/>
    <p:restoredTop sz="86418" autoAdjust="0"/>
  </p:normalViewPr>
  <p:slideViewPr>
    <p:cSldViewPr snapToGrid="0" snapToObjects="1">
      <p:cViewPr varScale="1">
        <p:scale>
          <a:sx n="299" d="100"/>
          <a:sy n="299" d="100"/>
        </p:scale>
        <p:origin x="1520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640666-4A71-E14F-9EB6-9FDFB326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345" y="170951"/>
            <a:ext cx="7976431" cy="45377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171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23 October, 2020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EBFFF-7A1C-0849-B9BD-FFBFAFED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C503E-7019-E240-9B72-55D957399ED1}"/>
              </a:ext>
            </a:extLst>
          </p:cNvPr>
          <p:cNvSpPr txBox="1"/>
          <p:nvPr/>
        </p:nvSpPr>
        <p:spPr>
          <a:xfrm>
            <a:off x="5823026" y="0"/>
            <a:ext cx="332097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K. Long, Imperial College London and STFC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587923F-8378-3249-887A-4308DF693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1396" y="3829050"/>
            <a:ext cx="6400800" cy="1314450"/>
          </a:xfrm>
        </p:spPr>
        <p:txBody>
          <a:bodyPr/>
          <a:lstStyle/>
          <a:p>
            <a:pPr algn="just"/>
            <a:r>
              <a:rPr lang="en-US" dirty="0"/>
              <a:t>Welcome, introduction and aims</a:t>
            </a:r>
          </a:p>
        </p:txBody>
      </p:sp>
    </p:spTree>
    <p:extLst>
      <p:ext uri="{BB962C8B-B14F-4D97-AF65-F5344CB8AC3E}">
        <p14:creationId xmlns:p14="http://schemas.microsoft.com/office/powerpoint/2010/main" val="344344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A6B960-E9BA-8540-B9A4-A287D7DD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F08C01-0782-CF48-B3BE-E3FFEBEB19E8}"/>
              </a:ext>
            </a:extLst>
          </p:cNvPr>
          <p:cNvSpPr txBox="1"/>
          <p:nvPr/>
        </p:nvSpPr>
        <p:spPr>
          <a:xfrm rot="20700000">
            <a:off x="340555" y="1248313"/>
            <a:ext cx="846289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dirty="0">
                <a:solidFill>
                  <a:schemeClr val="bg1"/>
                </a:solidFill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30073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Since we last met on 18Aug20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8060"/>
            <a:ext cx="9144000" cy="462543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0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376B3-86F1-7742-A80C-158F251C4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47041A9-38D5-2549-872D-374BFD81A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06" y="0"/>
            <a:ext cx="847138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6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376B3-86F1-7742-A80C-158F251C4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55CB6D0-7A54-544B-9D63-42207B4FB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6" y="0"/>
            <a:ext cx="9115827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D8AFE2-F72A-B048-AC81-E766834F11CA}"/>
              </a:ext>
            </a:extLst>
          </p:cNvPr>
          <p:cNvSpPr txBox="1"/>
          <p:nvPr/>
        </p:nvSpPr>
        <p:spPr>
          <a:xfrm>
            <a:off x="5090870" y="4329745"/>
            <a:ext cx="3463962" cy="523220"/>
          </a:xfrm>
          <a:prstGeom prst="rect">
            <a:avLst/>
          </a:prstGeom>
          <a:noFill/>
          <a:ln>
            <a:solidFill>
              <a:srgbClr val="FF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C00000"/>
                </a:solidFill>
              </a:rPr>
              <a:t>Collaboration list in appendix:</a:t>
            </a:r>
          </a:p>
          <a:p>
            <a:r>
              <a:rPr lang="en-US" sz="1200" b="1" dirty="0">
                <a:solidFill>
                  <a:srgbClr val="0070C0"/>
                </a:solidFill>
              </a:rPr>
              <a:t>	Updated from that in Snowmass submission</a:t>
            </a:r>
          </a:p>
        </p:txBody>
      </p:sp>
    </p:spTree>
    <p:extLst>
      <p:ext uri="{BB962C8B-B14F-4D97-AF65-F5344CB8AC3E}">
        <p14:creationId xmlns:p14="http://schemas.microsoft.com/office/powerpoint/2010/main" val="24197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67508F-F8DB-7541-8DE5-999F7E7B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8AF66F-2A47-E34F-A4A6-EBCDD994BB31}"/>
              </a:ext>
            </a:extLst>
          </p:cNvPr>
          <p:cNvSpPr txBox="1"/>
          <p:nvPr/>
        </p:nvSpPr>
        <p:spPr>
          <a:xfrm>
            <a:off x="2849525" y="208474"/>
            <a:ext cx="325595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https://</a:t>
            </a:r>
            <a:r>
              <a:rPr lang="en-US" b="1" dirty="0" err="1">
                <a:solidFill>
                  <a:schemeClr val="bg1"/>
                </a:solidFill>
              </a:rPr>
              <a:t>www.nustorm.org</a:t>
            </a:r>
            <a:r>
              <a:rPr lang="en-US" b="1" dirty="0">
                <a:solidFill>
                  <a:schemeClr val="bg1"/>
                </a:solidFill>
              </a:rPr>
              <a:t>/trac/</a:t>
            </a:r>
          </a:p>
        </p:txBody>
      </p:sp>
      <p:pic>
        <p:nvPicPr>
          <p:cNvPr id="7" name="Picture 6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06C332AF-6719-4B46-A97B-BA65CC698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9463"/>
            <a:ext cx="9144000" cy="372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0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This meeting to discuss how to move forward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5207"/>
            <a:ext cx="9144000" cy="420783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Threads (pillars):</a:t>
            </a:r>
          </a:p>
          <a:p>
            <a:pPr lvl="1"/>
            <a:r>
              <a:rPr lang="en-US" dirty="0"/>
              <a:t>Physics (Silvia </a:t>
            </a:r>
            <a:r>
              <a:rPr lang="en-US" dirty="0" err="1"/>
              <a:t>Pascoli</a:t>
            </a:r>
            <a:r>
              <a:rPr lang="en-US" dirty="0"/>
              <a:t>):</a:t>
            </a:r>
          </a:p>
          <a:p>
            <a:pPr lvl="2"/>
            <a:r>
              <a:rPr lang="en-US" dirty="0"/>
              <a:t>Cross section</a:t>
            </a:r>
          </a:p>
          <a:p>
            <a:pPr lvl="2"/>
            <a:r>
              <a:rPr lang="en-US" dirty="0"/>
              <a:t>BSM:</a:t>
            </a:r>
          </a:p>
          <a:p>
            <a:pPr lvl="3"/>
            <a:r>
              <a:rPr lang="en-US" dirty="0"/>
              <a:t>Sterile, but more broadly</a:t>
            </a:r>
          </a:p>
          <a:p>
            <a:pPr lvl="1"/>
            <a:r>
              <a:rPr lang="en-US" dirty="0"/>
              <a:t>Detectors (Neil McCauley, Steve Boyd, Jonathan Link):</a:t>
            </a:r>
          </a:p>
          <a:p>
            <a:pPr lvl="2"/>
            <a:r>
              <a:rPr lang="en-US" dirty="0"/>
              <a:t>Cross section and BSM</a:t>
            </a:r>
          </a:p>
          <a:p>
            <a:pPr lvl="3"/>
            <a:r>
              <a:rPr lang="en-US" dirty="0"/>
              <a:t>Common requirement: exclusive final state detection</a:t>
            </a:r>
          </a:p>
          <a:p>
            <a:pPr lvl="1"/>
            <a:r>
              <a:rPr lang="en-US" dirty="0"/>
              <a:t>Accelerator (</a:t>
            </a:r>
            <a:r>
              <a:rPr lang="en-US" dirty="0" err="1"/>
              <a:t>Jaroslaw</a:t>
            </a:r>
            <a:r>
              <a:rPr lang="en-US" dirty="0"/>
              <a:t> Pasternak, Chris Rogers, Jonathan Gall):</a:t>
            </a:r>
          </a:p>
          <a:p>
            <a:pPr lvl="2"/>
            <a:r>
              <a:rPr lang="en-US" dirty="0" err="1"/>
              <a:t>nuSTORM</a:t>
            </a:r>
            <a:r>
              <a:rPr lang="en-US" dirty="0"/>
              <a:t> from SPS to beam dump</a:t>
            </a:r>
          </a:p>
          <a:p>
            <a:pPr lvl="2"/>
            <a:r>
              <a:rPr lang="en-US" dirty="0"/>
              <a:t>Muon collider test bed and technology demonstrator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2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06F37-3367-3840-A962-33E49F7D6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This meeting to discuss how to move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26526-75F5-A44B-80CC-9EBA094BC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0712"/>
            <a:ext cx="9144000" cy="4492787"/>
          </a:xfrm>
        </p:spPr>
        <p:txBody>
          <a:bodyPr/>
          <a:lstStyle/>
          <a:p>
            <a:r>
              <a:rPr lang="en-US" dirty="0"/>
              <a:t>Issues to address:</a:t>
            </a:r>
          </a:p>
          <a:p>
            <a:pPr lvl="1"/>
            <a:r>
              <a:rPr lang="en-US" dirty="0"/>
              <a:t>How to </a:t>
            </a:r>
            <a:r>
              <a:rPr lang="en-US" dirty="0" err="1"/>
              <a:t>organise</a:t>
            </a:r>
            <a:r>
              <a:rPr lang="en-US" dirty="0"/>
              <a:t> ourselves</a:t>
            </a:r>
          </a:p>
          <a:p>
            <a:pPr lvl="1"/>
            <a:r>
              <a:rPr lang="en-US" dirty="0"/>
              <a:t>How to engage with international Muon Collider collab</a:t>
            </a:r>
          </a:p>
          <a:p>
            <a:pPr lvl="1"/>
            <a:r>
              <a:rPr lang="en-US" dirty="0"/>
              <a:t>How to engage with Snowmass</a:t>
            </a:r>
          </a:p>
          <a:p>
            <a:pPr lvl="1"/>
            <a:r>
              <a:rPr lang="en-US" dirty="0"/>
              <a:t>(For UK) requirement to engage with PPAP roadmap</a:t>
            </a:r>
          </a:p>
          <a:p>
            <a:endParaRPr lang="en-US" dirty="0"/>
          </a:p>
          <a:p>
            <a:r>
              <a:rPr lang="en-US" dirty="0"/>
              <a:t>And:</a:t>
            </a:r>
          </a:p>
          <a:p>
            <a:pPr lvl="1"/>
            <a:r>
              <a:rPr lang="en-US" dirty="0"/>
              <a:t>How to initiate search for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10B74-1100-1241-BE25-23A07724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51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C91BE-ACBB-3C44-AB23-4C0A84183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9975A70-3A91-C94F-84B5-6620EADFF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827" y="0"/>
            <a:ext cx="41983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9852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3449</TotalTime>
  <Words>172</Words>
  <Application>Microsoft Macintosh PowerPoint</Application>
  <PresentationFormat>On-screen Show (16:9)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KL-standard-black</vt:lpstr>
      <vt:lpstr>PowerPoint Presentation</vt:lpstr>
      <vt:lpstr>PowerPoint Presentation</vt:lpstr>
      <vt:lpstr>Since we last met on 18Aug20 …</vt:lpstr>
      <vt:lpstr>PowerPoint Presentation</vt:lpstr>
      <vt:lpstr>PowerPoint Presentation</vt:lpstr>
      <vt:lpstr>PowerPoint Presentation</vt:lpstr>
      <vt:lpstr>This meeting to discuss how to move forward</vt:lpstr>
      <vt:lpstr>This meeting to discuss how to move forward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Kenneth Long</cp:lastModifiedBy>
  <cp:revision>75</cp:revision>
  <cp:lastPrinted>2019-03-21T05:58:34Z</cp:lastPrinted>
  <dcterms:created xsi:type="dcterms:W3CDTF">2019-01-16T16:57:55Z</dcterms:created>
  <dcterms:modified xsi:type="dcterms:W3CDTF">2020-10-23T06:58:20Z</dcterms:modified>
</cp:coreProperties>
</file>