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Proxima Nova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ProximaNova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-italic.fntdata"/><Relationship Id="rId14" Type="http://schemas.openxmlformats.org/officeDocument/2006/relationships/font" Target="fonts/ProximaNova-bold.fntdata"/><Relationship Id="rId16" Type="http://schemas.openxmlformats.org/officeDocument/2006/relationships/font" Target="fonts/ProximaNova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196a7bdbd7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196a7bdbd7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96a7bdbd7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196a7bdbd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19ee91441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19ee91441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19ee91441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19ee91441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9ee91441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19ee91441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9ee91441c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19ee91441c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https://doi.org/10.48550/arXiv.1209.1062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hyperlink" Target="https://doi.org/10.48550/arXiv.1209.1062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Fourth Generation Fermions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Extending the Standard Model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Decay of t’ quark</a:t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Extending CKM matrix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2532" y="1621650"/>
            <a:ext cx="4786075" cy="24005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311700" y="4626125"/>
            <a:ext cx="7559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https://doi.org/10.48550/arXiv.1209.1062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4387" y="594250"/>
            <a:ext cx="2275225" cy="3955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311700" y="4568875"/>
            <a:ext cx="3530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https://doi.org/10.48550/arXiv.1209.1062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Higgs Boson Discovery</a:t>
            </a:r>
            <a:endParaRPr/>
          </a:p>
        </p:txBody>
      </p:sp>
      <p:sp>
        <p:nvSpPr>
          <p:cNvPr id="87" name="Google Shape;87;p17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Vector-like Quarks</a:t>
            </a:r>
            <a:endParaRPr/>
          </a:p>
        </p:txBody>
      </p:sp>
      <p:sp>
        <p:nvSpPr>
          <p:cNvPr id="93" name="Google Shape;93;p18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Leptons and Neutrinos</a:t>
            </a:r>
            <a:endParaRPr/>
          </a:p>
        </p:txBody>
      </p:sp>
      <p:sp>
        <p:nvSpPr>
          <p:cNvPr id="99" name="Google Shape;99;p19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