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4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77FC-48F3-42BB-9F58-D2122DD40E0E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9ECF4-C3CD-4B8B-B2C4-7B38AD316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9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A9ECF4-C3CD-4B8B-B2C4-7B38AD3160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20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62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881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53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7716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677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82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86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68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37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87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28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01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00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981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0A923-C60C-4514-97D1-8BB29FDCDAD3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A635C3-5222-4343-A178-028374F8F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21783-755D-46AB-9D97-7F2A445087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review of theories and constraints of dark matter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E6B5F-1C7D-4F39-9537-4EEE3F3967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Harry Rogers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37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5D63E-D39D-4BC2-B5FA-5717577B5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56181-6AA5-428C-8431-40764FB27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5748348" cy="3880773"/>
          </a:xfrm>
        </p:spPr>
        <p:txBody>
          <a:bodyPr/>
          <a:lstStyle/>
          <a:p>
            <a:r>
              <a:rPr lang="en-US" dirty="0"/>
              <a:t>Galaxies do not contain enough matter.</a:t>
            </a:r>
          </a:p>
          <a:p>
            <a:endParaRPr lang="en-US" dirty="0"/>
          </a:p>
          <a:p>
            <a:r>
              <a:rPr lang="en-US" dirty="0"/>
              <a:t>To account for observations, large amount of mass in a large halo around the galaxy.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Estimated that 85% of the total mass in the universe.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37E838-4B57-4D80-9C47-88479ED40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488" y="202473"/>
            <a:ext cx="5148120" cy="32903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CAC20E-585B-4C44-A35B-BF0982226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921" y="3543300"/>
            <a:ext cx="5366767" cy="29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61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38F6-F204-44FC-B446-4F1452C4F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3AA9A-F291-4BF7-8621-1A6F3D916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6308413" cy="3880773"/>
          </a:xfrm>
        </p:spPr>
        <p:txBody>
          <a:bodyPr/>
          <a:lstStyle/>
          <a:p>
            <a:r>
              <a:rPr lang="en-US" dirty="0"/>
              <a:t>Modified Newtonian Dynamics</a:t>
            </a:r>
          </a:p>
          <a:p>
            <a:endParaRPr lang="en-US" dirty="0"/>
          </a:p>
          <a:p>
            <a:r>
              <a:rPr lang="en-US" dirty="0"/>
              <a:t>No longer linear acceleration at very low accelerations.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Still requires extra mass, cold gas clouds, dim stars.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7788C3-1841-435D-9938-68DC4645F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658" y="3548525"/>
            <a:ext cx="2714625" cy="1104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8FD61F-95DE-4FAB-BD45-FFB77AB94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0218" y="1229659"/>
            <a:ext cx="4996347" cy="386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17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BC3C8-EB69-4EFC-9D54-D3E81489D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Primordial black holes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5D3BF-0784-4127-8016-93C088355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5300478" cy="3880773"/>
          </a:xfrm>
        </p:spPr>
        <p:txBody>
          <a:bodyPr/>
          <a:lstStyle/>
          <a:p>
            <a:r>
              <a:rPr lang="en-US" dirty="0"/>
              <a:t>Formed in the first second after the big bang.</a:t>
            </a:r>
          </a:p>
          <a:p>
            <a:endParaRPr lang="en-US" dirty="0"/>
          </a:p>
          <a:p>
            <a:r>
              <a:rPr lang="en-US" dirty="0"/>
              <a:t>Not generated from stars, can be of any mass.</a:t>
            </a:r>
          </a:p>
          <a:p>
            <a:endParaRPr lang="en-US" dirty="0"/>
          </a:p>
          <a:p>
            <a:r>
              <a:rPr lang="en-US" dirty="0"/>
              <a:t>Cannot be detected by hot accretion disk.</a:t>
            </a:r>
          </a:p>
          <a:p>
            <a:endParaRPr lang="en-US" dirty="0"/>
          </a:p>
          <a:p>
            <a:r>
              <a:rPr lang="en-US" dirty="0"/>
              <a:t>Can be viewed through gravitational lensing.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E2739-50FF-4B59-B62E-F428B497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 Cluster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46AC6-04CA-4087-A63F-A970EA5DD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4459058" cy="3880773"/>
          </a:xfrm>
        </p:spPr>
        <p:txBody>
          <a:bodyPr/>
          <a:lstStyle/>
          <a:p>
            <a:r>
              <a:rPr lang="en-US" dirty="0"/>
              <a:t>Two galaxy clusters colliding.</a:t>
            </a:r>
          </a:p>
          <a:p>
            <a:endParaRPr lang="en-US" dirty="0"/>
          </a:p>
          <a:p>
            <a:r>
              <a:rPr lang="en-US" dirty="0"/>
              <a:t>Measured centre of masses in blue.</a:t>
            </a:r>
          </a:p>
          <a:p>
            <a:r>
              <a:rPr lang="en-GB" dirty="0"/>
              <a:t>Measured location of hot gas in red.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Centre of mass of visible matter and true centre of mass differ with certainty of 8 sigma.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B1E5B4-9E4C-4E3E-823F-C394E8081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392" y="1337982"/>
            <a:ext cx="6719432" cy="376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3E347-5B3C-4AF5-9EA4-2100E63EC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WIMPS and SUSY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162A4-1B43-403E-A5EF-B8E649689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4417180" cy="38807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Weakly interacting massive particles.</a:t>
            </a:r>
          </a:p>
          <a:p>
            <a:endParaRPr lang="en-US" dirty="0"/>
          </a:p>
          <a:p>
            <a:r>
              <a:rPr lang="en-US" dirty="0"/>
              <a:t>Supersymmetry, a natural extension to standard model, introduces neutralino, ideal candidate for a WIMP.</a:t>
            </a:r>
          </a:p>
          <a:p>
            <a:endParaRPr lang="en-US" dirty="0"/>
          </a:p>
          <a:p>
            <a:r>
              <a:rPr lang="en-US" dirty="0"/>
              <a:t>Solution to further problems in particle physics.</a:t>
            </a:r>
          </a:p>
          <a:p>
            <a:endParaRPr lang="en-US" dirty="0"/>
          </a:p>
          <a:p>
            <a:r>
              <a:rPr lang="en-US" dirty="0"/>
              <a:t>LHC has probed up to 125GeV, requires “unnatural” corrections.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128304-E7F5-440F-9859-2B0050FE2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318" y="1633913"/>
            <a:ext cx="5825448" cy="329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074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202</Words>
  <Application>Microsoft Office PowerPoint</Application>
  <PresentationFormat>Widescreen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A review of theories and constraints of dark matter</vt:lpstr>
      <vt:lpstr>Dark matter</vt:lpstr>
      <vt:lpstr>MOND</vt:lpstr>
      <vt:lpstr>Primordial black holes</vt:lpstr>
      <vt:lpstr>Bullet Cluster</vt:lpstr>
      <vt:lpstr>WIMPS and SUSY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review of theories and constraints of dark matter</dc:title>
  <dc:creator>Harry Rogers</dc:creator>
  <cp:lastModifiedBy>Harry Rogers</cp:lastModifiedBy>
  <cp:revision>5</cp:revision>
  <dcterms:created xsi:type="dcterms:W3CDTF">2022-03-13T22:00:31Z</dcterms:created>
  <dcterms:modified xsi:type="dcterms:W3CDTF">2022-03-14T12:32:39Z</dcterms:modified>
</cp:coreProperties>
</file>