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0" r:id="rId3"/>
    <p:sldId id="257" r:id="rId4"/>
    <p:sldId id="258" r:id="rId5"/>
    <p:sldId id="259" r:id="rId6"/>
    <p:sldId id="261" r:id="rId7"/>
    <p:sldId id="265"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43F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72779E-9D4E-4EE0-A04D-55E604615012}" v="429" dt="2022-03-10T11:37:26.402"/>
    <p1510:client id="{F66EA351-76F4-2857-42E5-BC6B1C8FE534}" v="5" dt="2022-03-10T12:05:38.667"/>
    <p1510:client id="{FCD92E87-D02B-2545-88EE-571B93E85896}" v="2" dt="2022-03-10T12:03:20.7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87395" autoAdjust="0"/>
  </p:normalViewPr>
  <p:slideViewPr>
    <p:cSldViewPr snapToGrid="0">
      <p:cViewPr varScale="1">
        <p:scale>
          <a:sx n="64" d="100"/>
          <a:sy n="64" d="100"/>
        </p:scale>
        <p:origin x="10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Ben-Ami" userId="71cf22cf7033d2fb" providerId="LiveId" clId="{A372779E-9D4E-4EE0-A04D-55E604615012}"/>
    <pc:docChg chg="undo redo custSel addSld modSld sldOrd">
      <pc:chgData name="Tom Ben-Ami" userId="71cf22cf7033d2fb" providerId="LiveId" clId="{A372779E-9D4E-4EE0-A04D-55E604615012}" dt="2022-03-10T11:38:43.620" v="4770" actId="20577"/>
      <pc:docMkLst>
        <pc:docMk/>
      </pc:docMkLst>
      <pc:sldChg chg="addSp delSp modSp mod">
        <pc:chgData name="Tom Ben-Ami" userId="71cf22cf7033d2fb" providerId="LiveId" clId="{A372779E-9D4E-4EE0-A04D-55E604615012}" dt="2022-03-10T11:34:56.127" v="4694" actId="20577"/>
        <pc:sldMkLst>
          <pc:docMk/>
          <pc:sldMk cId="1041844931" sldId="256"/>
        </pc:sldMkLst>
        <pc:spChg chg="mod">
          <ac:chgData name="Tom Ben-Ami" userId="71cf22cf7033d2fb" providerId="LiveId" clId="{A372779E-9D4E-4EE0-A04D-55E604615012}" dt="2022-03-10T11:34:56.127" v="4694" actId="20577"/>
          <ac:spMkLst>
            <pc:docMk/>
            <pc:sldMk cId="1041844931" sldId="256"/>
            <ac:spMk id="2" creationId="{7B6EB5AE-2B00-4A9F-AAE5-AC8495C29D82}"/>
          </ac:spMkLst>
        </pc:spChg>
        <pc:spChg chg="mod">
          <ac:chgData name="Tom Ben-Ami" userId="71cf22cf7033d2fb" providerId="LiveId" clId="{A372779E-9D4E-4EE0-A04D-55E604615012}" dt="2022-03-09T23:02:23.286" v="3770" actId="20577"/>
          <ac:spMkLst>
            <pc:docMk/>
            <pc:sldMk cId="1041844931" sldId="256"/>
            <ac:spMk id="3" creationId="{3D47CA21-8733-4C65-A91B-F3E7DE95E9BD}"/>
          </ac:spMkLst>
        </pc:spChg>
        <pc:cxnChg chg="add del mod">
          <ac:chgData name="Tom Ben-Ami" userId="71cf22cf7033d2fb" providerId="LiveId" clId="{A372779E-9D4E-4EE0-A04D-55E604615012}" dt="2022-03-09T13:25:20.582" v="1957"/>
          <ac:cxnSpMkLst>
            <pc:docMk/>
            <pc:sldMk cId="1041844931" sldId="256"/>
            <ac:cxnSpMk id="4" creationId="{5329F760-0B20-4A06-9BE8-1A83F15B8E96}"/>
          </ac:cxnSpMkLst>
        </pc:cxnChg>
        <pc:cxnChg chg="add mod">
          <ac:chgData name="Tom Ben-Ami" userId="71cf22cf7033d2fb" providerId="LiveId" clId="{A372779E-9D4E-4EE0-A04D-55E604615012}" dt="2022-03-09T21:12:05.033" v="3348" actId="12788"/>
          <ac:cxnSpMkLst>
            <pc:docMk/>
            <pc:sldMk cId="1041844931" sldId="256"/>
            <ac:cxnSpMk id="5" creationId="{E1277A13-3160-486C-8C69-9E47F6EE4ED6}"/>
          </ac:cxnSpMkLst>
        </pc:cxnChg>
      </pc:sldChg>
      <pc:sldChg chg="addSp modSp mod ord modAnim">
        <pc:chgData name="Tom Ben-Ami" userId="71cf22cf7033d2fb" providerId="LiveId" clId="{A372779E-9D4E-4EE0-A04D-55E604615012}" dt="2022-03-10T11:37:09.711" v="4766"/>
        <pc:sldMkLst>
          <pc:docMk/>
          <pc:sldMk cId="1626200540" sldId="257"/>
        </pc:sldMkLst>
        <pc:spChg chg="mod">
          <ac:chgData name="Tom Ben-Ami" userId="71cf22cf7033d2fb" providerId="LiveId" clId="{A372779E-9D4E-4EE0-A04D-55E604615012}" dt="2022-03-10T00:04:58.266" v="4540" actId="1035"/>
          <ac:spMkLst>
            <pc:docMk/>
            <pc:sldMk cId="1626200540" sldId="257"/>
            <ac:spMk id="2" creationId="{57383ED7-DF43-4BA5-B9E0-203A930F79D4}"/>
          </ac:spMkLst>
        </pc:spChg>
        <pc:spChg chg="mod">
          <ac:chgData name="Tom Ben-Ami" userId="71cf22cf7033d2fb" providerId="LiveId" clId="{A372779E-9D4E-4EE0-A04D-55E604615012}" dt="2022-03-09T23:03:06.039" v="3771" actId="21"/>
          <ac:spMkLst>
            <pc:docMk/>
            <pc:sldMk cId="1626200540" sldId="257"/>
            <ac:spMk id="3" creationId="{82A9EF21-69AB-412D-A521-44CA4522BE17}"/>
          </ac:spMkLst>
        </pc:spChg>
        <pc:spChg chg="add mod">
          <ac:chgData name="Tom Ben-Ami" userId="71cf22cf7033d2fb" providerId="LiveId" clId="{A372779E-9D4E-4EE0-A04D-55E604615012}" dt="2022-03-09T16:09:26.147" v="2801" actId="1035"/>
          <ac:spMkLst>
            <pc:docMk/>
            <pc:sldMk cId="1626200540" sldId="257"/>
            <ac:spMk id="10" creationId="{733977AD-D1B3-4903-9B2D-EACF44CFF615}"/>
          </ac:spMkLst>
        </pc:spChg>
        <pc:spChg chg="add mod">
          <ac:chgData name="Tom Ben-Ami" userId="71cf22cf7033d2fb" providerId="LiveId" clId="{A372779E-9D4E-4EE0-A04D-55E604615012}" dt="2022-03-10T11:35:15.657" v="4697" actId="1076"/>
          <ac:spMkLst>
            <pc:docMk/>
            <pc:sldMk cId="1626200540" sldId="257"/>
            <ac:spMk id="12" creationId="{5A940EB4-A042-4D72-8182-158938F361A0}"/>
          </ac:spMkLst>
        </pc:spChg>
        <pc:picChg chg="add mod">
          <ac:chgData name="Tom Ben-Ami" userId="71cf22cf7033d2fb" providerId="LiveId" clId="{A372779E-9D4E-4EE0-A04D-55E604615012}" dt="2022-03-09T22:53:11.945" v="3484" actId="1036"/>
          <ac:picMkLst>
            <pc:docMk/>
            <pc:sldMk cId="1626200540" sldId="257"/>
            <ac:picMk id="5" creationId="{866C62E2-FE2A-48DA-9C30-320CE5BF11A4}"/>
          </ac:picMkLst>
        </pc:picChg>
        <pc:picChg chg="add mod">
          <ac:chgData name="Tom Ben-Ami" userId="71cf22cf7033d2fb" providerId="LiveId" clId="{A372779E-9D4E-4EE0-A04D-55E604615012}" dt="2022-03-09T23:03:50.944" v="3789" actId="1076"/>
          <ac:picMkLst>
            <pc:docMk/>
            <pc:sldMk cId="1626200540" sldId="257"/>
            <ac:picMk id="7" creationId="{B6B02081-3602-4C56-B38F-4D187E10D8C0}"/>
          </ac:picMkLst>
        </pc:picChg>
        <pc:cxnChg chg="add mod">
          <ac:chgData name="Tom Ben-Ami" userId="71cf22cf7033d2fb" providerId="LiveId" clId="{A372779E-9D4E-4EE0-A04D-55E604615012}" dt="2022-03-09T13:25:08.831" v="1954" actId="208"/>
          <ac:cxnSpMkLst>
            <pc:docMk/>
            <pc:sldMk cId="1626200540" sldId="257"/>
            <ac:cxnSpMk id="9" creationId="{C35F6B80-B894-46ED-8498-CECBE0B6E202}"/>
          </ac:cxnSpMkLst>
        </pc:cxnChg>
      </pc:sldChg>
      <pc:sldChg chg="addSp modSp mod modAnim">
        <pc:chgData name="Tom Ben-Ami" userId="71cf22cf7033d2fb" providerId="LiveId" clId="{A372779E-9D4E-4EE0-A04D-55E604615012}" dt="2022-03-10T11:37:26.402" v="4767"/>
        <pc:sldMkLst>
          <pc:docMk/>
          <pc:sldMk cId="3932670794" sldId="258"/>
        </pc:sldMkLst>
        <pc:spChg chg="mod">
          <ac:chgData name="Tom Ben-Ami" userId="71cf22cf7033d2fb" providerId="LiveId" clId="{A372779E-9D4E-4EE0-A04D-55E604615012}" dt="2022-03-10T00:04:50.065" v="4527" actId="1035"/>
          <ac:spMkLst>
            <pc:docMk/>
            <pc:sldMk cId="3932670794" sldId="258"/>
            <ac:spMk id="2" creationId="{B8340E12-CBD1-4437-9C6C-8404592DDF54}"/>
          </ac:spMkLst>
        </pc:spChg>
        <pc:spChg chg="mod">
          <ac:chgData name="Tom Ben-Ami" userId="71cf22cf7033d2fb" providerId="LiveId" clId="{A372779E-9D4E-4EE0-A04D-55E604615012}" dt="2022-03-09T23:00:19.929" v="3700" actId="20577"/>
          <ac:spMkLst>
            <pc:docMk/>
            <pc:sldMk cId="3932670794" sldId="258"/>
            <ac:spMk id="3" creationId="{C1B13066-118A-4EA9-B48E-0B55398CAFA0}"/>
          </ac:spMkLst>
        </pc:spChg>
        <pc:spChg chg="add mod">
          <ac:chgData name="Tom Ben-Ami" userId="71cf22cf7033d2fb" providerId="LiveId" clId="{A372779E-9D4E-4EE0-A04D-55E604615012}" dt="2022-03-09T21:31:37.817" v="3358" actId="21"/>
          <ac:spMkLst>
            <pc:docMk/>
            <pc:sldMk cId="3932670794" sldId="258"/>
            <ac:spMk id="5" creationId="{65241C45-BF49-4CF3-8CA9-98F0D134E782}"/>
          </ac:spMkLst>
        </pc:spChg>
        <pc:spChg chg="add mod">
          <ac:chgData name="Tom Ben-Ami" userId="71cf22cf7033d2fb" providerId="LiveId" clId="{A372779E-9D4E-4EE0-A04D-55E604615012}" dt="2022-03-09T23:11:44.337" v="4107" actId="1036"/>
          <ac:spMkLst>
            <pc:docMk/>
            <pc:sldMk cId="3932670794" sldId="258"/>
            <ac:spMk id="7" creationId="{A1889C49-AD0B-49C4-AA65-D87BADDF9030}"/>
          </ac:spMkLst>
        </pc:spChg>
        <pc:spChg chg="add mod">
          <ac:chgData name="Tom Ben-Ami" userId="71cf22cf7033d2fb" providerId="LiveId" clId="{A372779E-9D4E-4EE0-A04D-55E604615012}" dt="2022-03-09T22:58:22.415" v="3625" actId="14100"/>
          <ac:spMkLst>
            <pc:docMk/>
            <pc:sldMk cId="3932670794" sldId="258"/>
            <ac:spMk id="8" creationId="{1ADE1806-AA9E-44E5-8397-49A11889A89B}"/>
          </ac:spMkLst>
        </pc:spChg>
        <pc:cxnChg chg="add mod">
          <ac:chgData name="Tom Ben-Ami" userId="71cf22cf7033d2fb" providerId="LiveId" clId="{A372779E-9D4E-4EE0-A04D-55E604615012}" dt="2022-03-09T13:25:22.087" v="1958"/>
          <ac:cxnSpMkLst>
            <pc:docMk/>
            <pc:sldMk cId="3932670794" sldId="258"/>
            <ac:cxnSpMk id="4" creationId="{F3141503-E135-4150-8928-6E200D463151}"/>
          </ac:cxnSpMkLst>
        </pc:cxnChg>
      </pc:sldChg>
      <pc:sldChg chg="addSp delSp modSp mod ord modAnim modNotesTx">
        <pc:chgData name="Tom Ben-Ami" userId="71cf22cf7033d2fb" providerId="LiveId" clId="{A372779E-9D4E-4EE0-A04D-55E604615012}" dt="2022-03-10T11:35:38.866" v="4720" actId="1035"/>
        <pc:sldMkLst>
          <pc:docMk/>
          <pc:sldMk cId="1332003095" sldId="259"/>
        </pc:sldMkLst>
        <pc:spChg chg="mod">
          <ac:chgData name="Tom Ben-Ami" userId="71cf22cf7033d2fb" providerId="LiveId" clId="{A372779E-9D4E-4EE0-A04D-55E604615012}" dt="2022-03-10T00:04:44.146" v="4516" actId="1035"/>
          <ac:spMkLst>
            <pc:docMk/>
            <pc:sldMk cId="1332003095" sldId="259"/>
            <ac:spMk id="2" creationId="{2AC6AA1E-52B4-49FA-BD13-1776F3C29DCA}"/>
          </ac:spMkLst>
        </pc:spChg>
        <pc:spChg chg="del mod">
          <ac:chgData name="Tom Ben-Ami" userId="71cf22cf7033d2fb" providerId="LiveId" clId="{A372779E-9D4E-4EE0-A04D-55E604615012}" dt="2022-03-09T22:52:58.416" v="3478" actId="478"/>
          <ac:spMkLst>
            <pc:docMk/>
            <pc:sldMk cId="1332003095" sldId="259"/>
            <ac:spMk id="3" creationId="{20344639-2579-4A51-A05B-8EA31F1679C6}"/>
          </ac:spMkLst>
        </pc:spChg>
        <pc:spChg chg="mod topLvl">
          <ac:chgData name="Tom Ben-Ami" userId="71cf22cf7033d2fb" providerId="LiveId" clId="{A372779E-9D4E-4EE0-A04D-55E604615012}" dt="2022-03-10T11:35:38.866" v="4720" actId="1035"/>
          <ac:spMkLst>
            <pc:docMk/>
            <pc:sldMk cId="1332003095" sldId="259"/>
            <ac:spMk id="15" creationId="{6D26B40E-F260-435C-9F1A-62FC6ED24961}"/>
          </ac:spMkLst>
        </pc:spChg>
        <pc:spChg chg="add mod">
          <ac:chgData name="Tom Ben-Ami" userId="71cf22cf7033d2fb" providerId="LiveId" clId="{A372779E-9D4E-4EE0-A04D-55E604615012}" dt="2022-03-10T11:35:38.866" v="4720" actId="1035"/>
          <ac:spMkLst>
            <pc:docMk/>
            <pc:sldMk cId="1332003095" sldId="259"/>
            <ac:spMk id="16" creationId="{054C7CD0-F65D-4D43-9CC7-AC7E35A61905}"/>
          </ac:spMkLst>
        </pc:spChg>
        <pc:spChg chg="add mod">
          <ac:chgData name="Tom Ben-Ami" userId="71cf22cf7033d2fb" providerId="LiveId" clId="{A372779E-9D4E-4EE0-A04D-55E604615012}" dt="2022-03-10T11:35:38.866" v="4720" actId="1035"/>
          <ac:spMkLst>
            <pc:docMk/>
            <pc:sldMk cId="1332003095" sldId="259"/>
            <ac:spMk id="17" creationId="{BC845C84-43D1-4188-A9E6-6A7B52AD5D31}"/>
          </ac:spMkLst>
        </pc:spChg>
        <pc:spChg chg="add del mod">
          <ac:chgData name="Tom Ben-Ami" userId="71cf22cf7033d2fb" providerId="LiveId" clId="{A372779E-9D4E-4EE0-A04D-55E604615012}" dt="2022-03-09T22:55:05.741" v="3564" actId="478"/>
          <ac:spMkLst>
            <pc:docMk/>
            <pc:sldMk cId="1332003095" sldId="259"/>
            <ac:spMk id="18" creationId="{E362A4EA-1EB0-4E35-AB70-3FFC70C3B5A7}"/>
          </ac:spMkLst>
        </pc:spChg>
        <pc:grpChg chg="add del mod">
          <ac:chgData name="Tom Ben-Ami" userId="71cf22cf7033d2fb" providerId="LiveId" clId="{A372779E-9D4E-4EE0-A04D-55E604615012}" dt="2022-03-09T22:53:26.458" v="3486" actId="478"/>
          <ac:grpSpMkLst>
            <pc:docMk/>
            <pc:sldMk cId="1332003095" sldId="259"/>
            <ac:grpSpMk id="13" creationId="{81F742F9-2E8A-46FF-8BC8-0141D7CC0B6E}"/>
          </ac:grpSpMkLst>
        </pc:grpChg>
        <pc:picChg chg="add del mod">
          <ac:chgData name="Tom Ben-Ami" userId="71cf22cf7033d2fb" providerId="LiveId" clId="{A372779E-9D4E-4EE0-A04D-55E604615012}" dt="2022-03-09T22:13:12.403" v="3451" actId="22"/>
          <ac:picMkLst>
            <pc:docMk/>
            <pc:sldMk cId="1332003095" sldId="259"/>
            <ac:picMk id="6" creationId="{193EA9F0-F75A-42C5-AEF7-D45A1F31AF56}"/>
          </ac:picMkLst>
        </pc:picChg>
        <pc:picChg chg="add del mod">
          <ac:chgData name="Tom Ben-Ami" userId="71cf22cf7033d2fb" providerId="LiveId" clId="{A372779E-9D4E-4EE0-A04D-55E604615012}" dt="2022-03-09T22:46:34.147" v="3468" actId="478"/>
          <ac:picMkLst>
            <pc:docMk/>
            <pc:sldMk cId="1332003095" sldId="259"/>
            <ac:picMk id="8" creationId="{48CED0F8-6709-418C-8B6F-B0C7B51D7E5D}"/>
          </ac:picMkLst>
        </pc:picChg>
        <pc:picChg chg="add del mod">
          <ac:chgData name="Tom Ben-Ami" userId="71cf22cf7033d2fb" providerId="LiveId" clId="{A372779E-9D4E-4EE0-A04D-55E604615012}" dt="2022-03-09T22:52:30.950" v="3473" actId="478"/>
          <ac:picMkLst>
            <pc:docMk/>
            <pc:sldMk cId="1332003095" sldId="259"/>
            <ac:picMk id="10" creationId="{95345EB3-5DD6-46B3-9D5F-47B66500175A}"/>
          </ac:picMkLst>
        </pc:picChg>
        <pc:picChg chg="add del mod">
          <ac:chgData name="Tom Ben-Ami" userId="71cf22cf7033d2fb" providerId="LiveId" clId="{A372779E-9D4E-4EE0-A04D-55E604615012}" dt="2022-03-10T11:35:38.866" v="4720" actId="1035"/>
          <ac:picMkLst>
            <pc:docMk/>
            <pc:sldMk cId="1332003095" sldId="259"/>
            <ac:picMk id="12" creationId="{866A643C-1A74-4654-A940-5DB79189DC42}"/>
          </ac:picMkLst>
        </pc:picChg>
        <pc:picChg chg="del mod topLvl">
          <ac:chgData name="Tom Ben-Ami" userId="71cf22cf7033d2fb" providerId="LiveId" clId="{A372779E-9D4E-4EE0-A04D-55E604615012}" dt="2022-03-09T22:53:26.458" v="3486" actId="478"/>
          <ac:picMkLst>
            <pc:docMk/>
            <pc:sldMk cId="1332003095" sldId="259"/>
            <ac:picMk id="14" creationId="{287EA164-3D4E-4D84-ABB0-7508F9F4921F}"/>
          </ac:picMkLst>
        </pc:picChg>
        <pc:cxnChg chg="add mod">
          <ac:chgData name="Tom Ben-Ami" userId="71cf22cf7033d2fb" providerId="LiveId" clId="{A372779E-9D4E-4EE0-A04D-55E604615012}" dt="2022-03-09T13:25:23.720" v="1959"/>
          <ac:cxnSpMkLst>
            <pc:docMk/>
            <pc:sldMk cId="1332003095" sldId="259"/>
            <ac:cxnSpMk id="4" creationId="{2BF27A5E-838A-4ADB-A88E-927CD5F89304}"/>
          </ac:cxnSpMkLst>
        </pc:cxnChg>
      </pc:sldChg>
      <pc:sldChg chg="addSp modSp mod">
        <pc:chgData name="Tom Ben-Ami" userId="71cf22cf7033d2fb" providerId="LiveId" clId="{A372779E-9D4E-4EE0-A04D-55E604615012}" dt="2022-03-10T00:05:02.198" v="4550" actId="1035"/>
        <pc:sldMkLst>
          <pc:docMk/>
          <pc:sldMk cId="2200881112" sldId="260"/>
        </pc:sldMkLst>
        <pc:spChg chg="mod">
          <ac:chgData name="Tom Ben-Ami" userId="71cf22cf7033d2fb" providerId="LiveId" clId="{A372779E-9D4E-4EE0-A04D-55E604615012}" dt="2022-03-10T00:05:02.198" v="4550" actId="1035"/>
          <ac:spMkLst>
            <pc:docMk/>
            <pc:sldMk cId="2200881112" sldId="260"/>
            <ac:spMk id="2" creationId="{B5567374-8C2E-43E6-876E-1DF070D12F3A}"/>
          </ac:spMkLst>
        </pc:spChg>
        <pc:spChg chg="mod">
          <ac:chgData name="Tom Ben-Ami" userId="71cf22cf7033d2fb" providerId="LiveId" clId="{A372779E-9D4E-4EE0-A04D-55E604615012}" dt="2022-03-09T23:01:40.887" v="3715" actId="313"/>
          <ac:spMkLst>
            <pc:docMk/>
            <pc:sldMk cId="2200881112" sldId="260"/>
            <ac:spMk id="3" creationId="{EE76463E-B307-4611-85D6-77F3C3747202}"/>
          </ac:spMkLst>
        </pc:spChg>
        <pc:cxnChg chg="add mod">
          <ac:chgData name="Tom Ben-Ami" userId="71cf22cf7033d2fb" providerId="LiveId" clId="{A372779E-9D4E-4EE0-A04D-55E604615012}" dt="2022-03-09T13:25:17.682" v="1955"/>
          <ac:cxnSpMkLst>
            <pc:docMk/>
            <pc:sldMk cId="2200881112" sldId="260"/>
            <ac:cxnSpMk id="4" creationId="{C932AFE0-0E4E-47F2-ADE6-3885770A8F24}"/>
          </ac:cxnSpMkLst>
        </pc:cxnChg>
      </pc:sldChg>
      <pc:sldChg chg="addSp delSp modSp new mod ord modAnim">
        <pc:chgData name="Tom Ben-Ami" userId="71cf22cf7033d2fb" providerId="LiveId" clId="{A372779E-9D4E-4EE0-A04D-55E604615012}" dt="2022-03-10T00:04:29.734" v="4500" actId="20577"/>
        <pc:sldMkLst>
          <pc:docMk/>
          <pc:sldMk cId="1865352984" sldId="261"/>
        </pc:sldMkLst>
        <pc:spChg chg="mod">
          <ac:chgData name="Tom Ben-Ami" userId="71cf22cf7033d2fb" providerId="LiveId" clId="{A372779E-9D4E-4EE0-A04D-55E604615012}" dt="2022-03-10T00:04:29.734" v="4500" actId="20577"/>
          <ac:spMkLst>
            <pc:docMk/>
            <pc:sldMk cId="1865352984" sldId="261"/>
            <ac:spMk id="2" creationId="{E6ABC2DC-61A7-4D60-A47E-7353168CE0C8}"/>
          </ac:spMkLst>
        </pc:spChg>
        <pc:spChg chg="add del mod">
          <ac:chgData name="Tom Ben-Ami" userId="71cf22cf7033d2fb" providerId="LiveId" clId="{A372779E-9D4E-4EE0-A04D-55E604615012}" dt="2022-03-09T23:06:53.582" v="3965" actId="20577"/>
          <ac:spMkLst>
            <pc:docMk/>
            <pc:sldMk cId="1865352984" sldId="261"/>
            <ac:spMk id="3" creationId="{BE026525-3F9E-4E84-8521-51F62F1CD130}"/>
          </ac:spMkLst>
        </pc:spChg>
        <pc:spChg chg="add del mod">
          <ac:chgData name="Tom Ben-Ami" userId="71cf22cf7033d2fb" providerId="LiveId" clId="{A372779E-9D4E-4EE0-A04D-55E604615012}" dt="2022-03-09T13:09:13.155" v="1741" actId="478"/>
          <ac:spMkLst>
            <pc:docMk/>
            <pc:sldMk cId="1865352984" sldId="261"/>
            <ac:spMk id="5" creationId="{33FF31C6-6D61-4326-BB64-DFA738BA01E7}"/>
          </ac:spMkLst>
        </pc:spChg>
        <pc:spChg chg="add mod">
          <ac:chgData name="Tom Ben-Ami" userId="71cf22cf7033d2fb" providerId="LiveId" clId="{A372779E-9D4E-4EE0-A04D-55E604615012}" dt="2022-03-09T23:08:12.020" v="4005" actId="164"/>
          <ac:spMkLst>
            <pc:docMk/>
            <pc:sldMk cId="1865352984" sldId="261"/>
            <ac:spMk id="7" creationId="{6823F28E-5741-4D87-AC4B-D14F80ABC74C}"/>
          </ac:spMkLst>
        </pc:spChg>
        <pc:spChg chg="add mod">
          <ac:chgData name="Tom Ben-Ami" userId="71cf22cf7033d2fb" providerId="LiveId" clId="{A372779E-9D4E-4EE0-A04D-55E604615012}" dt="2022-03-09T23:08:06.074" v="4004" actId="164"/>
          <ac:spMkLst>
            <pc:docMk/>
            <pc:sldMk cId="1865352984" sldId="261"/>
            <ac:spMk id="8" creationId="{5B30628D-83DF-44B1-B04A-EB764FA413E3}"/>
          </ac:spMkLst>
        </pc:spChg>
        <pc:spChg chg="add mod">
          <ac:chgData name="Tom Ben-Ami" userId="71cf22cf7033d2fb" providerId="LiveId" clId="{A372779E-9D4E-4EE0-A04D-55E604615012}" dt="2022-03-09T23:08:12.020" v="4005" actId="164"/>
          <ac:spMkLst>
            <pc:docMk/>
            <pc:sldMk cId="1865352984" sldId="261"/>
            <ac:spMk id="9" creationId="{E93E6F7A-0A73-4BFB-99C0-9E8CD02367DA}"/>
          </ac:spMkLst>
        </pc:spChg>
        <pc:spChg chg="add mod">
          <ac:chgData name="Tom Ben-Ami" userId="71cf22cf7033d2fb" providerId="LiveId" clId="{A372779E-9D4E-4EE0-A04D-55E604615012}" dt="2022-03-09T23:08:06.074" v="4004" actId="164"/>
          <ac:spMkLst>
            <pc:docMk/>
            <pc:sldMk cId="1865352984" sldId="261"/>
            <ac:spMk id="10" creationId="{0361878E-E929-4AC8-A4D5-89902185A111}"/>
          </ac:spMkLst>
        </pc:spChg>
        <pc:grpChg chg="add mod">
          <ac:chgData name="Tom Ben-Ami" userId="71cf22cf7033d2fb" providerId="LiveId" clId="{A372779E-9D4E-4EE0-A04D-55E604615012}" dt="2022-03-09T23:08:25.975" v="4009" actId="12789"/>
          <ac:grpSpMkLst>
            <pc:docMk/>
            <pc:sldMk cId="1865352984" sldId="261"/>
            <ac:grpSpMk id="11" creationId="{5184BD92-FE06-4945-B11A-0D0E19AAD5A2}"/>
          </ac:grpSpMkLst>
        </pc:grpChg>
        <pc:grpChg chg="add mod">
          <ac:chgData name="Tom Ben-Ami" userId="71cf22cf7033d2fb" providerId="LiveId" clId="{A372779E-9D4E-4EE0-A04D-55E604615012}" dt="2022-03-09T23:08:25.975" v="4009" actId="12789"/>
          <ac:grpSpMkLst>
            <pc:docMk/>
            <pc:sldMk cId="1865352984" sldId="261"/>
            <ac:grpSpMk id="12" creationId="{9848959A-BE05-40B2-B3C5-FE929A8EE203}"/>
          </ac:grpSpMkLst>
        </pc:grpChg>
        <pc:cxnChg chg="add mod">
          <ac:chgData name="Tom Ben-Ami" userId="71cf22cf7033d2fb" providerId="LiveId" clId="{A372779E-9D4E-4EE0-A04D-55E604615012}" dt="2022-03-09T13:25:25.406" v="1960"/>
          <ac:cxnSpMkLst>
            <pc:docMk/>
            <pc:sldMk cId="1865352984" sldId="261"/>
            <ac:cxnSpMk id="6" creationId="{325BDE9A-F8C9-4807-96CC-6A68EC2B4D19}"/>
          </ac:cxnSpMkLst>
        </pc:cxnChg>
      </pc:sldChg>
      <pc:sldChg chg="addSp delSp modSp new mod modAnim">
        <pc:chgData name="Tom Ben-Ami" userId="71cf22cf7033d2fb" providerId="LiveId" clId="{A372779E-9D4E-4EE0-A04D-55E604615012}" dt="2022-03-10T11:36:45.144" v="4764" actId="20577"/>
        <pc:sldMkLst>
          <pc:docMk/>
          <pc:sldMk cId="797787999" sldId="262"/>
        </pc:sldMkLst>
        <pc:spChg chg="mod">
          <ac:chgData name="Tom Ben-Ami" userId="71cf22cf7033d2fb" providerId="LiveId" clId="{A372779E-9D4E-4EE0-A04D-55E604615012}" dt="2022-03-10T00:04:18.740" v="4471" actId="1035"/>
          <ac:spMkLst>
            <pc:docMk/>
            <pc:sldMk cId="797787999" sldId="262"/>
            <ac:spMk id="2" creationId="{30EB57D9-5D68-4640-AD0C-AF17EE6D7BD5}"/>
          </ac:spMkLst>
        </pc:spChg>
        <pc:spChg chg="mod">
          <ac:chgData name="Tom Ben-Ami" userId="71cf22cf7033d2fb" providerId="LiveId" clId="{A372779E-9D4E-4EE0-A04D-55E604615012}" dt="2022-03-10T11:36:44.143" v="4763" actId="20577"/>
          <ac:spMkLst>
            <pc:docMk/>
            <pc:sldMk cId="797787999" sldId="262"/>
            <ac:spMk id="3" creationId="{EAAEED1F-8BF9-42F1-B11E-C9351953737D}"/>
          </ac:spMkLst>
        </pc:spChg>
        <pc:spChg chg="add del mod">
          <ac:chgData name="Tom Ben-Ami" userId="71cf22cf7033d2fb" providerId="LiveId" clId="{A372779E-9D4E-4EE0-A04D-55E604615012}" dt="2022-03-09T23:59:23.536" v="4386" actId="478"/>
          <ac:spMkLst>
            <pc:docMk/>
            <pc:sldMk cId="797787999" sldId="262"/>
            <ac:spMk id="8" creationId="{2A4EE99C-32D3-4DC7-BA25-98E24497775D}"/>
          </ac:spMkLst>
        </pc:spChg>
        <pc:spChg chg="add mod">
          <ac:chgData name="Tom Ben-Ami" userId="71cf22cf7033d2fb" providerId="LiveId" clId="{A372779E-9D4E-4EE0-A04D-55E604615012}" dt="2022-03-10T00:00:02.872" v="4400" actId="1076"/>
          <ac:spMkLst>
            <pc:docMk/>
            <pc:sldMk cId="797787999" sldId="262"/>
            <ac:spMk id="11" creationId="{2812B5EE-7814-4C61-A63C-52A951EACF72}"/>
          </ac:spMkLst>
        </pc:spChg>
        <pc:picChg chg="add mod modCrop">
          <ac:chgData name="Tom Ben-Ami" userId="71cf22cf7033d2fb" providerId="LiveId" clId="{A372779E-9D4E-4EE0-A04D-55E604615012}" dt="2022-03-10T11:36:34.759" v="4762" actId="1036"/>
          <ac:picMkLst>
            <pc:docMk/>
            <pc:sldMk cId="797787999" sldId="262"/>
            <ac:picMk id="6" creationId="{E0877927-54B4-4AE1-A59F-74AB560E92CD}"/>
          </ac:picMkLst>
        </pc:picChg>
        <pc:picChg chg="add mod modCrop">
          <ac:chgData name="Tom Ben-Ami" userId="71cf22cf7033d2fb" providerId="LiveId" clId="{A372779E-9D4E-4EE0-A04D-55E604615012}" dt="2022-03-10T11:36:32.226" v="4743" actId="1035"/>
          <ac:picMkLst>
            <pc:docMk/>
            <pc:sldMk cId="797787999" sldId="262"/>
            <ac:picMk id="7" creationId="{7C646862-9A22-4003-9169-82D3C9EAECC6}"/>
          </ac:picMkLst>
        </pc:picChg>
        <pc:picChg chg="add mod">
          <ac:chgData name="Tom Ben-Ami" userId="71cf22cf7033d2fb" providerId="LiveId" clId="{A372779E-9D4E-4EE0-A04D-55E604615012}" dt="2022-03-10T00:00:38.251" v="4409" actId="1076"/>
          <ac:picMkLst>
            <pc:docMk/>
            <pc:sldMk cId="797787999" sldId="262"/>
            <ac:picMk id="10" creationId="{8C7D06FD-2CEA-4D7A-8E2A-596F4CF3E92F}"/>
          </ac:picMkLst>
        </pc:picChg>
        <pc:cxnChg chg="add mod">
          <ac:chgData name="Tom Ben-Ami" userId="71cf22cf7033d2fb" providerId="LiveId" clId="{A372779E-9D4E-4EE0-A04D-55E604615012}" dt="2022-03-09T13:25:30.670" v="1962"/>
          <ac:cxnSpMkLst>
            <pc:docMk/>
            <pc:sldMk cId="797787999" sldId="262"/>
            <ac:cxnSpMk id="4" creationId="{6214653B-0762-453D-91FF-CA2021C775FE}"/>
          </ac:cxnSpMkLst>
        </pc:cxnChg>
        <pc:cxnChg chg="add mod">
          <ac:chgData name="Tom Ben-Ami" userId="71cf22cf7033d2fb" providerId="LiveId" clId="{A372779E-9D4E-4EE0-A04D-55E604615012}" dt="2022-03-10T11:36:34.759" v="4762" actId="1036"/>
          <ac:cxnSpMkLst>
            <pc:docMk/>
            <pc:sldMk cId="797787999" sldId="262"/>
            <ac:cxnSpMk id="13" creationId="{46674478-50B0-4BAE-A1DE-E2D30B519D16}"/>
          </ac:cxnSpMkLst>
        </pc:cxnChg>
      </pc:sldChg>
      <pc:sldChg chg="addSp delSp modSp new mod">
        <pc:chgData name="Tom Ben-Ami" userId="71cf22cf7033d2fb" providerId="LiveId" clId="{A372779E-9D4E-4EE0-A04D-55E604615012}" dt="2022-03-10T11:36:07.718" v="4724" actId="20577"/>
        <pc:sldMkLst>
          <pc:docMk/>
          <pc:sldMk cId="1864696091" sldId="263"/>
        </pc:sldMkLst>
        <pc:spChg chg="mod">
          <ac:chgData name="Tom Ben-Ami" userId="71cf22cf7033d2fb" providerId="LiveId" clId="{A372779E-9D4E-4EE0-A04D-55E604615012}" dt="2022-03-10T11:36:07.718" v="4724" actId="20577"/>
          <ac:spMkLst>
            <pc:docMk/>
            <pc:sldMk cId="1864696091" sldId="263"/>
            <ac:spMk id="2" creationId="{8A57665D-1A6B-4187-8FE5-8B6060577C2D}"/>
          </ac:spMkLst>
        </pc:spChg>
        <pc:spChg chg="mod">
          <ac:chgData name="Tom Ben-Ami" userId="71cf22cf7033d2fb" providerId="LiveId" clId="{A372779E-9D4E-4EE0-A04D-55E604615012}" dt="2022-03-10T00:03:29.161" v="4431" actId="20577"/>
          <ac:spMkLst>
            <pc:docMk/>
            <pc:sldMk cId="1864696091" sldId="263"/>
            <ac:spMk id="3" creationId="{0E14A083-8694-42EB-AC16-FB25B76A2805}"/>
          </ac:spMkLst>
        </pc:spChg>
        <pc:cxnChg chg="add del mod">
          <ac:chgData name="Tom Ben-Ami" userId="71cf22cf7033d2fb" providerId="LiveId" clId="{A372779E-9D4E-4EE0-A04D-55E604615012}" dt="2022-03-09T13:25:54.157" v="2029"/>
          <ac:cxnSpMkLst>
            <pc:docMk/>
            <pc:sldMk cId="1864696091" sldId="263"/>
            <ac:cxnSpMk id="4" creationId="{4E7D0E2C-8906-4A3A-84D9-42F62857C9CE}"/>
          </ac:cxnSpMkLst>
        </pc:cxnChg>
      </pc:sldChg>
      <pc:sldChg chg="addSp modSp new mod">
        <pc:chgData name="Tom Ben-Ami" userId="71cf22cf7033d2fb" providerId="LiveId" clId="{A372779E-9D4E-4EE0-A04D-55E604615012}" dt="2022-03-10T11:38:43.620" v="4770" actId="20577"/>
        <pc:sldMkLst>
          <pc:docMk/>
          <pc:sldMk cId="2781544906" sldId="264"/>
        </pc:sldMkLst>
        <pc:spChg chg="mod">
          <ac:chgData name="Tom Ben-Ami" userId="71cf22cf7033d2fb" providerId="LiveId" clId="{A372779E-9D4E-4EE0-A04D-55E604615012}" dt="2022-03-10T00:04:06.301" v="4451" actId="1035"/>
          <ac:spMkLst>
            <pc:docMk/>
            <pc:sldMk cId="2781544906" sldId="264"/>
            <ac:spMk id="2" creationId="{666B49D7-C0DE-4C7B-84B3-7F8E187A6BC2}"/>
          </ac:spMkLst>
        </pc:spChg>
        <pc:spChg chg="mod">
          <ac:chgData name="Tom Ben-Ami" userId="71cf22cf7033d2fb" providerId="LiveId" clId="{A372779E-9D4E-4EE0-A04D-55E604615012}" dt="2022-03-10T11:38:43.620" v="4770" actId="20577"/>
          <ac:spMkLst>
            <pc:docMk/>
            <pc:sldMk cId="2781544906" sldId="264"/>
            <ac:spMk id="3" creationId="{E4D4FA55-E080-44F9-9CC4-FBF9AA7BC8CB}"/>
          </ac:spMkLst>
        </pc:spChg>
        <pc:cxnChg chg="add mod">
          <ac:chgData name="Tom Ben-Ami" userId="71cf22cf7033d2fb" providerId="LiveId" clId="{A372779E-9D4E-4EE0-A04D-55E604615012}" dt="2022-03-09T13:25:56.897" v="2030"/>
          <ac:cxnSpMkLst>
            <pc:docMk/>
            <pc:sldMk cId="2781544906" sldId="264"/>
            <ac:cxnSpMk id="4" creationId="{0D640F26-8B10-479C-A683-93323BD01A2B}"/>
          </ac:cxnSpMkLst>
        </pc:cxnChg>
      </pc:sldChg>
      <pc:sldChg chg="addSp delSp modSp new mod ord modAnim">
        <pc:chgData name="Tom Ben-Ami" userId="71cf22cf7033d2fb" providerId="LiveId" clId="{A372779E-9D4E-4EE0-A04D-55E604615012}" dt="2022-03-10T00:04:23.217" v="4481" actId="1035"/>
        <pc:sldMkLst>
          <pc:docMk/>
          <pc:sldMk cId="2099155292" sldId="265"/>
        </pc:sldMkLst>
        <pc:spChg chg="mod">
          <ac:chgData name="Tom Ben-Ami" userId="71cf22cf7033d2fb" providerId="LiveId" clId="{A372779E-9D4E-4EE0-A04D-55E604615012}" dt="2022-03-10T00:04:23.217" v="4481" actId="1035"/>
          <ac:spMkLst>
            <pc:docMk/>
            <pc:sldMk cId="2099155292" sldId="265"/>
            <ac:spMk id="2" creationId="{64257E5A-E680-4A57-BAAF-772B5E56E11B}"/>
          </ac:spMkLst>
        </pc:spChg>
        <pc:spChg chg="mod">
          <ac:chgData name="Tom Ben-Ami" userId="71cf22cf7033d2fb" providerId="LiveId" clId="{A372779E-9D4E-4EE0-A04D-55E604615012}" dt="2022-03-09T23:12:23.430" v="4108" actId="2711"/>
          <ac:spMkLst>
            <pc:docMk/>
            <pc:sldMk cId="2099155292" sldId="265"/>
            <ac:spMk id="3" creationId="{6C8291C1-003A-4325-AE58-16BD6E1B5F8E}"/>
          </ac:spMkLst>
        </pc:spChg>
        <pc:spChg chg="add mod ord">
          <ac:chgData name="Tom Ben-Ami" userId="71cf22cf7033d2fb" providerId="LiveId" clId="{A372779E-9D4E-4EE0-A04D-55E604615012}" dt="2022-03-09T15:46:45.304" v="2329" actId="164"/>
          <ac:spMkLst>
            <pc:docMk/>
            <pc:sldMk cId="2099155292" sldId="265"/>
            <ac:spMk id="7" creationId="{192925D1-8E1E-4EDE-85F3-768CD621EB7A}"/>
          </ac:spMkLst>
        </pc:spChg>
        <pc:spChg chg="add mod">
          <ac:chgData name="Tom Ben-Ami" userId="71cf22cf7033d2fb" providerId="LiveId" clId="{A372779E-9D4E-4EE0-A04D-55E604615012}" dt="2022-03-09T15:47:23.918" v="2342" actId="164"/>
          <ac:spMkLst>
            <pc:docMk/>
            <pc:sldMk cId="2099155292" sldId="265"/>
            <ac:spMk id="8" creationId="{0CB817FB-ABA3-44D4-9E95-160D1EE9D15A}"/>
          </ac:spMkLst>
        </pc:spChg>
        <pc:spChg chg="add del mod">
          <ac:chgData name="Tom Ben-Ami" userId="71cf22cf7033d2fb" providerId="LiveId" clId="{A372779E-9D4E-4EE0-A04D-55E604615012}" dt="2022-03-09T15:40:39.821" v="2257"/>
          <ac:spMkLst>
            <pc:docMk/>
            <pc:sldMk cId="2099155292" sldId="265"/>
            <ac:spMk id="9" creationId="{CA9EF2D0-F7D3-451D-AD6D-4CF713B5918F}"/>
          </ac:spMkLst>
        </pc:spChg>
        <pc:spChg chg="add del">
          <ac:chgData name="Tom Ben-Ami" userId="71cf22cf7033d2fb" providerId="LiveId" clId="{A372779E-9D4E-4EE0-A04D-55E604615012}" dt="2022-03-09T15:47:36.406" v="2351" actId="11529"/>
          <ac:spMkLst>
            <pc:docMk/>
            <pc:sldMk cId="2099155292" sldId="265"/>
            <ac:spMk id="13" creationId="{7A3E4BC0-1CD0-4EC6-9733-E49607D71597}"/>
          </ac:spMkLst>
        </pc:spChg>
        <pc:spChg chg="add del mod">
          <ac:chgData name="Tom Ben-Ami" userId="71cf22cf7033d2fb" providerId="LiveId" clId="{A372779E-9D4E-4EE0-A04D-55E604615012}" dt="2022-03-09T15:48:16.886" v="2387" actId="478"/>
          <ac:spMkLst>
            <pc:docMk/>
            <pc:sldMk cId="2099155292" sldId="265"/>
            <ac:spMk id="14" creationId="{14C8A272-4BDC-46A5-805D-EE29784AC4BA}"/>
          </ac:spMkLst>
        </pc:spChg>
        <pc:spChg chg="add mod">
          <ac:chgData name="Tom Ben-Ami" userId="71cf22cf7033d2fb" providerId="LiveId" clId="{A372779E-9D4E-4EE0-A04D-55E604615012}" dt="2022-03-09T15:51:18.009" v="2468" actId="404"/>
          <ac:spMkLst>
            <pc:docMk/>
            <pc:sldMk cId="2099155292" sldId="265"/>
            <ac:spMk id="15" creationId="{5977ED14-1718-4458-B115-2D39B02B077D}"/>
          </ac:spMkLst>
        </pc:spChg>
        <pc:spChg chg="add mod">
          <ac:chgData name="Tom Ben-Ami" userId="71cf22cf7033d2fb" providerId="LiveId" clId="{A372779E-9D4E-4EE0-A04D-55E604615012}" dt="2022-03-09T15:51:28.062" v="2478" actId="404"/>
          <ac:spMkLst>
            <pc:docMk/>
            <pc:sldMk cId="2099155292" sldId="265"/>
            <ac:spMk id="17" creationId="{0E396ABC-756E-4F1A-900D-34E561C5F049}"/>
          </ac:spMkLst>
        </pc:spChg>
        <pc:spChg chg="add mod">
          <ac:chgData name="Tom Ben-Ami" userId="71cf22cf7033d2fb" providerId="LiveId" clId="{A372779E-9D4E-4EE0-A04D-55E604615012}" dt="2022-03-09T15:51:41.043" v="2483" actId="1076"/>
          <ac:spMkLst>
            <pc:docMk/>
            <pc:sldMk cId="2099155292" sldId="265"/>
            <ac:spMk id="18" creationId="{9F2CF66A-1929-4C57-9093-9CB9506B2955}"/>
          </ac:spMkLst>
        </pc:spChg>
        <pc:spChg chg="add mod">
          <ac:chgData name="Tom Ben-Ami" userId="71cf22cf7033d2fb" providerId="LiveId" clId="{A372779E-9D4E-4EE0-A04D-55E604615012}" dt="2022-03-09T23:10:36.498" v="4080" actId="14100"/>
          <ac:spMkLst>
            <pc:docMk/>
            <pc:sldMk cId="2099155292" sldId="265"/>
            <ac:spMk id="19" creationId="{40789D61-B22C-4C92-B259-C62AA7A70774}"/>
          </ac:spMkLst>
        </pc:spChg>
        <pc:spChg chg="add mod">
          <ac:chgData name="Tom Ben-Ami" userId="71cf22cf7033d2fb" providerId="LiveId" clId="{A372779E-9D4E-4EE0-A04D-55E604615012}" dt="2022-03-09T15:50:10.312" v="2442" actId="1076"/>
          <ac:spMkLst>
            <pc:docMk/>
            <pc:sldMk cId="2099155292" sldId="265"/>
            <ac:spMk id="20" creationId="{565ADC6C-4B9B-4414-B6FA-9538E66E6957}"/>
          </ac:spMkLst>
        </pc:spChg>
        <pc:spChg chg="add mod">
          <ac:chgData name="Tom Ben-Ami" userId="71cf22cf7033d2fb" providerId="LiveId" clId="{A372779E-9D4E-4EE0-A04D-55E604615012}" dt="2022-03-09T23:10:29.192" v="4044" actId="1037"/>
          <ac:spMkLst>
            <pc:docMk/>
            <pc:sldMk cId="2099155292" sldId="265"/>
            <ac:spMk id="21" creationId="{73987E4F-A0B1-480E-8A90-841A75C01095}"/>
          </ac:spMkLst>
        </pc:spChg>
        <pc:spChg chg="mod">
          <ac:chgData name="Tom Ben-Ami" userId="71cf22cf7033d2fb" providerId="LiveId" clId="{A372779E-9D4E-4EE0-A04D-55E604615012}" dt="2022-03-09T15:50:22.024" v="2445"/>
          <ac:spMkLst>
            <pc:docMk/>
            <pc:sldMk cId="2099155292" sldId="265"/>
            <ac:spMk id="24" creationId="{3C614779-9DE4-4772-811E-BB4931AA5509}"/>
          </ac:spMkLst>
        </pc:spChg>
        <pc:spChg chg="mod topLvl">
          <ac:chgData name="Tom Ben-Ami" userId="71cf22cf7033d2fb" providerId="LiveId" clId="{A372779E-9D4E-4EE0-A04D-55E604615012}" dt="2022-03-09T23:09:34.279" v="4019" actId="164"/>
          <ac:spMkLst>
            <pc:docMk/>
            <pc:sldMk cId="2099155292" sldId="265"/>
            <ac:spMk id="27" creationId="{CAF73BCB-823A-4BF0-813C-D3CE845193C7}"/>
          </ac:spMkLst>
        </pc:spChg>
        <pc:spChg chg="mod">
          <ac:chgData name="Tom Ben-Ami" userId="71cf22cf7033d2fb" providerId="LiveId" clId="{A372779E-9D4E-4EE0-A04D-55E604615012}" dt="2022-03-09T23:09:44.749" v="4022" actId="571"/>
          <ac:spMkLst>
            <pc:docMk/>
            <pc:sldMk cId="2099155292" sldId="265"/>
            <ac:spMk id="31" creationId="{385309D2-D8CC-45C2-8059-47532FBBAD8F}"/>
          </ac:spMkLst>
        </pc:spChg>
        <pc:spChg chg="add mod">
          <ac:chgData name="Tom Ben-Ami" userId="71cf22cf7033d2fb" providerId="LiveId" clId="{A372779E-9D4E-4EE0-A04D-55E604615012}" dt="2022-03-09T23:09:44.749" v="4022" actId="571"/>
          <ac:spMkLst>
            <pc:docMk/>
            <pc:sldMk cId="2099155292" sldId="265"/>
            <ac:spMk id="32" creationId="{3B544DB3-FCCA-4443-9930-13ED725F9487}"/>
          </ac:spMkLst>
        </pc:spChg>
        <pc:spChg chg="add mod">
          <ac:chgData name="Tom Ben-Ami" userId="71cf22cf7033d2fb" providerId="LiveId" clId="{A372779E-9D4E-4EE0-A04D-55E604615012}" dt="2022-03-09T23:09:44.749" v="4022" actId="571"/>
          <ac:spMkLst>
            <pc:docMk/>
            <pc:sldMk cId="2099155292" sldId="265"/>
            <ac:spMk id="33" creationId="{1917B0D0-BAE7-401C-8A4D-EE1268D460C7}"/>
          </ac:spMkLst>
        </pc:spChg>
        <pc:spChg chg="add mod">
          <ac:chgData name="Tom Ben-Ami" userId="71cf22cf7033d2fb" providerId="LiveId" clId="{A372779E-9D4E-4EE0-A04D-55E604615012}" dt="2022-03-09T23:09:56.740" v="4025" actId="571"/>
          <ac:spMkLst>
            <pc:docMk/>
            <pc:sldMk cId="2099155292" sldId="265"/>
            <ac:spMk id="34" creationId="{1D7B7BE3-1A34-4415-907A-3557EE6F8AF5}"/>
          </ac:spMkLst>
        </pc:spChg>
        <pc:spChg chg="mod">
          <ac:chgData name="Tom Ben-Ami" userId="71cf22cf7033d2fb" providerId="LiveId" clId="{A372779E-9D4E-4EE0-A04D-55E604615012}" dt="2022-03-09T23:09:56.740" v="4025" actId="571"/>
          <ac:spMkLst>
            <pc:docMk/>
            <pc:sldMk cId="2099155292" sldId="265"/>
            <ac:spMk id="36" creationId="{FE522DB8-C377-40F3-9161-8AC497974ABB}"/>
          </ac:spMkLst>
        </pc:spChg>
        <pc:spChg chg="mod">
          <ac:chgData name="Tom Ben-Ami" userId="71cf22cf7033d2fb" providerId="LiveId" clId="{A372779E-9D4E-4EE0-A04D-55E604615012}" dt="2022-03-09T23:09:56.740" v="4025" actId="571"/>
          <ac:spMkLst>
            <pc:docMk/>
            <pc:sldMk cId="2099155292" sldId="265"/>
            <ac:spMk id="37" creationId="{D4903262-25CA-4CD6-8046-AA8EF08FD67E}"/>
          </ac:spMkLst>
        </pc:spChg>
        <pc:grpChg chg="add mod">
          <ac:chgData name="Tom Ben-Ami" userId="71cf22cf7033d2fb" providerId="LiveId" clId="{A372779E-9D4E-4EE0-A04D-55E604615012}" dt="2022-03-09T15:51:10.381" v="2462" actId="14100"/>
          <ac:grpSpMkLst>
            <pc:docMk/>
            <pc:sldMk cId="2099155292" sldId="265"/>
            <ac:grpSpMk id="11" creationId="{16DE746E-AD37-43B2-A9FE-6E55E91DE5F4}"/>
          </ac:grpSpMkLst>
        </pc:grpChg>
        <pc:grpChg chg="add mod">
          <ac:chgData name="Tom Ben-Ami" userId="71cf22cf7033d2fb" providerId="LiveId" clId="{A372779E-9D4E-4EE0-A04D-55E604615012}" dt="2022-03-09T23:09:39.758" v="4020" actId="1076"/>
          <ac:grpSpMkLst>
            <pc:docMk/>
            <pc:sldMk cId="2099155292" sldId="265"/>
            <ac:grpSpMk id="12" creationId="{512BFDED-C52B-4DA3-B3C4-BBF9E1E00BC0}"/>
          </ac:grpSpMkLst>
        </pc:grpChg>
        <pc:grpChg chg="add del mod">
          <ac:chgData name="Tom Ben-Ami" userId="71cf22cf7033d2fb" providerId="LiveId" clId="{A372779E-9D4E-4EE0-A04D-55E604615012}" dt="2022-03-09T15:50:24.998" v="2446" actId="478"/>
          <ac:grpSpMkLst>
            <pc:docMk/>
            <pc:sldMk cId="2099155292" sldId="265"/>
            <ac:grpSpMk id="22" creationId="{8E9CC808-6FF9-4DB4-BEBF-BAA42DD34875}"/>
          </ac:grpSpMkLst>
        </pc:grpChg>
        <pc:grpChg chg="add del mod">
          <ac:chgData name="Tom Ben-Ami" userId="71cf22cf7033d2fb" providerId="LiveId" clId="{A372779E-9D4E-4EE0-A04D-55E604615012}" dt="2022-03-09T15:50:30.423" v="2449" actId="478"/>
          <ac:grpSpMkLst>
            <pc:docMk/>
            <pc:sldMk cId="2099155292" sldId="265"/>
            <ac:grpSpMk id="25" creationId="{62A8C810-FBC1-476F-965D-4584CB554BED}"/>
          </ac:grpSpMkLst>
        </pc:grpChg>
        <pc:grpChg chg="add mod">
          <ac:chgData name="Tom Ben-Ami" userId="71cf22cf7033d2fb" providerId="LiveId" clId="{A372779E-9D4E-4EE0-A04D-55E604615012}" dt="2022-03-09T23:10:40.488" v="4081" actId="14100"/>
          <ac:grpSpMkLst>
            <pc:docMk/>
            <pc:sldMk cId="2099155292" sldId="265"/>
            <ac:grpSpMk id="28" creationId="{5F6559CD-E883-446B-BFC4-1A32EF6C101F}"/>
          </ac:grpSpMkLst>
        </pc:grpChg>
        <pc:grpChg chg="add mod">
          <ac:chgData name="Tom Ben-Ami" userId="71cf22cf7033d2fb" providerId="LiveId" clId="{A372779E-9D4E-4EE0-A04D-55E604615012}" dt="2022-03-09T23:09:44.749" v="4022" actId="571"/>
          <ac:grpSpMkLst>
            <pc:docMk/>
            <pc:sldMk cId="2099155292" sldId="265"/>
            <ac:grpSpMk id="29" creationId="{3D9B3FA9-B3BA-4459-8D83-79F2A88CC52F}"/>
          </ac:grpSpMkLst>
        </pc:grpChg>
        <pc:grpChg chg="add mod">
          <ac:chgData name="Tom Ben-Ami" userId="71cf22cf7033d2fb" providerId="LiveId" clId="{A372779E-9D4E-4EE0-A04D-55E604615012}" dt="2022-03-09T23:09:56.740" v="4025" actId="571"/>
          <ac:grpSpMkLst>
            <pc:docMk/>
            <pc:sldMk cId="2099155292" sldId="265"/>
            <ac:grpSpMk id="35" creationId="{9C34CF7F-861C-4721-B812-BF1A62FABAC6}"/>
          </ac:grpSpMkLst>
        </pc:grpChg>
        <pc:picChg chg="add mod modCrop">
          <ac:chgData name="Tom Ben-Ami" userId="71cf22cf7033d2fb" providerId="LiveId" clId="{A372779E-9D4E-4EE0-A04D-55E604615012}" dt="2022-03-09T15:47:23.918" v="2342" actId="164"/>
          <ac:picMkLst>
            <pc:docMk/>
            <pc:sldMk cId="2099155292" sldId="265"/>
            <ac:picMk id="6" creationId="{8E4BECCA-2C74-4DAA-AEAA-85CB76037861}"/>
          </ac:picMkLst>
        </pc:picChg>
        <pc:picChg chg="add mod modCrop">
          <ac:chgData name="Tom Ben-Ami" userId="71cf22cf7033d2fb" providerId="LiveId" clId="{A372779E-9D4E-4EE0-A04D-55E604615012}" dt="2022-03-09T15:46:45.304" v="2329" actId="164"/>
          <ac:picMkLst>
            <pc:docMk/>
            <pc:sldMk cId="2099155292" sldId="265"/>
            <ac:picMk id="10" creationId="{EBEECCA3-07D4-4713-A216-86E59881A3A3}"/>
          </ac:picMkLst>
        </pc:picChg>
        <pc:picChg chg="add del mod">
          <ac:chgData name="Tom Ben-Ami" userId="71cf22cf7033d2fb" providerId="LiveId" clId="{A372779E-9D4E-4EE0-A04D-55E604615012}" dt="2022-03-09T15:48:27.096" v="2392"/>
          <ac:picMkLst>
            <pc:docMk/>
            <pc:sldMk cId="2099155292" sldId="265"/>
            <ac:picMk id="16" creationId="{70685EE4-1A95-403A-9F91-1DF4E2477769}"/>
          </ac:picMkLst>
        </pc:picChg>
        <pc:picChg chg="mod">
          <ac:chgData name="Tom Ben-Ami" userId="71cf22cf7033d2fb" providerId="LiveId" clId="{A372779E-9D4E-4EE0-A04D-55E604615012}" dt="2022-03-09T15:50:22.024" v="2445"/>
          <ac:picMkLst>
            <pc:docMk/>
            <pc:sldMk cId="2099155292" sldId="265"/>
            <ac:picMk id="23" creationId="{EF62DAA8-54B7-4388-8E38-B5A83F12EB9F}"/>
          </ac:picMkLst>
        </pc:picChg>
        <pc:picChg chg="del mod topLvl">
          <ac:chgData name="Tom Ben-Ami" userId="71cf22cf7033d2fb" providerId="LiveId" clId="{A372779E-9D4E-4EE0-A04D-55E604615012}" dt="2022-03-09T15:50:30.423" v="2449" actId="478"/>
          <ac:picMkLst>
            <pc:docMk/>
            <pc:sldMk cId="2099155292" sldId="265"/>
            <ac:picMk id="26" creationId="{38CD950A-1ECD-40F5-AC28-AFD4A71A46FE}"/>
          </ac:picMkLst>
        </pc:picChg>
        <pc:picChg chg="mod">
          <ac:chgData name="Tom Ben-Ami" userId="71cf22cf7033d2fb" providerId="LiveId" clId="{A372779E-9D4E-4EE0-A04D-55E604615012}" dt="2022-03-09T23:09:44.749" v="4022" actId="571"/>
          <ac:picMkLst>
            <pc:docMk/>
            <pc:sldMk cId="2099155292" sldId="265"/>
            <ac:picMk id="30" creationId="{7D5469D0-0887-4749-BFDE-1A42BAB5122E}"/>
          </ac:picMkLst>
        </pc:picChg>
        <pc:cxnChg chg="add mod">
          <ac:chgData name="Tom Ben-Ami" userId="71cf22cf7033d2fb" providerId="LiveId" clId="{A372779E-9D4E-4EE0-A04D-55E604615012}" dt="2022-03-09T13:25:29.059" v="1961"/>
          <ac:cxnSpMkLst>
            <pc:docMk/>
            <pc:sldMk cId="2099155292" sldId="265"/>
            <ac:cxnSpMk id="4" creationId="{31825932-B858-41C7-8301-499288713039}"/>
          </ac:cxnSpMkLst>
        </pc:cxnChg>
      </pc:sldChg>
    </pc:docChg>
  </pc:docChgLst>
  <pc:docChgLst>
    <pc:chgData name="Tom Ben-Ami" userId="S::tab63@cam.ac.uk::de35af33-8094-425e-aaba-16a379bd3b67" providerId="AD" clId="Web-{F66EA351-76F4-2857-42E5-BC6B1C8FE534}"/>
    <pc:docChg chg="modSld">
      <pc:chgData name="Tom Ben-Ami" userId="S::tab63@cam.ac.uk::de35af33-8094-425e-aaba-16a379bd3b67" providerId="AD" clId="Web-{F66EA351-76F4-2857-42E5-BC6B1C8FE534}" dt="2022-03-10T12:05:38.136" v="3" actId="20577"/>
      <pc:docMkLst>
        <pc:docMk/>
      </pc:docMkLst>
      <pc:sldChg chg="modSp">
        <pc:chgData name="Tom Ben-Ami" userId="S::tab63@cam.ac.uk::de35af33-8094-425e-aaba-16a379bd3b67" providerId="AD" clId="Web-{F66EA351-76F4-2857-42E5-BC6B1C8FE534}" dt="2022-03-10T12:05:38.136" v="3" actId="20577"/>
        <pc:sldMkLst>
          <pc:docMk/>
          <pc:sldMk cId="2200881112" sldId="260"/>
        </pc:sldMkLst>
        <pc:spChg chg="mod">
          <ac:chgData name="Tom Ben-Ami" userId="S::tab63@cam.ac.uk::de35af33-8094-425e-aaba-16a379bd3b67" providerId="AD" clId="Web-{F66EA351-76F4-2857-42E5-BC6B1C8FE534}" dt="2022-03-10T12:05:38.136" v="3" actId="20577"/>
          <ac:spMkLst>
            <pc:docMk/>
            <pc:sldMk cId="2200881112" sldId="260"/>
            <ac:spMk id="3" creationId="{EE76463E-B307-4611-85D6-77F3C3747202}"/>
          </ac:spMkLst>
        </pc:spChg>
      </pc:sldChg>
    </pc:docChg>
  </pc:docChgLst>
  <pc:docChgLst>
    <pc:chgData name="Tom Ben-Ami" userId="S::tab63@cam.ac.uk::de35af33-8094-425e-aaba-16a379bd3b67" providerId="AD" clId="Web-{FCD92E87-D02B-2545-88EE-571B93E85896}"/>
    <pc:docChg chg="modSld">
      <pc:chgData name="Tom Ben-Ami" userId="S::tab63@cam.ac.uk::de35af33-8094-425e-aaba-16a379bd3b67" providerId="AD" clId="Web-{FCD92E87-D02B-2545-88EE-571B93E85896}" dt="2022-03-10T12:03:19.439" v="0" actId="20577"/>
      <pc:docMkLst>
        <pc:docMk/>
      </pc:docMkLst>
      <pc:sldChg chg="modSp">
        <pc:chgData name="Tom Ben-Ami" userId="S::tab63@cam.ac.uk::de35af33-8094-425e-aaba-16a379bd3b67" providerId="AD" clId="Web-{FCD92E87-D02B-2545-88EE-571B93E85896}" dt="2022-03-10T12:03:19.439" v="0" actId="20577"/>
        <pc:sldMkLst>
          <pc:docMk/>
          <pc:sldMk cId="3932670794" sldId="258"/>
        </pc:sldMkLst>
        <pc:spChg chg="mod">
          <ac:chgData name="Tom Ben-Ami" userId="S::tab63@cam.ac.uk::de35af33-8094-425e-aaba-16a379bd3b67" providerId="AD" clId="Web-{FCD92E87-D02B-2545-88EE-571B93E85896}" dt="2022-03-10T12:03:19.439" v="0" actId="20577"/>
          <ac:spMkLst>
            <pc:docMk/>
            <pc:sldMk cId="3932670794" sldId="258"/>
            <ac:spMk id="3" creationId="{C1B13066-118A-4EA9-B48E-0B55398CAFA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403561-F45E-49BD-BF03-D39233179AED}" type="datetimeFigureOut">
              <a:rPr lang="en-GB" smtClean="0"/>
              <a:t>10/03/2022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96B356-CF21-409E-A848-640247553C50}" type="slidenum">
              <a:rPr lang="en-GB" smtClean="0"/>
              <a:t>‹#›</a:t>
            </a:fld>
            <a:endParaRPr lang="en-GB"/>
          </a:p>
        </p:txBody>
      </p:sp>
    </p:spTree>
    <p:extLst>
      <p:ext uri="{BB962C8B-B14F-4D97-AF65-F5344CB8AC3E}">
        <p14:creationId xmlns:p14="http://schemas.microsoft.com/office/powerpoint/2010/main" val="2401475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E96B356-CF21-409E-A848-640247553C50}" type="slidenum">
              <a:rPr lang="en-GB" smtClean="0"/>
              <a:t>3</a:t>
            </a:fld>
            <a:endParaRPr lang="en-GB"/>
          </a:p>
        </p:txBody>
      </p:sp>
    </p:spTree>
    <p:extLst>
      <p:ext uri="{BB962C8B-B14F-4D97-AF65-F5344CB8AC3E}">
        <p14:creationId xmlns:p14="http://schemas.microsoft.com/office/powerpoint/2010/main" val="1660084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subtraction methods are the standard approach. Real-emission corrections, which exhibit IRC divergences when integrated over phase space, are made integrable by the addition of suitable </a:t>
            </a:r>
            <a:r>
              <a:rPr lang="en-GB" i="1" dirty="0"/>
              <a:t>counterterms</a:t>
            </a:r>
            <a:r>
              <a:rPr lang="en-GB" dirty="0"/>
              <a:t>. These counterterms exhibit the same divergent behaviour as real-emission matrix elements, but are typically much simpler functions of the kinematics. This permits to integrate them in dimensional regularisation, expose their singularities as poles in the regulator and cancel them against the IRC poles of the virtual loop corrections - as predicted by the KLN theorem. </a:t>
            </a:r>
          </a:p>
          <a:p>
            <a:endParaRPr lang="en-GB" dirty="0"/>
          </a:p>
        </p:txBody>
      </p:sp>
      <p:sp>
        <p:nvSpPr>
          <p:cNvPr id="4" name="Slide Number Placeholder 3"/>
          <p:cNvSpPr>
            <a:spLocks noGrp="1"/>
          </p:cNvSpPr>
          <p:nvPr>
            <p:ph type="sldNum" sz="quarter" idx="5"/>
          </p:nvPr>
        </p:nvSpPr>
        <p:spPr/>
        <p:txBody>
          <a:bodyPr/>
          <a:lstStyle/>
          <a:p>
            <a:fld id="{BE96B356-CF21-409E-A848-640247553C50}" type="slidenum">
              <a:rPr lang="en-GB" smtClean="0"/>
              <a:t>5</a:t>
            </a:fld>
            <a:endParaRPr lang="en-GB"/>
          </a:p>
        </p:txBody>
      </p:sp>
    </p:spTree>
    <p:extLst>
      <p:ext uri="{BB962C8B-B14F-4D97-AF65-F5344CB8AC3E}">
        <p14:creationId xmlns:p14="http://schemas.microsoft.com/office/powerpoint/2010/main" val="1753944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E96B356-CF21-409E-A848-640247553C50}" type="slidenum">
              <a:rPr lang="en-GB" smtClean="0"/>
              <a:t>6</a:t>
            </a:fld>
            <a:endParaRPr lang="en-GB"/>
          </a:p>
        </p:txBody>
      </p:sp>
    </p:spTree>
    <p:extLst>
      <p:ext uri="{BB962C8B-B14F-4D97-AF65-F5344CB8AC3E}">
        <p14:creationId xmlns:p14="http://schemas.microsoft.com/office/powerpoint/2010/main" val="3745758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E96B356-CF21-409E-A848-640247553C50}" type="slidenum">
              <a:rPr lang="en-GB" smtClean="0"/>
              <a:t>7</a:t>
            </a:fld>
            <a:endParaRPr lang="en-GB"/>
          </a:p>
        </p:txBody>
      </p:sp>
    </p:spTree>
    <p:extLst>
      <p:ext uri="{BB962C8B-B14F-4D97-AF65-F5344CB8AC3E}">
        <p14:creationId xmlns:p14="http://schemas.microsoft.com/office/powerpoint/2010/main" val="2780271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E96B356-CF21-409E-A848-640247553C50}" type="slidenum">
              <a:rPr lang="en-GB" smtClean="0"/>
              <a:t>8</a:t>
            </a:fld>
            <a:endParaRPr lang="en-GB"/>
          </a:p>
        </p:txBody>
      </p:sp>
    </p:spTree>
    <p:extLst>
      <p:ext uri="{BB962C8B-B14F-4D97-AF65-F5344CB8AC3E}">
        <p14:creationId xmlns:p14="http://schemas.microsoft.com/office/powerpoint/2010/main" val="1364546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9E003-4442-4D57-BBB8-E3341EE3CC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9BC99A8-DE23-4731-A298-1563677C37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ECAB68D-AD69-42D7-BAB7-681F703A2A6C}"/>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5" name="Footer Placeholder 4">
            <a:extLst>
              <a:ext uri="{FF2B5EF4-FFF2-40B4-BE49-F238E27FC236}">
                <a16:creationId xmlns:a16="http://schemas.microsoft.com/office/drawing/2014/main" id="{561EF768-9022-4DB7-91EE-ED297E96B7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A2423C-F3F6-4CD3-858F-9452F99A2E52}"/>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1573644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F084E-66D0-4543-82CA-1FA0EFE86DC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417148F-821D-45C8-AD48-1C0262B2128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6833893-D50A-46C8-BDAE-A54FCD538268}"/>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5" name="Footer Placeholder 4">
            <a:extLst>
              <a:ext uri="{FF2B5EF4-FFF2-40B4-BE49-F238E27FC236}">
                <a16:creationId xmlns:a16="http://schemas.microsoft.com/office/drawing/2014/main" id="{5A12D33C-83D3-4F09-B0BA-A758BB3668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CF9F62A-A073-4B59-873D-2D9970FE9A5B}"/>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1444963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833942-C892-4074-8B90-09D813EC52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00A1725-7B04-422C-A73A-F1F01AA0B4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030801-6B20-4782-9E22-AEC11FCCCF11}"/>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5" name="Footer Placeholder 4">
            <a:extLst>
              <a:ext uri="{FF2B5EF4-FFF2-40B4-BE49-F238E27FC236}">
                <a16:creationId xmlns:a16="http://schemas.microsoft.com/office/drawing/2014/main" id="{4212ABC5-B56E-42DD-9D6F-D287BB3ABB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6CC861-01AB-4D46-9A4C-E583A31B1C96}"/>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640922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38248-D72C-440E-A6F3-5FB22E84410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1CEFE9-A4A1-4006-921A-39AB809E09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66F912-6877-4F67-8740-985D30983680}"/>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5" name="Footer Placeholder 4">
            <a:extLst>
              <a:ext uri="{FF2B5EF4-FFF2-40B4-BE49-F238E27FC236}">
                <a16:creationId xmlns:a16="http://schemas.microsoft.com/office/drawing/2014/main" id="{C35F71F0-70D0-451F-9E42-D1624DD059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17C36C-B4E5-4E1E-B2E2-3A0391B0A16B}"/>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1686830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CD07C-6B45-4CA1-9B43-CF3F8AEC19C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992CD2D-B3FB-4A4B-AAB1-D08EAA53AC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A46EFE7-A2A7-4168-8EAC-B02E8777AFD1}"/>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5" name="Footer Placeholder 4">
            <a:extLst>
              <a:ext uri="{FF2B5EF4-FFF2-40B4-BE49-F238E27FC236}">
                <a16:creationId xmlns:a16="http://schemas.microsoft.com/office/drawing/2014/main" id="{D48703BF-C8BA-4CD1-A383-B0912AD5D8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074AC8-2F3D-4691-8AA7-72E135E47CEF}"/>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23835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2B066-E751-4DC9-9A56-65CF7D01075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1ED78D3-63E1-4938-89A8-144AD80A049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5F11A56-4A12-4609-9037-3AC11035D68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2BDDF59-CAF3-4A6F-95B7-B6F9A134757C}"/>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6" name="Footer Placeholder 5">
            <a:extLst>
              <a:ext uri="{FF2B5EF4-FFF2-40B4-BE49-F238E27FC236}">
                <a16:creationId xmlns:a16="http://schemas.microsoft.com/office/drawing/2014/main" id="{D737CAF1-5C26-4377-9964-B32D6D13744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E7B8E13-BDF6-4D3E-8CDC-507A7DEE040E}"/>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2856160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0CB8F-376C-4BA3-8FF3-E596A0DFE62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8E3C4C-B4C7-4C7E-8C77-27A4F96805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FBDF9C-5D68-48EC-8105-85D2D12DE6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499439B-B8E8-4B3B-9AC8-26D7B908F7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82C0DCA-103C-4DA2-8CFE-BD53954BEB2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F42BB4D-38BA-42D1-BA81-8A948EAF2DA1}"/>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8" name="Footer Placeholder 7">
            <a:extLst>
              <a:ext uri="{FF2B5EF4-FFF2-40B4-BE49-F238E27FC236}">
                <a16:creationId xmlns:a16="http://schemas.microsoft.com/office/drawing/2014/main" id="{942AF284-C8FB-43F3-A3C8-1E2277B2597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0FD0D0B-7003-425F-B0ED-6C39502AEC9C}"/>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777025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5195A-B508-401A-B28E-4D9A7727931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AC03919-7955-42D2-8A20-3F06BEE80FA7}"/>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4" name="Footer Placeholder 3">
            <a:extLst>
              <a:ext uri="{FF2B5EF4-FFF2-40B4-BE49-F238E27FC236}">
                <a16:creationId xmlns:a16="http://schemas.microsoft.com/office/drawing/2014/main" id="{21A5B396-97A7-44B3-B179-73C19ACB02B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6EDCCDB-BB7B-4F0E-A917-55F5406896E3}"/>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726999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428197-AAA7-4069-80CA-4E72FBAEC43F}"/>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3" name="Footer Placeholder 2">
            <a:extLst>
              <a:ext uri="{FF2B5EF4-FFF2-40B4-BE49-F238E27FC236}">
                <a16:creationId xmlns:a16="http://schemas.microsoft.com/office/drawing/2014/main" id="{8E782CD5-CEF4-48A4-8F33-B421F968A62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45E8492-8EA3-49CD-906C-EE96F5E7249D}"/>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541601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DC5ED-BBD3-495B-B2DA-28E8140FE6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1100790-1D59-44E2-B6C4-E05ABE3E6E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291DB22-34FD-4706-BBC8-910D81EBF3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F9C471-567A-4E98-A7C0-934708EBE2E9}"/>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6" name="Footer Placeholder 5">
            <a:extLst>
              <a:ext uri="{FF2B5EF4-FFF2-40B4-BE49-F238E27FC236}">
                <a16:creationId xmlns:a16="http://schemas.microsoft.com/office/drawing/2014/main" id="{C87F849E-379B-4EC9-B247-AD9F5DD5CC0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3E4B284-5360-4BD1-BF5B-95C5BB7FDBB6}"/>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2094610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B42DC-8977-4265-AD6B-059AEE4DB4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6944877-C750-4485-97FF-3F4CDA48F4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C326AD7-AE91-4175-8321-494AF6E491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A7CF0D-E1DF-49FA-9D50-08A3676EF54F}"/>
              </a:ext>
            </a:extLst>
          </p:cNvPr>
          <p:cNvSpPr>
            <a:spLocks noGrp="1"/>
          </p:cNvSpPr>
          <p:nvPr>
            <p:ph type="dt" sz="half" idx="10"/>
          </p:nvPr>
        </p:nvSpPr>
        <p:spPr/>
        <p:txBody>
          <a:bodyPr/>
          <a:lstStyle/>
          <a:p>
            <a:fld id="{15E14891-3D4D-467E-8F97-413CC146F3A3}" type="datetimeFigureOut">
              <a:rPr lang="en-GB" smtClean="0"/>
              <a:t>10/03/2022</a:t>
            </a:fld>
            <a:endParaRPr lang="en-GB"/>
          </a:p>
        </p:txBody>
      </p:sp>
      <p:sp>
        <p:nvSpPr>
          <p:cNvPr id="6" name="Footer Placeholder 5">
            <a:extLst>
              <a:ext uri="{FF2B5EF4-FFF2-40B4-BE49-F238E27FC236}">
                <a16:creationId xmlns:a16="http://schemas.microsoft.com/office/drawing/2014/main" id="{DFD09D3C-7683-4375-8969-CE3C7634502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A5773D7-B432-4BFC-B1E1-DD4D87868C0E}"/>
              </a:ext>
            </a:extLst>
          </p:cNvPr>
          <p:cNvSpPr>
            <a:spLocks noGrp="1"/>
          </p:cNvSpPr>
          <p:nvPr>
            <p:ph type="sldNum" sz="quarter" idx="12"/>
          </p:nvPr>
        </p:nvSpPr>
        <p:spPr/>
        <p:txBody>
          <a:bodyPr/>
          <a:lstStyle/>
          <a:p>
            <a:fld id="{65A2F1B7-B69A-4116-A717-ACBF112C79AD}" type="slidenum">
              <a:rPr lang="en-GB" smtClean="0"/>
              <a:t>‹#›</a:t>
            </a:fld>
            <a:endParaRPr lang="en-GB"/>
          </a:p>
        </p:txBody>
      </p:sp>
    </p:spTree>
    <p:extLst>
      <p:ext uri="{BB962C8B-B14F-4D97-AF65-F5344CB8AC3E}">
        <p14:creationId xmlns:p14="http://schemas.microsoft.com/office/powerpoint/2010/main" val="1120550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325483-4CA6-49E0-B77E-226AC7A223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42E7C31-1D27-4F4B-A9CC-A5F5DC6784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CA82CE6-75A9-4C49-B450-6C31F184D5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E14891-3D4D-467E-8F97-413CC146F3A3}" type="datetimeFigureOut">
              <a:rPr lang="en-GB" smtClean="0"/>
              <a:t>10/03/2022</a:t>
            </a:fld>
            <a:endParaRPr lang="en-GB"/>
          </a:p>
        </p:txBody>
      </p:sp>
      <p:sp>
        <p:nvSpPr>
          <p:cNvPr id="5" name="Footer Placeholder 4">
            <a:extLst>
              <a:ext uri="{FF2B5EF4-FFF2-40B4-BE49-F238E27FC236}">
                <a16:creationId xmlns:a16="http://schemas.microsoft.com/office/drawing/2014/main" id="{287D6D13-19F9-4EB0-A903-EE1A514C88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A2BFB10-E27B-40CA-B060-42D80A6B24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A2F1B7-B69A-4116-A717-ACBF112C79AD}" type="slidenum">
              <a:rPr lang="en-GB" smtClean="0"/>
              <a:t>‹#›</a:t>
            </a:fld>
            <a:endParaRPr lang="en-GB"/>
          </a:p>
        </p:txBody>
      </p:sp>
    </p:spTree>
    <p:extLst>
      <p:ext uri="{BB962C8B-B14F-4D97-AF65-F5344CB8AC3E}">
        <p14:creationId xmlns:p14="http://schemas.microsoft.com/office/powerpoint/2010/main" val="3227352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EB5AE-2B00-4A9F-AAE5-AC8495C29D82}"/>
              </a:ext>
            </a:extLst>
          </p:cNvPr>
          <p:cNvSpPr>
            <a:spLocks noGrp="1"/>
          </p:cNvSpPr>
          <p:nvPr>
            <p:ph type="ctrTitle"/>
          </p:nvPr>
        </p:nvSpPr>
        <p:spPr/>
        <p:txBody>
          <a:bodyPr>
            <a:normAutofit/>
          </a:bodyPr>
          <a:lstStyle/>
          <a:p>
            <a:r>
              <a:rPr lang="en-GB" dirty="0">
                <a:latin typeface="Segoe UI Semilight" panose="020B0402040204020203" pitchFamily="34" charset="0"/>
                <a:cs typeface="Segoe UI Semilight" panose="020B0402040204020203" pitchFamily="34" charset="0"/>
              </a:rPr>
              <a:t>Momentum Mappings as Tools in QCD Precision</a:t>
            </a:r>
          </a:p>
        </p:txBody>
      </p:sp>
      <p:sp>
        <p:nvSpPr>
          <p:cNvPr id="3" name="Subtitle 2">
            <a:extLst>
              <a:ext uri="{FF2B5EF4-FFF2-40B4-BE49-F238E27FC236}">
                <a16:creationId xmlns:a16="http://schemas.microsoft.com/office/drawing/2014/main" id="{3D47CA21-8733-4C65-A91B-F3E7DE95E9BD}"/>
              </a:ext>
            </a:extLst>
          </p:cNvPr>
          <p:cNvSpPr>
            <a:spLocks noGrp="1"/>
          </p:cNvSpPr>
          <p:nvPr>
            <p:ph type="subTitle" idx="1"/>
          </p:nvPr>
        </p:nvSpPr>
        <p:spPr/>
        <p:txBody>
          <a:bodyPr>
            <a:normAutofit/>
          </a:bodyPr>
          <a:lstStyle/>
          <a:p>
            <a:r>
              <a:rPr lang="en-GB" sz="2800" dirty="0">
                <a:latin typeface="Segoe UI Semilight" panose="020B0402040204020203" pitchFamily="34" charset="0"/>
                <a:cs typeface="Segoe UI Semilight" panose="020B0402040204020203" pitchFamily="34" charset="0"/>
              </a:rPr>
              <a:t>Tom Ben-Ami</a:t>
            </a:r>
          </a:p>
          <a:p>
            <a:r>
              <a:rPr lang="en-GB" sz="2800" dirty="0">
                <a:latin typeface="Segoe UI Semilight" panose="020B0402040204020203" pitchFamily="34" charset="0"/>
                <a:cs typeface="Segoe UI Semilight" panose="020B0402040204020203" pitchFamily="34" charset="0"/>
              </a:rPr>
              <a:t>Supervisor: Prof. Alexander Mitov</a:t>
            </a:r>
          </a:p>
        </p:txBody>
      </p:sp>
      <p:cxnSp>
        <p:nvCxnSpPr>
          <p:cNvPr id="5" name="Straight Connector 4">
            <a:extLst>
              <a:ext uri="{FF2B5EF4-FFF2-40B4-BE49-F238E27FC236}">
                <a16:creationId xmlns:a16="http://schemas.microsoft.com/office/drawing/2014/main" id="{E1277A13-3160-486C-8C69-9E47F6EE4ED6}"/>
              </a:ext>
            </a:extLst>
          </p:cNvPr>
          <p:cNvCxnSpPr>
            <a:cxnSpLocks/>
          </p:cNvCxnSpPr>
          <p:nvPr/>
        </p:nvCxnSpPr>
        <p:spPr>
          <a:xfrm>
            <a:off x="2164080" y="3442424"/>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041844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B49D7-C0DE-4C7B-84B3-7F8E187A6BC2}"/>
              </a:ext>
            </a:extLst>
          </p:cNvPr>
          <p:cNvSpPr>
            <a:spLocks noGrp="1"/>
          </p:cNvSpPr>
          <p:nvPr>
            <p:ph type="title"/>
          </p:nvPr>
        </p:nvSpPr>
        <p:spPr>
          <a:xfrm>
            <a:off x="20050" y="316995"/>
            <a:ext cx="10515600" cy="1325563"/>
          </a:xfrm>
        </p:spPr>
        <p:txBody>
          <a:bodyPr/>
          <a:lstStyle/>
          <a:p>
            <a:r>
              <a:rPr lang="en-GB" dirty="0">
                <a:latin typeface="Segoe UI Semilight" panose="020B0402040204020203" pitchFamily="34" charset="0"/>
                <a:cs typeface="Segoe UI Semilight" panose="020B0402040204020203" pitchFamily="34" charset="0"/>
              </a:rPr>
              <a:t>The Momentum Map</a:t>
            </a:r>
            <a:br>
              <a:rPr lang="en-GB" dirty="0">
                <a:latin typeface="Segoe UI Semilight" panose="020B0402040204020203" pitchFamily="34" charset="0"/>
                <a:cs typeface="Segoe UI Semilight" panose="020B0402040204020203" pitchFamily="34" charset="0"/>
              </a:rPr>
            </a:br>
            <a:r>
              <a:rPr lang="en-GB" sz="2400" dirty="0">
                <a:latin typeface="Segoe UI Semilight" panose="020B0402040204020203" pitchFamily="34" charset="0"/>
                <a:cs typeface="Segoe UI Semilight" panose="020B0402040204020203" pitchFamily="34" charset="0"/>
              </a:rPr>
              <a:t>Outlook to the future</a:t>
            </a:r>
            <a:endParaRPr lang="en-GB" dirty="0">
              <a:latin typeface="Segoe UI Semilight" panose="020B0402040204020203" pitchFamily="34" charset="0"/>
              <a:cs typeface="Segoe UI Semilight" panose="020B0402040204020203" pitchFamily="34" charset="0"/>
            </a:endParaRPr>
          </a:p>
        </p:txBody>
      </p:sp>
      <p:sp>
        <p:nvSpPr>
          <p:cNvPr id="3" name="Content Placeholder 2">
            <a:extLst>
              <a:ext uri="{FF2B5EF4-FFF2-40B4-BE49-F238E27FC236}">
                <a16:creationId xmlns:a16="http://schemas.microsoft.com/office/drawing/2014/main" id="{E4D4FA55-E080-44F9-9CC4-FBF9AA7BC8CB}"/>
              </a:ext>
            </a:extLst>
          </p:cNvPr>
          <p:cNvSpPr>
            <a:spLocks noGrp="1"/>
          </p:cNvSpPr>
          <p:nvPr>
            <p:ph idx="1"/>
          </p:nvPr>
        </p:nvSpPr>
        <p:spPr/>
        <p:txBody>
          <a:bodyPr/>
          <a:lstStyle/>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Generalising these schemes – how to go about it</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Investigate the properties required of these mappings</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Setting up a more structured method of using these mappings</a:t>
            </a:r>
          </a:p>
        </p:txBody>
      </p:sp>
      <p:cxnSp>
        <p:nvCxnSpPr>
          <p:cNvPr id="4" name="Straight Connector 3">
            <a:extLst>
              <a:ext uri="{FF2B5EF4-FFF2-40B4-BE49-F238E27FC236}">
                <a16:creationId xmlns:a16="http://schemas.microsoft.com/office/drawing/2014/main" id="{0D640F26-8B10-479C-A683-93323BD01A2B}"/>
              </a:ext>
            </a:extLst>
          </p:cNvPr>
          <p:cNvCxnSpPr/>
          <p:nvPr/>
        </p:nvCxnSpPr>
        <p:spPr>
          <a:xfrm>
            <a:off x="0" y="1469248"/>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781544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67374-8C2E-43E6-876E-1DF070D12F3A}"/>
              </a:ext>
            </a:extLst>
          </p:cNvPr>
          <p:cNvSpPr>
            <a:spLocks noGrp="1"/>
          </p:cNvSpPr>
          <p:nvPr>
            <p:ph type="title"/>
          </p:nvPr>
        </p:nvSpPr>
        <p:spPr>
          <a:xfrm>
            <a:off x="10420" y="316995"/>
            <a:ext cx="10515600" cy="1325563"/>
          </a:xfrm>
        </p:spPr>
        <p:txBody>
          <a:bodyPr/>
          <a:lstStyle/>
          <a:p>
            <a:r>
              <a:rPr lang="en-GB" dirty="0"/>
              <a:t>Why do we need to be more Precise?</a:t>
            </a:r>
          </a:p>
        </p:txBody>
      </p:sp>
      <p:sp>
        <p:nvSpPr>
          <p:cNvPr id="3" name="Content Placeholder 2">
            <a:extLst>
              <a:ext uri="{FF2B5EF4-FFF2-40B4-BE49-F238E27FC236}">
                <a16:creationId xmlns:a16="http://schemas.microsoft.com/office/drawing/2014/main" id="{EE76463E-B307-4611-85D6-77F3C3747202}"/>
              </a:ext>
            </a:extLst>
          </p:cNvPr>
          <p:cNvSpPr>
            <a:spLocks noGrp="1"/>
          </p:cNvSpPr>
          <p:nvPr>
            <p:ph idx="1"/>
          </p:nvPr>
        </p:nvSpPr>
        <p:spPr/>
        <p:txBody>
          <a:bodyPr vert="horz" lIns="91440" tIns="45720" rIns="91440" bIns="45720" rtlCol="0" anchor="t">
            <a:normAutofit/>
          </a:bodyPr>
          <a:lstStyle/>
          <a:p>
            <a:pPr>
              <a:buFont typeface="Segoe UI Semilight" panose="020B0402040204020203" pitchFamily="34" charset="0"/>
              <a:buChar char="‒"/>
            </a:pPr>
            <a:endParaRPr lang="en-GB" sz="3200"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r>
              <a:rPr lang="en-GB" sz="3200" dirty="0">
                <a:latin typeface="Segoe UI Semilight" panose="020B0402040204020203" pitchFamily="34" charset="0"/>
                <a:cs typeface="Segoe UI Semilight" panose="020B0402040204020203" pitchFamily="34" charset="0"/>
              </a:rPr>
              <a:t>To keep up with increasingly precise measurements from LHC and later generations</a:t>
            </a:r>
          </a:p>
          <a:p>
            <a:pPr lvl="1">
              <a:buFont typeface="Segoe UI Semilight" panose="020B0402040204020203" pitchFamily="34" charset="0"/>
              <a:buChar char="‒"/>
            </a:pPr>
            <a:endParaRPr lang="en-GB" sz="2800" dirty="0">
              <a:latin typeface="Segoe UI Semilight" panose="020B0402040204020203" pitchFamily="34" charset="0"/>
              <a:cs typeface="Segoe UI Semilight" panose="020B0402040204020203" pitchFamily="34" charset="0"/>
            </a:endParaRPr>
          </a:p>
          <a:p>
            <a:pPr>
              <a:buFont typeface="Segoe UI Semilight"/>
              <a:buChar char="‒"/>
            </a:pPr>
            <a:r>
              <a:rPr lang="en-GB" sz="3200" dirty="0">
                <a:latin typeface="Segoe UI Semilight"/>
                <a:cs typeface="Segoe UI Semilight"/>
              </a:rPr>
              <a:t>To find new discrepancies between the standard model and the real world</a:t>
            </a:r>
          </a:p>
        </p:txBody>
      </p:sp>
      <p:cxnSp>
        <p:nvCxnSpPr>
          <p:cNvPr id="4" name="Straight Connector 3">
            <a:extLst>
              <a:ext uri="{FF2B5EF4-FFF2-40B4-BE49-F238E27FC236}">
                <a16:creationId xmlns:a16="http://schemas.microsoft.com/office/drawing/2014/main" id="{C932AFE0-0E4E-47F2-ADE6-3885770A8F24}"/>
              </a:ext>
            </a:extLst>
          </p:cNvPr>
          <p:cNvCxnSpPr/>
          <p:nvPr/>
        </p:nvCxnSpPr>
        <p:spPr>
          <a:xfrm>
            <a:off x="0" y="1469248"/>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200881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83ED7-DF43-4BA5-B9E0-203A930F79D4}"/>
              </a:ext>
            </a:extLst>
          </p:cNvPr>
          <p:cNvSpPr>
            <a:spLocks noGrp="1"/>
          </p:cNvSpPr>
          <p:nvPr>
            <p:ph type="title"/>
          </p:nvPr>
        </p:nvSpPr>
        <p:spPr>
          <a:xfrm>
            <a:off x="15233" y="321808"/>
            <a:ext cx="10515600" cy="1325563"/>
          </a:xfrm>
        </p:spPr>
        <p:txBody>
          <a:bodyPr/>
          <a:lstStyle/>
          <a:p>
            <a:r>
              <a:rPr lang="en-GB" dirty="0"/>
              <a:t>IR Divergences</a:t>
            </a:r>
          </a:p>
        </p:txBody>
      </p:sp>
      <p:sp>
        <p:nvSpPr>
          <p:cNvPr id="3" name="Content Placeholder 2">
            <a:extLst>
              <a:ext uri="{FF2B5EF4-FFF2-40B4-BE49-F238E27FC236}">
                <a16:creationId xmlns:a16="http://schemas.microsoft.com/office/drawing/2014/main" id="{82A9EF21-69AB-412D-A521-44CA4522BE17}"/>
              </a:ext>
            </a:extLst>
          </p:cNvPr>
          <p:cNvSpPr>
            <a:spLocks noGrp="1"/>
          </p:cNvSpPr>
          <p:nvPr>
            <p:ph idx="1"/>
          </p:nvPr>
        </p:nvSpPr>
        <p:spPr>
          <a:xfrm>
            <a:off x="838200" y="1878564"/>
            <a:ext cx="10515600" cy="4351338"/>
          </a:xfrm>
        </p:spPr>
        <p:txBody>
          <a:bodyPr/>
          <a:lstStyle/>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Divergences due to (massless) contributions with vanishing momentum</a:t>
            </a:r>
          </a:p>
          <a:p>
            <a:endParaRPr lang="en-GB" dirty="0"/>
          </a:p>
          <a:p>
            <a:pPr marL="0" indent="0" algn="ctr">
              <a:buNone/>
            </a:pPr>
            <a:endParaRPr lang="en-GB" dirty="0"/>
          </a:p>
        </p:txBody>
      </p:sp>
      <p:pic>
        <p:nvPicPr>
          <p:cNvPr id="5" name="Picture 4">
            <a:extLst>
              <a:ext uri="{FF2B5EF4-FFF2-40B4-BE49-F238E27FC236}">
                <a16:creationId xmlns:a16="http://schemas.microsoft.com/office/drawing/2014/main" id="{866C62E2-FE2A-48DA-9C30-320CE5BF11A4}"/>
              </a:ext>
            </a:extLst>
          </p:cNvPr>
          <p:cNvPicPr>
            <a:picLocks noChangeAspect="1"/>
          </p:cNvPicPr>
          <p:nvPr/>
        </p:nvPicPr>
        <p:blipFill>
          <a:blip r:embed="rId3"/>
          <a:stretch>
            <a:fillRect/>
          </a:stretch>
        </p:blipFill>
        <p:spPr>
          <a:xfrm>
            <a:off x="1152778" y="4477563"/>
            <a:ext cx="9876817" cy="1752339"/>
          </a:xfrm>
          <a:prstGeom prst="rect">
            <a:avLst/>
          </a:prstGeom>
        </p:spPr>
      </p:pic>
      <p:pic>
        <p:nvPicPr>
          <p:cNvPr id="7" name="Picture 6">
            <a:extLst>
              <a:ext uri="{FF2B5EF4-FFF2-40B4-BE49-F238E27FC236}">
                <a16:creationId xmlns:a16="http://schemas.microsoft.com/office/drawing/2014/main" id="{B6B02081-3602-4C56-B38F-4D187E10D8C0}"/>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647273" y="2246576"/>
            <a:ext cx="5157071" cy="3523767"/>
          </a:xfrm>
          <a:prstGeom prst="rect">
            <a:avLst/>
          </a:prstGeom>
        </p:spPr>
      </p:pic>
      <p:cxnSp>
        <p:nvCxnSpPr>
          <p:cNvPr id="9" name="Straight Connector 8">
            <a:extLst>
              <a:ext uri="{FF2B5EF4-FFF2-40B4-BE49-F238E27FC236}">
                <a16:creationId xmlns:a16="http://schemas.microsoft.com/office/drawing/2014/main" id="{C35F6B80-B894-46ED-8498-CECBE0B6E202}"/>
              </a:ext>
            </a:extLst>
          </p:cNvPr>
          <p:cNvCxnSpPr/>
          <p:nvPr/>
        </p:nvCxnSpPr>
        <p:spPr>
          <a:xfrm>
            <a:off x="0" y="1469248"/>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sp>
        <p:nvSpPr>
          <p:cNvPr id="10" name="Rectangle: Rounded Corners 9">
            <a:extLst>
              <a:ext uri="{FF2B5EF4-FFF2-40B4-BE49-F238E27FC236}">
                <a16:creationId xmlns:a16="http://schemas.microsoft.com/office/drawing/2014/main" id="{733977AD-D1B3-4903-9B2D-EACF44CFF615}"/>
              </a:ext>
            </a:extLst>
          </p:cNvPr>
          <p:cNvSpPr/>
          <p:nvPr/>
        </p:nvSpPr>
        <p:spPr>
          <a:xfrm>
            <a:off x="5053260" y="5770343"/>
            <a:ext cx="2103122" cy="428208"/>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A940EB4-A042-4D72-8182-158938F361A0}"/>
                  </a:ext>
                </a:extLst>
              </p:cNvPr>
              <p:cNvSpPr txBox="1"/>
              <p:nvPr/>
            </p:nvSpPr>
            <p:spPr>
              <a:xfrm>
                <a:off x="-997825" y="3215963"/>
                <a:ext cx="6270858"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2800" b="0" i="1" smtClean="0">
                              <a:latin typeface="Cambria Math" panose="02040503050406030204" pitchFamily="18" charset="0"/>
                            </a:rPr>
                          </m:ctrlPr>
                        </m:sSupPr>
                        <m:e>
                          <m:r>
                            <a:rPr lang="en-GB" sz="2800" b="0" i="1" smtClean="0">
                              <a:latin typeface="Cambria Math" panose="02040503050406030204" pitchFamily="18" charset="0"/>
                            </a:rPr>
                            <m:t>𝑒</m:t>
                          </m:r>
                        </m:e>
                        <m:sup>
                          <m:r>
                            <a:rPr lang="en-GB" sz="2800" b="0" i="1" smtClean="0">
                              <a:latin typeface="Cambria Math" panose="02040503050406030204" pitchFamily="18" charset="0"/>
                            </a:rPr>
                            <m:t>+</m:t>
                          </m:r>
                        </m:sup>
                      </m:sSup>
                      <m:sSup>
                        <m:sSupPr>
                          <m:ctrlPr>
                            <a:rPr lang="en-GB" sz="2800" b="0" i="1" smtClean="0">
                              <a:latin typeface="Cambria Math" panose="02040503050406030204" pitchFamily="18" charset="0"/>
                            </a:rPr>
                          </m:ctrlPr>
                        </m:sSupPr>
                        <m:e>
                          <m:r>
                            <a:rPr lang="en-GB" sz="2800" b="0" i="1" smtClean="0">
                              <a:latin typeface="Cambria Math" panose="02040503050406030204" pitchFamily="18" charset="0"/>
                            </a:rPr>
                            <m:t>𝑒</m:t>
                          </m:r>
                        </m:e>
                        <m:sup>
                          <m:r>
                            <a:rPr lang="en-GB" sz="2800" b="0" i="1" smtClean="0">
                              <a:latin typeface="Cambria Math" panose="02040503050406030204" pitchFamily="18" charset="0"/>
                            </a:rPr>
                            <m:t>−</m:t>
                          </m:r>
                        </m:sup>
                      </m:sSup>
                      <m:r>
                        <a:rPr lang="en-GB" sz="2800" b="0" i="1" smtClean="0">
                          <a:latin typeface="Cambria Math" panose="02040503050406030204" pitchFamily="18" charset="0"/>
                        </a:rPr>
                        <m:t>→</m:t>
                      </m:r>
                      <m:r>
                        <a:rPr lang="en-GB" sz="2800" b="0" i="1" smtClean="0">
                          <a:latin typeface="Cambria Math" panose="02040503050406030204" pitchFamily="18" charset="0"/>
                        </a:rPr>
                        <m:t>𝑞</m:t>
                      </m:r>
                      <m:r>
                        <a:rPr lang="en-GB" sz="2800" b="0" i="1" smtClean="0">
                          <a:latin typeface="Cambria Math" panose="02040503050406030204" pitchFamily="18" charset="0"/>
                        </a:rPr>
                        <m:t> </m:t>
                      </m:r>
                      <m:acc>
                        <m:accPr>
                          <m:chr m:val="̅"/>
                          <m:ctrlPr>
                            <a:rPr lang="en-GB" sz="2800" b="0" i="1" smtClean="0">
                              <a:latin typeface="Cambria Math" panose="02040503050406030204" pitchFamily="18" charset="0"/>
                            </a:rPr>
                          </m:ctrlPr>
                        </m:accPr>
                        <m:e>
                          <m:r>
                            <a:rPr lang="en-GB" sz="2800" b="0" i="1" smtClean="0">
                              <a:latin typeface="Cambria Math" panose="02040503050406030204" pitchFamily="18" charset="0"/>
                            </a:rPr>
                            <m:t>𝑞</m:t>
                          </m:r>
                        </m:e>
                      </m:acc>
                      <m:r>
                        <a:rPr lang="en-GB" sz="2800" b="0" i="1" smtClean="0">
                          <a:latin typeface="Cambria Math" panose="02040503050406030204" pitchFamily="18" charset="0"/>
                        </a:rPr>
                        <m:t>𝑔</m:t>
                      </m:r>
                    </m:oMath>
                  </m:oMathPara>
                </a14:m>
                <a:endParaRPr lang="en-GB" sz="2800" dirty="0"/>
              </a:p>
            </p:txBody>
          </p:sp>
        </mc:Choice>
        <mc:Fallback xmlns="">
          <p:sp>
            <p:nvSpPr>
              <p:cNvPr id="12" name="TextBox 11">
                <a:extLst>
                  <a:ext uri="{FF2B5EF4-FFF2-40B4-BE49-F238E27FC236}">
                    <a16:creationId xmlns:a16="http://schemas.microsoft.com/office/drawing/2014/main" id="{5A940EB4-A042-4D72-8182-158938F361A0}"/>
                  </a:ext>
                </a:extLst>
              </p:cNvPr>
              <p:cNvSpPr txBox="1">
                <a:spLocks noRot="1" noChangeAspect="1" noMove="1" noResize="1" noEditPoints="1" noAdjustHandles="1" noChangeArrowheads="1" noChangeShapeType="1" noTextEdit="1"/>
              </p:cNvSpPr>
              <p:nvPr/>
            </p:nvSpPr>
            <p:spPr>
              <a:xfrm>
                <a:off x="-997825" y="3215963"/>
                <a:ext cx="6270858" cy="523220"/>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62620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40E12-CBD1-4437-9C6C-8404592DDF54}"/>
              </a:ext>
            </a:extLst>
          </p:cNvPr>
          <p:cNvSpPr>
            <a:spLocks noGrp="1"/>
          </p:cNvSpPr>
          <p:nvPr>
            <p:ph type="title"/>
          </p:nvPr>
        </p:nvSpPr>
        <p:spPr>
          <a:xfrm>
            <a:off x="15233" y="321808"/>
            <a:ext cx="10515600" cy="1325563"/>
          </a:xfrm>
        </p:spPr>
        <p:txBody>
          <a:bodyPr/>
          <a:lstStyle/>
          <a:p>
            <a:r>
              <a:rPr lang="en-GB" dirty="0"/>
              <a:t>KLN Theorem</a:t>
            </a:r>
            <a:br>
              <a:rPr lang="en-GB" dirty="0"/>
            </a:br>
            <a:r>
              <a:rPr lang="en-GB" sz="1800" i="0" dirty="0">
                <a:solidFill>
                  <a:srgbClr val="202122"/>
                </a:solidFill>
                <a:effectLst/>
                <a:latin typeface="Segoe UI Semilight" panose="020B0402040204020203" pitchFamily="34" charset="0"/>
                <a:cs typeface="Segoe UI Semilight" panose="020B0402040204020203" pitchFamily="34" charset="0"/>
              </a:rPr>
              <a:t>Kinoshita–Lee–Nauenberg</a:t>
            </a:r>
            <a:endParaRPr lang="en-GB" dirty="0">
              <a:latin typeface="Segoe UI Semilight" panose="020B0402040204020203" pitchFamily="34" charset="0"/>
              <a:cs typeface="Segoe UI Semilight" panose="020B0402040204020203" pitchFamily="34" charset="0"/>
            </a:endParaRPr>
          </a:p>
        </p:txBody>
      </p:sp>
      <p:sp>
        <p:nvSpPr>
          <p:cNvPr id="3" name="Content Placeholder 2">
            <a:extLst>
              <a:ext uri="{FF2B5EF4-FFF2-40B4-BE49-F238E27FC236}">
                <a16:creationId xmlns:a16="http://schemas.microsoft.com/office/drawing/2014/main" id="{C1B13066-118A-4EA9-B48E-0B55398CAFA0}"/>
              </a:ext>
            </a:extLst>
          </p:cNvPr>
          <p:cNvSpPr>
            <a:spLocks noGrp="1"/>
          </p:cNvSpPr>
          <p:nvPr>
            <p:ph idx="1"/>
          </p:nvPr>
        </p:nvSpPr>
        <p:spPr/>
        <p:txBody>
          <a:bodyPr vert="horz" lIns="91440" tIns="45720" rIns="91440" bIns="45720" rtlCol="0" anchor="t">
            <a:normAutofit/>
          </a:bodyPr>
          <a:lstStyle/>
          <a:p>
            <a:pPr marL="0" indent="0" algn="ctr">
              <a:buNone/>
            </a:pPr>
            <a:endParaRPr lang="en-GB" sz="3200" dirty="0">
              <a:latin typeface="Segoe UI Semilight" panose="020B0402040204020203" pitchFamily="34" charset="0"/>
              <a:cs typeface="Segoe UI Semilight" panose="020B0402040204020203" pitchFamily="34" charset="0"/>
            </a:endParaRPr>
          </a:p>
          <a:p>
            <a:pPr marL="0" indent="0" algn="ctr">
              <a:buNone/>
            </a:pPr>
            <a:r>
              <a:rPr lang="en-GB" sz="3200" dirty="0">
                <a:latin typeface="Segoe UI Semilight"/>
                <a:cs typeface="Segoe UI Semilight"/>
              </a:rPr>
              <a:t>These singularities are </a:t>
            </a:r>
            <a:r>
              <a:rPr lang="en-GB" sz="3200" i="1" dirty="0">
                <a:latin typeface="Segoe UI Semilight"/>
                <a:cs typeface="Segoe UI Semilight"/>
              </a:rPr>
              <a:t>fundamentally</a:t>
            </a:r>
            <a:r>
              <a:rPr lang="en-GB" sz="3200" dirty="0">
                <a:latin typeface="Segoe UI Semilight"/>
                <a:cs typeface="Segoe UI Semilight"/>
              </a:rPr>
              <a:t> removable</a:t>
            </a:r>
            <a:endParaRPr lang="en-GB" sz="3200" dirty="0">
              <a:latin typeface="Segoe UI Semilight" panose="020B0402040204020203" pitchFamily="34" charset="0"/>
              <a:cs typeface="Segoe UI Semilight" panose="020B0402040204020203" pitchFamily="34" charset="0"/>
            </a:endParaRPr>
          </a:p>
          <a:p>
            <a:pPr marL="0" indent="0" algn="ctr">
              <a:buNone/>
            </a:pPr>
            <a:endParaRPr lang="en-GB" sz="3200" dirty="0">
              <a:latin typeface="Segoe UI Semilight" panose="020B0402040204020203" pitchFamily="34" charset="0"/>
              <a:cs typeface="Segoe UI Semilight" panose="020B0402040204020203" pitchFamily="34" charset="0"/>
            </a:endParaRPr>
          </a:p>
          <a:p>
            <a:pPr marL="0" indent="0" algn="ctr">
              <a:buNone/>
            </a:pPr>
            <a:endParaRPr lang="en-GB" sz="3200" dirty="0">
              <a:latin typeface="Segoe UI Semilight" panose="020B0402040204020203" pitchFamily="34" charset="0"/>
              <a:cs typeface="Segoe UI Semilight" panose="020B0402040204020203" pitchFamily="34" charset="0"/>
            </a:endParaRPr>
          </a:p>
          <a:p>
            <a:pPr algn="ctr"/>
            <a:endParaRPr lang="en-GB" sz="3200" i="1" dirty="0">
              <a:latin typeface="Segoe UI Semilight" panose="020B0402040204020203" pitchFamily="34" charset="0"/>
              <a:cs typeface="Segoe UI Semilight" panose="020B0402040204020203" pitchFamily="34" charset="0"/>
            </a:endParaRPr>
          </a:p>
          <a:p>
            <a:pPr algn="ctr"/>
            <a:endParaRPr lang="en-GB" sz="3200" i="1" dirty="0">
              <a:latin typeface="Segoe UI Semilight" panose="020B0402040204020203" pitchFamily="34" charset="0"/>
              <a:cs typeface="Segoe UI Semilight" panose="020B0402040204020203" pitchFamily="34" charset="0"/>
            </a:endParaRPr>
          </a:p>
        </p:txBody>
      </p:sp>
      <p:cxnSp>
        <p:nvCxnSpPr>
          <p:cNvPr id="4" name="Straight Connector 3">
            <a:extLst>
              <a:ext uri="{FF2B5EF4-FFF2-40B4-BE49-F238E27FC236}">
                <a16:creationId xmlns:a16="http://schemas.microsoft.com/office/drawing/2014/main" id="{F3141503-E135-4150-8928-6E200D463151}"/>
              </a:ext>
            </a:extLst>
          </p:cNvPr>
          <p:cNvCxnSpPr/>
          <p:nvPr/>
        </p:nvCxnSpPr>
        <p:spPr>
          <a:xfrm>
            <a:off x="0" y="1469248"/>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sp>
        <p:nvSpPr>
          <p:cNvPr id="5" name="TextBox 4">
            <a:extLst>
              <a:ext uri="{FF2B5EF4-FFF2-40B4-BE49-F238E27FC236}">
                <a16:creationId xmlns:a16="http://schemas.microsoft.com/office/drawing/2014/main" id="{65241C45-BF49-4CF3-8CA9-98F0D134E782}"/>
              </a:ext>
            </a:extLst>
          </p:cNvPr>
          <p:cNvSpPr txBox="1"/>
          <p:nvPr/>
        </p:nvSpPr>
        <p:spPr>
          <a:xfrm>
            <a:off x="8037095" y="230188"/>
            <a:ext cx="3874168" cy="523220"/>
          </a:xfrm>
          <a:prstGeom prst="rect">
            <a:avLst/>
          </a:prstGeom>
          <a:ln w="3810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indent="0">
              <a:buNone/>
            </a:pPr>
            <a:endParaRPr lang="en-GB" sz="2800" i="1" dirty="0">
              <a:latin typeface="Segoe UI Semilight" panose="020B0402040204020203" pitchFamily="34" charset="0"/>
              <a:cs typeface="Segoe UI Semilight" panose="020B0402040204020203" pitchFamily="34" charset="0"/>
            </a:endParaRPr>
          </a:p>
        </p:txBody>
      </p:sp>
      <p:sp>
        <p:nvSpPr>
          <p:cNvPr id="7" name="TextBox 6">
            <a:extLst>
              <a:ext uri="{FF2B5EF4-FFF2-40B4-BE49-F238E27FC236}">
                <a16:creationId xmlns:a16="http://schemas.microsoft.com/office/drawing/2014/main" id="{A1889C49-AD0B-49C4-AA65-D87BADDF9030}"/>
              </a:ext>
            </a:extLst>
          </p:cNvPr>
          <p:cNvSpPr txBox="1"/>
          <p:nvPr/>
        </p:nvSpPr>
        <p:spPr>
          <a:xfrm>
            <a:off x="3048401" y="4919130"/>
            <a:ext cx="6095198" cy="584775"/>
          </a:xfrm>
          <a:prstGeom prst="rect">
            <a:avLst/>
          </a:prstGeom>
          <a:noFill/>
        </p:spPr>
        <p:txBody>
          <a:bodyPr wrap="square">
            <a:spAutoFit/>
          </a:bodyPr>
          <a:lstStyle/>
          <a:p>
            <a:pPr marL="0" indent="0" algn="ctr">
              <a:buNone/>
            </a:pPr>
            <a:r>
              <a:rPr lang="en-GB" sz="3200" i="1" dirty="0">
                <a:latin typeface="Segoe UI Semilight" panose="020B0402040204020203" pitchFamily="34" charset="0"/>
                <a:cs typeface="Segoe UI Semilight" panose="020B0402040204020203" pitchFamily="34" charset="0"/>
              </a:rPr>
              <a:t>But how do we do this in practice?</a:t>
            </a:r>
          </a:p>
        </p:txBody>
      </p:sp>
      <p:sp>
        <p:nvSpPr>
          <p:cNvPr id="8" name="Rectangle: Rounded Corners 7">
            <a:extLst>
              <a:ext uri="{FF2B5EF4-FFF2-40B4-BE49-F238E27FC236}">
                <a16:creationId xmlns:a16="http://schemas.microsoft.com/office/drawing/2014/main" id="{1ADE1806-AA9E-44E5-8397-49A11889A89B}"/>
              </a:ext>
            </a:extLst>
          </p:cNvPr>
          <p:cNvSpPr/>
          <p:nvPr/>
        </p:nvSpPr>
        <p:spPr>
          <a:xfrm>
            <a:off x="8248853" y="206936"/>
            <a:ext cx="3821229" cy="1852865"/>
          </a:xfrm>
          <a:prstGeom prst="roundRect">
            <a:avLst/>
          </a:prstGeom>
          <a:no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200" b="1" i="1" dirty="0">
                <a:solidFill>
                  <a:schemeClr val="tx1"/>
                </a:solidFill>
                <a:latin typeface="Segoe UI Semilight" panose="020B0402040204020203" pitchFamily="34" charset="0"/>
                <a:cs typeface="Segoe UI Semilight" panose="020B0402040204020203" pitchFamily="34" charset="0"/>
              </a:rPr>
              <a:t>“</a:t>
            </a:r>
            <a:r>
              <a:rPr lang="en-GB" sz="2200" dirty="0">
                <a:solidFill>
                  <a:schemeClr val="tx1"/>
                </a:solidFill>
                <a:latin typeface="Segoe UI Semilight" panose="020B0402040204020203" pitchFamily="34" charset="0"/>
                <a:cs typeface="Segoe UI Semilight" panose="020B0402040204020203" pitchFamily="34" charset="0"/>
              </a:rPr>
              <a:t>under certain general conditions such singularities do not appear</a:t>
            </a:r>
            <a:r>
              <a:rPr lang="en-GB" sz="2200" b="1" i="1" dirty="0">
                <a:solidFill>
                  <a:schemeClr val="tx1"/>
                </a:solidFill>
                <a:latin typeface="Segoe UI Semilight" panose="020B0402040204020203" pitchFamily="34" charset="0"/>
                <a:cs typeface="Segoe UI Semilight" panose="020B0402040204020203" pitchFamily="34" charset="0"/>
              </a:rPr>
              <a:t>”</a:t>
            </a:r>
            <a:endParaRPr lang="en-GB" sz="2200" i="1" dirty="0">
              <a:solidFill>
                <a:schemeClr val="tx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3932670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6AA1E-52B4-49FA-BD13-1776F3C29DCA}"/>
              </a:ext>
            </a:extLst>
          </p:cNvPr>
          <p:cNvSpPr>
            <a:spLocks noGrp="1"/>
          </p:cNvSpPr>
          <p:nvPr>
            <p:ph type="title"/>
          </p:nvPr>
        </p:nvSpPr>
        <p:spPr>
          <a:xfrm>
            <a:off x="10424" y="316995"/>
            <a:ext cx="10515600" cy="1325563"/>
          </a:xfrm>
        </p:spPr>
        <p:txBody>
          <a:bodyPr/>
          <a:lstStyle/>
          <a:p>
            <a:r>
              <a:rPr lang="en-GB" dirty="0"/>
              <a:t>Subtraction Schemes</a:t>
            </a:r>
          </a:p>
        </p:txBody>
      </p:sp>
      <p:cxnSp>
        <p:nvCxnSpPr>
          <p:cNvPr id="4" name="Straight Connector 3">
            <a:extLst>
              <a:ext uri="{FF2B5EF4-FFF2-40B4-BE49-F238E27FC236}">
                <a16:creationId xmlns:a16="http://schemas.microsoft.com/office/drawing/2014/main" id="{2BF27A5E-838A-4ADB-A88E-927CD5F89304}"/>
              </a:ext>
            </a:extLst>
          </p:cNvPr>
          <p:cNvCxnSpPr/>
          <p:nvPr/>
        </p:nvCxnSpPr>
        <p:spPr>
          <a:xfrm>
            <a:off x="0" y="1469248"/>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pic>
        <p:nvPicPr>
          <p:cNvPr id="12" name="Picture 11">
            <a:extLst>
              <a:ext uri="{FF2B5EF4-FFF2-40B4-BE49-F238E27FC236}">
                <a16:creationId xmlns:a16="http://schemas.microsoft.com/office/drawing/2014/main" id="{866A643C-1A74-4654-A940-5DB79189DC42}"/>
              </a:ext>
            </a:extLst>
          </p:cNvPr>
          <p:cNvPicPr>
            <a:picLocks noChangeAspect="1"/>
          </p:cNvPicPr>
          <p:nvPr/>
        </p:nvPicPr>
        <p:blipFill>
          <a:blip r:embed="rId3"/>
          <a:stretch>
            <a:fillRect/>
          </a:stretch>
        </p:blipFill>
        <p:spPr>
          <a:xfrm>
            <a:off x="352019" y="3140700"/>
            <a:ext cx="11564964" cy="1800476"/>
          </a:xfrm>
          <a:prstGeom prst="rect">
            <a:avLst/>
          </a:prstGeom>
        </p:spPr>
      </p:pic>
      <p:sp>
        <p:nvSpPr>
          <p:cNvPr id="15" name="Rectangle: Rounded Corners 14">
            <a:extLst>
              <a:ext uri="{FF2B5EF4-FFF2-40B4-BE49-F238E27FC236}">
                <a16:creationId xmlns:a16="http://schemas.microsoft.com/office/drawing/2014/main" id="{6D26B40E-F260-435C-9F1A-62FC6ED24961}"/>
              </a:ext>
            </a:extLst>
          </p:cNvPr>
          <p:cNvSpPr/>
          <p:nvPr/>
        </p:nvSpPr>
        <p:spPr>
          <a:xfrm>
            <a:off x="7093819" y="3294031"/>
            <a:ext cx="4639377" cy="1417534"/>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054C7CD0-F65D-4D43-9CC7-AC7E35A61905}"/>
              </a:ext>
            </a:extLst>
          </p:cNvPr>
          <p:cNvSpPr/>
          <p:nvPr/>
        </p:nvSpPr>
        <p:spPr>
          <a:xfrm>
            <a:off x="8167036" y="2433526"/>
            <a:ext cx="2613259" cy="793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i="1" dirty="0" err="1">
                <a:solidFill>
                  <a:sysClr val="windowText" lastClr="000000"/>
                </a:solidFill>
                <a:latin typeface="Segoe UI Semilight" panose="020B0402040204020203" pitchFamily="34" charset="0"/>
                <a:cs typeface="Segoe UI Semilight" panose="020B0402040204020203" pitchFamily="34" charset="0"/>
              </a:rPr>
              <a:t>Counterterm</a:t>
            </a:r>
            <a:endParaRPr lang="en-GB" sz="3200" i="1" dirty="0">
              <a:solidFill>
                <a:sysClr val="windowText" lastClr="000000"/>
              </a:solidFill>
              <a:latin typeface="Segoe UI Semilight" panose="020B0402040204020203" pitchFamily="34" charset="0"/>
              <a:cs typeface="Segoe UI Semilight" panose="020B0402040204020203" pitchFamily="34" charset="0"/>
            </a:endParaRPr>
          </a:p>
        </p:txBody>
      </p:sp>
      <p:sp>
        <p:nvSpPr>
          <p:cNvPr id="17" name="Rectangle 16">
            <a:extLst>
              <a:ext uri="{FF2B5EF4-FFF2-40B4-BE49-F238E27FC236}">
                <a16:creationId xmlns:a16="http://schemas.microsoft.com/office/drawing/2014/main" id="{BC845C84-43D1-4188-A9E6-6A7B52AD5D31}"/>
              </a:ext>
            </a:extLst>
          </p:cNvPr>
          <p:cNvSpPr/>
          <p:nvPr/>
        </p:nvSpPr>
        <p:spPr>
          <a:xfrm>
            <a:off x="681789" y="4746797"/>
            <a:ext cx="3250131" cy="793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ysClr val="windowText" lastClr="000000"/>
                </a:solidFill>
                <a:latin typeface="Segoe UI Semilight" panose="020B0402040204020203" pitchFamily="34" charset="0"/>
                <a:cs typeface="Segoe UI Semilight" panose="020B0402040204020203" pitchFamily="34" charset="0"/>
              </a:rPr>
              <a:t>Original Divergent Matrix element</a:t>
            </a:r>
          </a:p>
        </p:txBody>
      </p:sp>
    </p:spTree>
    <p:extLst>
      <p:ext uri="{BB962C8B-B14F-4D97-AF65-F5344CB8AC3E}">
        <p14:creationId xmlns:p14="http://schemas.microsoft.com/office/powerpoint/2010/main" val="1332003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BC2DC-61A7-4D60-A47E-7353168CE0C8}"/>
              </a:ext>
            </a:extLst>
          </p:cNvPr>
          <p:cNvSpPr>
            <a:spLocks noGrp="1"/>
          </p:cNvSpPr>
          <p:nvPr>
            <p:ph type="title"/>
          </p:nvPr>
        </p:nvSpPr>
        <p:spPr>
          <a:xfrm>
            <a:off x="20046" y="316995"/>
            <a:ext cx="10515600" cy="1325563"/>
          </a:xfrm>
        </p:spPr>
        <p:txBody>
          <a:bodyPr/>
          <a:lstStyle/>
          <a:p>
            <a:r>
              <a:rPr lang="en-GB" dirty="0"/>
              <a:t>Subtraction Schemes (2)</a:t>
            </a:r>
          </a:p>
        </p:txBody>
      </p:sp>
      <p:sp>
        <p:nvSpPr>
          <p:cNvPr id="3" name="Content Placeholder 2">
            <a:extLst>
              <a:ext uri="{FF2B5EF4-FFF2-40B4-BE49-F238E27FC236}">
                <a16:creationId xmlns:a16="http://schemas.microsoft.com/office/drawing/2014/main" id="{BE026525-3F9E-4E84-8521-51F62F1CD130}"/>
              </a:ext>
            </a:extLst>
          </p:cNvPr>
          <p:cNvSpPr>
            <a:spLocks noGrp="1"/>
          </p:cNvSpPr>
          <p:nvPr>
            <p:ph idx="1"/>
          </p:nvPr>
        </p:nvSpPr>
        <p:spPr/>
        <p:txBody>
          <a:bodyPr>
            <a:normAutofit/>
          </a:bodyPr>
          <a:lstStyle/>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Current popular approach for solving these divergences</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More easily generalised for higher orders</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Is good today for a lot of NLO systems</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Relatively reliable and efficient</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p:txBody>
      </p:sp>
      <p:cxnSp>
        <p:nvCxnSpPr>
          <p:cNvPr id="6" name="Straight Connector 5">
            <a:extLst>
              <a:ext uri="{FF2B5EF4-FFF2-40B4-BE49-F238E27FC236}">
                <a16:creationId xmlns:a16="http://schemas.microsoft.com/office/drawing/2014/main" id="{325BDE9A-F8C9-4807-96CC-6A68EC2B4D19}"/>
              </a:ext>
            </a:extLst>
          </p:cNvPr>
          <p:cNvCxnSpPr/>
          <p:nvPr/>
        </p:nvCxnSpPr>
        <p:spPr>
          <a:xfrm>
            <a:off x="0" y="1469248"/>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grpSp>
        <p:nvGrpSpPr>
          <p:cNvPr id="12" name="Group 11">
            <a:extLst>
              <a:ext uri="{FF2B5EF4-FFF2-40B4-BE49-F238E27FC236}">
                <a16:creationId xmlns:a16="http://schemas.microsoft.com/office/drawing/2014/main" id="{9848959A-BE05-40B2-B3C5-FE929A8EE203}"/>
              </a:ext>
            </a:extLst>
          </p:cNvPr>
          <p:cNvGrpSpPr/>
          <p:nvPr/>
        </p:nvGrpSpPr>
        <p:grpSpPr>
          <a:xfrm>
            <a:off x="-176063" y="5501784"/>
            <a:ext cx="6095198" cy="1077218"/>
            <a:chOff x="-176063" y="5513817"/>
            <a:chExt cx="6095198" cy="1077218"/>
          </a:xfrm>
        </p:grpSpPr>
        <p:sp>
          <p:nvSpPr>
            <p:cNvPr id="7" name="TextBox 6">
              <a:extLst>
                <a:ext uri="{FF2B5EF4-FFF2-40B4-BE49-F238E27FC236}">
                  <a16:creationId xmlns:a16="http://schemas.microsoft.com/office/drawing/2014/main" id="{6823F28E-5741-4D87-AC4B-D14F80ABC74C}"/>
                </a:ext>
              </a:extLst>
            </p:cNvPr>
            <p:cNvSpPr txBox="1"/>
            <p:nvPr/>
          </p:nvSpPr>
          <p:spPr>
            <a:xfrm>
              <a:off x="-176063" y="5513817"/>
              <a:ext cx="6095198" cy="1077218"/>
            </a:xfrm>
            <a:prstGeom prst="rect">
              <a:avLst/>
            </a:prstGeom>
            <a:noFill/>
          </p:spPr>
          <p:txBody>
            <a:bodyPr wrap="square">
              <a:spAutoFit/>
            </a:bodyPr>
            <a:lstStyle/>
            <a:p>
              <a:pPr marL="0" indent="0" algn="ctr">
                <a:buNone/>
              </a:pPr>
              <a:r>
                <a:rPr lang="en-GB" sz="3200" i="1" dirty="0">
                  <a:latin typeface="Segoe UI Semilight" panose="020B0402040204020203" pitchFamily="34" charset="0"/>
                  <a:cs typeface="Segoe UI Semilight" panose="020B0402040204020203" pitchFamily="34" charset="0"/>
                </a:rPr>
                <a:t>But how do we find these counterterms?</a:t>
              </a:r>
            </a:p>
          </p:txBody>
        </p:sp>
        <p:sp>
          <p:nvSpPr>
            <p:cNvPr id="9" name="Rectangle: Rounded Corners 8">
              <a:extLst>
                <a:ext uri="{FF2B5EF4-FFF2-40B4-BE49-F238E27FC236}">
                  <a16:creationId xmlns:a16="http://schemas.microsoft.com/office/drawing/2014/main" id="{E93E6F7A-0A73-4BFB-99C0-9E8CD02367DA}"/>
                </a:ext>
              </a:extLst>
            </p:cNvPr>
            <p:cNvSpPr/>
            <p:nvPr/>
          </p:nvSpPr>
          <p:spPr>
            <a:xfrm>
              <a:off x="577516" y="5553777"/>
              <a:ext cx="4681086" cy="1037258"/>
            </a:xfrm>
            <a:prstGeom prst="round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 name="Group 10">
            <a:extLst>
              <a:ext uri="{FF2B5EF4-FFF2-40B4-BE49-F238E27FC236}">
                <a16:creationId xmlns:a16="http://schemas.microsoft.com/office/drawing/2014/main" id="{5184BD92-FE06-4945-B11A-0D0E19AAD5A2}"/>
              </a:ext>
            </a:extLst>
          </p:cNvPr>
          <p:cNvGrpSpPr/>
          <p:nvPr/>
        </p:nvGrpSpPr>
        <p:grpSpPr>
          <a:xfrm>
            <a:off x="6400800" y="5501784"/>
            <a:ext cx="5278454" cy="1077218"/>
            <a:chOff x="6400800" y="5489752"/>
            <a:chExt cx="5278454" cy="1077218"/>
          </a:xfrm>
        </p:grpSpPr>
        <p:sp>
          <p:nvSpPr>
            <p:cNvPr id="8" name="TextBox 7">
              <a:extLst>
                <a:ext uri="{FF2B5EF4-FFF2-40B4-BE49-F238E27FC236}">
                  <a16:creationId xmlns:a16="http://schemas.microsoft.com/office/drawing/2014/main" id="{5B30628D-83DF-44B1-B04A-EB764FA413E3}"/>
                </a:ext>
              </a:extLst>
            </p:cNvPr>
            <p:cNvSpPr txBox="1"/>
            <p:nvPr/>
          </p:nvSpPr>
          <p:spPr>
            <a:xfrm>
              <a:off x="6400800" y="5489752"/>
              <a:ext cx="5278454" cy="1077218"/>
            </a:xfrm>
            <a:prstGeom prst="rect">
              <a:avLst/>
            </a:prstGeom>
            <a:noFill/>
          </p:spPr>
          <p:txBody>
            <a:bodyPr wrap="square">
              <a:spAutoFit/>
            </a:bodyPr>
            <a:lstStyle/>
            <a:p>
              <a:pPr marL="0" indent="0" algn="ctr">
                <a:buNone/>
              </a:pPr>
              <a:r>
                <a:rPr lang="en-GB" sz="3200" i="1" dirty="0">
                  <a:latin typeface="Segoe UI Semilight" panose="020B0402040204020203" pitchFamily="34" charset="0"/>
                  <a:cs typeface="Segoe UI Semilight" panose="020B0402040204020203" pitchFamily="34" charset="0"/>
                </a:rPr>
                <a:t>How do we generalise to higher orders?</a:t>
              </a:r>
            </a:p>
          </p:txBody>
        </p:sp>
        <p:sp>
          <p:nvSpPr>
            <p:cNvPr id="10" name="Rectangle: Rounded Corners 9">
              <a:extLst>
                <a:ext uri="{FF2B5EF4-FFF2-40B4-BE49-F238E27FC236}">
                  <a16:creationId xmlns:a16="http://schemas.microsoft.com/office/drawing/2014/main" id="{0361878E-E929-4AC8-A4D5-89902185A111}"/>
                </a:ext>
              </a:extLst>
            </p:cNvPr>
            <p:cNvSpPr/>
            <p:nvPr/>
          </p:nvSpPr>
          <p:spPr>
            <a:xfrm>
              <a:off x="6726455" y="5505130"/>
              <a:ext cx="4681086" cy="1037258"/>
            </a:xfrm>
            <a:prstGeom prst="round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65352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57E5A-E680-4A57-BAAF-772B5E56E11B}"/>
              </a:ext>
            </a:extLst>
          </p:cNvPr>
          <p:cNvSpPr>
            <a:spLocks noGrp="1"/>
          </p:cNvSpPr>
          <p:nvPr>
            <p:ph type="title"/>
          </p:nvPr>
        </p:nvSpPr>
        <p:spPr>
          <a:xfrm>
            <a:off x="20046" y="316995"/>
            <a:ext cx="10515600" cy="1325563"/>
          </a:xfrm>
        </p:spPr>
        <p:txBody>
          <a:bodyPr/>
          <a:lstStyle/>
          <a:p>
            <a:r>
              <a:rPr lang="en-GB" dirty="0">
                <a:latin typeface="Segoe UI Semilight" panose="020B0402040204020203" pitchFamily="34" charset="0"/>
                <a:cs typeface="Segoe UI Semilight" panose="020B0402040204020203" pitchFamily="34" charset="0"/>
              </a:rPr>
              <a:t>NLO to NNLO, (to N</a:t>
            </a:r>
            <a:r>
              <a:rPr lang="en-GB" baseline="30000" dirty="0">
                <a:latin typeface="Segoe UI Semilight" panose="020B0402040204020203" pitchFamily="34" charset="0"/>
                <a:cs typeface="Segoe UI Semilight" panose="020B0402040204020203" pitchFamily="34" charset="0"/>
              </a:rPr>
              <a:t>N</a:t>
            </a:r>
            <a:r>
              <a:rPr lang="en-GB" dirty="0">
                <a:latin typeface="Segoe UI Semilight" panose="020B0402040204020203" pitchFamily="34" charset="0"/>
                <a:cs typeface="Segoe UI Semilight" panose="020B0402040204020203" pitchFamily="34" charset="0"/>
              </a:rPr>
              <a:t>LO?)</a:t>
            </a:r>
          </a:p>
        </p:txBody>
      </p:sp>
      <p:sp>
        <p:nvSpPr>
          <p:cNvPr id="3" name="Content Placeholder 2">
            <a:extLst>
              <a:ext uri="{FF2B5EF4-FFF2-40B4-BE49-F238E27FC236}">
                <a16:creationId xmlns:a16="http://schemas.microsoft.com/office/drawing/2014/main" id="{6C8291C1-003A-4325-AE58-16BD6E1B5F8E}"/>
              </a:ext>
            </a:extLst>
          </p:cNvPr>
          <p:cNvSpPr>
            <a:spLocks noGrp="1"/>
          </p:cNvSpPr>
          <p:nvPr>
            <p:ph idx="1"/>
          </p:nvPr>
        </p:nvSpPr>
        <p:spPr/>
        <p:txBody>
          <a:bodyPr/>
          <a:lstStyle/>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Increase in number of soft divergences that may ‘pop up’</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Harder to compute today, even at the NNLO scale</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p:txBody>
      </p:sp>
      <p:cxnSp>
        <p:nvCxnSpPr>
          <p:cNvPr id="4" name="Straight Connector 3">
            <a:extLst>
              <a:ext uri="{FF2B5EF4-FFF2-40B4-BE49-F238E27FC236}">
                <a16:creationId xmlns:a16="http://schemas.microsoft.com/office/drawing/2014/main" id="{31825932-B858-41C7-8301-499288713039}"/>
              </a:ext>
            </a:extLst>
          </p:cNvPr>
          <p:cNvCxnSpPr/>
          <p:nvPr/>
        </p:nvCxnSpPr>
        <p:spPr>
          <a:xfrm>
            <a:off x="0" y="1469248"/>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grpSp>
        <p:nvGrpSpPr>
          <p:cNvPr id="12" name="Group 11">
            <a:extLst>
              <a:ext uri="{FF2B5EF4-FFF2-40B4-BE49-F238E27FC236}">
                <a16:creationId xmlns:a16="http://schemas.microsoft.com/office/drawing/2014/main" id="{512BFDED-C52B-4DA3-B3C4-BBF9E1E00BC0}"/>
              </a:ext>
            </a:extLst>
          </p:cNvPr>
          <p:cNvGrpSpPr/>
          <p:nvPr/>
        </p:nvGrpSpPr>
        <p:grpSpPr>
          <a:xfrm>
            <a:off x="2916453" y="4155238"/>
            <a:ext cx="5640006" cy="1335981"/>
            <a:chOff x="2922171" y="4121548"/>
            <a:chExt cx="5640006" cy="1335981"/>
          </a:xfrm>
        </p:grpSpPr>
        <p:pic>
          <p:nvPicPr>
            <p:cNvPr id="6" name="Picture 5">
              <a:extLst>
                <a:ext uri="{FF2B5EF4-FFF2-40B4-BE49-F238E27FC236}">
                  <a16:creationId xmlns:a16="http://schemas.microsoft.com/office/drawing/2014/main" id="{8E4BECCA-2C74-4DAA-AEAA-85CB76037861}"/>
                </a:ext>
              </a:extLst>
            </p:cNvPr>
            <p:cNvPicPr>
              <a:picLocks noChangeAspect="1"/>
            </p:cNvPicPr>
            <p:nvPr/>
          </p:nvPicPr>
          <p:blipFill rotWithShape="1">
            <a:blip r:embed="rId3"/>
            <a:srcRect l="24651" b="61521"/>
            <a:stretch/>
          </p:blipFill>
          <p:spPr>
            <a:xfrm>
              <a:off x="2922171" y="4138867"/>
              <a:ext cx="5640006" cy="1318662"/>
            </a:xfrm>
            <a:prstGeom prst="rect">
              <a:avLst/>
            </a:prstGeom>
          </p:spPr>
        </p:pic>
        <p:sp>
          <p:nvSpPr>
            <p:cNvPr id="8" name="Rectangle: Rounded Corners 7">
              <a:extLst>
                <a:ext uri="{FF2B5EF4-FFF2-40B4-BE49-F238E27FC236}">
                  <a16:creationId xmlns:a16="http://schemas.microsoft.com/office/drawing/2014/main" id="{0CB817FB-ABA3-44D4-9E95-160D1EE9D15A}"/>
                </a:ext>
              </a:extLst>
            </p:cNvPr>
            <p:cNvSpPr/>
            <p:nvPr/>
          </p:nvSpPr>
          <p:spPr>
            <a:xfrm>
              <a:off x="3079282" y="4121548"/>
              <a:ext cx="5439581" cy="1318661"/>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11" name="Group 10">
            <a:extLst>
              <a:ext uri="{FF2B5EF4-FFF2-40B4-BE49-F238E27FC236}">
                <a16:creationId xmlns:a16="http://schemas.microsoft.com/office/drawing/2014/main" id="{16DE746E-AD37-43B2-A9FE-6E55E91DE5F4}"/>
              </a:ext>
            </a:extLst>
          </p:cNvPr>
          <p:cNvGrpSpPr/>
          <p:nvPr/>
        </p:nvGrpSpPr>
        <p:grpSpPr>
          <a:xfrm>
            <a:off x="263397" y="4155239"/>
            <a:ext cx="1935076" cy="1334430"/>
            <a:chOff x="244844" y="4178810"/>
            <a:chExt cx="1935076" cy="1348089"/>
          </a:xfrm>
        </p:grpSpPr>
        <p:pic>
          <p:nvPicPr>
            <p:cNvPr id="10" name="Picture 9">
              <a:extLst>
                <a:ext uri="{FF2B5EF4-FFF2-40B4-BE49-F238E27FC236}">
                  <a16:creationId xmlns:a16="http://schemas.microsoft.com/office/drawing/2014/main" id="{EBEECCA3-07D4-4713-A216-86E59881A3A3}"/>
                </a:ext>
              </a:extLst>
            </p:cNvPr>
            <p:cNvPicPr>
              <a:picLocks noChangeAspect="1"/>
            </p:cNvPicPr>
            <p:nvPr/>
          </p:nvPicPr>
          <p:blipFill rotWithShape="1">
            <a:blip r:embed="rId3"/>
            <a:srcRect r="74148" b="63571"/>
            <a:stretch/>
          </p:blipFill>
          <p:spPr>
            <a:xfrm>
              <a:off x="244844" y="4178810"/>
              <a:ext cx="1935076" cy="1248402"/>
            </a:xfrm>
            <a:prstGeom prst="rect">
              <a:avLst/>
            </a:prstGeom>
          </p:spPr>
        </p:pic>
        <p:sp>
          <p:nvSpPr>
            <p:cNvPr id="7" name="Rectangle: Rounded Corners 6">
              <a:extLst>
                <a:ext uri="{FF2B5EF4-FFF2-40B4-BE49-F238E27FC236}">
                  <a16:creationId xmlns:a16="http://schemas.microsoft.com/office/drawing/2014/main" id="{192925D1-8E1E-4EDE-85F3-768CD621EB7A}"/>
                </a:ext>
              </a:extLst>
            </p:cNvPr>
            <p:cNvSpPr/>
            <p:nvPr/>
          </p:nvSpPr>
          <p:spPr>
            <a:xfrm>
              <a:off x="445569" y="4208238"/>
              <a:ext cx="1618647" cy="1318661"/>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TextBox 14">
            <a:extLst>
              <a:ext uri="{FF2B5EF4-FFF2-40B4-BE49-F238E27FC236}">
                <a16:creationId xmlns:a16="http://schemas.microsoft.com/office/drawing/2014/main" id="{5977ED14-1718-4458-B115-2D39B02B077D}"/>
              </a:ext>
            </a:extLst>
          </p:cNvPr>
          <p:cNvSpPr txBox="1"/>
          <p:nvPr/>
        </p:nvSpPr>
        <p:spPr>
          <a:xfrm>
            <a:off x="756890" y="5672304"/>
            <a:ext cx="948089" cy="461665"/>
          </a:xfrm>
          <a:prstGeom prst="rect">
            <a:avLst/>
          </a:prstGeom>
          <a:noFill/>
        </p:spPr>
        <p:txBody>
          <a:bodyPr wrap="square" rtlCol="0">
            <a:spAutoFit/>
          </a:bodyPr>
          <a:lstStyle/>
          <a:p>
            <a:pPr algn="ctr"/>
            <a:r>
              <a:rPr lang="en-GB" sz="2400" dirty="0"/>
              <a:t>LO</a:t>
            </a:r>
          </a:p>
        </p:txBody>
      </p:sp>
      <p:sp>
        <p:nvSpPr>
          <p:cNvPr id="17" name="TextBox 16">
            <a:extLst>
              <a:ext uri="{FF2B5EF4-FFF2-40B4-BE49-F238E27FC236}">
                <a16:creationId xmlns:a16="http://schemas.microsoft.com/office/drawing/2014/main" id="{0E396ABC-756E-4F1A-900D-34E561C5F049}"/>
              </a:ext>
            </a:extLst>
          </p:cNvPr>
          <p:cNvSpPr txBox="1"/>
          <p:nvPr/>
        </p:nvSpPr>
        <p:spPr>
          <a:xfrm>
            <a:off x="5440530" y="5718470"/>
            <a:ext cx="717083" cy="461665"/>
          </a:xfrm>
          <a:prstGeom prst="rect">
            <a:avLst/>
          </a:prstGeom>
          <a:noFill/>
        </p:spPr>
        <p:txBody>
          <a:bodyPr wrap="square" rtlCol="0">
            <a:spAutoFit/>
          </a:bodyPr>
          <a:lstStyle/>
          <a:p>
            <a:pPr algn="ctr"/>
            <a:r>
              <a:rPr lang="en-GB" sz="2400" dirty="0"/>
              <a:t>NLO</a:t>
            </a:r>
          </a:p>
        </p:txBody>
      </p:sp>
      <p:sp>
        <p:nvSpPr>
          <p:cNvPr id="18" name="TextBox 17">
            <a:extLst>
              <a:ext uri="{FF2B5EF4-FFF2-40B4-BE49-F238E27FC236}">
                <a16:creationId xmlns:a16="http://schemas.microsoft.com/office/drawing/2014/main" id="{9F2CF66A-1929-4C57-9093-9CB9506B2955}"/>
              </a:ext>
            </a:extLst>
          </p:cNvPr>
          <p:cNvSpPr txBox="1"/>
          <p:nvPr/>
        </p:nvSpPr>
        <p:spPr>
          <a:xfrm>
            <a:off x="10408314" y="5720013"/>
            <a:ext cx="1374394" cy="461665"/>
          </a:xfrm>
          <a:prstGeom prst="rect">
            <a:avLst/>
          </a:prstGeom>
          <a:noFill/>
        </p:spPr>
        <p:txBody>
          <a:bodyPr wrap="square" rtlCol="0">
            <a:spAutoFit/>
          </a:bodyPr>
          <a:lstStyle/>
          <a:p>
            <a:r>
              <a:rPr lang="en-GB" sz="2400" dirty="0"/>
              <a:t>NNLO</a:t>
            </a:r>
          </a:p>
        </p:txBody>
      </p:sp>
      <p:sp>
        <p:nvSpPr>
          <p:cNvPr id="20" name="TextBox 19">
            <a:extLst>
              <a:ext uri="{FF2B5EF4-FFF2-40B4-BE49-F238E27FC236}">
                <a16:creationId xmlns:a16="http://schemas.microsoft.com/office/drawing/2014/main" id="{565ADC6C-4B9B-4414-B6FA-9538E66E6957}"/>
              </a:ext>
            </a:extLst>
          </p:cNvPr>
          <p:cNvSpPr txBox="1"/>
          <p:nvPr/>
        </p:nvSpPr>
        <p:spPr>
          <a:xfrm>
            <a:off x="2241787" y="4405903"/>
            <a:ext cx="593356" cy="923330"/>
          </a:xfrm>
          <a:prstGeom prst="rect">
            <a:avLst/>
          </a:prstGeom>
          <a:noFill/>
        </p:spPr>
        <p:txBody>
          <a:bodyPr wrap="square" rtlCol="0">
            <a:spAutoFit/>
          </a:bodyPr>
          <a:lstStyle/>
          <a:p>
            <a:r>
              <a:rPr lang="en-GB" sz="5400" dirty="0"/>
              <a:t>+</a:t>
            </a:r>
          </a:p>
        </p:txBody>
      </p:sp>
      <p:sp>
        <p:nvSpPr>
          <p:cNvPr id="21" name="TextBox 20">
            <a:extLst>
              <a:ext uri="{FF2B5EF4-FFF2-40B4-BE49-F238E27FC236}">
                <a16:creationId xmlns:a16="http://schemas.microsoft.com/office/drawing/2014/main" id="{73987E4F-A0B1-480E-8A90-841A75C01095}"/>
              </a:ext>
            </a:extLst>
          </p:cNvPr>
          <p:cNvSpPr txBox="1"/>
          <p:nvPr/>
        </p:nvSpPr>
        <p:spPr>
          <a:xfrm>
            <a:off x="8882297" y="4405903"/>
            <a:ext cx="593356" cy="923330"/>
          </a:xfrm>
          <a:prstGeom prst="rect">
            <a:avLst/>
          </a:prstGeom>
          <a:noFill/>
        </p:spPr>
        <p:txBody>
          <a:bodyPr wrap="square" rtlCol="0">
            <a:spAutoFit/>
          </a:bodyPr>
          <a:lstStyle/>
          <a:p>
            <a:r>
              <a:rPr lang="en-GB" sz="5400" dirty="0"/>
              <a:t>+</a:t>
            </a:r>
          </a:p>
        </p:txBody>
      </p:sp>
      <p:grpSp>
        <p:nvGrpSpPr>
          <p:cNvPr id="28" name="Group 27">
            <a:extLst>
              <a:ext uri="{FF2B5EF4-FFF2-40B4-BE49-F238E27FC236}">
                <a16:creationId xmlns:a16="http://schemas.microsoft.com/office/drawing/2014/main" id="{5F6559CD-E883-446B-BFC4-1A32EF6C101F}"/>
              </a:ext>
            </a:extLst>
          </p:cNvPr>
          <p:cNvGrpSpPr/>
          <p:nvPr/>
        </p:nvGrpSpPr>
        <p:grpSpPr>
          <a:xfrm>
            <a:off x="9512375" y="4155238"/>
            <a:ext cx="2891660" cy="1334431"/>
            <a:chOff x="10203146" y="4155238"/>
            <a:chExt cx="2295312" cy="1334431"/>
          </a:xfrm>
        </p:grpSpPr>
        <p:sp>
          <p:nvSpPr>
            <p:cNvPr id="19" name="TextBox 18">
              <a:extLst>
                <a:ext uri="{FF2B5EF4-FFF2-40B4-BE49-F238E27FC236}">
                  <a16:creationId xmlns:a16="http://schemas.microsoft.com/office/drawing/2014/main" id="{40789D61-B22C-4C92-B259-C62AA7A70774}"/>
                </a:ext>
              </a:extLst>
            </p:cNvPr>
            <p:cNvSpPr txBox="1"/>
            <p:nvPr/>
          </p:nvSpPr>
          <p:spPr>
            <a:xfrm>
              <a:off x="10408315" y="4566339"/>
              <a:ext cx="1793368" cy="923330"/>
            </a:xfrm>
            <a:prstGeom prst="rect">
              <a:avLst/>
            </a:prstGeom>
            <a:noFill/>
          </p:spPr>
          <p:txBody>
            <a:bodyPr wrap="square" rtlCol="0">
              <a:spAutoFit/>
            </a:bodyPr>
            <a:lstStyle/>
            <a:p>
              <a:r>
                <a:rPr lang="en-GB" sz="5400" dirty="0"/>
                <a:t>…</a:t>
              </a:r>
            </a:p>
          </p:txBody>
        </p:sp>
        <p:sp>
          <p:nvSpPr>
            <p:cNvPr id="27" name="Rectangle: Rounded Corners 26">
              <a:extLst>
                <a:ext uri="{FF2B5EF4-FFF2-40B4-BE49-F238E27FC236}">
                  <a16:creationId xmlns:a16="http://schemas.microsoft.com/office/drawing/2014/main" id="{CAF73BCB-823A-4BF0-813C-D3CE845193C7}"/>
                </a:ext>
              </a:extLst>
            </p:cNvPr>
            <p:cNvSpPr/>
            <p:nvPr/>
          </p:nvSpPr>
          <p:spPr>
            <a:xfrm>
              <a:off x="10203146" y="4155238"/>
              <a:ext cx="2295312" cy="1318661"/>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99155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B57D9-5D68-4640-AD0C-AF17EE6D7BD5}"/>
              </a:ext>
            </a:extLst>
          </p:cNvPr>
          <p:cNvSpPr>
            <a:spLocks noGrp="1"/>
          </p:cNvSpPr>
          <p:nvPr>
            <p:ph type="title"/>
          </p:nvPr>
        </p:nvSpPr>
        <p:spPr>
          <a:xfrm>
            <a:off x="15237" y="264056"/>
            <a:ext cx="10515600" cy="1325563"/>
          </a:xfrm>
        </p:spPr>
        <p:txBody>
          <a:bodyPr/>
          <a:lstStyle/>
          <a:p>
            <a:r>
              <a:rPr lang="en-GB" dirty="0"/>
              <a:t>The Momentum Map</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AAEED1F-8BF9-42F1-B11E-C9351953737D}"/>
                  </a:ext>
                </a:extLst>
              </p:cNvPr>
              <p:cNvSpPr>
                <a:spLocks noGrp="1"/>
              </p:cNvSpPr>
              <p:nvPr>
                <p:ph idx="1"/>
              </p:nvPr>
            </p:nvSpPr>
            <p:spPr/>
            <p:txBody>
              <a:bodyPr/>
              <a:lstStyle/>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We map the momenta into the real emission:</a:t>
                </a:r>
              </a:p>
              <a:p>
                <a:pPr marL="457200" lvl="1" indent="0" algn="ctr">
                  <a:buNone/>
                </a:pPr>
                <a14:m>
                  <m:oMathPara xmlns:m="http://schemas.openxmlformats.org/officeDocument/2006/math">
                    <m:oMathParaPr>
                      <m:jc m:val="centerGroup"/>
                    </m:oMathParaPr>
                    <m:oMath xmlns:m="http://schemas.openxmlformats.org/officeDocument/2006/math">
                      <m:d>
                        <m:dPr>
                          <m:begChr m:val="{"/>
                          <m:endChr m:val="}"/>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𝑞</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𝑞</m:t>
                                  </m:r>
                                </m:e>
                              </m:acc>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𝑔</m:t>
                              </m:r>
                            </m:sub>
                          </m:sSub>
                        </m:e>
                      </m:d>
                      <m:r>
                        <a:rPr lang="en-GB" b="0" i="1" smtClean="0">
                          <a:latin typeface="Cambria Math" panose="02040503050406030204" pitchFamily="18" charset="0"/>
                        </a:rPr>
                        <m:t>↦{</m:t>
                      </m:r>
                      <m:acc>
                        <m:accPr>
                          <m:chr m:val="̃"/>
                          <m:ctrlPr>
                            <a:rPr lang="en-GB" b="0" i="1" smtClean="0">
                              <a:latin typeface="Cambria Math" panose="02040503050406030204" pitchFamily="18" charset="0"/>
                            </a:rPr>
                          </m:ctrlPr>
                        </m:acc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𝑞</m:t>
                              </m:r>
                            </m:sub>
                          </m:sSub>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𝑞</m:t>
                                  </m:r>
                                </m:e>
                              </m:acc>
                            </m:sub>
                          </m:sSub>
                        </m:e>
                      </m:acc>
                      <m:r>
                        <a:rPr lang="en-GB" b="0" i="1" smtClean="0">
                          <a:latin typeface="Cambria Math" panose="02040503050406030204" pitchFamily="18" charset="0"/>
                        </a:rPr>
                        <m:t>}</m:t>
                      </m:r>
                    </m:oMath>
                  </m:oMathPara>
                </a14:m>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p:txBody>
          </p:sp>
        </mc:Choice>
        <mc:Fallback xmlns="">
          <p:sp>
            <p:nvSpPr>
              <p:cNvPr id="3" name="Content Placeholder 2">
                <a:extLst>
                  <a:ext uri="{FF2B5EF4-FFF2-40B4-BE49-F238E27FC236}">
                    <a16:creationId xmlns:a16="http://schemas.microsoft.com/office/drawing/2014/main" id="{EAAEED1F-8BF9-42F1-B11E-C9351953737D}"/>
                  </a:ext>
                </a:extLst>
              </p:cNvPr>
              <p:cNvSpPr>
                <a:spLocks noGrp="1" noRot="1" noChangeAspect="1" noMove="1" noResize="1" noEditPoints="1" noAdjustHandles="1" noChangeArrowheads="1" noChangeShapeType="1" noTextEdit="1"/>
              </p:cNvSpPr>
              <p:nvPr>
                <p:ph idx="1"/>
              </p:nvPr>
            </p:nvSpPr>
            <p:spPr>
              <a:blipFill>
                <a:blip r:embed="rId3"/>
                <a:stretch>
                  <a:fillRect l="-1449" t="-3501"/>
                </a:stretch>
              </a:blipFill>
            </p:spPr>
            <p:txBody>
              <a:bodyPr/>
              <a:lstStyle/>
              <a:p>
                <a:r>
                  <a:rPr lang="en-GB">
                    <a:noFill/>
                  </a:rPr>
                  <a:t> </a:t>
                </a:r>
              </a:p>
            </p:txBody>
          </p:sp>
        </mc:Fallback>
      </mc:AlternateContent>
      <p:cxnSp>
        <p:nvCxnSpPr>
          <p:cNvPr id="4" name="Straight Connector 3">
            <a:extLst>
              <a:ext uri="{FF2B5EF4-FFF2-40B4-BE49-F238E27FC236}">
                <a16:creationId xmlns:a16="http://schemas.microsoft.com/office/drawing/2014/main" id="{6214653B-0762-453D-91FF-CA2021C775FE}"/>
              </a:ext>
            </a:extLst>
          </p:cNvPr>
          <p:cNvCxnSpPr/>
          <p:nvPr/>
        </p:nvCxnSpPr>
        <p:spPr>
          <a:xfrm>
            <a:off x="0" y="1469248"/>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pic>
        <p:nvPicPr>
          <p:cNvPr id="6" name="Picture 5">
            <a:extLst>
              <a:ext uri="{FF2B5EF4-FFF2-40B4-BE49-F238E27FC236}">
                <a16:creationId xmlns:a16="http://schemas.microsoft.com/office/drawing/2014/main" id="{E0877927-54B4-4AE1-A59F-74AB560E92CD}"/>
              </a:ext>
            </a:extLst>
          </p:cNvPr>
          <p:cNvPicPr>
            <a:picLocks noChangeAspect="1"/>
          </p:cNvPicPr>
          <p:nvPr/>
        </p:nvPicPr>
        <p:blipFill rotWithShape="1">
          <a:blip r:embed="rId4"/>
          <a:srcRect b="61671"/>
          <a:stretch/>
        </p:blipFill>
        <p:spPr>
          <a:xfrm>
            <a:off x="1270534" y="3119736"/>
            <a:ext cx="9506552" cy="1090172"/>
          </a:xfrm>
          <a:prstGeom prst="rect">
            <a:avLst/>
          </a:prstGeom>
        </p:spPr>
      </p:pic>
      <p:pic>
        <p:nvPicPr>
          <p:cNvPr id="7" name="Picture 6">
            <a:extLst>
              <a:ext uri="{FF2B5EF4-FFF2-40B4-BE49-F238E27FC236}">
                <a16:creationId xmlns:a16="http://schemas.microsoft.com/office/drawing/2014/main" id="{7C646862-9A22-4003-9169-82D3C9EAECC6}"/>
              </a:ext>
            </a:extLst>
          </p:cNvPr>
          <p:cNvPicPr>
            <a:picLocks noChangeAspect="1"/>
          </p:cNvPicPr>
          <p:nvPr/>
        </p:nvPicPr>
        <p:blipFill rotWithShape="1">
          <a:blip r:embed="rId4"/>
          <a:srcRect l="-236" t="45246" r="236" b="2733"/>
          <a:stretch/>
        </p:blipFill>
        <p:spPr>
          <a:xfrm>
            <a:off x="1270534" y="5053496"/>
            <a:ext cx="9506552" cy="1479603"/>
          </a:xfrm>
          <a:prstGeom prst="rect">
            <a:avLst/>
          </a:prstGeom>
        </p:spPr>
      </p:pic>
      <p:pic>
        <p:nvPicPr>
          <p:cNvPr id="10" name="Picture 9">
            <a:extLst>
              <a:ext uri="{FF2B5EF4-FFF2-40B4-BE49-F238E27FC236}">
                <a16:creationId xmlns:a16="http://schemas.microsoft.com/office/drawing/2014/main" id="{8C7D06FD-2CEA-4D7A-8E2A-596F4CF3E92F}"/>
              </a:ext>
            </a:extLst>
          </p:cNvPr>
          <p:cNvPicPr>
            <a:picLocks noChangeAspect="1"/>
          </p:cNvPicPr>
          <p:nvPr/>
        </p:nvPicPr>
        <p:blipFill>
          <a:blip r:embed="rId5"/>
          <a:stretch>
            <a:fillRect/>
          </a:stretch>
        </p:blipFill>
        <p:spPr>
          <a:xfrm>
            <a:off x="12411608" y="688820"/>
            <a:ext cx="469074" cy="321857"/>
          </a:xfrm>
          <a:prstGeom prst="rect">
            <a:avLst/>
          </a:prstGeom>
        </p:spPr>
      </p:pic>
      <mc:AlternateContent xmlns:mc="http://schemas.openxmlformats.org/markup-compatibility/2006" xmlns:a14="http://schemas.microsoft.com/office/drawing/2010/main">
        <mc:Choice Requires="a14">
          <p:sp>
            <p:nvSpPr>
              <p:cNvPr id="11" name="Rectangle: Rounded Corners 10">
                <a:extLst>
                  <a:ext uri="{FF2B5EF4-FFF2-40B4-BE49-F238E27FC236}">
                    <a16:creationId xmlns:a16="http://schemas.microsoft.com/office/drawing/2014/main" id="{2812B5EE-7814-4C61-A63C-52A951EACF72}"/>
                  </a:ext>
                </a:extLst>
              </p:cNvPr>
              <p:cNvSpPr/>
              <p:nvPr/>
            </p:nvSpPr>
            <p:spPr>
              <a:xfrm>
                <a:off x="9269128" y="351397"/>
                <a:ext cx="2290813" cy="659280"/>
              </a:xfrm>
              <a:prstGeom prst="round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sSup>
                        <m:sSupPr>
                          <m:ctrlPr>
                            <a:rPr lang="en-GB" sz="2800" b="0" i="1" smtClean="0">
                              <a:solidFill>
                                <a:sysClr val="windowText" lastClr="000000"/>
                              </a:solidFill>
                              <a:latin typeface="Cambria Math" panose="02040503050406030204" pitchFamily="18" charset="0"/>
                            </a:rPr>
                          </m:ctrlPr>
                        </m:sSupPr>
                        <m:e>
                          <m:r>
                            <a:rPr lang="en-GB" sz="2800" b="0" i="1" smtClean="0">
                              <a:solidFill>
                                <a:sysClr val="windowText" lastClr="000000"/>
                              </a:solidFill>
                              <a:latin typeface="Cambria Math" panose="02040503050406030204" pitchFamily="18" charset="0"/>
                            </a:rPr>
                            <m:t>𝑒</m:t>
                          </m:r>
                        </m:e>
                        <m:sup>
                          <m:r>
                            <a:rPr lang="en-GB" sz="2800" b="0" i="1" smtClean="0">
                              <a:solidFill>
                                <a:sysClr val="windowText" lastClr="000000"/>
                              </a:solidFill>
                              <a:latin typeface="Cambria Math" panose="02040503050406030204" pitchFamily="18" charset="0"/>
                            </a:rPr>
                            <m:t>+</m:t>
                          </m:r>
                        </m:sup>
                      </m:sSup>
                      <m:sSup>
                        <m:sSupPr>
                          <m:ctrlPr>
                            <a:rPr lang="en-GB" sz="2800" b="0" i="1" smtClean="0">
                              <a:solidFill>
                                <a:sysClr val="windowText" lastClr="000000"/>
                              </a:solidFill>
                              <a:latin typeface="Cambria Math" panose="02040503050406030204" pitchFamily="18" charset="0"/>
                            </a:rPr>
                          </m:ctrlPr>
                        </m:sSupPr>
                        <m:e>
                          <m:r>
                            <a:rPr lang="en-GB" sz="2800" b="0" i="1" smtClean="0">
                              <a:solidFill>
                                <a:sysClr val="windowText" lastClr="000000"/>
                              </a:solidFill>
                              <a:latin typeface="Cambria Math" panose="02040503050406030204" pitchFamily="18" charset="0"/>
                            </a:rPr>
                            <m:t>𝑒</m:t>
                          </m:r>
                        </m:e>
                        <m:sup>
                          <m:r>
                            <a:rPr lang="en-GB" sz="2800" b="0" i="1" smtClean="0">
                              <a:solidFill>
                                <a:sysClr val="windowText" lastClr="000000"/>
                              </a:solidFill>
                              <a:latin typeface="Cambria Math" panose="02040503050406030204" pitchFamily="18" charset="0"/>
                            </a:rPr>
                            <m:t>−</m:t>
                          </m:r>
                        </m:sup>
                      </m:sSup>
                      <m:r>
                        <a:rPr lang="en-GB" sz="2800" b="0" i="1" smtClean="0">
                          <a:solidFill>
                            <a:sysClr val="windowText" lastClr="000000"/>
                          </a:solidFill>
                          <a:latin typeface="Cambria Math" panose="02040503050406030204" pitchFamily="18" charset="0"/>
                        </a:rPr>
                        <m:t>→</m:t>
                      </m:r>
                      <m:r>
                        <a:rPr lang="en-GB" sz="2800" b="0" i="1" smtClean="0">
                          <a:solidFill>
                            <a:sysClr val="windowText" lastClr="000000"/>
                          </a:solidFill>
                          <a:latin typeface="Cambria Math" panose="02040503050406030204" pitchFamily="18" charset="0"/>
                        </a:rPr>
                        <m:t>𝑞</m:t>
                      </m:r>
                      <m:r>
                        <a:rPr lang="en-GB" sz="2800" b="0" i="1" smtClean="0">
                          <a:solidFill>
                            <a:sysClr val="windowText" lastClr="000000"/>
                          </a:solidFill>
                          <a:latin typeface="Cambria Math" panose="02040503050406030204" pitchFamily="18" charset="0"/>
                        </a:rPr>
                        <m:t> </m:t>
                      </m:r>
                      <m:acc>
                        <m:accPr>
                          <m:chr m:val="̅"/>
                          <m:ctrlPr>
                            <a:rPr lang="en-GB" sz="2800" b="0" i="1" smtClean="0">
                              <a:solidFill>
                                <a:sysClr val="windowText" lastClr="000000"/>
                              </a:solidFill>
                              <a:latin typeface="Cambria Math" panose="02040503050406030204" pitchFamily="18" charset="0"/>
                            </a:rPr>
                          </m:ctrlPr>
                        </m:accPr>
                        <m:e>
                          <m:r>
                            <a:rPr lang="en-GB" sz="2800" b="0" i="1" smtClean="0">
                              <a:solidFill>
                                <a:sysClr val="windowText" lastClr="000000"/>
                              </a:solidFill>
                              <a:latin typeface="Cambria Math" panose="02040503050406030204" pitchFamily="18" charset="0"/>
                            </a:rPr>
                            <m:t>𝑞</m:t>
                          </m:r>
                        </m:e>
                      </m:acc>
                      <m:r>
                        <a:rPr lang="en-GB" sz="2800" b="0" i="1" smtClean="0">
                          <a:solidFill>
                            <a:sysClr val="windowText" lastClr="000000"/>
                          </a:solidFill>
                          <a:latin typeface="Cambria Math" panose="02040503050406030204" pitchFamily="18" charset="0"/>
                        </a:rPr>
                        <m:t>𝑔</m:t>
                      </m:r>
                    </m:oMath>
                  </m:oMathPara>
                </a14:m>
                <a:endParaRPr lang="en-GB" sz="2800" dirty="0">
                  <a:solidFill>
                    <a:sysClr val="windowText" lastClr="000000"/>
                  </a:solidFill>
                </a:endParaRPr>
              </a:p>
            </p:txBody>
          </p:sp>
        </mc:Choice>
        <mc:Fallback xmlns="">
          <p:sp>
            <p:nvSpPr>
              <p:cNvPr id="11" name="Rectangle: Rounded Corners 10">
                <a:extLst>
                  <a:ext uri="{FF2B5EF4-FFF2-40B4-BE49-F238E27FC236}">
                    <a16:creationId xmlns:a16="http://schemas.microsoft.com/office/drawing/2014/main" id="{2812B5EE-7814-4C61-A63C-52A951EACF72}"/>
                  </a:ext>
                </a:extLst>
              </p:cNvPr>
              <p:cNvSpPr>
                <a:spLocks noRot="1" noChangeAspect="1" noMove="1" noResize="1" noEditPoints="1" noAdjustHandles="1" noChangeArrowheads="1" noChangeShapeType="1" noTextEdit="1"/>
              </p:cNvSpPr>
              <p:nvPr/>
            </p:nvSpPr>
            <p:spPr>
              <a:xfrm>
                <a:off x="9269128" y="351397"/>
                <a:ext cx="2290813" cy="659280"/>
              </a:xfrm>
              <a:prstGeom prst="roundRect">
                <a:avLst/>
              </a:prstGeom>
              <a:blipFill>
                <a:blip r:embed="rId6"/>
                <a:stretch>
                  <a:fillRect/>
                </a:stretch>
              </a:blipFill>
              <a:ln w="38100">
                <a:solidFill>
                  <a:schemeClr val="accent1">
                    <a:lumMod val="50000"/>
                  </a:schemeClr>
                </a:solidFill>
              </a:ln>
            </p:spPr>
            <p:txBody>
              <a:bodyPr/>
              <a:lstStyle/>
              <a:p>
                <a:r>
                  <a:rPr lang="en-GB">
                    <a:noFill/>
                  </a:rPr>
                  <a:t> </a:t>
                </a:r>
              </a:p>
            </p:txBody>
          </p:sp>
        </mc:Fallback>
      </mc:AlternateContent>
      <p:cxnSp>
        <p:nvCxnSpPr>
          <p:cNvPr id="13" name="Straight Arrow Connector 12">
            <a:extLst>
              <a:ext uri="{FF2B5EF4-FFF2-40B4-BE49-F238E27FC236}">
                <a16:creationId xmlns:a16="http://schemas.microsoft.com/office/drawing/2014/main" id="{46674478-50B0-4BAE-A1DE-E2D30B519D16}"/>
              </a:ext>
            </a:extLst>
          </p:cNvPr>
          <p:cNvCxnSpPr>
            <a:stCxn id="6" idx="2"/>
            <a:endCxn id="7" idx="0"/>
          </p:cNvCxnSpPr>
          <p:nvPr/>
        </p:nvCxnSpPr>
        <p:spPr>
          <a:xfrm>
            <a:off x="6023810" y="4209908"/>
            <a:ext cx="0" cy="843588"/>
          </a:xfrm>
          <a:prstGeom prst="straightConnector1">
            <a:avLst/>
          </a:prstGeom>
          <a:ln w="5715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778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7665D-1A6B-4187-8FE5-8B6060577C2D}"/>
              </a:ext>
            </a:extLst>
          </p:cNvPr>
          <p:cNvSpPr>
            <a:spLocks noGrp="1"/>
          </p:cNvSpPr>
          <p:nvPr>
            <p:ph type="title"/>
          </p:nvPr>
        </p:nvSpPr>
        <p:spPr>
          <a:xfrm>
            <a:off x="20047" y="307369"/>
            <a:ext cx="10515600" cy="1325563"/>
          </a:xfrm>
        </p:spPr>
        <p:txBody>
          <a:bodyPr/>
          <a:lstStyle/>
          <a:p>
            <a:r>
              <a:rPr lang="en-GB" dirty="0">
                <a:latin typeface="Segoe UI Semilight" panose="020B0402040204020203" pitchFamily="34" charset="0"/>
                <a:cs typeface="Segoe UI Semilight" panose="020B0402040204020203" pitchFamily="34" charset="0"/>
              </a:rPr>
              <a:t>The Momentum Map</a:t>
            </a:r>
            <a:br>
              <a:rPr lang="en-GB" dirty="0">
                <a:latin typeface="Segoe UI Semilight" panose="020B0402040204020203" pitchFamily="34" charset="0"/>
                <a:cs typeface="Segoe UI Semilight" panose="020B0402040204020203" pitchFamily="34" charset="0"/>
              </a:rPr>
            </a:br>
            <a:r>
              <a:rPr lang="en-GB" sz="2400" dirty="0">
                <a:latin typeface="Segoe UI Semilight" panose="020B0402040204020203" pitchFamily="34" charset="0"/>
                <a:cs typeface="Segoe UI Semilight" panose="020B0402040204020203" pitchFamily="34" charset="0"/>
              </a:rPr>
              <a:t>Improvement from NLO to higher dimensions</a:t>
            </a:r>
            <a:endParaRPr lang="en-GB" dirty="0">
              <a:latin typeface="Segoe UI Semilight" panose="020B0402040204020203" pitchFamily="34" charset="0"/>
              <a:cs typeface="Segoe UI Semilight" panose="020B0402040204020203" pitchFamily="34" charset="0"/>
            </a:endParaRPr>
          </a:p>
        </p:txBody>
      </p:sp>
      <p:sp>
        <p:nvSpPr>
          <p:cNvPr id="3" name="Content Placeholder 2">
            <a:extLst>
              <a:ext uri="{FF2B5EF4-FFF2-40B4-BE49-F238E27FC236}">
                <a16:creationId xmlns:a16="http://schemas.microsoft.com/office/drawing/2014/main" id="{0E14A083-8694-42EB-AC16-FB25B76A2805}"/>
              </a:ext>
            </a:extLst>
          </p:cNvPr>
          <p:cNvSpPr>
            <a:spLocks noGrp="1"/>
          </p:cNvSpPr>
          <p:nvPr>
            <p:ph idx="1"/>
          </p:nvPr>
        </p:nvSpPr>
        <p:spPr/>
        <p:txBody>
          <a:bodyPr/>
          <a:lstStyle/>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A good tool to factorise the system’s phase space, and extract the counterterms</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Has the potential to be </a:t>
            </a:r>
            <a:r>
              <a:rPr lang="en-GB" b="1" i="1" dirty="0">
                <a:latin typeface="Segoe UI Semilight" panose="020B0402040204020203" pitchFamily="34" charset="0"/>
                <a:cs typeface="Segoe UI Semilight" panose="020B0402040204020203" pitchFamily="34" charset="0"/>
              </a:rPr>
              <a:t>generalisable</a:t>
            </a:r>
            <a:r>
              <a:rPr lang="en-GB" dirty="0">
                <a:latin typeface="Segoe UI Semilight" panose="020B0402040204020203" pitchFamily="34" charset="0"/>
                <a:cs typeface="Segoe UI Semilight" panose="020B0402040204020203" pitchFamily="34" charset="0"/>
              </a:rPr>
              <a:t>, which is important for going beyond NNLO</a:t>
            </a:r>
          </a:p>
          <a:p>
            <a:pPr>
              <a:buFont typeface="Segoe UI Semilight" panose="020B0402040204020203" pitchFamily="34" charset="0"/>
              <a:buChar char="‒"/>
            </a:pPr>
            <a:endParaRPr lang="en-GB" dirty="0">
              <a:latin typeface="Segoe UI Semilight" panose="020B0402040204020203" pitchFamily="34" charset="0"/>
              <a:cs typeface="Segoe UI Semilight" panose="020B0402040204020203" pitchFamily="34" charset="0"/>
            </a:endParaRPr>
          </a:p>
          <a:p>
            <a:pPr>
              <a:buFont typeface="Segoe UI Semilight" panose="020B0402040204020203" pitchFamily="34" charset="0"/>
              <a:buChar char="‒"/>
            </a:pPr>
            <a:r>
              <a:rPr lang="en-GB" dirty="0">
                <a:latin typeface="Segoe UI Semilight" panose="020B0402040204020203" pitchFamily="34" charset="0"/>
                <a:cs typeface="Segoe UI Semilight" panose="020B0402040204020203" pitchFamily="34" charset="0"/>
              </a:rPr>
              <a:t>Today mainly utilised in a very system specific way </a:t>
            </a:r>
          </a:p>
        </p:txBody>
      </p:sp>
      <p:cxnSp>
        <p:nvCxnSpPr>
          <p:cNvPr id="4" name="Straight Connector 3">
            <a:extLst>
              <a:ext uri="{FF2B5EF4-FFF2-40B4-BE49-F238E27FC236}">
                <a16:creationId xmlns:a16="http://schemas.microsoft.com/office/drawing/2014/main" id="{4E7D0E2C-8906-4A3A-84D9-42F62857C9CE}"/>
              </a:ext>
            </a:extLst>
          </p:cNvPr>
          <p:cNvCxnSpPr/>
          <p:nvPr/>
        </p:nvCxnSpPr>
        <p:spPr>
          <a:xfrm>
            <a:off x="0" y="1469248"/>
            <a:ext cx="7863840" cy="0"/>
          </a:xfrm>
          <a:prstGeom prst="line">
            <a:avLst/>
          </a:prstGeom>
          <a:ln w="38100">
            <a:solidFill>
              <a:srgbClr val="543FF1"/>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8646960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2365</TotalTime>
  <Words>391</Words>
  <Application>Microsoft Office PowerPoint</Application>
  <PresentationFormat>Widescreen</PresentationFormat>
  <Paragraphs>63</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Momentum Mappings as Tools in QCD Precision</vt:lpstr>
      <vt:lpstr>Why do we need to be more Precise?</vt:lpstr>
      <vt:lpstr>IR Divergences</vt:lpstr>
      <vt:lpstr>KLN Theorem Kinoshita–Lee–Nauenberg</vt:lpstr>
      <vt:lpstr>Subtraction Schemes</vt:lpstr>
      <vt:lpstr>Subtraction Schemes (2)</vt:lpstr>
      <vt:lpstr>NLO to NNLO, (to NNLO?)</vt:lpstr>
      <vt:lpstr>The Momentum Map</vt:lpstr>
      <vt:lpstr>The Momentum Map Improvement from NLO to higher dimensions</vt:lpstr>
      <vt:lpstr>The Momentum Map Outlook to the future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Momentum Mappings as Tools in QCD</dc:title>
  <dc:creator>Tom Ben-Ami</dc:creator>
  <cp:lastModifiedBy>Tom Ben-Ami</cp:lastModifiedBy>
  <cp:revision>5</cp:revision>
  <dcterms:created xsi:type="dcterms:W3CDTF">2022-03-08T20:13:28Z</dcterms:created>
  <dcterms:modified xsi:type="dcterms:W3CDTF">2022-03-10T12:05:43Z</dcterms:modified>
</cp:coreProperties>
</file>