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6" r:id="rId5"/>
    <p:sldId id="270" r:id="rId6"/>
    <p:sldId id="258" r:id="rId7"/>
    <p:sldId id="257" r:id="rId8"/>
    <p:sldId id="279" r:id="rId9"/>
    <p:sldId id="274" r:id="rId10"/>
    <p:sldId id="283" r:id="rId11"/>
    <p:sldId id="278" r:id="rId12"/>
    <p:sldId id="280" r:id="rId13"/>
    <p:sldId id="281" r:id="rId14"/>
    <p:sldId id="285" r:id="rId15"/>
    <p:sldId id="287" r:id="rId16"/>
    <p:sldId id="288" r:id="rId17"/>
    <p:sldId id="275" r:id="rId18"/>
    <p:sldId id="276" r:id="rId19"/>
    <p:sldId id="277" r:id="rId20"/>
    <p:sldId id="286" r:id="rId21"/>
    <p:sldId id="28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81D5D5-5FE6-4113-BCCC-91286834991F}">
          <p14:sldIdLst>
            <p14:sldId id="256"/>
            <p14:sldId id="270"/>
            <p14:sldId id="258"/>
            <p14:sldId id="257"/>
            <p14:sldId id="279"/>
            <p14:sldId id="274"/>
            <p14:sldId id="283"/>
            <p14:sldId id="278"/>
            <p14:sldId id="280"/>
            <p14:sldId id="281"/>
            <p14:sldId id="285"/>
            <p14:sldId id="287"/>
            <p14:sldId id="288"/>
            <p14:sldId id="275"/>
            <p14:sldId id="276"/>
            <p14:sldId id="277"/>
            <p14:sldId id="286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CCE69A-9E7D-4181-AC13-D533C832C7B8}" v="2524" dt="2022-03-10T01:40:58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3" autoAdjust="0"/>
    <p:restoredTop sz="94444" autoAdjust="0"/>
  </p:normalViewPr>
  <p:slideViewPr>
    <p:cSldViewPr>
      <p:cViewPr>
        <p:scale>
          <a:sx n="72" d="100"/>
          <a:sy n="72" d="100"/>
        </p:scale>
        <p:origin x="596" y="28"/>
      </p:cViewPr>
      <p:guideLst/>
    </p:cSldViewPr>
  </p:slideViewPr>
  <p:outlineViewPr>
    <p:cViewPr>
      <p:scale>
        <a:sx n="33" d="100"/>
        <a:sy n="33" d="100"/>
      </p:scale>
      <p:origin x="0" y="-12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ky Ross" userId="c18492c4-f5a4-4cbf-88f1-70c4ea3aab36" providerId="ADAL" clId="{F8CCE69A-9E7D-4181-AC13-D533C832C7B8}"/>
    <pc:docChg chg="undo custSel addSld delSld modSld sldOrd modMainMaster delSection modSection">
      <pc:chgData name="Nicky Ross" userId="c18492c4-f5a4-4cbf-88f1-70c4ea3aab36" providerId="ADAL" clId="{F8CCE69A-9E7D-4181-AC13-D533C832C7B8}" dt="2022-03-10T01:42:56.039" v="15297" actId="14100"/>
      <pc:docMkLst>
        <pc:docMk/>
      </pc:docMkLst>
      <pc:sldChg chg="addSp delSp modSp mod setBg">
        <pc:chgData name="Nicky Ross" userId="c18492c4-f5a4-4cbf-88f1-70c4ea3aab36" providerId="ADAL" clId="{F8CCE69A-9E7D-4181-AC13-D533C832C7B8}" dt="2022-03-08T22:53:04.882" v="5804" actId="14100"/>
        <pc:sldMkLst>
          <pc:docMk/>
          <pc:sldMk cId="2033727452" sldId="256"/>
        </pc:sldMkLst>
        <pc:spChg chg="mod">
          <ac:chgData name="Nicky Ross" userId="c18492c4-f5a4-4cbf-88f1-70c4ea3aab36" providerId="ADAL" clId="{F8CCE69A-9E7D-4181-AC13-D533C832C7B8}" dt="2022-03-08T22:53:04.882" v="5804" actId="14100"/>
          <ac:spMkLst>
            <pc:docMk/>
            <pc:sldMk cId="2033727452" sldId="256"/>
            <ac:spMk id="2" creationId="{F9FFDFCC-E744-48BD-8D99-DD1BDFD24957}"/>
          </ac:spMkLst>
        </pc:spChg>
        <pc:spChg chg="mod">
          <ac:chgData name="Nicky Ross" userId="c18492c4-f5a4-4cbf-88f1-70c4ea3aab36" providerId="ADAL" clId="{F8CCE69A-9E7D-4181-AC13-D533C832C7B8}" dt="2022-03-08T22:37:20.989" v="5697" actId="1036"/>
          <ac:spMkLst>
            <pc:docMk/>
            <pc:sldMk cId="2033727452" sldId="256"/>
            <ac:spMk id="3" creationId="{A78818E5-6435-478D-8C9F-7DCF589CBD68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7" creationId="{577D6B2E-37A3-429E-A37C-F30ED6487282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9" creationId="{5CEAD642-85CF-4750-8432-7C80C901F001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11" creationId="{FA33EEAE-15D5-4119-8C1E-89D943F911EF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13" creationId="{730D8B3B-9B80-4025-B934-26DC7D7CD231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15" creationId="{1064D5D5-227B-4F66-9AEA-46F570E793BD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17" creationId="{646B67A4-D328-4747-A82B-65E84FA46368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19" creationId="{B5A1B09C-1565-46F8-B70F-621C5EB48A09}"/>
          </ac:spMkLst>
        </pc:spChg>
        <pc:spChg chg="add del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21" creationId="{8C516CC8-80AC-446C-A56E-9F54B7210402}"/>
          </ac:spMkLst>
        </pc:spChg>
        <pc:spChg chg="add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26" creationId="{43C48B49-6135-48B6-AC0F-97E5D8D1F03F}"/>
          </ac:spMkLst>
        </pc:spChg>
        <pc:spChg chg="add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28" creationId="{9715DAF0-AE1B-46C9-8A6B-DB2AA05AB91D}"/>
          </ac:spMkLst>
        </pc:spChg>
        <pc:spChg chg="add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30" creationId="{DC631C0B-6DA6-4E57-8231-CE32B3434A7E}"/>
          </ac:spMkLst>
        </pc:spChg>
        <pc:spChg chg="add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32" creationId="{F256AC18-FB41-4977-8B0C-F5082335AB7D}"/>
          </ac:spMkLst>
        </pc:spChg>
        <pc:spChg chg="add">
          <ac:chgData name="Nicky Ross" userId="c18492c4-f5a4-4cbf-88f1-70c4ea3aab36" providerId="ADAL" clId="{F8CCE69A-9E7D-4181-AC13-D533C832C7B8}" dt="2022-03-08T18:50:24.118" v="4487" actId="26606"/>
          <ac:spMkLst>
            <pc:docMk/>
            <pc:sldMk cId="2033727452" sldId="256"/>
            <ac:spMk id="34" creationId="{AFF4A713-7B75-4B21-90D7-5AB19547C728}"/>
          </ac:spMkLst>
        </pc:spChg>
      </pc:sldChg>
      <pc:sldChg chg="addSp delSp modSp mod ord setBg">
        <pc:chgData name="Nicky Ross" userId="c18492c4-f5a4-4cbf-88f1-70c4ea3aab36" providerId="ADAL" clId="{F8CCE69A-9E7D-4181-AC13-D533C832C7B8}" dt="2022-03-10T00:54:19.115" v="15175" actId="14100"/>
        <pc:sldMkLst>
          <pc:docMk/>
          <pc:sldMk cId="602040866" sldId="257"/>
        </pc:sldMkLst>
        <pc:spChg chg="mod">
          <ac:chgData name="Nicky Ross" userId="c18492c4-f5a4-4cbf-88f1-70c4ea3aab36" providerId="ADAL" clId="{F8CCE69A-9E7D-4181-AC13-D533C832C7B8}" dt="2022-03-08T22:52:40.378" v="5801" actId="1076"/>
          <ac:spMkLst>
            <pc:docMk/>
            <pc:sldMk cId="602040866" sldId="257"/>
            <ac:spMk id="2" creationId="{BEA93C0B-EE6A-4B6B-BECE-C33AED196FDB}"/>
          </ac:spMkLst>
        </pc:spChg>
        <pc:spChg chg="mod">
          <ac:chgData name="Nicky Ross" userId="c18492c4-f5a4-4cbf-88f1-70c4ea3aab36" providerId="ADAL" clId="{F8CCE69A-9E7D-4181-AC13-D533C832C7B8}" dt="2022-03-10T00:54:19.115" v="15175" actId="14100"/>
          <ac:spMkLst>
            <pc:docMk/>
            <pc:sldMk cId="602040866" sldId="257"/>
            <ac:spMk id="3" creationId="{60DADB74-2711-43E6-94F8-66E5DC81929C}"/>
          </ac:spMkLst>
        </pc:spChg>
        <pc:spChg chg="mod">
          <ac:chgData name="Nicky Ross" userId="c18492c4-f5a4-4cbf-88f1-70c4ea3aab36" providerId="ADAL" clId="{F8CCE69A-9E7D-4181-AC13-D533C832C7B8}" dt="2022-03-08T22:37:49.791" v="5701" actId="1076"/>
          <ac:spMkLst>
            <pc:docMk/>
            <pc:sldMk cId="602040866" sldId="257"/>
            <ac:spMk id="4" creationId="{6D666216-6225-4130-B30F-654518812908}"/>
          </ac:spMkLst>
        </pc:spChg>
        <pc:spChg chg="add del mod">
          <ac:chgData name="Nicky Ross" userId="c18492c4-f5a4-4cbf-88f1-70c4ea3aab36" providerId="ADAL" clId="{F8CCE69A-9E7D-4181-AC13-D533C832C7B8}" dt="2022-03-09T12:59:14.246" v="7781" actId="21"/>
          <ac:spMkLst>
            <pc:docMk/>
            <pc:sldMk cId="602040866" sldId="257"/>
            <ac:spMk id="5" creationId="{D43811E3-CAD0-49BA-8079-E932C2DBC735}"/>
          </ac:spMkLst>
        </pc:spChg>
        <pc:spChg chg="add">
          <ac:chgData name="Nicky Ross" userId="c18492c4-f5a4-4cbf-88f1-70c4ea3aab36" providerId="ADAL" clId="{F8CCE69A-9E7D-4181-AC13-D533C832C7B8}" dt="2022-03-08T18:52:20.972" v="4494" actId="26606"/>
          <ac:spMkLst>
            <pc:docMk/>
            <pc:sldMk cId="602040866" sldId="257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20.972" v="4494" actId="26606"/>
          <ac:spMkLst>
            <pc:docMk/>
            <pc:sldMk cId="602040866" sldId="257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20.972" v="4494" actId="26606"/>
          <ac:spMkLst>
            <pc:docMk/>
            <pc:sldMk cId="602040866" sldId="257"/>
            <ac:spMk id="12" creationId="{AC8F6C8C-AB5A-4548-942D-E3FD40ACBC49}"/>
          </ac:spMkLst>
        </pc:spChg>
      </pc:sldChg>
      <pc:sldChg chg="addSp delSp modSp mod setBg">
        <pc:chgData name="Nicky Ross" userId="c18492c4-f5a4-4cbf-88f1-70c4ea3aab36" providerId="ADAL" clId="{F8CCE69A-9E7D-4181-AC13-D533C832C7B8}" dt="2022-03-10T00:53:58.714" v="15165" actId="27636"/>
        <pc:sldMkLst>
          <pc:docMk/>
          <pc:sldMk cId="4135706872" sldId="258"/>
        </pc:sldMkLst>
        <pc:spChg chg="mod">
          <ac:chgData name="Nicky Ross" userId="c18492c4-f5a4-4cbf-88f1-70c4ea3aab36" providerId="ADAL" clId="{F8CCE69A-9E7D-4181-AC13-D533C832C7B8}" dt="2022-03-09T13:35:50.597" v="8250" actId="1076"/>
          <ac:spMkLst>
            <pc:docMk/>
            <pc:sldMk cId="4135706872" sldId="258"/>
            <ac:spMk id="2" creationId="{92C2C727-F08A-40DD-839C-B4C5366F81F2}"/>
          </ac:spMkLst>
        </pc:spChg>
        <pc:spChg chg="mod">
          <ac:chgData name="Nicky Ross" userId="c18492c4-f5a4-4cbf-88f1-70c4ea3aab36" providerId="ADAL" clId="{F8CCE69A-9E7D-4181-AC13-D533C832C7B8}" dt="2022-03-10T00:53:58.714" v="15165" actId="27636"/>
          <ac:spMkLst>
            <pc:docMk/>
            <pc:sldMk cId="4135706872" sldId="258"/>
            <ac:spMk id="3" creationId="{293299AA-B92C-4767-9F94-26B71E599881}"/>
          </ac:spMkLst>
        </pc:spChg>
        <pc:spChg chg="mod">
          <ac:chgData name="Nicky Ross" userId="c18492c4-f5a4-4cbf-88f1-70c4ea3aab36" providerId="ADAL" clId="{F8CCE69A-9E7D-4181-AC13-D533C832C7B8}" dt="2022-03-08T22:37:25.764" v="5698" actId="1076"/>
          <ac:spMkLst>
            <pc:docMk/>
            <pc:sldMk cId="4135706872" sldId="258"/>
            <ac:spMk id="4" creationId="{310D8388-F93C-4D0E-8E64-3B75A4AFA272}"/>
          </ac:spMkLst>
        </pc:spChg>
        <pc:spChg chg="add">
          <ac:chgData name="Nicky Ross" userId="c18492c4-f5a4-4cbf-88f1-70c4ea3aab36" providerId="ADAL" clId="{F8CCE69A-9E7D-4181-AC13-D533C832C7B8}" dt="2022-03-08T18:52:12.912" v="4493" actId="26606"/>
          <ac:spMkLst>
            <pc:docMk/>
            <pc:sldMk cId="4135706872" sldId="258"/>
            <ac:spMk id="10" creationId="{2596F992-698C-48C0-9D89-70DA4CE927EF}"/>
          </ac:spMkLst>
        </pc:spChg>
        <pc:spChg chg="add">
          <ac:chgData name="Nicky Ross" userId="c18492c4-f5a4-4cbf-88f1-70c4ea3aab36" providerId="ADAL" clId="{F8CCE69A-9E7D-4181-AC13-D533C832C7B8}" dt="2022-03-08T18:52:12.912" v="4493" actId="26606"/>
          <ac:spMkLst>
            <pc:docMk/>
            <pc:sldMk cId="4135706872" sldId="258"/>
            <ac:spMk id="12" creationId="{A344AAA5-41F4-4862-97EF-688D31DC7567}"/>
          </ac:spMkLst>
        </pc:spChg>
        <pc:spChg chg="add">
          <ac:chgData name="Nicky Ross" userId="c18492c4-f5a4-4cbf-88f1-70c4ea3aab36" providerId="ADAL" clId="{F8CCE69A-9E7D-4181-AC13-D533C832C7B8}" dt="2022-03-08T18:52:12.912" v="4493" actId="26606"/>
          <ac:spMkLst>
            <pc:docMk/>
            <pc:sldMk cId="4135706872" sldId="258"/>
            <ac:spMk id="14" creationId="{69E1A62C-2AAF-4B3E-8CDB-65E237080997}"/>
          </ac:spMkLst>
        </pc:spChg>
        <pc:picChg chg="add del">
          <ac:chgData name="Nicky Ross" userId="c18492c4-f5a4-4cbf-88f1-70c4ea3aab36" providerId="ADAL" clId="{F8CCE69A-9E7D-4181-AC13-D533C832C7B8}" dt="2022-03-08T18:53:26.870" v="4508" actId="478"/>
          <ac:picMkLst>
            <pc:docMk/>
            <pc:sldMk cId="4135706872" sldId="258"/>
            <ac:picMk id="7" creationId="{19E61B1B-BF40-44CB-801B-7C6273597D55}"/>
          </ac:picMkLst>
        </pc:picChg>
      </pc:sldChg>
      <pc:sldChg chg="addSp modSp del mod setBg">
        <pc:chgData name="Nicky Ross" userId="c18492c4-f5a4-4cbf-88f1-70c4ea3aab36" providerId="ADAL" clId="{F8CCE69A-9E7D-4181-AC13-D533C832C7B8}" dt="2022-03-08T21:35:56.776" v="5084" actId="47"/>
        <pc:sldMkLst>
          <pc:docMk/>
          <pc:sldMk cId="243154898" sldId="259"/>
        </pc:sldMkLst>
        <pc:spChg chg="mod">
          <ac:chgData name="Nicky Ross" userId="c18492c4-f5a4-4cbf-88f1-70c4ea3aab36" providerId="ADAL" clId="{F8CCE69A-9E7D-4181-AC13-D533C832C7B8}" dt="2022-03-08T21:35:41.232" v="5034" actId="20577"/>
          <ac:spMkLst>
            <pc:docMk/>
            <pc:sldMk cId="243154898" sldId="259"/>
            <ac:spMk id="2" creationId="{2A32C59D-BE38-4B91-832D-554E9D16A720}"/>
          </ac:spMkLst>
        </pc:spChg>
        <pc:spChg chg="mod">
          <ac:chgData name="Nicky Ross" userId="c18492c4-f5a4-4cbf-88f1-70c4ea3aab36" providerId="ADAL" clId="{F8CCE69A-9E7D-4181-AC13-D533C832C7B8}" dt="2022-03-08T21:35:54.042" v="5077" actId="5793"/>
          <ac:spMkLst>
            <pc:docMk/>
            <pc:sldMk cId="243154898" sldId="259"/>
            <ac:spMk id="3" creationId="{A4BC8F8D-A5D2-48F6-8636-9021956E7156}"/>
          </ac:spMkLst>
        </pc:spChg>
        <pc:spChg chg="add">
          <ac:chgData name="Nicky Ross" userId="c18492c4-f5a4-4cbf-88f1-70c4ea3aab36" providerId="ADAL" clId="{F8CCE69A-9E7D-4181-AC13-D533C832C7B8}" dt="2022-03-08T18:52:25.345" v="4495" actId="26606"/>
          <ac:spMkLst>
            <pc:docMk/>
            <pc:sldMk cId="243154898" sldId="259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25.345" v="4495" actId="26606"/>
          <ac:spMkLst>
            <pc:docMk/>
            <pc:sldMk cId="243154898" sldId="259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25.345" v="4495" actId="26606"/>
          <ac:spMkLst>
            <pc:docMk/>
            <pc:sldMk cId="243154898" sldId="259"/>
            <ac:spMk id="12" creationId="{AC8F6C8C-AB5A-4548-942D-E3FD40ACBC49}"/>
          </ac:spMkLst>
        </pc:spChg>
      </pc:sldChg>
      <pc:sldChg chg="modSp del mod ord">
        <pc:chgData name="Nicky Ross" userId="c18492c4-f5a4-4cbf-88f1-70c4ea3aab36" providerId="ADAL" clId="{F8CCE69A-9E7D-4181-AC13-D533C832C7B8}" dt="2022-03-03T22:24:08.745" v="415" actId="47"/>
        <pc:sldMkLst>
          <pc:docMk/>
          <pc:sldMk cId="472662420" sldId="260"/>
        </pc:sldMkLst>
        <pc:spChg chg="mod">
          <ac:chgData name="Nicky Ross" userId="c18492c4-f5a4-4cbf-88f1-70c4ea3aab36" providerId="ADAL" clId="{F8CCE69A-9E7D-4181-AC13-D533C832C7B8}" dt="2022-03-03T22:13:01.852" v="46" actId="20577"/>
          <ac:spMkLst>
            <pc:docMk/>
            <pc:sldMk cId="472662420" sldId="260"/>
            <ac:spMk id="2" creationId="{97F06C75-1921-4646-96C2-0C32EE2939C7}"/>
          </ac:spMkLst>
        </pc:spChg>
        <pc:spChg chg="mod">
          <ac:chgData name="Nicky Ross" userId="c18492c4-f5a4-4cbf-88f1-70c4ea3aab36" providerId="ADAL" clId="{F8CCE69A-9E7D-4181-AC13-D533C832C7B8}" dt="2022-03-03T22:13:07.681" v="62" actId="20577"/>
          <ac:spMkLst>
            <pc:docMk/>
            <pc:sldMk cId="472662420" sldId="260"/>
            <ac:spMk id="3" creationId="{498B64DA-4BDC-4B15-A741-634B0FC77952}"/>
          </ac:spMkLst>
        </pc:spChg>
      </pc:sldChg>
      <pc:sldChg chg="addSp modSp del mod setBg">
        <pc:chgData name="Nicky Ross" userId="c18492c4-f5a4-4cbf-88f1-70c4ea3aab36" providerId="ADAL" clId="{F8CCE69A-9E7D-4181-AC13-D533C832C7B8}" dt="2022-03-09T12:42:20.587" v="7713" actId="47"/>
        <pc:sldMkLst>
          <pc:docMk/>
          <pc:sldMk cId="2262958621" sldId="261"/>
        </pc:sldMkLst>
        <pc:spChg chg="mod">
          <ac:chgData name="Nicky Ross" userId="c18492c4-f5a4-4cbf-88f1-70c4ea3aab36" providerId="ADAL" clId="{F8CCE69A-9E7D-4181-AC13-D533C832C7B8}" dt="2022-03-08T21:41:26.249" v="5091" actId="20577"/>
          <ac:spMkLst>
            <pc:docMk/>
            <pc:sldMk cId="2262958621" sldId="261"/>
            <ac:spMk id="2" creationId="{A1565C94-D74B-499D-A593-80CF1A95D75E}"/>
          </ac:spMkLst>
        </pc:spChg>
        <pc:spChg chg="mod">
          <ac:chgData name="Nicky Ross" userId="c18492c4-f5a4-4cbf-88f1-70c4ea3aab36" providerId="ADAL" clId="{F8CCE69A-9E7D-4181-AC13-D533C832C7B8}" dt="2022-03-08T18:53:01.487" v="4501" actId="26606"/>
          <ac:spMkLst>
            <pc:docMk/>
            <pc:sldMk cId="2262958621" sldId="261"/>
            <ac:spMk id="3" creationId="{A1690AB2-17B8-42B3-8EBB-D35F268E90E6}"/>
          </ac:spMkLst>
        </pc:spChg>
        <pc:spChg chg="add">
          <ac:chgData name="Nicky Ross" userId="c18492c4-f5a4-4cbf-88f1-70c4ea3aab36" providerId="ADAL" clId="{F8CCE69A-9E7D-4181-AC13-D533C832C7B8}" dt="2022-03-08T18:53:01.487" v="4501" actId="26606"/>
          <ac:spMkLst>
            <pc:docMk/>
            <pc:sldMk cId="2262958621" sldId="261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01.487" v="4501" actId="26606"/>
          <ac:spMkLst>
            <pc:docMk/>
            <pc:sldMk cId="2262958621" sldId="261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01.487" v="4501" actId="26606"/>
          <ac:spMkLst>
            <pc:docMk/>
            <pc:sldMk cId="2262958621" sldId="261"/>
            <ac:spMk id="12" creationId="{AC8F6C8C-AB5A-4548-942D-E3FD40ACBC49}"/>
          </ac:spMkLst>
        </pc:spChg>
      </pc:sldChg>
      <pc:sldChg chg="addSp modSp del mod ord setBg">
        <pc:chgData name="Nicky Ross" userId="c18492c4-f5a4-4cbf-88f1-70c4ea3aab36" providerId="ADAL" clId="{F8CCE69A-9E7D-4181-AC13-D533C832C7B8}" dt="2022-03-08T22:50:48.576" v="5800" actId="47"/>
        <pc:sldMkLst>
          <pc:docMk/>
          <pc:sldMk cId="3352068965" sldId="262"/>
        </pc:sldMkLst>
        <pc:spChg chg="mod">
          <ac:chgData name="Nicky Ross" userId="c18492c4-f5a4-4cbf-88f1-70c4ea3aab36" providerId="ADAL" clId="{F8CCE69A-9E7D-4181-AC13-D533C832C7B8}" dt="2022-03-08T18:52:28.283" v="4496" actId="26606"/>
          <ac:spMkLst>
            <pc:docMk/>
            <pc:sldMk cId="3352068965" sldId="262"/>
            <ac:spMk id="2" creationId="{62345255-2B89-4732-9D82-B66ADC08B4AC}"/>
          </ac:spMkLst>
        </pc:spChg>
        <pc:spChg chg="mod">
          <ac:chgData name="Nicky Ross" userId="c18492c4-f5a4-4cbf-88f1-70c4ea3aab36" providerId="ADAL" clId="{F8CCE69A-9E7D-4181-AC13-D533C832C7B8}" dt="2022-03-08T18:52:28.283" v="4496" actId="26606"/>
          <ac:spMkLst>
            <pc:docMk/>
            <pc:sldMk cId="3352068965" sldId="262"/>
            <ac:spMk id="3" creationId="{C21AE61D-4391-459B-A4A2-BE8F4A04CB79}"/>
          </ac:spMkLst>
        </pc:spChg>
        <pc:spChg chg="add">
          <ac:chgData name="Nicky Ross" userId="c18492c4-f5a4-4cbf-88f1-70c4ea3aab36" providerId="ADAL" clId="{F8CCE69A-9E7D-4181-AC13-D533C832C7B8}" dt="2022-03-08T18:52:28.283" v="4496" actId="26606"/>
          <ac:spMkLst>
            <pc:docMk/>
            <pc:sldMk cId="3352068965" sldId="262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28.283" v="4496" actId="26606"/>
          <ac:spMkLst>
            <pc:docMk/>
            <pc:sldMk cId="3352068965" sldId="262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28.283" v="4496" actId="26606"/>
          <ac:spMkLst>
            <pc:docMk/>
            <pc:sldMk cId="3352068965" sldId="262"/>
            <ac:spMk id="12" creationId="{AC8F6C8C-AB5A-4548-942D-E3FD40ACBC49}"/>
          </ac:spMkLst>
        </pc:spChg>
      </pc:sldChg>
      <pc:sldChg chg="addSp modSp del mod ord setBg">
        <pc:chgData name="Nicky Ross" userId="c18492c4-f5a4-4cbf-88f1-70c4ea3aab36" providerId="ADAL" clId="{F8CCE69A-9E7D-4181-AC13-D533C832C7B8}" dt="2022-03-09T00:19:58.706" v="6517" actId="47"/>
        <pc:sldMkLst>
          <pc:docMk/>
          <pc:sldMk cId="3385958182" sldId="263"/>
        </pc:sldMkLst>
        <pc:spChg chg="mod">
          <ac:chgData name="Nicky Ross" userId="c18492c4-f5a4-4cbf-88f1-70c4ea3aab36" providerId="ADAL" clId="{F8CCE69A-9E7D-4181-AC13-D533C832C7B8}" dt="2022-03-08T18:52:31.635" v="4497" actId="26606"/>
          <ac:spMkLst>
            <pc:docMk/>
            <pc:sldMk cId="3385958182" sldId="263"/>
            <ac:spMk id="2" creationId="{AFEFA80C-A044-45E6-AE5C-2C63AE0FB147}"/>
          </ac:spMkLst>
        </pc:spChg>
        <pc:spChg chg="mod">
          <ac:chgData name="Nicky Ross" userId="c18492c4-f5a4-4cbf-88f1-70c4ea3aab36" providerId="ADAL" clId="{F8CCE69A-9E7D-4181-AC13-D533C832C7B8}" dt="2022-03-08T18:52:31.635" v="4497" actId="26606"/>
          <ac:spMkLst>
            <pc:docMk/>
            <pc:sldMk cId="3385958182" sldId="263"/>
            <ac:spMk id="3" creationId="{2B6AABD4-D529-4DE9-BC32-0F288B2EE209}"/>
          </ac:spMkLst>
        </pc:spChg>
        <pc:spChg chg="add">
          <ac:chgData name="Nicky Ross" userId="c18492c4-f5a4-4cbf-88f1-70c4ea3aab36" providerId="ADAL" clId="{F8CCE69A-9E7D-4181-AC13-D533C832C7B8}" dt="2022-03-08T18:52:31.635" v="4497" actId="26606"/>
          <ac:spMkLst>
            <pc:docMk/>
            <pc:sldMk cId="3385958182" sldId="263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31.635" v="4497" actId="26606"/>
          <ac:spMkLst>
            <pc:docMk/>
            <pc:sldMk cId="3385958182" sldId="263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31.635" v="4497" actId="26606"/>
          <ac:spMkLst>
            <pc:docMk/>
            <pc:sldMk cId="3385958182" sldId="263"/>
            <ac:spMk id="12" creationId="{AC8F6C8C-AB5A-4548-942D-E3FD40ACBC49}"/>
          </ac:spMkLst>
        </pc:spChg>
      </pc:sldChg>
      <pc:sldChg chg="del ord">
        <pc:chgData name="Nicky Ross" userId="c18492c4-f5a4-4cbf-88f1-70c4ea3aab36" providerId="ADAL" clId="{F8CCE69A-9E7D-4181-AC13-D533C832C7B8}" dt="2022-03-03T23:05:24.372" v="1595" actId="47"/>
        <pc:sldMkLst>
          <pc:docMk/>
          <pc:sldMk cId="3533455698" sldId="264"/>
        </pc:sldMkLst>
      </pc:sldChg>
      <pc:sldChg chg="addSp modSp del mod ord setBg">
        <pc:chgData name="Nicky Ross" userId="c18492c4-f5a4-4cbf-88f1-70c4ea3aab36" providerId="ADAL" clId="{F8CCE69A-9E7D-4181-AC13-D533C832C7B8}" dt="2022-03-09T13:38:00.643" v="8260" actId="47"/>
        <pc:sldMkLst>
          <pc:docMk/>
          <pc:sldMk cId="670344278" sldId="265"/>
        </pc:sldMkLst>
        <pc:spChg chg="mod">
          <ac:chgData name="Nicky Ross" userId="c18492c4-f5a4-4cbf-88f1-70c4ea3aab36" providerId="ADAL" clId="{F8CCE69A-9E7D-4181-AC13-D533C832C7B8}" dt="2022-03-08T18:52:57.301" v="4500" actId="26606"/>
          <ac:spMkLst>
            <pc:docMk/>
            <pc:sldMk cId="670344278" sldId="265"/>
            <ac:spMk id="2" creationId="{4FC92C64-13B0-4A99-851D-F1018EAD667C}"/>
          </ac:spMkLst>
        </pc:spChg>
        <pc:spChg chg="mod">
          <ac:chgData name="Nicky Ross" userId="c18492c4-f5a4-4cbf-88f1-70c4ea3aab36" providerId="ADAL" clId="{F8CCE69A-9E7D-4181-AC13-D533C832C7B8}" dt="2022-03-08T18:52:57.301" v="4500" actId="26606"/>
          <ac:spMkLst>
            <pc:docMk/>
            <pc:sldMk cId="670344278" sldId="265"/>
            <ac:spMk id="3" creationId="{8DF9724F-5F61-411C-87B2-BEFD192066C2}"/>
          </ac:spMkLst>
        </pc:spChg>
        <pc:spChg chg="add">
          <ac:chgData name="Nicky Ross" userId="c18492c4-f5a4-4cbf-88f1-70c4ea3aab36" providerId="ADAL" clId="{F8CCE69A-9E7D-4181-AC13-D533C832C7B8}" dt="2022-03-08T18:52:57.301" v="4500" actId="26606"/>
          <ac:spMkLst>
            <pc:docMk/>
            <pc:sldMk cId="670344278" sldId="265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57.301" v="4500" actId="26606"/>
          <ac:spMkLst>
            <pc:docMk/>
            <pc:sldMk cId="670344278" sldId="265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57.301" v="4500" actId="26606"/>
          <ac:spMkLst>
            <pc:docMk/>
            <pc:sldMk cId="670344278" sldId="265"/>
            <ac:spMk id="12" creationId="{AC8F6C8C-AB5A-4548-942D-E3FD40ACBC49}"/>
          </ac:spMkLst>
        </pc:spChg>
      </pc:sldChg>
      <pc:sldChg chg="addSp modSp add del mod setBg">
        <pc:chgData name="Nicky Ross" userId="c18492c4-f5a4-4cbf-88f1-70c4ea3aab36" providerId="ADAL" clId="{F8CCE69A-9E7D-4181-AC13-D533C832C7B8}" dt="2022-03-09T15:16:04.688" v="10338" actId="47"/>
        <pc:sldMkLst>
          <pc:docMk/>
          <pc:sldMk cId="1936673567" sldId="266"/>
        </pc:sldMkLst>
        <pc:spChg chg="mod">
          <ac:chgData name="Nicky Ross" userId="c18492c4-f5a4-4cbf-88f1-70c4ea3aab36" providerId="ADAL" clId="{F8CCE69A-9E7D-4181-AC13-D533C832C7B8}" dt="2022-03-08T18:53:04.316" v="4502" actId="26606"/>
          <ac:spMkLst>
            <pc:docMk/>
            <pc:sldMk cId="1936673567" sldId="266"/>
            <ac:spMk id="2" creationId="{17B0A071-4ED7-4B40-9A1B-B80FDA6476DB}"/>
          </ac:spMkLst>
        </pc:spChg>
        <pc:spChg chg="mod">
          <ac:chgData name="Nicky Ross" userId="c18492c4-f5a4-4cbf-88f1-70c4ea3aab36" providerId="ADAL" clId="{F8CCE69A-9E7D-4181-AC13-D533C832C7B8}" dt="2022-03-08T18:53:04.316" v="4502" actId="26606"/>
          <ac:spMkLst>
            <pc:docMk/>
            <pc:sldMk cId="1936673567" sldId="266"/>
            <ac:spMk id="3" creationId="{90139E95-6E94-4077-BD08-9A3EF6214B44}"/>
          </ac:spMkLst>
        </pc:spChg>
        <pc:spChg chg="add">
          <ac:chgData name="Nicky Ross" userId="c18492c4-f5a4-4cbf-88f1-70c4ea3aab36" providerId="ADAL" clId="{F8CCE69A-9E7D-4181-AC13-D533C832C7B8}" dt="2022-03-08T18:53:04.316" v="4502" actId="26606"/>
          <ac:spMkLst>
            <pc:docMk/>
            <pc:sldMk cId="1936673567" sldId="266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04.316" v="4502" actId="26606"/>
          <ac:spMkLst>
            <pc:docMk/>
            <pc:sldMk cId="1936673567" sldId="266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04.316" v="4502" actId="26606"/>
          <ac:spMkLst>
            <pc:docMk/>
            <pc:sldMk cId="1936673567" sldId="266"/>
            <ac:spMk id="12" creationId="{AC8F6C8C-AB5A-4548-942D-E3FD40ACBC49}"/>
          </ac:spMkLst>
        </pc:spChg>
      </pc:sldChg>
      <pc:sldChg chg="addSp modSp add del mod setBg">
        <pc:chgData name="Nicky Ross" userId="c18492c4-f5a4-4cbf-88f1-70c4ea3aab36" providerId="ADAL" clId="{F8CCE69A-9E7D-4181-AC13-D533C832C7B8}" dt="2022-03-09T15:16:12.039" v="10339" actId="47"/>
        <pc:sldMkLst>
          <pc:docMk/>
          <pc:sldMk cId="1010122398" sldId="267"/>
        </pc:sldMkLst>
        <pc:spChg chg="mod">
          <ac:chgData name="Nicky Ross" userId="c18492c4-f5a4-4cbf-88f1-70c4ea3aab36" providerId="ADAL" clId="{F8CCE69A-9E7D-4181-AC13-D533C832C7B8}" dt="2022-03-08T18:53:07.322" v="4503" actId="26606"/>
          <ac:spMkLst>
            <pc:docMk/>
            <pc:sldMk cId="1010122398" sldId="267"/>
            <ac:spMk id="2" creationId="{BE35FD48-21D9-4C07-8DE1-1CAA0D91127E}"/>
          </ac:spMkLst>
        </pc:spChg>
        <pc:spChg chg="mod">
          <ac:chgData name="Nicky Ross" userId="c18492c4-f5a4-4cbf-88f1-70c4ea3aab36" providerId="ADAL" clId="{F8CCE69A-9E7D-4181-AC13-D533C832C7B8}" dt="2022-03-08T18:53:07.322" v="4503" actId="26606"/>
          <ac:spMkLst>
            <pc:docMk/>
            <pc:sldMk cId="1010122398" sldId="267"/>
            <ac:spMk id="3" creationId="{4F268186-0041-48C9-B36C-1A97C9CD4452}"/>
          </ac:spMkLst>
        </pc:spChg>
        <pc:spChg chg="add">
          <ac:chgData name="Nicky Ross" userId="c18492c4-f5a4-4cbf-88f1-70c4ea3aab36" providerId="ADAL" clId="{F8CCE69A-9E7D-4181-AC13-D533C832C7B8}" dt="2022-03-08T18:53:07.322" v="4503" actId="26606"/>
          <ac:spMkLst>
            <pc:docMk/>
            <pc:sldMk cId="1010122398" sldId="267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07.322" v="4503" actId="26606"/>
          <ac:spMkLst>
            <pc:docMk/>
            <pc:sldMk cId="1010122398" sldId="267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07.322" v="4503" actId="26606"/>
          <ac:spMkLst>
            <pc:docMk/>
            <pc:sldMk cId="1010122398" sldId="267"/>
            <ac:spMk id="12" creationId="{AC8F6C8C-AB5A-4548-942D-E3FD40ACBC49}"/>
          </ac:spMkLst>
        </pc:spChg>
      </pc:sldChg>
      <pc:sldChg chg="addSp modSp del mod setBg">
        <pc:chgData name="Nicky Ross" userId="c18492c4-f5a4-4cbf-88f1-70c4ea3aab36" providerId="ADAL" clId="{F8CCE69A-9E7D-4181-AC13-D533C832C7B8}" dt="2022-03-09T16:17:33.545" v="10803" actId="47"/>
        <pc:sldMkLst>
          <pc:docMk/>
          <pc:sldMk cId="1928563968" sldId="268"/>
        </pc:sldMkLst>
        <pc:spChg chg="mod">
          <ac:chgData name="Nicky Ross" userId="c18492c4-f5a4-4cbf-88f1-70c4ea3aab36" providerId="ADAL" clId="{F8CCE69A-9E7D-4181-AC13-D533C832C7B8}" dt="2022-03-08T18:53:10.423" v="4504" actId="26606"/>
          <ac:spMkLst>
            <pc:docMk/>
            <pc:sldMk cId="1928563968" sldId="268"/>
            <ac:spMk id="2" creationId="{D6912F2B-0404-4892-9115-319D46D4557D}"/>
          </ac:spMkLst>
        </pc:spChg>
        <pc:spChg chg="mod">
          <ac:chgData name="Nicky Ross" userId="c18492c4-f5a4-4cbf-88f1-70c4ea3aab36" providerId="ADAL" clId="{F8CCE69A-9E7D-4181-AC13-D533C832C7B8}" dt="2022-03-08T18:53:10.423" v="4504" actId="26606"/>
          <ac:spMkLst>
            <pc:docMk/>
            <pc:sldMk cId="1928563968" sldId="268"/>
            <ac:spMk id="3" creationId="{1E2875B2-51E7-48F8-81A7-50DEDA3D3014}"/>
          </ac:spMkLst>
        </pc:spChg>
        <pc:spChg chg="add">
          <ac:chgData name="Nicky Ross" userId="c18492c4-f5a4-4cbf-88f1-70c4ea3aab36" providerId="ADAL" clId="{F8CCE69A-9E7D-4181-AC13-D533C832C7B8}" dt="2022-03-08T18:53:10.423" v="4504" actId="26606"/>
          <ac:spMkLst>
            <pc:docMk/>
            <pc:sldMk cId="1928563968" sldId="268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10.423" v="4504" actId="26606"/>
          <ac:spMkLst>
            <pc:docMk/>
            <pc:sldMk cId="1928563968" sldId="268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10.423" v="4504" actId="26606"/>
          <ac:spMkLst>
            <pc:docMk/>
            <pc:sldMk cId="1928563968" sldId="268"/>
            <ac:spMk id="12" creationId="{AC8F6C8C-AB5A-4548-942D-E3FD40ACBC49}"/>
          </ac:spMkLst>
        </pc:spChg>
      </pc:sldChg>
      <pc:sldChg chg="addSp modSp del mod setBg">
        <pc:chgData name="Nicky Ross" userId="c18492c4-f5a4-4cbf-88f1-70c4ea3aab36" providerId="ADAL" clId="{F8CCE69A-9E7D-4181-AC13-D533C832C7B8}" dt="2022-03-09T16:17:36.989" v="10804" actId="47"/>
        <pc:sldMkLst>
          <pc:docMk/>
          <pc:sldMk cId="1141864948" sldId="269"/>
        </pc:sldMkLst>
        <pc:spChg chg="mod">
          <ac:chgData name="Nicky Ross" userId="c18492c4-f5a4-4cbf-88f1-70c4ea3aab36" providerId="ADAL" clId="{F8CCE69A-9E7D-4181-AC13-D533C832C7B8}" dt="2022-03-08T18:53:13.035" v="4505" actId="26606"/>
          <ac:spMkLst>
            <pc:docMk/>
            <pc:sldMk cId="1141864948" sldId="269"/>
            <ac:spMk id="2" creationId="{54C200DC-657F-478D-920F-8ACE920F4AAD}"/>
          </ac:spMkLst>
        </pc:spChg>
        <pc:spChg chg="mod">
          <ac:chgData name="Nicky Ross" userId="c18492c4-f5a4-4cbf-88f1-70c4ea3aab36" providerId="ADAL" clId="{F8CCE69A-9E7D-4181-AC13-D533C832C7B8}" dt="2022-03-08T18:53:13.035" v="4505" actId="26606"/>
          <ac:spMkLst>
            <pc:docMk/>
            <pc:sldMk cId="1141864948" sldId="269"/>
            <ac:spMk id="3" creationId="{5C0C50C9-6ACE-477D-AE72-3A1B69A82233}"/>
          </ac:spMkLst>
        </pc:spChg>
        <pc:spChg chg="add">
          <ac:chgData name="Nicky Ross" userId="c18492c4-f5a4-4cbf-88f1-70c4ea3aab36" providerId="ADAL" clId="{F8CCE69A-9E7D-4181-AC13-D533C832C7B8}" dt="2022-03-08T18:53:13.035" v="4505" actId="26606"/>
          <ac:spMkLst>
            <pc:docMk/>
            <pc:sldMk cId="1141864948" sldId="269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13.035" v="4505" actId="26606"/>
          <ac:spMkLst>
            <pc:docMk/>
            <pc:sldMk cId="1141864948" sldId="269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13.035" v="4505" actId="26606"/>
          <ac:spMkLst>
            <pc:docMk/>
            <pc:sldMk cId="1141864948" sldId="269"/>
            <ac:spMk id="12" creationId="{AC8F6C8C-AB5A-4548-942D-E3FD40ACBC49}"/>
          </ac:spMkLst>
        </pc:spChg>
      </pc:sldChg>
      <pc:sldChg chg="addSp delSp modSp mod setBg delDesignElem">
        <pc:chgData name="Nicky Ross" userId="c18492c4-f5a4-4cbf-88f1-70c4ea3aab36" providerId="ADAL" clId="{F8CCE69A-9E7D-4181-AC13-D533C832C7B8}" dt="2022-03-09T23:08:42.959" v="14180" actId="1076"/>
        <pc:sldMkLst>
          <pc:docMk/>
          <pc:sldMk cId="2881441147" sldId="270"/>
        </pc:sldMkLst>
        <pc:spChg chg="mod">
          <ac:chgData name="Nicky Ross" userId="c18492c4-f5a4-4cbf-88f1-70c4ea3aab36" providerId="ADAL" clId="{F8CCE69A-9E7D-4181-AC13-D533C832C7B8}" dt="2022-03-08T18:53:54.550" v="4513" actId="1076"/>
          <ac:spMkLst>
            <pc:docMk/>
            <pc:sldMk cId="2881441147" sldId="270"/>
            <ac:spMk id="2" creationId="{630012F3-0625-4A0E-AF03-52CBDEB2622E}"/>
          </ac:spMkLst>
        </pc:spChg>
        <pc:spChg chg="mod ord">
          <ac:chgData name="Nicky Ross" userId="c18492c4-f5a4-4cbf-88f1-70c4ea3aab36" providerId="ADAL" clId="{F8CCE69A-9E7D-4181-AC13-D533C832C7B8}" dt="2022-03-09T22:21:22.461" v="12732"/>
          <ac:spMkLst>
            <pc:docMk/>
            <pc:sldMk cId="2881441147" sldId="270"/>
            <ac:spMk id="3" creationId="{163C3EB3-FA43-47BD-9772-429F0F3AEC37}"/>
          </ac:spMkLst>
        </pc:spChg>
        <pc:spChg chg="add mod">
          <ac:chgData name="Nicky Ross" userId="c18492c4-f5a4-4cbf-88f1-70c4ea3aab36" providerId="ADAL" clId="{F8CCE69A-9E7D-4181-AC13-D533C832C7B8}" dt="2022-03-09T23:08:42.959" v="14180" actId="1076"/>
          <ac:spMkLst>
            <pc:docMk/>
            <pc:sldMk cId="2881441147" sldId="270"/>
            <ac:spMk id="4" creationId="{596F2AF0-F46C-47BE-95CC-97832CFC9CFF}"/>
          </ac:spMkLst>
        </pc:spChg>
        <pc:spChg chg="add del">
          <ac:chgData name="Nicky Ross" userId="c18492c4-f5a4-4cbf-88f1-70c4ea3aab36" providerId="ADAL" clId="{F8CCE69A-9E7D-4181-AC13-D533C832C7B8}" dt="2022-03-08T18:42:06.266" v="4450" actId="26606"/>
          <ac:spMkLst>
            <pc:docMk/>
            <pc:sldMk cId="2881441147" sldId="270"/>
            <ac:spMk id="10" creationId="{12609869-9E80-471B-A487-A53288E0E791}"/>
          </ac:spMkLst>
        </pc:spChg>
        <pc:spChg chg="del">
          <ac:chgData name="Nicky Ross" userId="c18492c4-f5a4-4cbf-88f1-70c4ea3aab36" providerId="ADAL" clId="{F8CCE69A-9E7D-4181-AC13-D533C832C7B8}" dt="2022-03-08T20:41:09.943" v="4669" actId="478"/>
          <ac:spMkLst>
            <pc:docMk/>
            <pc:sldMk cId="2881441147" sldId="270"/>
            <ac:spMk id="11" creationId="{DF1C41E7-9774-474B-8E94-D106BB1DF937}"/>
          </ac:spMkLst>
        </pc:spChg>
        <pc:spChg chg="add del">
          <ac:chgData name="Nicky Ross" userId="c18492c4-f5a4-4cbf-88f1-70c4ea3aab36" providerId="ADAL" clId="{F8CCE69A-9E7D-4181-AC13-D533C832C7B8}" dt="2022-03-08T18:42:06.266" v="4450" actId="26606"/>
          <ac:spMkLst>
            <pc:docMk/>
            <pc:sldMk cId="2881441147" sldId="270"/>
            <ac:spMk id="12" creationId="{7004738A-9D34-43E8-97D2-CA0EED4F8BE0}"/>
          </ac:spMkLst>
        </pc:spChg>
        <pc:spChg chg="mod">
          <ac:chgData name="Nicky Ross" userId="c18492c4-f5a4-4cbf-88f1-70c4ea3aab36" providerId="ADAL" clId="{F8CCE69A-9E7D-4181-AC13-D533C832C7B8}" dt="2022-03-08T22:36:44.713" v="5695" actId="1076"/>
          <ac:spMkLst>
            <pc:docMk/>
            <pc:sldMk cId="2881441147" sldId="270"/>
            <ac:spMk id="13" creationId="{40507C63-80BA-481D-8A62-5B6C0C7D474C}"/>
          </ac:spMkLst>
        </pc:spChg>
        <pc:spChg chg="add del">
          <ac:chgData name="Nicky Ross" userId="c18492c4-f5a4-4cbf-88f1-70c4ea3aab36" providerId="ADAL" clId="{F8CCE69A-9E7D-4181-AC13-D533C832C7B8}" dt="2022-03-08T18:42:06.266" v="4450" actId="26606"/>
          <ac:spMkLst>
            <pc:docMk/>
            <pc:sldMk cId="2881441147" sldId="270"/>
            <ac:spMk id="14" creationId="{B8B8D07F-F13E-443E-BA68-2D26672D76B9}"/>
          </ac:spMkLst>
        </pc:spChg>
        <pc:spChg chg="add mod ord">
          <ac:chgData name="Nicky Ross" userId="c18492c4-f5a4-4cbf-88f1-70c4ea3aab36" providerId="ADAL" clId="{F8CCE69A-9E7D-4181-AC13-D533C832C7B8}" dt="2022-03-08T20:55:33.358" v="4840" actId="167"/>
          <ac:spMkLst>
            <pc:docMk/>
            <pc:sldMk cId="2881441147" sldId="270"/>
            <ac:spMk id="15" creationId="{259729E9-7166-45C3-97F0-677443019CF3}"/>
          </ac:spMkLst>
        </pc:spChg>
        <pc:spChg chg="add del">
          <ac:chgData name="Nicky Ross" userId="c18492c4-f5a4-4cbf-88f1-70c4ea3aab36" providerId="ADAL" clId="{F8CCE69A-9E7D-4181-AC13-D533C832C7B8}" dt="2022-03-08T18:42:06.266" v="4450" actId="26606"/>
          <ac:spMkLst>
            <pc:docMk/>
            <pc:sldMk cId="2881441147" sldId="270"/>
            <ac:spMk id="16" creationId="{2813A4FA-24A5-41ED-A534-3807D1B2F344}"/>
          </ac:spMkLst>
        </pc:spChg>
        <pc:spChg chg="add mod">
          <ac:chgData name="Nicky Ross" userId="c18492c4-f5a4-4cbf-88f1-70c4ea3aab36" providerId="ADAL" clId="{F8CCE69A-9E7D-4181-AC13-D533C832C7B8}" dt="2022-03-08T22:41:48.687" v="5720" actId="1076"/>
          <ac:spMkLst>
            <pc:docMk/>
            <pc:sldMk cId="2881441147" sldId="270"/>
            <ac:spMk id="17" creationId="{A3C03185-5928-49AC-89A8-431D6D212786}"/>
          </ac:spMkLst>
        </pc:spChg>
        <pc:spChg chg="add del">
          <ac:chgData name="Nicky Ross" userId="c18492c4-f5a4-4cbf-88f1-70c4ea3aab36" providerId="ADAL" clId="{F8CCE69A-9E7D-4181-AC13-D533C832C7B8}" dt="2022-03-08T18:42:06.266" v="4450" actId="26606"/>
          <ac:spMkLst>
            <pc:docMk/>
            <pc:sldMk cId="2881441147" sldId="270"/>
            <ac:spMk id="18" creationId="{C3944F27-CA70-4E84-A51A-E6BF89558979}"/>
          </ac:spMkLst>
        </pc:spChg>
        <pc:spChg chg="add del">
          <ac:chgData name="Nicky Ross" userId="c18492c4-f5a4-4cbf-88f1-70c4ea3aab36" providerId="ADAL" clId="{F8CCE69A-9E7D-4181-AC13-D533C832C7B8}" dt="2022-03-08T18:42:59.719" v="4459" actId="26606"/>
          <ac:spMkLst>
            <pc:docMk/>
            <pc:sldMk cId="2881441147" sldId="270"/>
            <ac:spMk id="23" creationId="{8D1AA55E-40D5-461B-A5A8-4AE8AAB71B08}"/>
          </ac:spMkLst>
        </pc:spChg>
        <pc:spChg chg="add del">
          <ac:chgData name="Nicky Ross" userId="c18492c4-f5a4-4cbf-88f1-70c4ea3aab36" providerId="ADAL" clId="{F8CCE69A-9E7D-4181-AC13-D533C832C7B8}" dt="2022-03-08T18:42:59.719" v="4459" actId="26606"/>
          <ac:spMkLst>
            <pc:docMk/>
            <pc:sldMk cId="2881441147" sldId="270"/>
            <ac:spMk id="27" creationId="{6CB927A4-E432-4310-9CD5-E89FF5063179}"/>
          </ac:spMkLst>
        </pc:spChg>
        <pc:spChg chg="add del">
          <ac:chgData name="Nicky Ross" userId="c18492c4-f5a4-4cbf-88f1-70c4ea3aab36" providerId="ADAL" clId="{F8CCE69A-9E7D-4181-AC13-D533C832C7B8}" dt="2022-03-08T18:42:59.719" v="4459" actId="26606"/>
          <ac:spMkLst>
            <pc:docMk/>
            <pc:sldMk cId="2881441147" sldId="270"/>
            <ac:spMk id="29" creationId="{E3020543-B24B-4EC4-8FFC-8DD88EEA91A8}"/>
          </ac:spMkLst>
        </pc:spChg>
        <pc:spChg chg="add del">
          <ac:chgData name="Nicky Ross" userId="c18492c4-f5a4-4cbf-88f1-70c4ea3aab36" providerId="ADAL" clId="{F8CCE69A-9E7D-4181-AC13-D533C832C7B8}" dt="2022-03-08T18:42:58.010" v="4454" actId="26606"/>
          <ac:spMkLst>
            <pc:docMk/>
            <pc:sldMk cId="2881441147" sldId="270"/>
            <ac:spMk id="34" creationId="{979E27D9-03C7-44E2-9FF8-15D0C8506AF7}"/>
          </ac:spMkLst>
        </pc:spChg>
        <pc:spChg chg="add del">
          <ac:chgData name="Nicky Ross" userId="c18492c4-f5a4-4cbf-88f1-70c4ea3aab36" providerId="ADAL" clId="{F8CCE69A-9E7D-4181-AC13-D533C832C7B8}" dt="2022-03-08T18:42:58.010" v="4454" actId="26606"/>
          <ac:spMkLst>
            <pc:docMk/>
            <pc:sldMk cId="2881441147" sldId="270"/>
            <ac:spMk id="36" creationId="{EEBF1590-3B36-48EE-A89D-3B6F3CB256AB}"/>
          </ac:spMkLst>
        </pc:spChg>
        <pc:spChg chg="add del">
          <ac:chgData name="Nicky Ross" userId="c18492c4-f5a4-4cbf-88f1-70c4ea3aab36" providerId="ADAL" clId="{F8CCE69A-9E7D-4181-AC13-D533C832C7B8}" dt="2022-03-08T18:42:58.010" v="4454" actId="26606"/>
          <ac:spMkLst>
            <pc:docMk/>
            <pc:sldMk cId="2881441147" sldId="270"/>
            <ac:spMk id="38" creationId="{AC8F6C8C-AB5A-4548-942D-E3FD40ACBC49}"/>
          </ac:spMkLst>
        </pc:spChg>
        <pc:spChg chg="add del">
          <ac:chgData name="Nicky Ross" userId="c18492c4-f5a4-4cbf-88f1-70c4ea3aab36" providerId="ADAL" clId="{F8CCE69A-9E7D-4181-AC13-D533C832C7B8}" dt="2022-03-08T18:42:58.857" v="4456" actId="26606"/>
          <ac:spMkLst>
            <pc:docMk/>
            <pc:sldMk cId="2881441147" sldId="270"/>
            <ac:spMk id="43" creationId="{2B566528-1B12-4246-9431-5C2D7D081168}"/>
          </ac:spMkLst>
        </pc:spChg>
        <pc:spChg chg="add del">
          <ac:chgData name="Nicky Ross" userId="c18492c4-f5a4-4cbf-88f1-70c4ea3aab36" providerId="ADAL" clId="{F8CCE69A-9E7D-4181-AC13-D533C832C7B8}" dt="2022-03-08T18:42:58.857" v="4456" actId="26606"/>
          <ac:spMkLst>
            <pc:docMk/>
            <pc:sldMk cId="2881441147" sldId="270"/>
            <ac:spMk id="44" creationId="{D3F51FEB-38FB-4F6C-9F7B-2F2AFAB65463}"/>
          </ac:spMkLst>
        </pc:spChg>
        <pc:spChg chg="add del">
          <ac:chgData name="Nicky Ross" userId="c18492c4-f5a4-4cbf-88f1-70c4ea3aab36" providerId="ADAL" clId="{F8CCE69A-9E7D-4181-AC13-D533C832C7B8}" dt="2022-03-08T18:42:58.857" v="4456" actId="26606"/>
          <ac:spMkLst>
            <pc:docMk/>
            <pc:sldMk cId="2881441147" sldId="270"/>
            <ac:spMk id="45" creationId="{1E547BA6-BAE0-43BB-A7CA-60F69CE252F0}"/>
          </ac:spMkLst>
        </pc:spChg>
        <pc:spChg chg="add del">
          <ac:chgData name="Nicky Ross" userId="c18492c4-f5a4-4cbf-88f1-70c4ea3aab36" providerId="ADAL" clId="{F8CCE69A-9E7D-4181-AC13-D533C832C7B8}" dt="2022-03-08T18:42:59.704" v="4458" actId="26606"/>
          <ac:spMkLst>
            <pc:docMk/>
            <pc:sldMk cId="2881441147" sldId="270"/>
            <ac:spMk id="47" creationId="{979E27D9-03C7-44E2-9FF8-15D0C8506AF7}"/>
          </ac:spMkLst>
        </pc:spChg>
        <pc:spChg chg="add del">
          <ac:chgData name="Nicky Ross" userId="c18492c4-f5a4-4cbf-88f1-70c4ea3aab36" providerId="ADAL" clId="{F8CCE69A-9E7D-4181-AC13-D533C832C7B8}" dt="2022-03-08T18:42:59.704" v="4458" actId="26606"/>
          <ac:spMkLst>
            <pc:docMk/>
            <pc:sldMk cId="2881441147" sldId="270"/>
            <ac:spMk id="48" creationId="{EEBF1590-3B36-48EE-A89D-3B6F3CB256AB}"/>
          </ac:spMkLst>
        </pc:spChg>
        <pc:spChg chg="add del">
          <ac:chgData name="Nicky Ross" userId="c18492c4-f5a4-4cbf-88f1-70c4ea3aab36" providerId="ADAL" clId="{F8CCE69A-9E7D-4181-AC13-D533C832C7B8}" dt="2022-03-08T18:42:59.704" v="4458" actId="26606"/>
          <ac:spMkLst>
            <pc:docMk/>
            <pc:sldMk cId="2881441147" sldId="270"/>
            <ac:spMk id="49" creationId="{AC8F6C8C-AB5A-4548-942D-E3FD40ACBC49}"/>
          </ac:spMkLst>
        </pc:spChg>
        <pc:spChg chg="add del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51" creationId="{2B566528-1B12-4246-9431-5C2D7D081168}"/>
          </ac:spMkLst>
        </pc:spChg>
        <pc:spChg chg="add del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52" creationId="{D3F51FEB-38FB-4F6C-9F7B-2F2AFAB65463}"/>
          </ac:spMkLst>
        </pc:spChg>
        <pc:spChg chg="add del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53" creationId="{1E547BA6-BAE0-43BB-A7CA-60F69CE252F0}"/>
          </ac:spMkLst>
        </pc:spChg>
        <pc:spChg chg="add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61" creationId="{2596F992-698C-48C0-9D89-70DA4CE927EF}"/>
          </ac:spMkLst>
        </pc:spChg>
        <pc:spChg chg="add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63" creationId="{A344AAA5-41F4-4862-97EF-688D31DC7567}"/>
          </ac:spMkLst>
        </pc:spChg>
        <pc:spChg chg="add">
          <ac:chgData name="Nicky Ross" userId="c18492c4-f5a4-4cbf-88f1-70c4ea3aab36" providerId="ADAL" clId="{F8CCE69A-9E7D-4181-AC13-D533C832C7B8}" dt="2022-03-08T18:51:34.077" v="4488" actId="26606"/>
          <ac:spMkLst>
            <pc:docMk/>
            <pc:sldMk cId="2881441147" sldId="270"/>
            <ac:spMk id="65" creationId="{69E1A62C-2AAF-4B3E-8CDB-65E237080997}"/>
          </ac:spMkLst>
        </pc:spChg>
        <pc:grpChg chg="add del">
          <ac:chgData name="Nicky Ross" userId="c18492c4-f5a4-4cbf-88f1-70c4ea3aab36" providerId="ADAL" clId="{F8CCE69A-9E7D-4181-AC13-D533C832C7B8}" dt="2022-03-08T18:42:58.857" v="4456" actId="26606"/>
          <ac:grpSpMkLst>
            <pc:docMk/>
            <pc:sldMk cId="2881441147" sldId="270"/>
            <ac:grpSpMk id="40" creationId="{912209CB-3E4C-43AE-B507-08269FAE89F5}"/>
          </ac:grpSpMkLst>
        </pc:grpChg>
        <pc:grpChg chg="add del">
          <ac:chgData name="Nicky Ross" userId="c18492c4-f5a4-4cbf-88f1-70c4ea3aab36" providerId="ADAL" clId="{F8CCE69A-9E7D-4181-AC13-D533C832C7B8}" dt="2022-03-08T18:51:34.077" v="4488" actId="26606"/>
          <ac:grpSpMkLst>
            <pc:docMk/>
            <pc:sldMk cId="2881441147" sldId="270"/>
            <ac:grpSpMk id="54" creationId="{912209CB-3E4C-43AE-B507-08269FAE89F5}"/>
          </ac:grpSpMkLst>
        </pc:grpChg>
        <pc:picChg chg="add mod">
          <ac:chgData name="Nicky Ross" userId="c18492c4-f5a4-4cbf-88f1-70c4ea3aab36" providerId="ADAL" clId="{F8CCE69A-9E7D-4181-AC13-D533C832C7B8}" dt="2022-03-08T22:32:19.300" v="5619" actId="14100"/>
          <ac:picMkLst>
            <pc:docMk/>
            <pc:sldMk cId="2881441147" sldId="270"/>
            <ac:picMk id="5" creationId="{BD5D133C-2C75-4BE3-8A58-5E1BB4CBE47C}"/>
          </ac:picMkLst>
        </pc:picChg>
        <pc:picChg chg="add del mod">
          <ac:chgData name="Nicky Ross" userId="c18492c4-f5a4-4cbf-88f1-70c4ea3aab36" providerId="ADAL" clId="{F8CCE69A-9E7D-4181-AC13-D533C832C7B8}" dt="2022-03-08T20:15:09.220" v="4521" actId="478"/>
          <ac:picMkLst>
            <pc:docMk/>
            <pc:sldMk cId="2881441147" sldId="270"/>
            <ac:picMk id="7" creationId="{ED4A69C6-1582-404C-8483-38AA06B1C211}"/>
          </ac:picMkLst>
        </pc:picChg>
        <pc:picChg chg="add del mod">
          <ac:chgData name="Nicky Ross" userId="c18492c4-f5a4-4cbf-88f1-70c4ea3aab36" providerId="ADAL" clId="{F8CCE69A-9E7D-4181-AC13-D533C832C7B8}" dt="2022-03-09T23:05:24.005" v="14161" actId="478"/>
          <ac:picMkLst>
            <pc:docMk/>
            <pc:sldMk cId="2881441147" sldId="270"/>
            <ac:picMk id="9" creationId="{DBA4E0FB-DE13-4CD3-A5E9-C450BCEDBCC4}"/>
          </ac:picMkLst>
        </pc:picChg>
        <pc:picChg chg="add mod">
          <ac:chgData name="Nicky Ross" userId="c18492c4-f5a4-4cbf-88f1-70c4ea3aab36" providerId="ADAL" clId="{F8CCE69A-9E7D-4181-AC13-D533C832C7B8}" dt="2022-03-09T13:07:19.555" v="7965" actId="1076"/>
          <ac:picMkLst>
            <pc:docMk/>
            <pc:sldMk cId="2881441147" sldId="270"/>
            <ac:picMk id="20" creationId="{6B241074-67EE-405F-9BB5-F2F5F9C7E757}"/>
          </ac:picMkLst>
        </pc:picChg>
        <pc:cxnChg chg="add del">
          <ac:chgData name="Nicky Ross" userId="c18492c4-f5a4-4cbf-88f1-70c4ea3aab36" providerId="ADAL" clId="{F8CCE69A-9E7D-4181-AC13-D533C832C7B8}" dt="2022-03-08T18:42:59.719" v="4459" actId="26606"/>
          <ac:cxnSpMkLst>
            <pc:docMk/>
            <pc:sldMk cId="2881441147" sldId="270"/>
            <ac:cxnSpMk id="25" creationId="{7EB498BD-8089-4626-91EA-4978EBEF535E}"/>
          </ac:cxnSpMkLst>
        </pc:cxnChg>
      </pc:sldChg>
      <pc:sldChg chg="addSp modSp add del mod setBg addAnim">
        <pc:chgData name="Nicky Ross" userId="c18492c4-f5a4-4cbf-88f1-70c4ea3aab36" providerId="ADAL" clId="{F8CCE69A-9E7D-4181-AC13-D533C832C7B8}" dt="2022-03-09T00:19:59.708" v="6518" actId="47"/>
        <pc:sldMkLst>
          <pc:docMk/>
          <pc:sldMk cId="3721417430" sldId="271"/>
        </pc:sldMkLst>
        <pc:spChg chg="mod">
          <ac:chgData name="Nicky Ross" userId="c18492c4-f5a4-4cbf-88f1-70c4ea3aab36" providerId="ADAL" clId="{F8CCE69A-9E7D-4181-AC13-D533C832C7B8}" dt="2022-03-08T18:52:44.147" v="4498" actId="26606"/>
          <ac:spMkLst>
            <pc:docMk/>
            <pc:sldMk cId="3721417430" sldId="271"/>
            <ac:spMk id="2" creationId="{AFEFA80C-A044-45E6-AE5C-2C63AE0FB147}"/>
          </ac:spMkLst>
        </pc:spChg>
        <pc:spChg chg="mod">
          <ac:chgData name="Nicky Ross" userId="c18492c4-f5a4-4cbf-88f1-70c4ea3aab36" providerId="ADAL" clId="{F8CCE69A-9E7D-4181-AC13-D533C832C7B8}" dt="2022-03-08T18:52:44.147" v="4498" actId="26606"/>
          <ac:spMkLst>
            <pc:docMk/>
            <pc:sldMk cId="3721417430" sldId="271"/>
            <ac:spMk id="3" creationId="{2B6AABD4-D529-4DE9-BC32-0F288B2EE209}"/>
          </ac:spMkLst>
        </pc:spChg>
        <pc:spChg chg="add">
          <ac:chgData name="Nicky Ross" userId="c18492c4-f5a4-4cbf-88f1-70c4ea3aab36" providerId="ADAL" clId="{F8CCE69A-9E7D-4181-AC13-D533C832C7B8}" dt="2022-03-08T18:52:44.147" v="4498" actId="26606"/>
          <ac:spMkLst>
            <pc:docMk/>
            <pc:sldMk cId="3721417430" sldId="271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2:44.147" v="4498" actId="26606"/>
          <ac:spMkLst>
            <pc:docMk/>
            <pc:sldMk cId="3721417430" sldId="271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2:44.147" v="4498" actId="26606"/>
          <ac:spMkLst>
            <pc:docMk/>
            <pc:sldMk cId="3721417430" sldId="271"/>
            <ac:spMk id="12" creationId="{AC8F6C8C-AB5A-4548-942D-E3FD40ACBC49}"/>
          </ac:spMkLst>
        </pc:spChg>
      </pc:sldChg>
      <pc:sldChg chg="addSp modSp new del mod setBg">
        <pc:chgData name="Nicky Ross" userId="c18492c4-f5a4-4cbf-88f1-70c4ea3aab36" providerId="ADAL" clId="{F8CCE69A-9E7D-4181-AC13-D533C832C7B8}" dt="2022-03-09T16:17:41.542" v="10805" actId="47"/>
        <pc:sldMkLst>
          <pc:docMk/>
          <pc:sldMk cId="607514574" sldId="272"/>
        </pc:sldMkLst>
        <pc:spChg chg="mod">
          <ac:chgData name="Nicky Ross" userId="c18492c4-f5a4-4cbf-88f1-70c4ea3aab36" providerId="ADAL" clId="{F8CCE69A-9E7D-4181-AC13-D533C832C7B8}" dt="2022-03-08T18:53:16.938" v="4506" actId="26606"/>
          <ac:spMkLst>
            <pc:docMk/>
            <pc:sldMk cId="607514574" sldId="272"/>
            <ac:spMk id="2" creationId="{0D603D91-FE56-4A0F-A393-48A300E686CF}"/>
          </ac:spMkLst>
        </pc:spChg>
        <pc:spChg chg="mod">
          <ac:chgData name="Nicky Ross" userId="c18492c4-f5a4-4cbf-88f1-70c4ea3aab36" providerId="ADAL" clId="{F8CCE69A-9E7D-4181-AC13-D533C832C7B8}" dt="2022-03-08T18:53:16.938" v="4506" actId="26606"/>
          <ac:spMkLst>
            <pc:docMk/>
            <pc:sldMk cId="607514574" sldId="272"/>
            <ac:spMk id="3" creationId="{BC81E7CD-BD2A-465D-A1CC-80619418DE64}"/>
          </ac:spMkLst>
        </pc:spChg>
        <pc:spChg chg="add">
          <ac:chgData name="Nicky Ross" userId="c18492c4-f5a4-4cbf-88f1-70c4ea3aab36" providerId="ADAL" clId="{F8CCE69A-9E7D-4181-AC13-D533C832C7B8}" dt="2022-03-08T18:53:16.938" v="4506" actId="26606"/>
          <ac:spMkLst>
            <pc:docMk/>
            <pc:sldMk cId="607514574" sldId="272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16.938" v="4506" actId="26606"/>
          <ac:spMkLst>
            <pc:docMk/>
            <pc:sldMk cId="607514574" sldId="272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16.938" v="4506" actId="26606"/>
          <ac:spMkLst>
            <pc:docMk/>
            <pc:sldMk cId="607514574" sldId="272"/>
            <ac:spMk id="12" creationId="{AC8F6C8C-AB5A-4548-942D-E3FD40ACBC49}"/>
          </ac:spMkLst>
        </pc:spChg>
      </pc:sldChg>
      <pc:sldChg chg="addSp modSp new del mod setBg">
        <pc:chgData name="Nicky Ross" userId="c18492c4-f5a4-4cbf-88f1-70c4ea3aab36" providerId="ADAL" clId="{F8CCE69A-9E7D-4181-AC13-D533C832C7B8}" dt="2022-03-09T23:00:45.008" v="13773" actId="47"/>
        <pc:sldMkLst>
          <pc:docMk/>
          <pc:sldMk cId="1509723657" sldId="273"/>
        </pc:sldMkLst>
        <pc:spChg chg="mod">
          <ac:chgData name="Nicky Ross" userId="c18492c4-f5a4-4cbf-88f1-70c4ea3aab36" providerId="ADAL" clId="{F8CCE69A-9E7D-4181-AC13-D533C832C7B8}" dt="2022-03-09T23:00:11.430" v="13768" actId="14100"/>
          <ac:spMkLst>
            <pc:docMk/>
            <pc:sldMk cId="1509723657" sldId="273"/>
            <ac:spMk id="2" creationId="{11B1B7EE-B374-4856-A06F-EB2A728BAE0B}"/>
          </ac:spMkLst>
        </pc:spChg>
        <pc:spChg chg="mod">
          <ac:chgData name="Nicky Ross" userId="c18492c4-f5a4-4cbf-88f1-70c4ea3aab36" providerId="ADAL" clId="{F8CCE69A-9E7D-4181-AC13-D533C832C7B8}" dt="2022-03-09T23:00:43.582" v="13772" actId="20577"/>
          <ac:spMkLst>
            <pc:docMk/>
            <pc:sldMk cId="1509723657" sldId="273"/>
            <ac:spMk id="3" creationId="{0C355A3F-BD1F-4A89-B24D-75C23A373169}"/>
          </ac:spMkLst>
        </pc:spChg>
        <pc:spChg chg="add">
          <ac:chgData name="Nicky Ross" userId="c18492c4-f5a4-4cbf-88f1-70c4ea3aab36" providerId="ADAL" clId="{F8CCE69A-9E7D-4181-AC13-D533C832C7B8}" dt="2022-03-08T18:53:20.204" v="4507" actId="26606"/>
          <ac:spMkLst>
            <pc:docMk/>
            <pc:sldMk cId="1509723657" sldId="273"/>
            <ac:spMk id="8" creationId="{979E27D9-03C7-44E2-9FF8-15D0C8506AF7}"/>
          </ac:spMkLst>
        </pc:spChg>
        <pc:spChg chg="add">
          <ac:chgData name="Nicky Ross" userId="c18492c4-f5a4-4cbf-88f1-70c4ea3aab36" providerId="ADAL" clId="{F8CCE69A-9E7D-4181-AC13-D533C832C7B8}" dt="2022-03-08T18:53:20.204" v="4507" actId="26606"/>
          <ac:spMkLst>
            <pc:docMk/>
            <pc:sldMk cId="1509723657" sldId="273"/>
            <ac:spMk id="10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18:53:20.204" v="4507" actId="26606"/>
          <ac:spMkLst>
            <pc:docMk/>
            <pc:sldMk cId="1509723657" sldId="273"/>
            <ac:spMk id="12" creationId="{AC8F6C8C-AB5A-4548-942D-E3FD40ACBC49}"/>
          </ac:spMkLst>
        </pc:spChg>
      </pc:sldChg>
      <pc:sldChg chg="addSp delSp modSp new mod setBg">
        <pc:chgData name="Nicky Ross" userId="c18492c4-f5a4-4cbf-88f1-70c4ea3aab36" providerId="ADAL" clId="{F8CCE69A-9E7D-4181-AC13-D533C832C7B8}" dt="2022-03-10T01:30:23.100" v="15245" actId="1582"/>
        <pc:sldMkLst>
          <pc:docMk/>
          <pc:sldMk cId="1986298557" sldId="274"/>
        </pc:sldMkLst>
        <pc:spChg chg="mod">
          <ac:chgData name="Nicky Ross" userId="c18492c4-f5a4-4cbf-88f1-70c4ea3aab36" providerId="ADAL" clId="{F8CCE69A-9E7D-4181-AC13-D533C832C7B8}" dt="2022-03-09T12:54:08.454" v="7724" actId="20577"/>
          <ac:spMkLst>
            <pc:docMk/>
            <pc:sldMk cId="1986298557" sldId="274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18:59:29.039" v="11496" actId="20577"/>
          <ac:spMkLst>
            <pc:docMk/>
            <pc:sldMk cId="1986298557" sldId="274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8:21.100" v="15220" actId="403"/>
          <ac:spMkLst>
            <pc:docMk/>
            <pc:sldMk cId="1986298557" sldId="274"/>
            <ac:spMk id="4" creationId="{C4AD35B7-CB62-4D38-A3B1-07DCC7AD48FD}"/>
          </ac:spMkLst>
        </pc:spChg>
        <pc:spChg chg="add mod">
          <ac:chgData name="Nicky Ross" userId="c18492c4-f5a4-4cbf-88f1-70c4ea3aab36" providerId="ADAL" clId="{F8CCE69A-9E7D-4181-AC13-D533C832C7B8}" dt="2022-03-10T01:30:23.100" v="15245" actId="1582"/>
          <ac:spMkLst>
            <pc:docMk/>
            <pc:sldMk cId="1986298557" sldId="274"/>
            <ac:spMk id="5" creationId="{B47A3A62-BB14-4046-A223-AE1F2C78C358}"/>
          </ac:spMkLst>
        </pc:spChg>
        <pc:spChg chg="add mod">
          <ac:chgData name="Nicky Ross" userId="c18492c4-f5a4-4cbf-88f1-70c4ea3aab36" providerId="ADAL" clId="{F8CCE69A-9E7D-4181-AC13-D533C832C7B8}" dt="2022-03-08T22:45:58.432" v="5756" actId="1076"/>
          <ac:spMkLst>
            <pc:docMk/>
            <pc:sldMk cId="1986298557" sldId="274"/>
            <ac:spMk id="8" creationId="{D02DCA00-2D85-4A32-9F2B-34AC1E95012A}"/>
          </ac:spMkLst>
        </pc:spChg>
        <pc:spChg chg="add">
          <ac:chgData name="Nicky Ross" userId="c18492c4-f5a4-4cbf-88f1-70c4ea3aab36" providerId="ADAL" clId="{F8CCE69A-9E7D-4181-AC13-D533C832C7B8}" dt="2022-03-08T21:47:46.368" v="5094" actId="26606"/>
          <ac:spMkLst>
            <pc:docMk/>
            <pc:sldMk cId="1986298557" sldId="274"/>
            <ac:spMk id="9" creationId="{979E27D9-03C7-44E2-9FF8-15D0C8506AF7}"/>
          </ac:spMkLst>
        </pc:spChg>
        <pc:spChg chg="add del mod">
          <ac:chgData name="Nicky Ross" userId="c18492c4-f5a4-4cbf-88f1-70c4ea3aab36" providerId="ADAL" clId="{F8CCE69A-9E7D-4181-AC13-D533C832C7B8}" dt="2022-03-08T22:33:36.069" v="5660" actId="478"/>
          <ac:spMkLst>
            <pc:docMk/>
            <pc:sldMk cId="1986298557" sldId="274"/>
            <ac:spMk id="10" creationId="{4A3E6AF1-785A-4E84-B3DA-7D5347E50D64}"/>
          </ac:spMkLst>
        </pc:spChg>
        <pc:spChg chg="add">
          <ac:chgData name="Nicky Ross" userId="c18492c4-f5a4-4cbf-88f1-70c4ea3aab36" providerId="ADAL" clId="{F8CCE69A-9E7D-4181-AC13-D533C832C7B8}" dt="2022-03-08T21:47:46.368" v="5094" actId="26606"/>
          <ac:spMkLst>
            <pc:docMk/>
            <pc:sldMk cId="1986298557" sldId="274"/>
            <ac:spMk id="11" creationId="{EEBF1590-3B36-48EE-A89D-3B6F3CB256AB}"/>
          </ac:spMkLst>
        </pc:spChg>
        <pc:spChg chg="add">
          <ac:chgData name="Nicky Ross" userId="c18492c4-f5a4-4cbf-88f1-70c4ea3aab36" providerId="ADAL" clId="{F8CCE69A-9E7D-4181-AC13-D533C832C7B8}" dt="2022-03-08T21:47:46.368" v="5094" actId="26606"/>
          <ac:spMkLst>
            <pc:docMk/>
            <pc:sldMk cId="1986298557" sldId="274"/>
            <ac:spMk id="13" creationId="{AC8F6C8C-AB5A-4548-942D-E3FD40ACBC49}"/>
          </ac:spMkLst>
        </pc:spChg>
        <pc:picChg chg="add mod">
          <ac:chgData name="Nicky Ross" userId="c18492c4-f5a4-4cbf-88f1-70c4ea3aab36" providerId="ADAL" clId="{F8CCE69A-9E7D-4181-AC13-D533C832C7B8}" dt="2022-03-08T22:34:51.342" v="5677" actId="1076"/>
          <ac:picMkLst>
            <pc:docMk/>
            <pc:sldMk cId="1986298557" sldId="274"/>
            <ac:picMk id="7" creationId="{AE557935-A5B8-47E9-8811-443101ED0B7C}"/>
          </ac:picMkLst>
        </pc:picChg>
      </pc:sldChg>
      <pc:sldChg chg="new del">
        <pc:chgData name="Nicky Ross" userId="c18492c4-f5a4-4cbf-88f1-70c4ea3aab36" providerId="ADAL" clId="{F8CCE69A-9E7D-4181-AC13-D533C832C7B8}" dt="2022-03-04T01:58:34.040" v="4031" actId="47"/>
        <pc:sldMkLst>
          <pc:docMk/>
          <pc:sldMk cId="3222907978" sldId="274"/>
        </pc:sldMkLst>
      </pc:sldChg>
      <pc:sldChg chg="delSp modSp add mod ord">
        <pc:chgData name="Nicky Ross" userId="c18492c4-f5a4-4cbf-88f1-70c4ea3aab36" providerId="ADAL" clId="{F8CCE69A-9E7D-4181-AC13-D533C832C7B8}" dt="2022-03-10T00:51:46.679" v="15145"/>
        <pc:sldMkLst>
          <pc:docMk/>
          <pc:sldMk cId="2370194652" sldId="275"/>
        </pc:sldMkLst>
        <pc:spChg chg="mod">
          <ac:chgData name="Nicky Ross" userId="c18492c4-f5a4-4cbf-88f1-70c4ea3aab36" providerId="ADAL" clId="{F8CCE69A-9E7D-4181-AC13-D533C832C7B8}" dt="2022-03-09T13:37:30.203" v="8253" actId="20577"/>
          <ac:spMkLst>
            <pc:docMk/>
            <pc:sldMk cId="2370194652" sldId="275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13:58:52.119" v="8354" actId="14100"/>
          <ac:spMkLst>
            <pc:docMk/>
            <pc:sldMk cId="2370194652" sldId="275"/>
            <ac:spMk id="3" creationId="{04C11524-08D4-49D8-B330-4562DE78B78F}"/>
          </ac:spMkLst>
        </pc:spChg>
        <pc:spChg chg="del">
          <ac:chgData name="Nicky Ross" userId="c18492c4-f5a4-4cbf-88f1-70c4ea3aab36" providerId="ADAL" clId="{F8CCE69A-9E7D-4181-AC13-D533C832C7B8}" dt="2022-03-08T23:03:27.321" v="5809" actId="478"/>
          <ac:spMkLst>
            <pc:docMk/>
            <pc:sldMk cId="2370194652" sldId="275"/>
            <ac:spMk id="8" creationId="{D02DCA00-2D85-4A32-9F2B-34AC1E95012A}"/>
          </ac:spMkLst>
        </pc:spChg>
        <pc:picChg chg="del">
          <ac:chgData name="Nicky Ross" userId="c18492c4-f5a4-4cbf-88f1-70c4ea3aab36" providerId="ADAL" clId="{F8CCE69A-9E7D-4181-AC13-D533C832C7B8}" dt="2022-03-08T23:03:24.715" v="5808" actId="478"/>
          <ac:picMkLst>
            <pc:docMk/>
            <pc:sldMk cId="2370194652" sldId="275"/>
            <ac:picMk id="7" creationId="{AE557935-A5B8-47E9-8811-443101ED0B7C}"/>
          </ac:picMkLst>
        </pc:picChg>
      </pc:sldChg>
      <pc:sldChg chg="new del">
        <pc:chgData name="Nicky Ross" userId="c18492c4-f5a4-4cbf-88f1-70c4ea3aab36" providerId="ADAL" clId="{F8CCE69A-9E7D-4181-AC13-D533C832C7B8}" dt="2022-03-04T01:58:35.195" v="4032" actId="47"/>
        <pc:sldMkLst>
          <pc:docMk/>
          <pc:sldMk cId="4245059726" sldId="275"/>
        </pc:sldMkLst>
      </pc:sldChg>
      <pc:sldChg chg="new del">
        <pc:chgData name="Nicky Ross" userId="c18492c4-f5a4-4cbf-88f1-70c4ea3aab36" providerId="ADAL" clId="{F8CCE69A-9E7D-4181-AC13-D533C832C7B8}" dt="2022-03-04T01:58:35.829" v="4033" actId="47"/>
        <pc:sldMkLst>
          <pc:docMk/>
          <pc:sldMk cId="1222256504" sldId="276"/>
        </pc:sldMkLst>
      </pc:sldChg>
      <pc:sldChg chg="addSp delSp modSp add mod ord">
        <pc:chgData name="Nicky Ross" userId="c18492c4-f5a4-4cbf-88f1-70c4ea3aab36" providerId="ADAL" clId="{F8CCE69A-9E7D-4181-AC13-D533C832C7B8}" dt="2022-03-10T00:49:18.013" v="15119"/>
        <pc:sldMkLst>
          <pc:docMk/>
          <pc:sldMk cId="3914477517" sldId="276"/>
        </pc:sldMkLst>
        <pc:spChg chg="mod">
          <ac:chgData name="Nicky Ross" userId="c18492c4-f5a4-4cbf-88f1-70c4ea3aab36" providerId="ADAL" clId="{F8CCE69A-9E7D-4181-AC13-D533C832C7B8}" dt="2022-03-09T13:37:33.199" v="8256" actId="20577"/>
          <ac:spMkLst>
            <pc:docMk/>
            <pc:sldMk cId="3914477517" sldId="276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22:49:35.998" v="13351" actId="20577"/>
          <ac:spMkLst>
            <pc:docMk/>
            <pc:sldMk cId="3914477517" sldId="276"/>
            <ac:spMk id="3" creationId="{04C11524-08D4-49D8-B330-4562DE78B78F}"/>
          </ac:spMkLst>
        </pc:spChg>
        <pc:spChg chg="add del mod">
          <ac:chgData name="Nicky Ross" userId="c18492c4-f5a4-4cbf-88f1-70c4ea3aab36" providerId="ADAL" clId="{F8CCE69A-9E7D-4181-AC13-D533C832C7B8}" dt="2022-03-09T01:41:52.785" v="7552" actId="21"/>
          <ac:spMkLst>
            <pc:docMk/>
            <pc:sldMk cId="3914477517" sldId="276"/>
            <ac:spMk id="6" creationId="{B5923CBC-51E8-4C55-BCAF-13B80D5FE09F}"/>
          </ac:spMkLst>
        </pc:spChg>
        <pc:spChg chg="add del mod">
          <ac:chgData name="Nicky Ross" userId="c18492c4-f5a4-4cbf-88f1-70c4ea3aab36" providerId="ADAL" clId="{F8CCE69A-9E7D-4181-AC13-D533C832C7B8}" dt="2022-03-09T01:41:52.785" v="7552" actId="21"/>
          <ac:spMkLst>
            <pc:docMk/>
            <pc:sldMk cId="3914477517" sldId="276"/>
            <ac:spMk id="10" creationId="{8D3B1D86-4FA3-47CD-A3EB-B4A1E695F5C8}"/>
          </ac:spMkLst>
        </pc:spChg>
        <pc:inkChg chg="add del">
          <ac:chgData name="Nicky Ross" userId="c18492c4-f5a4-4cbf-88f1-70c4ea3aab36" providerId="ADAL" clId="{F8CCE69A-9E7D-4181-AC13-D533C832C7B8}" dt="2022-03-09T01:40:48.046" v="7542" actId="9405"/>
          <ac:inkMkLst>
            <pc:docMk/>
            <pc:sldMk cId="3914477517" sldId="276"/>
            <ac:inkMk id="5" creationId="{ED37193C-E4A4-4218-B6B5-C23506B249BC}"/>
          </ac:inkMkLst>
        </pc:inkChg>
      </pc:sldChg>
      <pc:sldChg chg="new del">
        <pc:chgData name="Nicky Ross" userId="c18492c4-f5a4-4cbf-88f1-70c4ea3aab36" providerId="ADAL" clId="{F8CCE69A-9E7D-4181-AC13-D533C832C7B8}" dt="2022-03-04T01:58:36.144" v="4034" actId="47"/>
        <pc:sldMkLst>
          <pc:docMk/>
          <pc:sldMk cId="1550143331" sldId="277"/>
        </pc:sldMkLst>
      </pc:sldChg>
      <pc:sldChg chg="addSp modSp add mod ord">
        <pc:chgData name="Nicky Ross" userId="c18492c4-f5a4-4cbf-88f1-70c4ea3aab36" providerId="ADAL" clId="{F8CCE69A-9E7D-4181-AC13-D533C832C7B8}" dt="2022-03-10T00:49:02.683" v="15117"/>
        <pc:sldMkLst>
          <pc:docMk/>
          <pc:sldMk cId="3911597350" sldId="277"/>
        </pc:sldMkLst>
        <pc:spChg chg="mod">
          <ac:chgData name="Nicky Ross" userId="c18492c4-f5a4-4cbf-88f1-70c4ea3aab36" providerId="ADAL" clId="{F8CCE69A-9E7D-4181-AC13-D533C832C7B8}" dt="2022-03-09T13:37:37.109" v="8259" actId="20577"/>
          <ac:spMkLst>
            <pc:docMk/>
            <pc:sldMk cId="3911597350" sldId="277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18:42:45.981" v="11490" actId="12"/>
          <ac:spMkLst>
            <pc:docMk/>
            <pc:sldMk cId="3911597350" sldId="277"/>
            <ac:spMk id="3" creationId="{04C11524-08D4-49D8-B330-4562DE78B78F}"/>
          </ac:spMkLst>
        </pc:spChg>
        <pc:spChg chg="add mod">
          <ac:chgData name="Nicky Ross" userId="c18492c4-f5a4-4cbf-88f1-70c4ea3aab36" providerId="ADAL" clId="{F8CCE69A-9E7D-4181-AC13-D533C832C7B8}" dt="2022-03-09T18:43:01.977" v="11492" actId="1076"/>
          <ac:spMkLst>
            <pc:docMk/>
            <pc:sldMk cId="3911597350" sldId="277"/>
            <ac:spMk id="8" creationId="{B88351B9-F5D6-49C8-80F4-DDD47520E6C5}"/>
          </ac:spMkLst>
        </pc:spChg>
        <pc:spChg chg="add mod">
          <ac:chgData name="Nicky Ross" userId="c18492c4-f5a4-4cbf-88f1-70c4ea3aab36" providerId="ADAL" clId="{F8CCE69A-9E7D-4181-AC13-D533C832C7B8}" dt="2022-03-09T18:43:07.029" v="11493" actId="1076"/>
          <ac:spMkLst>
            <pc:docMk/>
            <pc:sldMk cId="3911597350" sldId="277"/>
            <ac:spMk id="10" creationId="{5B11CB72-21D6-4700-BFAB-6E91365B9C42}"/>
          </ac:spMkLst>
        </pc:spChg>
      </pc:sldChg>
      <pc:sldChg chg="addSp delSp modSp add mod">
        <pc:chgData name="Nicky Ross" userId="c18492c4-f5a4-4cbf-88f1-70c4ea3aab36" providerId="ADAL" clId="{F8CCE69A-9E7D-4181-AC13-D533C832C7B8}" dt="2022-03-10T01:28:38.752" v="15226" actId="403"/>
        <pc:sldMkLst>
          <pc:docMk/>
          <pc:sldMk cId="966768997" sldId="278"/>
        </pc:sldMkLst>
        <pc:spChg chg="mod">
          <ac:chgData name="Nicky Ross" userId="c18492c4-f5a4-4cbf-88f1-70c4ea3aab36" providerId="ADAL" clId="{F8CCE69A-9E7D-4181-AC13-D533C832C7B8}" dt="2022-03-09T15:14:55.449" v="10312" actId="20577"/>
          <ac:spMkLst>
            <pc:docMk/>
            <pc:sldMk cId="966768997" sldId="278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10T01:21:14.941" v="15208" actId="20577"/>
          <ac:spMkLst>
            <pc:docMk/>
            <pc:sldMk cId="966768997" sldId="278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8:38.752" v="15226" actId="403"/>
          <ac:spMkLst>
            <pc:docMk/>
            <pc:sldMk cId="966768997" sldId="278"/>
            <ac:spMk id="4" creationId="{C4AD35B7-CB62-4D38-A3B1-07DCC7AD48FD}"/>
          </ac:spMkLst>
        </pc:spChg>
        <pc:spChg chg="add mod">
          <ac:chgData name="Nicky Ross" userId="c18492c4-f5a4-4cbf-88f1-70c4ea3aab36" providerId="ADAL" clId="{F8CCE69A-9E7D-4181-AC13-D533C832C7B8}" dt="2022-03-10T00:58:15.799" v="15194" actId="208"/>
          <ac:spMkLst>
            <pc:docMk/>
            <pc:sldMk cId="966768997" sldId="278"/>
            <ac:spMk id="5" creationId="{7570395B-8649-4AC8-B73D-CF87951B436A}"/>
          </ac:spMkLst>
        </pc:spChg>
        <pc:spChg chg="del">
          <ac:chgData name="Nicky Ross" userId="c18492c4-f5a4-4cbf-88f1-70c4ea3aab36" providerId="ADAL" clId="{F8CCE69A-9E7D-4181-AC13-D533C832C7B8}" dt="2022-03-09T12:42:07.450" v="7712" actId="478"/>
          <ac:spMkLst>
            <pc:docMk/>
            <pc:sldMk cId="966768997" sldId="278"/>
            <ac:spMk id="8" creationId="{B88351B9-F5D6-49C8-80F4-DDD47520E6C5}"/>
          </ac:spMkLst>
        </pc:spChg>
        <pc:spChg chg="del">
          <ac:chgData name="Nicky Ross" userId="c18492c4-f5a4-4cbf-88f1-70c4ea3aab36" providerId="ADAL" clId="{F8CCE69A-9E7D-4181-AC13-D533C832C7B8}" dt="2022-03-09T12:42:06.359" v="7711" actId="478"/>
          <ac:spMkLst>
            <pc:docMk/>
            <pc:sldMk cId="966768997" sldId="278"/>
            <ac:spMk id="10" creationId="{5B11CB72-21D6-4700-BFAB-6E91365B9C42}"/>
          </ac:spMkLst>
        </pc:spChg>
      </pc:sldChg>
      <pc:sldChg chg="new del">
        <pc:chgData name="Nicky Ross" userId="c18492c4-f5a4-4cbf-88f1-70c4ea3aab36" providerId="ADAL" clId="{F8CCE69A-9E7D-4181-AC13-D533C832C7B8}" dt="2022-03-04T01:58:36.802" v="4035" actId="47"/>
        <pc:sldMkLst>
          <pc:docMk/>
          <pc:sldMk cId="3610406547" sldId="278"/>
        </pc:sldMkLst>
      </pc:sldChg>
      <pc:sldChg chg="new del">
        <pc:chgData name="Nicky Ross" userId="c18492c4-f5a4-4cbf-88f1-70c4ea3aab36" providerId="ADAL" clId="{F8CCE69A-9E7D-4181-AC13-D533C832C7B8}" dt="2022-03-04T01:58:37.022" v="4036" actId="47"/>
        <pc:sldMkLst>
          <pc:docMk/>
          <pc:sldMk cId="335004698" sldId="279"/>
        </pc:sldMkLst>
      </pc:sldChg>
      <pc:sldChg chg="addSp delSp modSp add mod">
        <pc:chgData name="Nicky Ross" userId="c18492c4-f5a4-4cbf-88f1-70c4ea3aab36" providerId="ADAL" clId="{F8CCE69A-9E7D-4181-AC13-D533C832C7B8}" dt="2022-03-10T01:42:56.039" v="15297" actId="14100"/>
        <pc:sldMkLst>
          <pc:docMk/>
          <pc:sldMk cId="525253483" sldId="279"/>
        </pc:sldMkLst>
        <pc:spChg chg="mod">
          <ac:chgData name="Nicky Ross" userId="c18492c4-f5a4-4cbf-88f1-70c4ea3aab36" providerId="ADAL" clId="{F8CCE69A-9E7D-4181-AC13-D533C832C7B8}" dt="2022-03-09T13:35:29.564" v="8242" actId="1076"/>
          <ac:spMkLst>
            <pc:docMk/>
            <pc:sldMk cId="525253483" sldId="279"/>
            <ac:spMk id="2" creationId="{92C2C727-F08A-40DD-839C-B4C5366F81F2}"/>
          </ac:spMkLst>
        </pc:spChg>
        <pc:spChg chg="mod">
          <ac:chgData name="Nicky Ross" userId="c18492c4-f5a4-4cbf-88f1-70c4ea3aab36" providerId="ADAL" clId="{F8CCE69A-9E7D-4181-AC13-D533C832C7B8}" dt="2022-03-10T01:21:50.136" v="15214" actId="20577"/>
          <ac:spMkLst>
            <pc:docMk/>
            <pc:sldMk cId="525253483" sldId="279"/>
            <ac:spMk id="3" creationId="{293299AA-B92C-4767-9F94-26B71E599881}"/>
          </ac:spMkLst>
        </pc:spChg>
        <pc:spChg chg="add mod">
          <ac:chgData name="Nicky Ross" userId="c18492c4-f5a4-4cbf-88f1-70c4ea3aab36" providerId="ADAL" clId="{F8CCE69A-9E7D-4181-AC13-D533C832C7B8}" dt="2022-03-10T01:40:44.448" v="15272" actId="1076"/>
          <ac:spMkLst>
            <pc:docMk/>
            <pc:sldMk cId="525253483" sldId="279"/>
            <ac:spMk id="5" creationId="{72AD8B83-23D8-49F4-A7C1-22E51DFC49E9}"/>
          </ac:spMkLst>
        </pc:spChg>
        <pc:spChg chg="add mod">
          <ac:chgData name="Nicky Ross" userId="c18492c4-f5a4-4cbf-88f1-70c4ea3aab36" providerId="ADAL" clId="{F8CCE69A-9E7D-4181-AC13-D533C832C7B8}" dt="2022-03-10T01:42:09.974" v="15290" actId="1076"/>
          <ac:spMkLst>
            <pc:docMk/>
            <pc:sldMk cId="525253483" sldId="279"/>
            <ac:spMk id="8" creationId="{8CC990B4-E3A7-4AD7-8ADC-84F74C5B2B3B}"/>
          </ac:spMkLst>
        </pc:spChg>
        <pc:spChg chg="add mod">
          <ac:chgData name="Nicky Ross" userId="c18492c4-f5a4-4cbf-88f1-70c4ea3aab36" providerId="ADAL" clId="{F8CCE69A-9E7D-4181-AC13-D533C832C7B8}" dt="2022-03-10T01:42:56.039" v="15297" actId="14100"/>
          <ac:spMkLst>
            <pc:docMk/>
            <pc:sldMk cId="525253483" sldId="279"/>
            <ac:spMk id="22" creationId="{A189CF3C-E2E3-4079-A1DE-49E71F136B19}"/>
          </ac:spMkLst>
        </pc:spChg>
        <pc:picChg chg="add del mod">
          <ac:chgData name="Nicky Ross" userId="c18492c4-f5a4-4cbf-88f1-70c4ea3aab36" providerId="ADAL" clId="{F8CCE69A-9E7D-4181-AC13-D533C832C7B8}" dt="2022-03-10T01:39:48.515" v="15257" actId="478"/>
          <ac:picMkLst>
            <pc:docMk/>
            <pc:sldMk cId="525253483" sldId="279"/>
            <ac:picMk id="7" creationId="{E6F81CC7-8CF7-4246-9C88-7CB00F003EFD}"/>
          </ac:picMkLst>
        </pc:picChg>
        <pc:picChg chg="add del mod">
          <ac:chgData name="Nicky Ross" userId="c18492c4-f5a4-4cbf-88f1-70c4ea3aab36" providerId="ADAL" clId="{F8CCE69A-9E7D-4181-AC13-D533C832C7B8}" dt="2022-03-10T01:39:48.515" v="15257" actId="478"/>
          <ac:picMkLst>
            <pc:docMk/>
            <pc:sldMk cId="525253483" sldId="279"/>
            <ac:picMk id="11" creationId="{B36F4D8B-26B7-426C-9B21-0547BF0D2DDF}"/>
          </ac:picMkLst>
        </pc:picChg>
        <pc:picChg chg="add del mod">
          <ac:chgData name="Nicky Ross" userId="c18492c4-f5a4-4cbf-88f1-70c4ea3aab36" providerId="ADAL" clId="{F8CCE69A-9E7D-4181-AC13-D533C832C7B8}" dt="2022-03-10T01:39:48.515" v="15257" actId="478"/>
          <ac:picMkLst>
            <pc:docMk/>
            <pc:sldMk cId="525253483" sldId="279"/>
            <ac:picMk id="15" creationId="{892A9FCB-782C-40AD-8D03-B5199FCC0934}"/>
          </ac:picMkLst>
        </pc:picChg>
        <pc:picChg chg="add mod">
          <ac:chgData name="Nicky Ross" userId="c18492c4-f5a4-4cbf-88f1-70c4ea3aab36" providerId="ADAL" clId="{F8CCE69A-9E7D-4181-AC13-D533C832C7B8}" dt="2022-03-10T01:41:59.745" v="15288" actId="1076"/>
          <ac:picMkLst>
            <pc:docMk/>
            <pc:sldMk cId="525253483" sldId="279"/>
            <ac:picMk id="17" creationId="{10BA7DAA-E2D5-4593-BD63-2FACD4C0B6F3}"/>
          </ac:picMkLst>
        </pc:picChg>
        <pc:picChg chg="add mod modCrop">
          <ac:chgData name="Nicky Ross" userId="c18492c4-f5a4-4cbf-88f1-70c4ea3aab36" providerId="ADAL" clId="{F8CCE69A-9E7D-4181-AC13-D533C832C7B8}" dt="2022-03-10T01:41:49.748" v="15286" actId="14100"/>
          <ac:picMkLst>
            <pc:docMk/>
            <pc:sldMk cId="525253483" sldId="279"/>
            <ac:picMk id="19" creationId="{1EDC10AB-BB69-41A2-BA54-ACD801AF6EFD}"/>
          </ac:picMkLst>
        </pc:picChg>
        <pc:picChg chg="add mod">
          <ac:chgData name="Nicky Ross" userId="c18492c4-f5a4-4cbf-88f1-70c4ea3aab36" providerId="ADAL" clId="{F8CCE69A-9E7D-4181-AC13-D533C832C7B8}" dt="2022-03-10T01:42:17.399" v="15291" actId="1076"/>
          <ac:picMkLst>
            <pc:docMk/>
            <pc:sldMk cId="525253483" sldId="279"/>
            <ac:picMk id="21" creationId="{C3523AB9-BC24-49B7-9A4F-AA46802A10F0}"/>
          </ac:picMkLst>
        </pc:picChg>
      </pc:sldChg>
      <pc:sldChg chg="new del">
        <pc:chgData name="Nicky Ross" userId="c18492c4-f5a4-4cbf-88f1-70c4ea3aab36" providerId="ADAL" clId="{F8CCE69A-9E7D-4181-AC13-D533C832C7B8}" dt="2022-03-04T01:58:37.493" v="4037" actId="47"/>
        <pc:sldMkLst>
          <pc:docMk/>
          <pc:sldMk cId="206001358" sldId="280"/>
        </pc:sldMkLst>
      </pc:sldChg>
      <pc:sldChg chg="addSp modSp add mod ord">
        <pc:chgData name="Nicky Ross" userId="c18492c4-f5a4-4cbf-88f1-70c4ea3aab36" providerId="ADAL" clId="{F8CCE69A-9E7D-4181-AC13-D533C832C7B8}" dt="2022-03-10T01:28:45.133" v="15229" actId="403"/>
        <pc:sldMkLst>
          <pc:docMk/>
          <pc:sldMk cId="645828534" sldId="280"/>
        </pc:sldMkLst>
        <pc:spChg chg="mod">
          <ac:chgData name="Nicky Ross" userId="c18492c4-f5a4-4cbf-88f1-70c4ea3aab36" providerId="ADAL" clId="{F8CCE69A-9E7D-4181-AC13-D533C832C7B8}" dt="2022-03-09T15:15:01.528" v="10326" actId="20577"/>
          <ac:spMkLst>
            <pc:docMk/>
            <pc:sldMk cId="645828534" sldId="280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17:14:48.967" v="10985" actId="14100"/>
          <ac:spMkLst>
            <pc:docMk/>
            <pc:sldMk cId="645828534" sldId="280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8:45.133" v="15229" actId="403"/>
          <ac:spMkLst>
            <pc:docMk/>
            <pc:sldMk cId="645828534" sldId="280"/>
            <ac:spMk id="4" creationId="{C4AD35B7-CB62-4D38-A3B1-07DCC7AD48FD}"/>
          </ac:spMkLst>
        </pc:spChg>
        <pc:spChg chg="add mod">
          <ac:chgData name="Nicky Ross" userId="c18492c4-f5a4-4cbf-88f1-70c4ea3aab36" providerId="ADAL" clId="{F8CCE69A-9E7D-4181-AC13-D533C832C7B8}" dt="2022-03-10T00:57:35.117" v="15190" actId="1582"/>
          <ac:spMkLst>
            <pc:docMk/>
            <pc:sldMk cId="645828534" sldId="280"/>
            <ac:spMk id="5" creationId="{6F5CC30E-5254-4E59-8FB5-C7A5344E6938}"/>
          </ac:spMkLst>
        </pc:spChg>
      </pc:sldChg>
      <pc:sldChg chg="modSp add mod ord">
        <pc:chgData name="Nicky Ross" userId="c18492c4-f5a4-4cbf-88f1-70c4ea3aab36" providerId="ADAL" clId="{F8CCE69A-9E7D-4181-AC13-D533C832C7B8}" dt="2022-03-10T01:28:55.045" v="15232" actId="403"/>
        <pc:sldMkLst>
          <pc:docMk/>
          <pc:sldMk cId="3665716181" sldId="281"/>
        </pc:sldMkLst>
        <pc:spChg chg="mod">
          <ac:chgData name="Nicky Ross" userId="c18492c4-f5a4-4cbf-88f1-70c4ea3aab36" providerId="ADAL" clId="{F8CCE69A-9E7D-4181-AC13-D533C832C7B8}" dt="2022-03-09T22:29:56.254" v="12776" actId="20577"/>
          <ac:spMkLst>
            <pc:docMk/>
            <pc:sldMk cId="3665716181" sldId="281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22:31:08.158" v="12794" actId="16959"/>
          <ac:spMkLst>
            <pc:docMk/>
            <pc:sldMk cId="3665716181" sldId="281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8:55.045" v="15232" actId="403"/>
          <ac:spMkLst>
            <pc:docMk/>
            <pc:sldMk cId="3665716181" sldId="281"/>
            <ac:spMk id="4" creationId="{C4AD35B7-CB62-4D38-A3B1-07DCC7AD48FD}"/>
          </ac:spMkLst>
        </pc:spChg>
      </pc:sldChg>
      <pc:sldChg chg="new del">
        <pc:chgData name="Nicky Ross" userId="c18492c4-f5a4-4cbf-88f1-70c4ea3aab36" providerId="ADAL" clId="{F8CCE69A-9E7D-4181-AC13-D533C832C7B8}" dt="2022-03-04T01:58:37.866" v="4038" actId="47"/>
        <pc:sldMkLst>
          <pc:docMk/>
          <pc:sldMk cId="4055065736" sldId="281"/>
        </pc:sldMkLst>
      </pc:sldChg>
      <pc:sldChg chg="new del">
        <pc:chgData name="Nicky Ross" userId="c18492c4-f5a4-4cbf-88f1-70c4ea3aab36" providerId="ADAL" clId="{F8CCE69A-9E7D-4181-AC13-D533C832C7B8}" dt="2022-03-04T01:58:38.362" v="4039" actId="47"/>
        <pc:sldMkLst>
          <pc:docMk/>
          <pc:sldMk cId="3452881077" sldId="282"/>
        </pc:sldMkLst>
      </pc:sldChg>
      <pc:sldChg chg="modSp add del mod ord">
        <pc:chgData name="Nicky Ross" userId="c18492c4-f5a4-4cbf-88f1-70c4ea3aab36" providerId="ADAL" clId="{F8CCE69A-9E7D-4181-AC13-D533C832C7B8}" dt="2022-03-09T23:32:02.897" v="14712" actId="47"/>
        <pc:sldMkLst>
          <pc:docMk/>
          <pc:sldMk cId="3924438605" sldId="282"/>
        </pc:sldMkLst>
        <pc:spChg chg="mod">
          <ac:chgData name="Nicky Ross" userId="c18492c4-f5a4-4cbf-88f1-70c4ea3aab36" providerId="ADAL" clId="{F8CCE69A-9E7D-4181-AC13-D533C832C7B8}" dt="2022-03-09T23:31:53.855" v="14709" actId="20577"/>
          <ac:spMkLst>
            <pc:docMk/>
            <pc:sldMk cId="3924438605" sldId="282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23:31:57.354" v="14710" actId="20577"/>
          <ac:spMkLst>
            <pc:docMk/>
            <pc:sldMk cId="3924438605" sldId="282"/>
            <ac:spMk id="3" creationId="{04C11524-08D4-49D8-B330-4562DE78B78F}"/>
          </ac:spMkLst>
        </pc:spChg>
      </pc:sldChg>
      <pc:sldChg chg="addSp delSp modSp add mod ord">
        <pc:chgData name="Nicky Ross" userId="c18492c4-f5a4-4cbf-88f1-70c4ea3aab36" providerId="ADAL" clId="{F8CCE69A-9E7D-4181-AC13-D533C832C7B8}" dt="2022-03-10T01:28:32.878" v="15223" actId="403"/>
        <pc:sldMkLst>
          <pc:docMk/>
          <pc:sldMk cId="2304034040" sldId="283"/>
        </pc:sldMkLst>
        <pc:spChg chg="del">
          <ac:chgData name="Nicky Ross" userId="c18492c4-f5a4-4cbf-88f1-70c4ea3aab36" providerId="ADAL" clId="{F8CCE69A-9E7D-4181-AC13-D533C832C7B8}" dt="2022-03-09T20:16:25.881" v="11505" actId="478"/>
          <ac:spMkLst>
            <pc:docMk/>
            <pc:sldMk cId="2304034040" sldId="283"/>
            <ac:spMk id="2" creationId="{C099DD22-72AF-48CA-8815-A05E07DB56D6}"/>
          </ac:spMkLst>
        </pc:spChg>
        <pc:spChg chg="del">
          <ac:chgData name="Nicky Ross" userId="c18492c4-f5a4-4cbf-88f1-70c4ea3aab36" providerId="ADAL" clId="{F8CCE69A-9E7D-4181-AC13-D533C832C7B8}" dt="2022-03-09T20:16:20.992" v="11504" actId="478"/>
          <ac:spMkLst>
            <pc:docMk/>
            <pc:sldMk cId="2304034040" sldId="283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8:32.878" v="15223" actId="403"/>
          <ac:spMkLst>
            <pc:docMk/>
            <pc:sldMk cId="2304034040" sldId="283"/>
            <ac:spMk id="4" creationId="{C4AD35B7-CB62-4D38-A3B1-07DCC7AD48FD}"/>
          </ac:spMkLst>
        </pc:spChg>
        <pc:spChg chg="add del mod">
          <ac:chgData name="Nicky Ross" userId="c18492c4-f5a4-4cbf-88f1-70c4ea3aab36" providerId="ADAL" clId="{F8CCE69A-9E7D-4181-AC13-D533C832C7B8}" dt="2022-03-09T20:16:34.873" v="11507" actId="478"/>
          <ac:spMkLst>
            <pc:docMk/>
            <pc:sldMk cId="2304034040" sldId="283"/>
            <ac:spMk id="8" creationId="{AB7481B8-F2D0-43BC-8CE7-C87FFA92CF4E}"/>
          </ac:spMkLst>
        </pc:spChg>
        <pc:spChg chg="add del mod">
          <ac:chgData name="Nicky Ross" userId="c18492c4-f5a4-4cbf-88f1-70c4ea3aab36" providerId="ADAL" clId="{F8CCE69A-9E7D-4181-AC13-D533C832C7B8}" dt="2022-03-09T20:16:32.528" v="11506" actId="478"/>
          <ac:spMkLst>
            <pc:docMk/>
            <pc:sldMk cId="2304034040" sldId="283"/>
            <ac:spMk id="12" creationId="{C2349E00-C4C3-44F1-AB72-0E5498BA9115}"/>
          </ac:spMkLst>
        </pc:spChg>
        <pc:picChg chg="add mod">
          <ac:chgData name="Nicky Ross" userId="c18492c4-f5a4-4cbf-88f1-70c4ea3aab36" providerId="ADAL" clId="{F8CCE69A-9E7D-4181-AC13-D533C832C7B8}" dt="2022-03-09T22:26:33.290" v="12739" actId="1038"/>
          <ac:picMkLst>
            <pc:docMk/>
            <pc:sldMk cId="2304034040" sldId="283"/>
            <ac:picMk id="6" creationId="{1CF1FFFD-A380-42A2-B186-D0904FAF65BC}"/>
          </ac:picMkLst>
        </pc:picChg>
      </pc:sldChg>
      <pc:sldChg chg="modSp add mod ord">
        <pc:chgData name="Nicky Ross" userId="c18492c4-f5a4-4cbf-88f1-70c4ea3aab36" providerId="ADAL" clId="{F8CCE69A-9E7D-4181-AC13-D533C832C7B8}" dt="2022-03-10T01:00:44.726" v="15196"/>
        <pc:sldMkLst>
          <pc:docMk/>
          <pc:sldMk cId="2398277053" sldId="284"/>
        </pc:sldMkLst>
        <pc:spChg chg="mod">
          <ac:chgData name="Nicky Ross" userId="c18492c4-f5a4-4cbf-88f1-70c4ea3aab36" providerId="ADAL" clId="{F8CCE69A-9E7D-4181-AC13-D533C832C7B8}" dt="2022-03-09T17:33:35.385" v="11028" actId="20577"/>
          <ac:spMkLst>
            <pc:docMk/>
            <pc:sldMk cId="2398277053" sldId="284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22:59:43.169" v="13749" actId="20577"/>
          <ac:spMkLst>
            <pc:docMk/>
            <pc:sldMk cId="2398277053" sldId="284"/>
            <ac:spMk id="3" creationId="{04C11524-08D4-49D8-B330-4562DE78B78F}"/>
          </ac:spMkLst>
        </pc:spChg>
      </pc:sldChg>
      <pc:sldChg chg="modSp add del mod ord">
        <pc:chgData name="Nicky Ross" userId="c18492c4-f5a4-4cbf-88f1-70c4ea3aab36" providerId="ADAL" clId="{F8CCE69A-9E7D-4181-AC13-D533C832C7B8}" dt="2022-03-10T01:29:01.296" v="15235" actId="403"/>
        <pc:sldMkLst>
          <pc:docMk/>
          <pc:sldMk cId="551226832" sldId="285"/>
        </pc:sldMkLst>
        <pc:spChg chg="mod">
          <ac:chgData name="Nicky Ross" userId="c18492c4-f5a4-4cbf-88f1-70c4ea3aab36" providerId="ADAL" clId="{F8CCE69A-9E7D-4181-AC13-D533C832C7B8}" dt="2022-03-09T15:25:35.386" v="10355" actId="20577"/>
          <ac:spMkLst>
            <pc:docMk/>
            <pc:sldMk cId="551226832" sldId="285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17:32:32.286" v="11021" actId="20577"/>
          <ac:spMkLst>
            <pc:docMk/>
            <pc:sldMk cId="551226832" sldId="285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9:01.296" v="15235" actId="403"/>
          <ac:spMkLst>
            <pc:docMk/>
            <pc:sldMk cId="551226832" sldId="285"/>
            <ac:spMk id="4" creationId="{C4AD35B7-CB62-4D38-A3B1-07DCC7AD48FD}"/>
          </ac:spMkLst>
        </pc:spChg>
      </pc:sldChg>
      <pc:sldChg chg="addSp modSp add mod ord">
        <pc:chgData name="Nicky Ross" userId="c18492c4-f5a4-4cbf-88f1-70c4ea3aab36" providerId="ADAL" clId="{F8CCE69A-9E7D-4181-AC13-D533C832C7B8}" dt="2022-03-10T01:00:56.291" v="15198"/>
        <pc:sldMkLst>
          <pc:docMk/>
          <pc:sldMk cId="2666781377" sldId="286"/>
        </pc:sldMkLst>
        <pc:spChg chg="mod">
          <ac:chgData name="Nicky Ross" userId="c18492c4-f5a4-4cbf-88f1-70c4ea3aab36" providerId="ADAL" clId="{F8CCE69A-9E7D-4181-AC13-D533C832C7B8}" dt="2022-03-09T21:18:59.920" v="12265" actId="1076"/>
          <ac:spMkLst>
            <pc:docMk/>
            <pc:sldMk cId="2666781377" sldId="286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10T00:56:05.419" v="15178" actId="208"/>
          <ac:spMkLst>
            <pc:docMk/>
            <pc:sldMk cId="2666781377" sldId="286"/>
            <ac:spMk id="3" creationId="{04C11524-08D4-49D8-B330-4562DE78B78F}"/>
          </ac:spMkLst>
        </pc:spChg>
        <pc:spChg chg="add mod">
          <ac:chgData name="Nicky Ross" userId="c18492c4-f5a4-4cbf-88f1-70c4ea3aab36" providerId="ADAL" clId="{F8CCE69A-9E7D-4181-AC13-D533C832C7B8}" dt="2022-03-10T00:56:32.409" v="15184" actId="1582"/>
          <ac:spMkLst>
            <pc:docMk/>
            <pc:sldMk cId="2666781377" sldId="286"/>
            <ac:spMk id="5" creationId="{0458D721-BCD0-44B1-ACDF-081332996B72}"/>
          </ac:spMkLst>
        </pc:spChg>
      </pc:sldChg>
      <pc:sldChg chg="addSp modSp add mod">
        <pc:chgData name="Nicky Ross" userId="c18492c4-f5a4-4cbf-88f1-70c4ea3aab36" providerId="ADAL" clId="{F8CCE69A-9E7D-4181-AC13-D533C832C7B8}" dt="2022-03-10T01:29:10.272" v="15238" actId="403"/>
        <pc:sldMkLst>
          <pc:docMk/>
          <pc:sldMk cId="411625129" sldId="287"/>
        </pc:sldMkLst>
        <pc:spChg chg="mod">
          <ac:chgData name="Nicky Ross" userId="c18492c4-f5a4-4cbf-88f1-70c4ea3aab36" providerId="ADAL" clId="{F8CCE69A-9E7D-4181-AC13-D533C832C7B8}" dt="2022-03-09T23:00:37.692" v="13771"/>
          <ac:spMkLst>
            <pc:docMk/>
            <pc:sldMk cId="411625129" sldId="287"/>
            <ac:spMk id="2" creationId="{C099DD22-72AF-48CA-8815-A05E07DB56D6}"/>
          </ac:spMkLst>
        </pc:spChg>
        <pc:spChg chg="mod">
          <ac:chgData name="Nicky Ross" userId="c18492c4-f5a4-4cbf-88f1-70c4ea3aab36" providerId="ADAL" clId="{F8CCE69A-9E7D-4181-AC13-D533C832C7B8}" dt="2022-03-09T23:36:14.293" v="15112" actId="1076"/>
          <ac:spMkLst>
            <pc:docMk/>
            <pc:sldMk cId="411625129" sldId="287"/>
            <ac:spMk id="3" creationId="{04C11524-08D4-49D8-B330-4562DE78B78F}"/>
          </ac:spMkLst>
        </pc:spChg>
        <pc:spChg chg="mod">
          <ac:chgData name="Nicky Ross" userId="c18492c4-f5a4-4cbf-88f1-70c4ea3aab36" providerId="ADAL" clId="{F8CCE69A-9E7D-4181-AC13-D533C832C7B8}" dt="2022-03-10T01:29:10.272" v="15238" actId="403"/>
          <ac:spMkLst>
            <pc:docMk/>
            <pc:sldMk cId="411625129" sldId="287"/>
            <ac:spMk id="4" creationId="{C4AD35B7-CB62-4D38-A3B1-07DCC7AD48FD}"/>
          </ac:spMkLst>
        </pc:spChg>
        <pc:spChg chg="add mod">
          <ac:chgData name="Nicky Ross" userId="c18492c4-f5a4-4cbf-88f1-70c4ea3aab36" providerId="ADAL" clId="{F8CCE69A-9E7D-4181-AC13-D533C832C7B8}" dt="2022-03-09T23:09:02.439" v="14183" actId="1076"/>
          <ac:spMkLst>
            <pc:docMk/>
            <pc:sldMk cId="411625129" sldId="287"/>
            <ac:spMk id="10" creationId="{FA88795A-2257-4E64-A31C-E83A141D764F}"/>
          </ac:spMkLst>
        </pc:spChg>
        <pc:spChg chg="add mod">
          <ac:chgData name="Nicky Ross" userId="c18492c4-f5a4-4cbf-88f1-70c4ea3aab36" providerId="ADAL" clId="{F8CCE69A-9E7D-4181-AC13-D533C832C7B8}" dt="2022-03-09T23:08:57.774" v="14182" actId="1076"/>
          <ac:spMkLst>
            <pc:docMk/>
            <pc:sldMk cId="411625129" sldId="287"/>
            <ac:spMk id="12" creationId="{6A13A679-8879-49F7-BC1C-91CD3E18733E}"/>
          </ac:spMkLst>
        </pc:spChg>
      </pc:sldChg>
      <pc:sldChg chg="addSp delSp modSp new mod setBg">
        <pc:chgData name="Nicky Ross" userId="c18492c4-f5a4-4cbf-88f1-70c4ea3aab36" providerId="ADAL" clId="{F8CCE69A-9E7D-4181-AC13-D533C832C7B8}" dt="2022-03-10T01:29:19.020" v="15241" actId="403"/>
        <pc:sldMkLst>
          <pc:docMk/>
          <pc:sldMk cId="2465404787" sldId="288"/>
        </pc:sldMkLst>
        <pc:spChg chg="mod">
          <ac:chgData name="Nicky Ross" userId="c18492c4-f5a4-4cbf-88f1-70c4ea3aab36" providerId="ADAL" clId="{F8CCE69A-9E7D-4181-AC13-D533C832C7B8}" dt="2022-03-09T23:32:44.134" v="14722" actId="20577"/>
          <ac:spMkLst>
            <pc:docMk/>
            <pc:sldMk cId="2465404787" sldId="288"/>
            <ac:spMk id="2" creationId="{43AA935F-3620-486A-B1EE-4762612169FC}"/>
          </ac:spMkLst>
        </pc:spChg>
        <pc:spChg chg="del mod">
          <ac:chgData name="Nicky Ross" userId="c18492c4-f5a4-4cbf-88f1-70c4ea3aab36" providerId="ADAL" clId="{F8CCE69A-9E7D-4181-AC13-D533C832C7B8}" dt="2022-03-09T23:36:23.443" v="15113" actId="478"/>
          <ac:spMkLst>
            <pc:docMk/>
            <pc:sldMk cId="2465404787" sldId="288"/>
            <ac:spMk id="3" creationId="{8C9F2968-D8BA-4CE0-8280-234F6D5ABC1E}"/>
          </ac:spMkLst>
        </pc:spChg>
        <pc:spChg chg="mod">
          <ac:chgData name="Nicky Ross" userId="c18492c4-f5a4-4cbf-88f1-70c4ea3aab36" providerId="ADAL" clId="{F8CCE69A-9E7D-4181-AC13-D533C832C7B8}" dt="2022-03-10T01:29:19.020" v="15241" actId="403"/>
          <ac:spMkLst>
            <pc:docMk/>
            <pc:sldMk cId="2465404787" sldId="288"/>
            <ac:spMk id="4" creationId="{0576E092-3251-4A34-83E6-55EFE5EF738F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9" creationId="{DEE2AD96-B495-4E06-9291-B71706F728CB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11" creationId="{53CF6D67-C5A8-4ADD-9E8E-1E38CA1D3166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13" creationId="{86909FA0-B515-4681-B7A8-FA281D133B94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15" creationId="{21C9FE86-FCC3-4A31-AA1C-C882262B7FE7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17" creationId="{7D96243B-ECED-4B71-8E06-AE9A285EAD20}"/>
          </ac:spMkLst>
        </pc:spChg>
        <pc:spChg chg="add">
          <ac:chgData name="Nicky Ross" userId="c18492c4-f5a4-4cbf-88f1-70c4ea3aab36" providerId="ADAL" clId="{F8CCE69A-9E7D-4181-AC13-D533C832C7B8}" dt="2022-03-09T23:32:35.794" v="14713" actId="26606"/>
          <ac:spMkLst>
            <pc:docMk/>
            <pc:sldMk cId="2465404787" sldId="288"/>
            <ac:spMk id="19" creationId="{A09989E4-EFDC-4A90-A633-E0525FB4139E}"/>
          </ac:spMkLst>
        </pc:spChg>
      </pc:sldChg>
      <pc:sldMasterChg chg="modSp">
        <pc:chgData name="Nicky Ross" userId="c18492c4-f5a4-4cbf-88f1-70c4ea3aab36" providerId="ADAL" clId="{F8CCE69A-9E7D-4181-AC13-D533C832C7B8}" dt="2022-03-10T01:27:24.564" v="15217" actId="403"/>
        <pc:sldMasterMkLst>
          <pc:docMk/>
          <pc:sldMasterMk cId="708432562" sldId="2147483660"/>
        </pc:sldMasterMkLst>
        <pc:spChg chg="mod">
          <ac:chgData name="Nicky Ross" userId="c18492c4-f5a4-4cbf-88f1-70c4ea3aab36" providerId="ADAL" clId="{F8CCE69A-9E7D-4181-AC13-D533C832C7B8}" dt="2022-03-10T01:27:24.564" v="15217" actId="403"/>
          <ac:spMkLst>
            <pc:docMk/>
            <pc:sldMasterMk cId="708432562" sldId="2147483660"/>
            <ac:spMk id="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A55FA-5E72-4CE1-B959-3B32426F180F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B4D9C-3262-4730-AE1E-FBE902C40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69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0D9A-0572-461A-8A2F-F3E6B1F64E88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1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E871-E0A8-4124-AD94-7ACF91E297AB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F05C-63B1-4DCC-A509-9CA7F488FCC5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1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F842-4382-4E19-998F-5E92C2FA6A83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7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E9AF-7BAD-497C-88A6-06FD3D80CB0C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69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4091-407C-4C2E-981E-1F7D46FCC9C3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44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8E6A-5885-4690-B5AD-8F6F689829CF}" type="datetime1">
              <a:rPr lang="en-GB" smtClean="0"/>
              <a:t>09/03/2022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88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FFF1-878B-4775-AF8F-4CAFE8EBF6BF}" type="datetime1">
              <a:rPr lang="en-GB" smtClean="0"/>
              <a:t>09/03/2022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59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1B-649B-497D-8EC7-E32488FCB2FD}" type="datetime1">
              <a:rPr lang="en-GB" smtClean="0"/>
              <a:t>09/03/2022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876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902B-D0C3-400E-B4B9-84DF53C21FED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04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B29-AE26-4ED3-BB11-A12424B18CB4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4F87-753E-43DC-8097-CC7F7BBCA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21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5258A-97E2-4377-AF4A-CE7E898213CD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24F87-753E-43DC-8097-CC7F7BBCAE9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43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3C48B49-6135-48B6-AC0F-97E5D8D1F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FFDFCC-E744-48BD-8D99-DD1BDFD24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766" y="1146412"/>
            <a:ext cx="9158722" cy="2402006"/>
          </a:xfrm>
        </p:spPr>
        <p:txBody>
          <a:bodyPr anchor="b">
            <a:normAutofit/>
          </a:bodyPr>
          <a:lstStyle/>
          <a:p>
            <a:pPr algn="l"/>
            <a:r>
              <a:rPr lang="en-GB" sz="4800" dirty="0"/>
              <a:t>A Brief Overview of Einstein-Cartan Gravity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8" y="4374554"/>
            <a:ext cx="12192007" cy="248344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40655" y="4374554"/>
            <a:ext cx="4051344" cy="2483446"/>
          </a:xfrm>
          <a:prstGeom prst="rect">
            <a:avLst/>
          </a:prstGeom>
          <a:gradFill>
            <a:gsLst>
              <a:gs pos="4000">
                <a:schemeClr val="accent1">
                  <a:alpha val="21000"/>
                </a:schemeClr>
              </a:gs>
              <a:gs pos="83000">
                <a:schemeClr val="accent1">
                  <a:lumMod val="50000"/>
                  <a:alpha val="61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256AC18-FB41-4977-8B0C-F5082335A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4379429"/>
            <a:ext cx="12191984" cy="1953928"/>
          </a:xfrm>
          <a:prstGeom prst="rect">
            <a:avLst/>
          </a:prstGeom>
          <a:gradFill>
            <a:gsLst>
              <a:gs pos="32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alpha val="5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" y="4380927"/>
            <a:ext cx="12192000" cy="2019443"/>
          </a:xfrm>
          <a:prstGeom prst="rect">
            <a:avLst/>
          </a:prstGeom>
          <a:gradFill>
            <a:gsLst>
              <a:gs pos="3200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8818E5-6435-478D-8C9F-7DCF589C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469" y="6411160"/>
            <a:ext cx="2743200" cy="365125"/>
          </a:xfrm>
        </p:spPr>
        <p:txBody>
          <a:bodyPr/>
          <a:lstStyle/>
          <a:p>
            <a:fld id="{D3724F87-753E-43DC-8097-CC7F7BBCAE91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27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A pattern emerges!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2"/>
                <a:ext cx="9477108" cy="4104456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endParaRPr lang="en-GB" sz="2000" dirty="0"/>
              </a:p>
              <a:p>
                <a:pPr marL="0" indent="0">
                  <a:buNone/>
                </a:pPr>
                <a:endParaRPr lang="en-GB" sz="3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m:rPr>
                          <m:sty m:val="p"/>
                        </m:rPr>
                        <a:rPr lang="en-GB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l-G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3200" dirty="0"/>
              </a:p>
              <a:p>
                <a:pPr marL="0" indent="0">
                  <a:buNone/>
                </a:pPr>
                <a:endParaRPr lang="en-GB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′=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𝑔𝐴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𝑑𝑔</m:t>
                          </m:r>
                        </m:e>
                      </m:d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3200" dirty="0"/>
              </a:p>
              <a:p>
                <a:pPr marL="0" indent="0">
                  <a:buNone/>
                </a:pPr>
                <a:endParaRPr lang="en-GB" sz="32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2"/>
                <a:ext cx="9477108" cy="410445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GB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1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So what?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2"/>
                <a:ext cx="9477108" cy="4536504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2000" dirty="0"/>
                  <a:t>This was a lot of work but what have we actually done?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2000" dirty="0"/>
                  <a:t>Firstly, by direct comparison to YM connections, we have now developed a connection term: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′=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𝑔𝐴</m:t>
                      </m:r>
                      <m:sSup>
                        <m:s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𝑑𝑔</m:t>
                          </m:r>
                        </m:e>
                      </m:d>
                      <m:sSup>
                        <m:s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8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′=</m:t>
                      </m:r>
                      <m:r>
                        <m:rPr>
                          <m:sty m:val="p"/>
                        </m:rPr>
                        <a:rPr lang="el-GR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l-GR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l-GR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800" dirty="0"/>
              </a:p>
              <a:p>
                <a:pPr>
                  <a:lnSpc>
                    <a:spcPct val="100000"/>
                  </a:lnSpc>
                </a:pPr>
                <a:r>
                  <a:rPr lang="en-GB" sz="2000" dirty="0"/>
                  <a:t>Secondly, we have reduced the size of our G-bundle for four-dimensional spacetime from GL(4,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GB" sz="2000" dirty="0"/>
                  <a:t>) to the Lorentz Group SO(1,3) (compactness is a problem though…)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2000" dirty="0"/>
                  <a:t>Thirdly, By relaxing the restriction of no torsion, we can couple spinors to gravity! (covered more extensively by Mattia Varrone)</a:t>
                </a:r>
                <a:endParaRPr lang="en-GB" sz="2400" dirty="0"/>
              </a:p>
              <a:p>
                <a:pPr>
                  <a:lnSpc>
                    <a:spcPct val="100000"/>
                  </a:lnSpc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2"/>
                <a:ext cx="9477108" cy="4536504"/>
              </a:xfrm>
              <a:blipFill>
                <a:blip r:embed="rId2"/>
                <a:stretch>
                  <a:fillRect l="-514" t="-5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GB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26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Pushing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11524-08D4-49D8-B330-4562DE78B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389" y="1370816"/>
            <a:ext cx="9477108" cy="38164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en-GB" sz="2000" dirty="0"/>
              <a:t>You may remember earlier that I mentioned that gauge theories are built up purely from their connections.</a:t>
            </a:r>
          </a:p>
          <a:p>
            <a:r>
              <a:rPr lang="en-GB" sz="2000" dirty="0"/>
              <a:t>We haven’t quite been able to do that here since we still have lingering </a:t>
            </a:r>
            <a:r>
              <a:rPr lang="en-GB" sz="2000" dirty="0" err="1"/>
              <a:t>vielbeins</a:t>
            </a:r>
            <a:endParaRPr lang="en-GB" sz="2000" dirty="0"/>
          </a:p>
          <a:p>
            <a:r>
              <a:rPr lang="en-GB" sz="2000" dirty="0"/>
              <a:t>Ultimately we combine both the spin connection and the </a:t>
            </a:r>
            <a:r>
              <a:rPr lang="en-GB" sz="2000" dirty="0" err="1"/>
              <a:t>vielbeins</a:t>
            </a:r>
            <a:r>
              <a:rPr lang="en-GB" sz="2000" dirty="0"/>
              <a:t> to form a new connection (</a:t>
            </a:r>
            <a:r>
              <a:rPr lang="en-GB" sz="2000" dirty="0" err="1"/>
              <a:t>Poincaré</a:t>
            </a:r>
            <a:r>
              <a:rPr lang="en-GB" sz="2000" dirty="0"/>
              <a:t> Gauge Theory)</a:t>
            </a:r>
          </a:p>
          <a:p>
            <a:r>
              <a:rPr lang="en-GB" sz="2000" dirty="0"/>
              <a:t>The resulting action looks very similar to Yang-Mills actions</a:t>
            </a:r>
          </a:p>
          <a:p>
            <a:r>
              <a:rPr lang="en-GB" sz="2000" dirty="0"/>
              <a:t>However, due to the hyperbolic nature of spacetime, we still can’t deal with gravity as we have in the past with our other gauge theories.</a:t>
            </a:r>
          </a:p>
          <a:p>
            <a:r>
              <a:rPr lang="en-GB" sz="2000" dirty="0"/>
              <a:t>Unfortunately, we still cannot quantise gravity, but exploring variant formulations of General Relativity is certainly a good place to start to get a gauge of the situation…</a:t>
            </a:r>
          </a:p>
          <a:p>
            <a:endParaRPr lang="en-GB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GB" sz="1100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8795A-2257-4E64-A31C-E83A141D764F}"/>
                  </a:ext>
                </a:extLst>
              </p:cNvPr>
              <p:cNvSpPr txBox="1"/>
              <p:nvPr/>
            </p:nvSpPr>
            <p:spPr>
              <a:xfrm>
                <a:off x="5015880" y="5437904"/>
                <a:ext cx="6095144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𝑎𝑏𝑐𝑑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∧(</m:t>
                          </m:r>
                          <m:sSubSup>
                            <m:sSubSup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l-GR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b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𝑐𝑑</m:t>
                              </m:r>
                            </m:sup>
                          </m:sSubSup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num>
                            <m:den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8795A-2257-4E64-A31C-E83A141D7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80" y="5437904"/>
                <a:ext cx="6095144" cy="8188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13A679-8879-49F7-BC1C-91CD3E18733E}"/>
                  </a:ext>
                </a:extLst>
              </p:cNvPr>
              <p:cNvSpPr txBox="1"/>
              <p:nvPr/>
            </p:nvSpPr>
            <p:spPr>
              <a:xfrm>
                <a:off x="-96688" y="5445224"/>
                <a:ext cx="6095144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𝐸𝐻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rad>
                        <m:radPr>
                          <m:degHide m:val="on"/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ra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13A679-8879-49F7-BC1C-91CD3E187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5445224"/>
                <a:ext cx="6095144" cy="818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62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AA935F-3620-486A-B1EE-476261216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6E092-3251-4A34-83E6-55EFE5EF7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04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746088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A stumble into differential forms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3"/>
                <a:ext cx="9477108" cy="4896544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We call the object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GB" sz="2000" dirty="0"/>
                  <a:t> a 1-form which transforms thusly: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GB" sz="20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en-GB" sz="200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den>
                    </m:f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lang="en-GB" sz="2000" dirty="0"/>
              </a:p>
              <a:p>
                <a:r>
                  <a:rPr lang="en-GB" sz="2000" dirty="0"/>
                  <a:t>We can extend this idea to k-forms: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Where the exterior product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is defined via the following axioms: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r>
                  <a:rPr lang="en-GB" sz="2000" dirty="0" err="1"/>
                  <a:t>Bilinearity</a:t>
                </a:r>
                <a:r>
                  <a:rPr lang="en-GB" sz="2000" dirty="0"/>
                  <a:t>:</a:t>
                </a:r>
                <a:r>
                  <a:rPr lang="en-GB" sz="2000" b="0" dirty="0"/>
                  <a:t> 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𝑏𝑤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 	</a:t>
                </a:r>
              </a:p>
              <a:p>
                <a:r>
                  <a:rPr lang="en-GB" sz="2000" dirty="0"/>
                  <a:t>Anticommutativity: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</m:oMath>
                </a14:m>
                <a:endParaRPr lang="en-GB" sz="2000" dirty="0"/>
              </a:p>
              <a:p>
                <a:r>
                  <a:rPr lang="en-GB" sz="2000" dirty="0"/>
                  <a:t>Alternativity: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2000" dirty="0"/>
                  <a:t> 		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GB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endParaRPr lang="en-GB" sz="2000" dirty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000" dirty="0"/>
                  <a:t>More generally we can say: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(1)</m:t>
                          </m:r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sup>
                      </m:sSup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sgn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∧…∧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3"/>
                <a:ext cx="9477108" cy="4896544"/>
              </a:xfrm>
              <a:blipFill>
                <a:blip r:embed="rId2"/>
                <a:stretch>
                  <a:fillRect l="-643" t="-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GB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9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A stumble into differential forms cont’d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2"/>
                <a:ext cx="9477108" cy="4752528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We are (perhaps unknowingly) already familiar with the action of the exterior derivative on a scalar function:</a:t>
                </a:r>
              </a:p>
              <a:p>
                <a:pPr marL="0" indent="0">
                  <a:buNone/>
                </a:pPr>
                <a:r>
                  <a:rPr lang="en-GB" sz="2000" b="0" dirty="0"/>
                  <a:t>			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𝑑𝑓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p>
                  </m:oMath>
                </a14:m>
                <a:r>
                  <a:rPr lang="en-GB" sz="2000" dirty="0"/>
                  <a:t>	(0-forms)</a:t>
                </a:r>
              </a:p>
              <a:p>
                <a:r>
                  <a:rPr lang="en-GB" sz="2000" dirty="0"/>
                  <a:t>We now extend the definition of the exterior derivative as an operation which takes a k-form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GB" sz="2000" dirty="0"/>
                  <a:t> to k+1-forms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GB" sz="2000" dirty="0"/>
                  <a:t> via the following axioms:</a:t>
                </a:r>
              </a:p>
              <a:p>
                <a:pPr>
                  <a:lnSpc>
                    <a:spcPct val="200000"/>
                  </a:lnSpc>
                </a:pPr>
                <a:r>
                  <a:rPr lang="en-GB" sz="2000" dirty="0"/>
                  <a:t>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∧(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 		</a:t>
                </a:r>
                <a:r>
                  <a:rPr lang="en-GB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p>
                    </m:sSup>
                  </m:oMath>
                </a14:m>
                <a:endParaRPr lang="en-GB" sz="20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GB" sz="2000" b="0" i="1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GB" sz="2000" b="0" dirty="0"/>
                  <a:t> 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GB" sz="2000" dirty="0"/>
                  <a:t>		</a:t>
                </a:r>
                <a:r>
                  <a:rPr lang="el-GR" sz="2000" dirty="0"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en-GB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sz="2000" dirty="0"/>
                  <a:t>So taking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!</m:t>
                            </m:r>
                          </m:den>
                        </m:f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…∧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endParaRPr lang="en-GB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𝑑𝐻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2"/>
                <a:ext cx="9477108" cy="4752528"/>
              </a:xfrm>
              <a:blipFill>
                <a:blip r:embed="rId2"/>
                <a:stretch>
                  <a:fillRect l="-643" t="-1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GB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477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A stumble into differential forms cont’d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2"/>
                <a:ext cx="9477108" cy="4752528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We are (perhaps unknowingly) already familiar with the action of the exterior derivative on a scalar function:</a:t>
                </a:r>
              </a:p>
              <a:p>
                <a:pPr marL="0" indent="0">
                  <a:buNone/>
                </a:pPr>
                <a:r>
                  <a:rPr lang="en-GB" sz="2000" b="0" dirty="0"/>
                  <a:t>			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𝑑𝑓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p>
                  </m:oMath>
                </a14:m>
                <a:r>
                  <a:rPr lang="en-GB" sz="2000" dirty="0"/>
                  <a:t>	(0-forms)</a:t>
                </a:r>
              </a:p>
              <a:p>
                <a:r>
                  <a:rPr lang="en-GB" sz="2000" dirty="0"/>
                  <a:t>We now extend the definition of the exterior derivative as an operation which takes a k-form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GB" sz="2000" dirty="0"/>
                  <a:t> to k+1-forms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GB" sz="2000" dirty="0"/>
                  <a:t> via the following axioms:</a:t>
                </a:r>
              </a:p>
              <a:p>
                <a:pPr>
                  <a:lnSpc>
                    <a:spcPct val="200000"/>
                  </a:lnSpc>
                </a:pPr>
                <a:r>
                  <a:rPr lang="en-GB" sz="2000" dirty="0"/>
                  <a:t>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∧(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 		</a:t>
                </a:r>
                <a:r>
                  <a:rPr lang="en-GB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p>
                    </m:sSup>
                  </m:oMath>
                </a14:m>
                <a:endParaRPr lang="en-GB" sz="20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GB" sz="2000" b="0" i="1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GB" sz="2000" b="0" dirty="0"/>
                  <a:t> 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𝑐𝑑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GB" sz="2000" dirty="0"/>
                  <a:t>		</a:t>
                </a:r>
                <a:r>
                  <a:rPr lang="el-GR" sz="2000" dirty="0"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en-GB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sz="2000" dirty="0"/>
                  <a:t>So taking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!</m:t>
                            </m:r>
                          </m:den>
                        </m:f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…∧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endParaRPr lang="en-GB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𝑑𝐻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…∧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2"/>
                <a:ext cx="9477108" cy="4752528"/>
              </a:xfrm>
              <a:blipFill>
                <a:blip r:embed="rId2"/>
                <a:stretch>
                  <a:fillRect l="-643" t="-1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GB" sz="110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88351B9-F5D6-49C8-80F4-DDD47520E6C5}"/>
              </a:ext>
            </a:extLst>
          </p:cNvPr>
          <p:cNvSpPr/>
          <p:nvPr/>
        </p:nvSpPr>
        <p:spPr>
          <a:xfrm>
            <a:off x="5231904" y="5301208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B11CB72-21D6-4700-BFAB-6E91365B9C42}"/>
              </a:ext>
            </a:extLst>
          </p:cNvPr>
          <p:cNvSpPr/>
          <p:nvPr/>
        </p:nvSpPr>
        <p:spPr>
          <a:xfrm>
            <a:off x="3934126" y="5301208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597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702" y="260648"/>
            <a:ext cx="8541003" cy="723530"/>
          </a:xfrm>
        </p:spPr>
        <p:txBody>
          <a:bodyPr anchor="b">
            <a:normAutofit/>
          </a:bodyPr>
          <a:lstStyle/>
          <a:p>
            <a:r>
              <a:rPr lang="en-GB" sz="4000" dirty="0"/>
              <a:t>Connecting Connections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1702" y="984178"/>
                <a:ext cx="9477108" cy="5184576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dirty="0"/>
                  <a:t>Is there a way to return to the familiar Levi-</a:t>
                </a:r>
                <a:r>
                  <a:rPr lang="en-GB" sz="2000" dirty="0" err="1"/>
                  <a:t>Civita</a:t>
                </a:r>
                <a:r>
                  <a:rPr lang="en-GB" sz="2000" dirty="0"/>
                  <a:t> Connection from the spin connection?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𝜇𝜆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{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b="0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b="0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[(</m:t>
                        </m:r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GB" sz="2000" dirty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000" b="0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+(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=[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p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sup>
                                  </m:s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000" dirty="0"/>
                  <a:t>By direct comparison: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𝜇𝜆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1702" y="984178"/>
                <a:ext cx="9477108" cy="5184576"/>
              </a:xfrm>
              <a:blipFill>
                <a:blip r:embed="rId2"/>
                <a:stretch>
                  <a:fillRect l="-578" t="-4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GB" sz="110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58D721-BCD0-44B1-ACDF-081332996B72}"/>
              </a:ext>
            </a:extLst>
          </p:cNvPr>
          <p:cNvSpPr/>
          <p:nvPr/>
        </p:nvSpPr>
        <p:spPr>
          <a:xfrm>
            <a:off x="3143672" y="5157192"/>
            <a:ext cx="547260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781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404664"/>
            <a:ext cx="8541003" cy="723530"/>
          </a:xfrm>
        </p:spPr>
        <p:txBody>
          <a:bodyPr anchor="b">
            <a:normAutofit/>
          </a:bodyPr>
          <a:lstStyle/>
          <a:p>
            <a:r>
              <a:rPr lang="en-GB" sz="4000" dirty="0"/>
              <a:t>Torsion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196752"/>
                <a:ext cx="9477108" cy="4608512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/>
                  <a:t>Earlier, we discussed the idea of an infinitesimal change in the </a:t>
                </a:r>
                <a:r>
                  <a:rPr lang="en-GB" sz="2000" dirty="0" err="1"/>
                  <a:t>vielbein</a:t>
                </a:r>
                <a:r>
                  <a:rPr lang="en-GB" sz="2000" dirty="0"/>
                  <a:t> via the equation: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/>
                  <a:t>However, this only considers the change in the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 due to curvature. What if we consider an additional variation arising from torsion?</a:t>
                </a:r>
              </a:p>
              <a:p>
                <a:pPr marL="0" indent="0">
                  <a:buNone/>
                </a:pPr>
                <a:r>
                  <a:rPr lang="en-GB" sz="2000" dirty="0"/>
                  <a:t>We write: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2000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/>
                  <a:t>Plugging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p>
                    </m:sSup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𝜇𝜆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p>
                    </m:sSup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2000" dirty="0"/>
                  <a:t> we retrieve the familiar torsion relation: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𝜈𝜇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/>
                  <a:t>Which we set to zero in the Einstein-Hilbert formation.</a:t>
                </a:r>
              </a:p>
              <a:p>
                <a:pPr marL="0" indent="0">
                  <a:buNone/>
                </a:pPr>
                <a:r>
                  <a:rPr lang="en-GB" sz="2000" dirty="0"/>
                  <a:t>It is worth noting that in regions with vanishing torsion, Einstein-Hilbert and Einstein Cartan are essentially equivalent. The difference is that one relies purely on the metric whereas the other relies on the connection and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196752"/>
                <a:ext cx="9477108" cy="4608512"/>
              </a:xfrm>
              <a:blipFill>
                <a:blip r:embed="rId2"/>
                <a:stretch>
                  <a:fillRect l="-643" t="-11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GB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7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59729E9-7166-45C3-97F0-677443019CF3}"/>
              </a:ext>
            </a:extLst>
          </p:cNvPr>
          <p:cNvSpPr/>
          <p:nvPr/>
        </p:nvSpPr>
        <p:spPr>
          <a:xfrm>
            <a:off x="1076325" y="3624263"/>
            <a:ext cx="7362825" cy="6619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2596F992-698C-48C0-9D89-70DA4CE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0012F3-0625-4A0E-AF03-52CBDEB26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414" y="784409"/>
            <a:ext cx="5181597" cy="849590"/>
          </a:xfrm>
        </p:spPr>
        <p:txBody>
          <a:bodyPr anchor="b">
            <a:normAutofit/>
          </a:bodyPr>
          <a:lstStyle/>
          <a:p>
            <a:r>
              <a:rPr lang="en-GB" sz="4000" dirty="0"/>
              <a:t>General Relativity</a:t>
            </a:r>
          </a:p>
        </p:txBody>
      </p:sp>
      <p:pic>
        <p:nvPicPr>
          <p:cNvPr id="5" name="Picture 4" descr="A person with a mustache&#10;&#10;Description automatically generated with low confidence">
            <a:extLst>
              <a:ext uri="{FF2B5EF4-FFF2-40B4-BE49-F238E27FC236}">
                <a16:creationId xmlns:a16="http://schemas.microsoft.com/office/drawing/2014/main" id="{BD5D133C-2C75-4BE3-8A58-5E1BB4CBE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00" y="489508"/>
            <a:ext cx="1939692" cy="27172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3C3EB3-FA43-47BD-9772-429F0F3AEC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4412" y="1742725"/>
                <a:ext cx="7615237" cy="2982419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General Relativity is a classical field theory built on the foundation of the equivalence principle. </a:t>
                </a:r>
              </a:p>
              <a:p>
                <a:r>
                  <a:rPr lang="en-GB" sz="2000" dirty="0"/>
                  <a:t>Gravity is considered a geometric property of spacetime.</a:t>
                </a:r>
              </a:p>
              <a:p>
                <a:r>
                  <a:rPr lang="en-GB" sz="2000" dirty="0"/>
                  <a:t>We expect that, locally, the laws of physics should be the same.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In this formulation, we operate under the idea that the torsion should be: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p>
                    </m:sSubSup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p>
                    </m:sSubSup>
                    <m:r>
                      <a:rPr lang="en-GB" sz="2000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𝜈𝜇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p>
                    </m:sSubSup>
                  </m:oMath>
                </a14:m>
                <a:endParaRPr lang="en-GB" sz="200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GB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3C3EB3-FA43-47BD-9772-429F0F3AEC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412" y="1742725"/>
                <a:ext cx="7615237" cy="2982419"/>
              </a:xfrm>
              <a:blipFill>
                <a:blip r:embed="rId3"/>
                <a:stretch>
                  <a:fillRect l="-719" t="-2037" r="-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A344AAA5-41F4-4862-97EF-688D31DC7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85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9E1A62C-2AAF-4B3E-8CDB-65E237080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2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0507C63-80BA-481D-8A62-5B6C0C7D4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0635" y="6446622"/>
            <a:ext cx="2743200" cy="365125"/>
          </a:xfrm>
        </p:spPr>
        <p:txBody>
          <a:bodyPr/>
          <a:lstStyle/>
          <a:p>
            <a:fld id="{D3724F87-753E-43DC-8097-CC7F7BBCAE91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C03185-5928-49AC-89A8-431D6D212786}"/>
              </a:ext>
            </a:extLst>
          </p:cNvPr>
          <p:cNvSpPr txBox="1"/>
          <p:nvPr/>
        </p:nvSpPr>
        <p:spPr>
          <a:xfrm>
            <a:off x="9750108" y="3276225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Albert Einstein</a:t>
            </a:r>
          </a:p>
        </p:txBody>
      </p:sp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6B241074-67EE-405F-9BB5-F2F5F9C7E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4777283"/>
            <a:ext cx="4413552" cy="15912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96F2AF0-F46C-47BE-95CC-97832CFC9CFF}"/>
                  </a:ext>
                </a:extLst>
              </p:cNvPr>
              <p:cNvSpPr txBox="1"/>
              <p:nvPr/>
            </p:nvSpPr>
            <p:spPr>
              <a:xfrm>
                <a:off x="407368" y="5174279"/>
                <a:ext cx="5309394" cy="8073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𝐸𝐻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rad>
                        <m:radPr>
                          <m:deg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rad>
                      <m:r>
                        <a:rPr lang="en-GB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96F2AF0-F46C-47BE-95CC-97832CFC9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5174279"/>
                <a:ext cx="5309394" cy="8073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1441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96F992-698C-48C0-9D89-70DA4CE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C2C727-F08A-40DD-839C-B4C5366F8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3" y="836326"/>
            <a:ext cx="7413845" cy="627525"/>
          </a:xfrm>
        </p:spPr>
        <p:txBody>
          <a:bodyPr anchor="b">
            <a:normAutofit/>
          </a:bodyPr>
          <a:lstStyle/>
          <a:p>
            <a:r>
              <a:rPr lang="en-GB" sz="3700" dirty="0"/>
              <a:t>There’s something amiss with GR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299AA-B92C-4767-9F94-26B71E599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706" y="2060848"/>
            <a:ext cx="10153846" cy="2592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en-GB" dirty="0"/>
              <a:t>The current formulation of General Relativity is incompatible with our other working models of the universe.</a:t>
            </a:r>
          </a:p>
          <a:p>
            <a:r>
              <a:rPr lang="en-GB" dirty="0"/>
              <a:t>GR is non-renormalizable. </a:t>
            </a:r>
          </a:p>
          <a:p>
            <a:r>
              <a:rPr lang="en-GB" dirty="0"/>
              <a:t>Singularities arise in the case of Black Holes.</a:t>
            </a:r>
          </a:p>
          <a:p>
            <a:r>
              <a:rPr lang="en-GB" dirty="0"/>
              <a:t>GR does not allow itself to be coupled to spinors.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44AAA5-41F4-4862-97EF-688D31DC7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85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E1A62C-2AAF-4B3E-8CDB-65E237080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2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D8388-F93C-4D0E-8E64-3B75A4AF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5052" y="6400372"/>
            <a:ext cx="2743200" cy="365125"/>
          </a:xfrm>
        </p:spPr>
        <p:txBody>
          <a:bodyPr/>
          <a:lstStyle/>
          <a:p>
            <a:fld id="{D3724F87-753E-43DC-8097-CC7F7BBCAE91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06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A93C0B-EE6A-4B6B-BECE-C33AED196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553" y="845976"/>
            <a:ext cx="5100960" cy="727007"/>
          </a:xfrm>
        </p:spPr>
        <p:txBody>
          <a:bodyPr anchor="b">
            <a:normAutofit/>
          </a:bodyPr>
          <a:lstStyle/>
          <a:p>
            <a:r>
              <a:rPr lang="en-GB" sz="4000" dirty="0"/>
              <a:t>So why gauge gravity?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ADB74-2711-43E6-94F8-66E5DC819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404" y="1793348"/>
            <a:ext cx="10133164" cy="32198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en-GB" sz="3200" dirty="0"/>
              <a:t>Our current Standard Model is constructed from gauge theories.</a:t>
            </a:r>
          </a:p>
          <a:p>
            <a:r>
              <a:rPr lang="en-GB" sz="3200" dirty="0"/>
              <a:t>Gauge theories in themselves have local invariance built into them.</a:t>
            </a:r>
          </a:p>
          <a:p>
            <a:r>
              <a:rPr lang="en-GB" sz="3200" dirty="0"/>
              <a:t>It makes sense!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66216-6225-4130-B30F-654518812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1556" y="6446622"/>
            <a:ext cx="2743200" cy="365125"/>
          </a:xfrm>
        </p:spPr>
        <p:txBody>
          <a:bodyPr/>
          <a:lstStyle/>
          <a:p>
            <a:fld id="{D3724F87-753E-43DC-8097-CC7F7BBCAE91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40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96F992-698C-48C0-9D89-70DA4CE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C2C727-F08A-40DD-839C-B4C5366F8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2" y="836712"/>
            <a:ext cx="6524623" cy="694278"/>
          </a:xfrm>
        </p:spPr>
        <p:txBody>
          <a:bodyPr anchor="b">
            <a:normAutofit/>
          </a:bodyPr>
          <a:lstStyle/>
          <a:p>
            <a:r>
              <a:rPr lang="en-GB" sz="3700" dirty="0"/>
              <a:t>Gauge Field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299AA-B92C-4767-9F94-26B71E599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2" y="1686903"/>
            <a:ext cx="7845893" cy="28803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 lnSpcReduction="10000"/>
          </a:bodyPr>
          <a:lstStyle/>
          <a:p>
            <a:r>
              <a:rPr lang="en-GB" sz="2400" dirty="0"/>
              <a:t>First three steps for building a Yang-Mills (YM) gauge theory:</a:t>
            </a:r>
          </a:p>
          <a:p>
            <a:pPr lvl="1"/>
            <a:r>
              <a:rPr lang="en-GB" sz="2000" dirty="0"/>
              <a:t>Pick a Manifold</a:t>
            </a:r>
          </a:p>
          <a:p>
            <a:pPr lvl="1"/>
            <a:r>
              <a:rPr lang="en-GB" sz="2000" dirty="0"/>
              <a:t>Pick a Gauge Group</a:t>
            </a:r>
          </a:p>
          <a:p>
            <a:pPr lvl="1"/>
            <a:r>
              <a:rPr lang="en-GB" sz="2000" dirty="0"/>
              <a:t>Pick a representation</a:t>
            </a:r>
          </a:p>
          <a:p>
            <a:r>
              <a:rPr lang="en-GB" sz="2200" dirty="0"/>
              <a:t>The fundamental physical field in YM theories is the Connection</a:t>
            </a:r>
          </a:p>
          <a:p>
            <a:r>
              <a:rPr lang="en-GB" sz="2200" dirty="0"/>
              <a:t>The connection is subsequently used to define the curvature</a:t>
            </a:r>
          </a:p>
          <a:p>
            <a:r>
              <a:rPr lang="en-GB" sz="2200" dirty="0"/>
              <a:t>The YM equations constrain the curvature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44AAA5-41F4-4862-97EF-688D31DC7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85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E1A62C-2AAF-4B3E-8CDB-65E237080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2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D8388-F93C-4D0E-8E64-3B75A4AF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5052" y="6400372"/>
            <a:ext cx="2743200" cy="365125"/>
          </a:xfrm>
        </p:spPr>
        <p:txBody>
          <a:bodyPr/>
          <a:lstStyle/>
          <a:p>
            <a:fld id="{D3724F87-753E-43DC-8097-CC7F7BBCAE91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C990B4-E3A7-4AD7-8ADC-84F74C5B2B3B}"/>
                  </a:ext>
                </a:extLst>
              </p:cNvPr>
              <p:cNvSpPr txBox="1"/>
              <p:nvPr/>
            </p:nvSpPr>
            <p:spPr>
              <a:xfrm>
                <a:off x="9048328" y="3068960"/>
                <a:ext cx="2743200" cy="8617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⋆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⋆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C990B4-E3A7-4AD7-8ADC-84F74C5B2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3068960"/>
                <a:ext cx="2743200" cy="8617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AD8B83-23D8-49F4-A7C1-22E51DFC49E9}"/>
                  </a:ext>
                </a:extLst>
              </p:cNvPr>
              <p:cNvSpPr txBox="1"/>
              <p:nvPr/>
            </p:nvSpPr>
            <p:spPr>
              <a:xfrm>
                <a:off x="911864" y="4797152"/>
                <a:ext cx="5184136" cy="615553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′=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𝑔𝐴</m:t>
                      </m:r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𝑑𝑔</m:t>
                          </m:r>
                        </m:e>
                      </m:d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AD8B83-23D8-49F4-A7C1-22E51DFC4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64" y="4797152"/>
                <a:ext cx="5184136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10BA7DAA-E2D5-4593-BD63-2FACD4C0B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56" y="5352641"/>
            <a:ext cx="2509936" cy="804466"/>
          </a:xfrm>
          <a:prstGeom prst="rect">
            <a:avLst/>
          </a:prstGeom>
        </p:spPr>
      </p:pic>
      <p:pic>
        <p:nvPicPr>
          <p:cNvPr id="19" name="Picture 18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1EDC10AB-BB69-41A2-BA54-ACD801AF6E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t="28207"/>
          <a:stretch/>
        </p:blipFill>
        <p:spPr>
          <a:xfrm>
            <a:off x="7555725" y="4797153"/>
            <a:ext cx="3931185" cy="584268"/>
          </a:xfrm>
          <a:prstGeom prst="rect">
            <a:avLst/>
          </a:prstGeom>
        </p:spPr>
      </p:pic>
      <p:pic>
        <p:nvPicPr>
          <p:cNvPr id="21" name="Picture 20" descr="A picture containing clock&#10;&#10;Description automatically generated">
            <a:extLst>
              <a:ext uri="{FF2B5EF4-FFF2-40B4-BE49-F238E27FC236}">
                <a16:creationId xmlns:a16="http://schemas.microsoft.com/office/drawing/2014/main" id="{C3523AB9-BC24-49B7-9A4F-AA46802A10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5478109"/>
            <a:ext cx="2975579" cy="69880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189CF3C-E2E3-4079-A1DE-49E71F136B19}"/>
              </a:ext>
            </a:extLst>
          </p:cNvPr>
          <p:cNvSpPr/>
          <p:nvPr/>
        </p:nvSpPr>
        <p:spPr>
          <a:xfrm>
            <a:off x="9408368" y="2924944"/>
            <a:ext cx="2078542" cy="12241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253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473222"/>
            <a:ext cx="7000437" cy="940077"/>
          </a:xfrm>
        </p:spPr>
        <p:txBody>
          <a:bodyPr anchor="b">
            <a:normAutofit/>
          </a:bodyPr>
          <a:lstStyle/>
          <a:p>
            <a:r>
              <a:rPr lang="en-GB" sz="4000" dirty="0"/>
              <a:t>A leap towards Einstein-Cartan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748336"/>
                <a:ext cx="8042942" cy="3686779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Construct a local orthonormal frame and consider how it transforms as we move through the manifold.</a:t>
                </a:r>
              </a:p>
              <a:p>
                <a:r>
                  <a:rPr lang="en-GB" sz="2000" dirty="0"/>
                  <a:t>We adopt a </a:t>
                </a:r>
                <a:r>
                  <a:rPr lang="en-GB" sz="2000" dirty="0" err="1"/>
                  <a:t>vielbein</a:t>
                </a:r>
                <a:r>
                  <a:rPr lang="en-GB" sz="2000" dirty="0"/>
                  <a:t> formulation to make calculations more straightforward.</a:t>
                </a:r>
              </a:p>
              <a:p>
                <a:r>
                  <a:rPr lang="en-GB" sz="2000" dirty="0"/>
                  <a:t>This can be done by asserting that we can write the metric as: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r>
                  <a:rPr lang="en-GB" sz="2000" dirty="0"/>
                  <a:t>Where the components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GB" sz="2000" dirty="0"/>
                  <a:t> form an </a:t>
                </a:r>
                <a:r>
                  <a:rPr lang="en-GB" sz="2000" dirty="0" err="1"/>
                  <a:t>NxN</a:t>
                </a:r>
                <a:r>
                  <a:rPr lang="en-GB" sz="2000" dirty="0"/>
                  <a:t> invertible matrix.</a:t>
                </a:r>
              </a:p>
              <a:p>
                <a:r>
                  <a:rPr lang="en-GB" sz="2000" dirty="0"/>
                  <a:t>But what are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748336"/>
                <a:ext cx="8042942" cy="3686779"/>
              </a:xfrm>
              <a:blipFill>
                <a:blip r:embed="rId2"/>
                <a:stretch>
                  <a:fillRect l="-606" t="-1647" b="-18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GB" sz="1600" dirty="0">
              <a:solidFill>
                <a:srgbClr val="FFFFFF"/>
              </a:solidFill>
            </a:endParaRPr>
          </a:p>
        </p:txBody>
      </p:sp>
      <p:pic>
        <p:nvPicPr>
          <p:cNvPr id="7" name="Picture 6" descr="A person with a beard and glasses&#10;&#10;Description automatically generated with low confidence">
            <a:extLst>
              <a:ext uri="{FF2B5EF4-FFF2-40B4-BE49-F238E27FC236}">
                <a16:creationId xmlns:a16="http://schemas.microsoft.com/office/drawing/2014/main" id="{AE557935-A5B8-47E9-8811-443101ED0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027" y="506099"/>
            <a:ext cx="1929284" cy="2484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DCA00-2D85-4A32-9F2B-34AC1E95012A}"/>
              </a:ext>
            </a:extLst>
          </p:cNvPr>
          <p:cNvSpPr txBox="1"/>
          <p:nvPr/>
        </p:nvSpPr>
        <p:spPr>
          <a:xfrm>
            <a:off x="9984432" y="3031123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Élie Cartan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7A3A62-BB14-4046-A223-AE1F2C78C358}"/>
              </a:ext>
            </a:extLst>
          </p:cNvPr>
          <p:cNvSpPr/>
          <p:nvPr/>
        </p:nvSpPr>
        <p:spPr>
          <a:xfrm>
            <a:off x="4151784" y="3717032"/>
            <a:ext cx="1944216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298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GB" sz="1600" dirty="0">
              <a:solidFill>
                <a:srgbClr val="FFFFFF"/>
              </a:solidFill>
            </a:endParaRPr>
          </a:p>
        </p:txBody>
      </p:sp>
      <p:pic>
        <p:nvPicPr>
          <p:cNvPr id="6" name="Picture 5" descr="A whiteboard with writing on it&#10;&#10;Description automatically generated with low confidence">
            <a:extLst>
              <a:ext uri="{FF2B5EF4-FFF2-40B4-BE49-F238E27FC236}">
                <a16:creationId xmlns:a16="http://schemas.microsoft.com/office/drawing/2014/main" id="{1CF1FFFD-A380-42A2-B186-D0904FAF65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24000"/>
                    </a14:imgEffect>
                    <a14:imgEffect>
                      <a14:brightnessContrast bright="17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40536"/>
            <a:ext cx="8424936" cy="6119728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30403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Establishing Connections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9" y="1340768"/>
                <a:ext cx="10125180" cy="4608512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 fontScale="92500" lnSpcReduction="10000"/>
              </a:bodyPr>
              <a:lstStyle/>
              <a:p>
                <a:r>
                  <a:rPr lang="en-GB" sz="2000" dirty="0"/>
                  <a:t>We can package the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 into a 1-form: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lang="en-GB" sz="2000" dirty="0"/>
              </a:p>
              <a:p>
                <a:r>
                  <a:rPr lang="en-GB" sz="2000" dirty="0"/>
                  <a:t>These objects transform as scalars under a general coordinate transformation </a:t>
                </a:r>
                <a:br>
                  <a:rPr lang="en-GB" sz="2000" dirty="0"/>
                </a:br>
                <a:r>
                  <a:rPr lang="en-GB" sz="2000" dirty="0"/>
                  <a:t>(world indices (Greek) contracted)</a:t>
                </a:r>
              </a:p>
              <a:p>
                <a:r>
                  <a:rPr lang="en-GB" sz="2000" dirty="0"/>
                  <a:t>This invariance is helpful as we only need to consider transformations on the Lorentz indices (Latin)</a:t>
                </a:r>
              </a:p>
              <a:p>
                <a:r>
                  <a:rPr lang="en-GB" sz="2000" dirty="0"/>
                  <a:t>Now, consider an infinitesimal Lorentz Transformation:</a:t>
                </a:r>
              </a:p>
              <a:p>
                <a:pPr marL="0" indent="0" algn="ctr">
                  <a:buNone/>
                </a:pPr>
                <a:r>
                  <a:rPr lang="en-GB" sz="2000" dirty="0">
                    <a:ea typeface="Cambria Math" panose="02040503050406030204" pitchFamily="18" charset="0"/>
                  </a:rPr>
                  <a:t>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GB" sz="2000" dirty="0"/>
                  <a:t> 			to first order in </a:t>
                </a:r>
                <a:r>
                  <a:rPr lang="el-GR" sz="2000" dirty="0"/>
                  <a:t>λ</a:t>
                </a: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Recall from Relativity (Part II):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sSubSup>
                        <m:sSub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𝑐𝑑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sSubSup>
                        <m:sSubSup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𝑐𝑑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𝑏𝑎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9" y="1340768"/>
                <a:ext cx="10125180" cy="4608512"/>
              </a:xfrm>
              <a:blipFill>
                <a:blip r:embed="rId2"/>
                <a:stretch>
                  <a:fillRect l="-541" t="-1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70395B-8649-4AC8-B73D-CF87951B436A}"/>
              </a:ext>
            </a:extLst>
          </p:cNvPr>
          <p:cNvSpPr/>
          <p:nvPr/>
        </p:nvSpPr>
        <p:spPr>
          <a:xfrm>
            <a:off x="5303912" y="5301208"/>
            <a:ext cx="1656184" cy="4567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768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99DD22-72AF-48CA-8815-A05E07DB5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389" y="332656"/>
            <a:ext cx="8541003" cy="795538"/>
          </a:xfrm>
        </p:spPr>
        <p:txBody>
          <a:bodyPr anchor="b">
            <a:normAutofit/>
          </a:bodyPr>
          <a:lstStyle/>
          <a:p>
            <a:r>
              <a:rPr lang="en-GB" sz="4000" dirty="0"/>
              <a:t>Establishing Connections cont’d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3388" y="1196752"/>
                <a:ext cx="10197187" cy="4608512"/>
              </a:xfr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:r>
                  <a:rPr lang="en-GB" sz="2000" dirty="0"/>
                  <a:t>We expect, as we move infinitesimally on a curved manifold in spacetime, that our co-moving frame will undergo a Lorentz transform. As such, we expect the change in our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 to be given by:</a:t>
                </a:r>
              </a:p>
              <a:p>
                <a:pPr marL="0" indent="0" algn="ctr">
                  <a:buNone/>
                </a:pPr>
                <a:r>
                  <a:rPr lang="en-GB" sz="2000" b="0" dirty="0"/>
                  <a:t>			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=−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r>
                  <a:rPr lang="en-GB" sz="2000" dirty="0"/>
                  <a:t>				(*)</a:t>
                </a:r>
              </a:p>
              <a:p>
                <a:r>
                  <a:rPr lang="en-GB" sz="2000" dirty="0"/>
                  <a:t>Since we are in </a:t>
                </a:r>
                <a:r>
                  <a:rPr lang="en-GB" sz="2000" dirty="0" err="1"/>
                  <a:t>Minkowski</a:t>
                </a:r>
                <a:r>
                  <a:rPr lang="en-GB" sz="2000" dirty="0"/>
                  <a:t> space, we can say that each set of </a:t>
                </a:r>
                <a:r>
                  <a:rPr lang="en-GB" sz="2000" dirty="0" err="1"/>
                  <a:t>vielbeins</a:t>
                </a:r>
                <a:r>
                  <a:rPr lang="en-GB" sz="2000" dirty="0"/>
                  <a:t> can be related to another via a Lorentz transformation:	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r>
                  <a:rPr lang="en-GB" sz="2000" dirty="0"/>
                  <a:t>But how then, should </a:t>
                </a:r>
                <a:r>
                  <a:rPr lang="el-GR" sz="2000" dirty="0"/>
                  <a:t>ω</a:t>
                </a:r>
                <a:r>
                  <a:rPr lang="en-GB" sz="2000" dirty="0"/>
                  <a:t> transform to preserve (*)?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2000" dirty="0">
                  <a:ea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GB" sz="2000" dirty="0">
                    <a:ea typeface="Cambria Math" panose="02040503050406030204" pitchFamily="18" charset="0"/>
                  </a:rPr>
                  <a:t>				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−(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2000" dirty="0"/>
                  <a:t>		(suppressing indices)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GB" sz="2000" dirty="0"/>
              </a:p>
              <a:p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C11524-08D4-49D8-B330-4562DE78B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388" y="1196752"/>
                <a:ext cx="10197187" cy="4608512"/>
              </a:xfrm>
              <a:blipFill>
                <a:blip r:embed="rId2"/>
                <a:stretch>
                  <a:fillRect l="-478" t="-1187" r="-4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D35B7-CB62-4D38-A3B1-07DCC7AD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3724F87-753E-43DC-8097-CC7F7BBCAE91}" type="slidenum">
              <a:rPr lang="en-GB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5CC30E-5254-4E59-8FB5-C7A5344E6938}"/>
              </a:ext>
            </a:extLst>
          </p:cNvPr>
          <p:cNvSpPr/>
          <p:nvPr/>
        </p:nvSpPr>
        <p:spPr>
          <a:xfrm>
            <a:off x="4871864" y="5229200"/>
            <a:ext cx="2952328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82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E8CC440E0D87439F3BBFDFFE7DFF4B" ma:contentTypeVersion="7" ma:contentTypeDescription="Create a new document." ma:contentTypeScope="" ma:versionID="d60b6d85d8eba84c0f0f371898975385">
  <xsd:schema xmlns:xsd="http://www.w3.org/2001/XMLSchema" xmlns:xs="http://www.w3.org/2001/XMLSchema" xmlns:p="http://schemas.microsoft.com/office/2006/metadata/properties" xmlns:ns3="d6263e0a-5bca-4bad-9495-84798e0ff1d9" xmlns:ns4="0129fb02-b2ff-4227-ab60-2f0bfb744d3b" targetNamespace="http://schemas.microsoft.com/office/2006/metadata/properties" ma:root="true" ma:fieldsID="f1020d51ad48eecafaf8d456e4e818c2" ns3:_="" ns4:_="">
    <xsd:import namespace="d6263e0a-5bca-4bad-9495-84798e0ff1d9"/>
    <xsd:import namespace="0129fb02-b2ff-4227-ab60-2f0bfb744d3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63e0a-5bca-4bad-9495-84798e0ff1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29fb02-b2ff-4227-ab60-2f0bfb744d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69CFDA-6B14-4602-94F4-E3EC354B87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AFB4B7-6D05-408F-8676-756ADA6AFC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63e0a-5bca-4bad-9495-84798e0ff1d9"/>
    <ds:schemaRef ds:uri="0129fb02-b2ff-4227-ab60-2f0bfb744d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80C8A1-48B1-4BF5-B8AF-BAF447980590}">
  <ds:schemaRefs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d6263e0a-5bca-4bad-9495-84798e0ff1d9"/>
    <ds:schemaRef ds:uri="0129fb02-b2ff-4227-ab60-2f0bfb744d3b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0</TotalTime>
  <Words>1531</Words>
  <Application>Microsoft Office PowerPoint</Application>
  <PresentationFormat>Widescreen</PresentationFormat>
  <Paragraphs>159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Corbel</vt:lpstr>
      <vt:lpstr>Office Theme</vt:lpstr>
      <vt:lpstr>A Brief Overview of Einstein-Cartan Gravity</vt:lpstr>
      <vt:lpstr>General Relativity</vt:lpstr>
      <vt:lpstr>There’s something amiss with GR</vt:lpstr>
      <vt:lpstr>So why gauge gravity?</vt:lpstr>
      <vt:lpstr>Gauge Field Theories</vt:lpstr>
      <vt:lpstr>A leap towards Einstein-Cartan</vt:lpstr>
      <vt:lpstr>PowerPoint Presentation</vt:lpstr>
      <vt:lpstr>Establishing Connections</vt:lpstr>
      <vt:lpstr>Establishing Connections cont’d</vt:lpstr>
      <vt:lpstr>A pattern emerges!</vt:lpstr>
      <vt:lpstr>So what?</vt:lpstr>
      <vt:lpstr>Pushing Forward</vt:lpstr>
      <vt:lpstr>Thank You</vt:lpstr>
      <vt:lpstr>A stumble into differential forms</vt:lpstr>
      <vt:lpstr>A stumble into differential forms cont’d</vt:lpstr>
      <vt:lpstr>A stumble into differential forms cont’d</vt:lpstr>
      <vt:lpstr>Connecting Connections</vt:lpstr>
      <vt:lpstr>Torsion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Gauging Gravity</dc:title>
  <dc:creator>Nicky Ross</dc:creator>
  <cp:lastModifiedBy>Nicky Ross</cp:lastModifiedBy>
  <cp:revision>1</cp:revision>
  <dcterms:created xsi:type="dcterms:W3CDTF">2022-03-03T17:13:22Z</dcterms:created>
  <dcterms:modified xsi:type="dcterms:W3CDTF">2022-03-10T01:42:59Z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0x0101007BE8CC440E0D87439F3BBFDFFE7DFF4B</vt:lpwstr>
  </property>
</Properties>
</file>