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notesMasterIdLst>
    <p:notesMasterId r:id="rId19"/>
  </p:notesMasterIdLst>
  <p:sldIdLst>
    <p:sldId id="256" r:id="rId2"/>
    <p:sldId id="259" r:id="rId3"/>
    <p:sldId id="260" r:id="rId4"/>
    <p:sldId id="262" r:id="rId5"/>
    <p:sldId id="257" r:id="rId6"/>
    <p:sldId id="263" r:id="rId7"/>
    <p:sldId id="264" r:id="rId8"/>
    <p:sldId id="269" r:id="rId9"/>
    <p:sldId id="267" r:id="rId10"/>
    <p:sldId id="265" r:id="rId11"/>
    <p:sldId id="270" r:id="rId12"/>
    <p:sldId id="271" r:id="rId13"/>
    <p:sldId id="272" r:id="rId14"/>
    <p:sldId id="273" r:id="rId15"/>
    <p:sldId id="274" r:id="rId16"/>
    <p:sldId id="275"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840F8D-BE84-5395-A552-68E0113104CF}" v="6" dt="2021-03-14T22:36:32.7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8"/>
    <p:restoredTop sz="86008"/>
  </p:normalViewPr>
  <p:slideViewPr>
    <p:cSldViewPr snapToGrid="0" snapToObjects="1">
      <p:cViewPr>
        <p:scale>
          <a:sx n="125" d="100"/>
          <a:sy n="125" d="100"/>
        </p:scale>
        <p:origin x="1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Gomez Cullen" userId="S::lg568@cam.ac.uk::7062f7f1-9ea9-4859-8361-10ffb5b95398" providerId="AD" clId="Web-{57840F8D-BE84-5395-A552-68E0113104CF}"/>
    <pc:docChg chg="modSld">
      <pc:chgData name="Lauren Gomez Cullen" userId="S::lg568@cam.ac.uk::7062f7f1-9ea9-4859-8361-10ffb5b95398" providerId="AD" clId="Web-{57840F8D-BE84-5395-A552-68E0113104CF}" dt="2021-03-14T22:36:32.236" v="1" actId="20577"/>
      <pc:docMkLst>
        <pc:docMk/>
      </pc:docMkLst>
      <pc:sldChg chg="modSp">
        <pc:chgData name="Lauren Gomez Cullen" userId="S::lg568@cam.ac.uk::7062f7f1-9ea9-4859-8361-10ffb5b95398" providerId="AD" clId="Web-{57840F8D-BE84-5395-A552-68E0113104CF}" dt="2021-03-14T22:36:32.236" v="1" actId="20577"/>
        <pc:sldMkLst>
          <pc:docMk/>
          <pc:sldMk cId="2738137325" sldId="256"/>
        </pc:sldMkLst>
        <pc:spChg chg="mod">
          <ac:chgData name="Lauren Gomez Cullen" userId="S::lg568@cam.ac.uk::7062f7f1-9ea9-4859-8361-10ffb5b95398" providerId="AD" clId="Web-{57840F8D-BE84-5395-A552-68E0113104CF}" dt="2021-03-14T22:36:32.236" v="1" actId="20577"/>
          <ac:spMkLst>
            <pc:docMk/>
            <pc:sldMk cId="2738137325" sldId="256"/>
            <ac:spMk id="3" creationId="{212BCB9E-484B-9143-8748-A774D156B899}"/>
          </ac:spMkLst>
        </pc:spChg>
      </pc:sldChg>
    </pc:docChg>
  </pc:docChgLst>
</pc:chgInfo>
</file>

<file path=ppt/diagrams/_rels/data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4" Type="http://schemas.openxmlformats.org/officeDocument/2006/relationships/image" Target="../media/image1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C4DA52-B453-4EBA-AC13-7F5A9B89A160}"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en-US"/>
        </a:p>
      </dgm:t>
    </dgm:pt>
    <dgm:pt modelId="{9955D477-E4BC-44CA-A22F-801164A05D9D}">
      <dgm:prSet/>
      <dgm:spPr/>
      <dgm:t>
        <a:bodyPr/>
        <a:lstStyle/>
        <a:p>
          <a:r>
            <a:rPr lang="en-GB"/>
            <a:t>The research leads to a greater understanding of plasma science, which in turn could provide:</a:t>
          </a:r>
          <a:endParaRPr lang="en-US"/>
        </a:p>
      </dgm:t>
    </dgm:pt>
    <dgm:pt modelId="{8CD663BF-F702-4201-AF73-23D0AD4FC31C}" type="parTrans" cxnId="{89A9BADA-AC08-4562-9F07-DE324DAF5154}">
      <dgm:prSet/>
      <dgm:spPr/>
      <dgm:t>
        <a:bodyPr/>
        <a:lstStyle/>
        <a:p>
          <a:endParaRPr lang="en-US"/>
        </a:p>
      </dgm:t>
    </dgm:pt>
    <dgm:pt modelId="{6B109D38-8D29-4B39-A2E1-1C337DC3EDB3}" type="sibTrans" cxnId="{89A9BADA-AC08-4562-9F07-DE324DAF5154}">
      <dgm:prSet/>
      <dgm:spPr/>
      <dgm:t>
        <a:bodyPr/>
        <a:lstStyle/>
        <a:p>
          <a:endParaRPr lang="en-US"/>
        </a:p>
      </dgm:t>
    </dgm:pt>
    <dgm:pt modelId="{D5AD3D5E-2BD6-4A67-AE84-9E462831B2E5}">
      <dgm:prSet/>
      <dgm:spPr/>
      <dgm:t>
        <a:bodyPr/>
        <a:lstStyle/>
        <a:p>
          <a:r>
            <a:rPr lang="en-GB"/>
            <a:t>Compact particle accelerators for imaging and cancer treatments</a:t>
          </a:r>
          <a:endParaRPr lang="en-US"/>
        </a:p>
      </dgm:t>
    </dgm:pt>
    <dgm:pt modelId="{D47FF908-3592-4824-BBD9-D5D82F43C2F2}" type="parTrans" cxnId="{88A5F47E-93D5-4A82-88F6-1CF051661F70}">
      <dgm:prSet/>
      <dgm:spPr/>
      <dgm:t>
        <a:bodyPr/>
        <a:lstStyle/>
        <a:p>
          <a:endParaRPr lang="en-US"/>
        </a:p>
      </dgm:t>
    </dgm:pt>
    <dgm:pt modelId="{8382268A-C25E-42F6-91F8-7F4EE74F9E69}" type="sibTrans" cxnId="{88A5F47E-93D5-4A82-88F6-1CF051661F70}">
      <dgm:prSet/>
      <dgm:spPr/>
      <dgm:t>
        <a:bodyPr/>
        <a:lstStyle/>
        <a:p>
          <a:endParaRPr lang="en-US"/>
        </a:p>
      </dgm:t>
    </dgm:pt>
    <dgm:pt modelId="{B6DC31FD-B4BD-4A9B-9AE2-1961D415AE14}">
      <dgm:prSet/>
      <dgm:spPr/>
      <dgm:t>
        <a:bodyPr/>
        <a:lstStyle/>
        <a:p>
          <a:r>
            <a:rPr lang="en-GB"/>
            <a:t>New materials</a:t>
          </a:r>
          <a:endParaRPr lang="en-US"/>
        </a:p>
      </dgm:t>
    </dgm:pt>
    <dgm:pt modelId="{6CB6618A-63F6-427C-80A5-50EB1CC7FFA1}" type="parTrans" cxnId="{7C8BE30B-ACDF-462E-982D-FF47A62B48A9}">
      <dgm:prSet/>
      <dgm:spPr/>
      <dgm:t>
        <a:bodyPr/>
        <a:lstStyle/>
        <a:p>
          <a:endParaRPr lang="en-US"/>
        </a:p>
      </dgm:t>
    </dgm:pt>
    <dgm:pt modelId="{C0800271-957B-482E-B0C5-9B4223AF9924}" type="sibTrans" cxnId="{7C8BE30B-ACDF-462E-982D-FF47A62B48A9}">
      <dgm:prSet/>
      <dgm:spPr/>
      <dgm:t>
        <a:bodyPr/>
        <a:lstStyle/>
        <a:p>
          <a:endParaRPr lang="en-US"/>
        </a:p>
      </dgm:t>
    </dgm:pt>
    <dgm:pt modelId="{CBCBB9DA-069C-4450-B721-C86D7C0C8C2C}">
      <dgm:prSet/>
      <dgm:spPr/>
      <dgm:t>
        <a:bodyPr/>
        <a:lstStyle/>
        <a:p>
          <a:r>
            <a:rPr lang="en-GB"/>
            <a:t>Fundamental knowledge about the creation of the solar system</a:t>
          </a:r>
          <a:endParaRPr lang="en-US"/>
        </a:p>
      </dgm:t>
    </dgm:pt>
    <dgm:pt modelId="{22F8A0AE-D7C0-40A7-95F4-360B0600F402}" type="parTrans" cxnId="{E3DBEF4F-3068-4454-A930-794480D0EB74}">
      <dgm:prSet/>
      <dgm:spPr/>
      <dgm:t>
        <a:bodyPr/>
        <a:lstStyle/>
        <a:p>
          <a:endParaRPr lang="en-US"/>
        </a:p>
      </dgm:t>
    </dgm:pt>
    <dgm:pt modelId="{0704C916-2399-4051-B385-073CECE07EDE}" type="sibTrans" cxnId="{E3DBEF4F-3068-4454-A930-794480D0EB74}">
      <dgm:prSet/>
      <dgm:spPr/>
      <dgm:t>
        <a:bodyPr/>
        <a:lstStyle/>
        <a:p>
          <a:endParaRPr lang="en-US"/>
        </a:p>
      </dgm:t>
    </dgm:pt>
    <dgm:pt modelId="{D98EAB01-5095-439F-9D3F-CE3C47737865}">
      <dgm:prSet/>
      <dgm:spPr/>
      <dgm:t>
        <a:bodyPr/>
        <a:lstStyle/>
        <a:p>
          <a:r>
            <a:rPr lang="en-GB"/>
            <a:t>Provides a sustainable source of energy</a:t>
          </a:r>
          <a:endParaRPr lang="en-US"/>
        </a:p>
      </dgm:t>
    </dgm:pt>
    <dgm:pt modelId="{ED4FE586-689A-4F9C-8096-20A946461E12}" type="parTrans" cxnId="{F0D6A4B3-61B6-4723-9B67-11E2776440A6}">
      <dgm:prSet/>
      <dgm:spPr/>
      <dgm:t>
        <a:bodyPr/>
        <a:lstStyle/>
        <a:p>
          <a:endParaRPr lang="en-US"/>
        </a:p>
      </dgm:t>
    </dgm:pt>
    <dgm:pt modelId="{8C69D49E-E56D-4451-9404-22CB39846DC0}" type="sibTrans" cxnId="{F0D6A4B3-61B6-4723-9B67-11E2776440A6}">
      <dgm:prSet/>
      <dgm:spPr/>
      <dgm:t>
        <a:bodyPr/>
        <a:lstStyle/>
        <a:p>
          <a:endParaRPr lang="en-US"/>
        </a:p>
      </dgm:t>
    </dgm:pt>
    <dgm:pt modelId="{0AAD4B1A-22D0-4C71-8923-915102E4152C}">
      <dgm:prSet/>
      <dgm:spPr/>
      <dgm:t>
        <a:bodyPr/>
        <a:lstStyle/>
        <a:p>
          <a:r>
            <a:rPr lang="en-GB"/>
            <a:t>Low land use</a:t>
          </a:r>
          <a:endParaRPr lang="en-US"/>
        </a:p>
      </dgm:t>
    </dgm:pt>
    <dgm:pt modelId="{57EF4804-BC65-4856-945D-D7A6B69AD489}" type="parTrans" cxnId="{771C2353-112C-4535-BD3C-7A828DC2CE51}">
      <dgm:prSet/>
      <dgm:spPr/>
      <dgm:t>
        <a:bodyPr/>
        <a:lstStyle/>
        <a:p>
          <a:endParaRPr lang="en-US"/>
        </a:p>
      </dgm:t>
    </dgm:pt>
    <dgm:pt modelId="{5E759ED2-55CF-4234-A65E-3BD9ABDFD64A}" type="sibTrans" cxnId="{771C2353-112C-4535-BD3C-7A828DC2CE51}">
      <dgm:prSet/>
      <dgm:spPr/>
      <dgm:t>
        <a:bodyPr/>
        <a:lstStyle/>
        <a:p>
          <a:endParaRPr lang="en-US"/>
        </a:p>
      </dgm:t>
    </dgm:pt>
    <dgm:pt modelId="{0956EC17-44B7-4EEA-8EEC-DC6555B57331}">
      <dgm:prSet/>
      <dgm:spPr/>
      <dgm:t>
        <a:bodyPr/>
        <a:lstStyle/>
        <a:p>
          <a:r>
            <a:rPr lang="en-GB"/>
            <a:t>Carbon free</a:t>
          </a:r>
          <a:endParaRPr lang="en-US"/>
        </a:p>
      </dgm:t>
    </dgm:pt>
    <dgm:pt modelId="{1E90F2E4-8085-4C7B-B6C2-F30D5D456FC8}" type="parTrans" cxnId="{2FA06329-5C7F-4ABE-A2C1-17ED5A8939EF}">
      <dgm:prSet/>
      <dgm:spPr/>
      <dgm:t>
        <a:bodyPr/>
        <a:lstStyle/>
        <a:p>
          <a:endParaRPr lang="en-US"/>
        </a:p>
      </dgm:t>
    </dgm:pt>
    <dgm:pt modelId="{BD51AE76-09B9-488A-A516-FAAF6D889A0D}" type="sibTrans" cxnId="{2FA06329-5C7F-4ABE-A2C1-17ED5A8939EF}">
      <dgm:prSet/>
      <dgm:spPr/>
      <dgm:t>
        <a:bodyPr/>
        <a:lstStyle/>
        <a:p>
          <a:endParaRPr lang="en-US"/>
        </a:p>
      </dgm:t>
    </dgm:pt>
    <dgm:pt modelId="{7ABA72DD-32D0-47F7-8728-34D4D5234502}">
      <dgm:prSet/>
      <dgm:spPr/>
      <dgm:t>
        <a:bodyPr/>
        <a:lstStyle/>
        <a:p>
          <a:r>
            <a:rPr lang="en-GB"/>
            <a:t>Low, manageable waste</a:t>
          </a:r>
          <a:endParaRPr lang="en-US"/>
        </a:p>
      </dgm:t>
    </dgm:pt>
    <dgm:pt modelId="{76D5A86D-28AA-4558-924F-8DE039BF415E}" type="parTrans" cxnId="{444A9494-6323-4F0D-B1FE-7E2ECDD4A9DF}">
      <dgm:prSet/>
      <dgm:spPr/>
      <dgm:t>
        <a:bodyPr/>
        <a:lstStyle/>
        <a:p>
          <a:endParaRPr lang="en-US"/>
        </a:p>
      </dgm:t>
    </dgm:pt>
    <dgm:pt modelId="{4C789E3E-68C6-4F8F-A91C-5E22D842AFB8}" type="sibTrans" cxnId="{444A9494-6323-4F0D-B1FE-7E2ECDD4A9DF}">
      <dgm:prSet/>
      <dgm:spPr/>
      <dgm:t>
        <a:bodyPr/>
        <a:lstStyle/>
        <a:p>
          <a:endParaRPr lang="en-US"/>
        </a:p>
      </dgm:t>
    </dgm:pt>
    <dgm:pt modelId="{D3AEC793-6D93-4A1D-8653-08C26D81A868}">
      <dgm:prSet/>
      <dgm:spPr/>
      <dgm:t>
        <a:bodyPr/>
        <a:lstStyle/>
        <a:p>
          <a:r>
            <a:rPr lang="en-GB"/>
            <a:t>Reliable baseload</a:t>
          </a:r>
          <a:endParaRPr lang="en-US"/>
        </a:p>
      </dgm:t>
    </dgm:pt>
    <dgm:pt modelId="{4B89797C-E3B6-4268-B503-73009AB7DF81}" type="parTrans" cxnId="{414ABA5E-AEB2-453D-9AA5-755064C54569}">
      <dgm:prSet/>
      <dgm:spPr/>
      <dgm:t>
        <a:bodyPr/>
        <a:lstStyle/>
        <a:p>
          <a:endParaRPr lang="en-US"/>
        </a:p>
      </dgm:t>
    </dgm:pt>
    <dgm:pt modelId="{D4875D04-AFCB-4868-BC0E-C11DF2818199}" type="sibTrans" cxnId="{414ABA5E-AEB2-453D-9AA5-755064C54569}">
      <dgm:prSet/>
      <dgm:spPr/>
      <dgm:t>
        <a:bodyPr/>
        <a:lstStyle/>
        <a:p>
          <a:endParaRPr lang="en-US"/>
        </a:p>
      </dgm:t>
    </dgm:pt>
    <dgm:pt modelId="{40342F65-03E6-47E1-AD5A-BCF1106BCCF2}">
      <dgm:prSet/>
      <dgm:spPr/>
      <dgm:t>
        <a:bodyPr/>
        <a:lstStyle/>
        <a:p>
          <a:r>
            <a:rPr lang="en-GB"/>
            <a:t>Safe (no runaway, chain events)</a:t>
          </a:r>
          <a:endParaRPr lang="en-US"/>
        </a:p>
      </dgm:t>
    </dgm:pt>
    <dgm:pt modelId="{08A330BA-71FC-47AF-A531-7BD85AA4ECDA}" type="parTrans" cxnId="{55681063-4415-42EC-91DD-02278E324C4A}">
      <dgm:prSet/>
      <dgm:spPr/>
      <dgm:t>
        <a:bodyPr/>
        <a:lstStyle/>
        <a:p>
          <a:endParaRPr lang="en-US"/>
        </a:p>
      </dgm:t>
    </dgm:pt>
    <dgm:pt modelId="{AAD860E2-8559-477A-9507-F9BBD1697A0B}" type="sibTrans" cxnId="{55681063-4415-42EC-91DD-02278E324C4A}">
      <dgm:prSet/>
      <dgm:spPr/>
      <dgm:t>
        <a:bodyPr/>
        <a:lstStyle/>
        <a:p>
          <a:endParaRPr lang="en-US"/>
        </a:p>
      </dgm:t>
    </dgm:pt>
    <dgm:pt modelId="{ECD29349-460D-E740-932C-02A074B4F41D}" type="pres">
      <dgm:prSet presAssocID="{1AC4DA52-B453-4EBA-AC13-7F5A9B89A160}" presName="Name0" presStyleCnt="0">
        <dgm:presLayoutVars>
          <dgm:dir/>
          <dgm:animLvl val="lvl"/>
          <dgm:resizeHandles val="exact"/>
        </dgm:presLayoutVars>
      </dgm:prSet>
      <dgm:spPr/>
    </dgm:pt>
    <dgm:pt modelId="{AB4CAC41-0929-D440-B93B-6D98878C424D}" type="pres">
      <dgm:prSet presAssocID="{9955D477-E4BC-44CA-A22F-801164A05D9D}" presName="composite" presStyleCnt="0"/>
      <dgm:spPr/>
    </dgm:pt>
    <dgm:pt modelId="{8F1A9560-E6FE-0140-B5F2-C6A5F180DE03}" type="pres">
      <dgm:prSet presAssocID="{9955D477-E4BC-44CA-A22F-801164A05D9D}" presName="parTx" presStyleLbl="alignNode1" presStyleIdx="0" presStyleCnt="2">
        <dgm:presLayoutVars>
          <dgm:chMax val="0"/>
          <dgm:chPref val="0"/>
          <dgm:bulletEnabled val="1"/>
        </dgm:presLayoutVars>
      </dgm:prSet>
      <dgm:spPr/>
    </dgm:pt>
    <dgm:pt modelId="{A25895CD-73B5-6D4D-BDCF-C67B9781C2B2}" type="pres">
      <dgm:prSet presAssocID="{9955D477-E4BC-44CA-A22F-801164A05D9D}" presName="desTx" presStyleLbl="alignAccFollowNode1" presStyleIdx="0" presStyleCnt="2">
        <dgm:presLayoutVars>
          <dgm:bulletEnabled val="1"/>
        </dgm:presLayoutVars>
      </dgm:prSet>
      <dgm:spPr/>
    </dgm:pt>
    <dgm:pt modelId="{4186A376-F208-854E-9AE5-31A0F8B64904}" type="pres">
      <dgm:prSet presAssocID="{6B109D38-8D29-4B39-A2E1-1C337DC3EDB3}" presName="space" presStyleCnt="0"/>
      <dgm:spPr/>
    </dgm:pt>
    <dgm:pt modelId="{CDE998BA-264C-2D45-8C46-9A55F4166D2E}" type="pres">
      <dgm:prSet presAssocID="{D98EAB01-5095-439F-9D3F-CE3C47737865}" presName="composite" presStyleCnt="0"/>
      <dgm:spPr/>
    </dgm:pt>
    <dgm:pt modelId="{25613BEA-105D-A74D-AE29-5E834AFFEAA7}" type="pres">
      <dgm:prSet presAssocID="{D98EAB01-5095-439F-9D3F-CE3C47737865}" presName="parTx" presStyleLbl="alignNode1" presStyleIdx="1" presStyleCnt="2">
        <dgm:presLayoutVars>
          <dgm:chMax val="0"/>
          <dgm:chPref val="0"/>
          <dgm:bulletEnabled val="1"/>
        </dgm:presLayoutVars>
      </dgm:prSet>
      <dgm:spPr/>
    </dgm:pt>
    <dgm:pt modelId="{01C20544-C23F-F047-A5EC-054F8177C9A8}" type="pres">
      <dgm:prSet presAssocID="{D98EAB01-5095-439F-9D3F-CE3C47737865}" presName="desTx" presStyleLbl="alignAccFollowNode1" presStyleIdx="1" presStyleCnt="2">
        <dgm:presLayoutVars>
          <dgm:bulletEnabled val="1"/>
        </dgm:presLayoutVars>
      </dgm:prSet>
      <dgm:spPr/>
    </dgm:pt>
  </dgm:ptLst>
  <dgm:cxnLst>
    <dgm:cxn modelId="{7C8BE30B-ACDF-462E-982D-FF47A62B48A9}" srcId="{9955D477-E4BC-44CA-A22F-801164A05D9D}" destId="{B6DC31FD-B4BD-4A9B-9AE2-1961D415AE14}" srcOrd="1" destOrd="0" parTransId="{6CB6618A-63F6-427C-80A5-50EB1CC7FFA1}" sibTransId="{C0800271-957B-482E-B0C5-9B4223AF9924}"/>
    <dgm:cxn modelId="{30A5A00E-4D25-B24F-9D14-421FDDE94B87}" type="presOf" srcId="{40342F65-03E6-47E1-AD5A-BCF1106BCCF2}" destId="{01C20544-C23F-F047-A5EC-054F8177C9A8}" srcOrd="0" destOrd="4" presId="urn:microsoft.com/office/officeart/2005/8/layout/hList1"/>
    <dgm:cxn modelId="{B03E921D-1561-7543-9866-9A05DA79B832}" type="presOf" srcId="{D3AEC793-6D93-4A1D-8653-08C26D81A868}" destId="{01C20544-C23F-F047-A5EC-054F8177C9A8}" srcOrd="0" destOrd="3" presId="urn:microsoft.com/office/officeart/2005/8/layout/hList1"/>
    <dgm:cxn modelId="{2FA06329-5C7F-4ABE-A2C1-17ED5A8939EF}" srcId="{D98EAB01-5095-439F-9D3F-CE3C47737865}" destId="{0956EC17-44B7-4EEA-8EEC-DC6555B57331}" srcOrd="1" destOrd="0" parTransId="{1E90F2E4-8085-4C7B-B6C2-F30D5D456FC8}" sibTransId="{BD51AE76-09B9-488A-A516-FAAF6D889A0D}"/>
    <dgm:cxn modelId="{A5079340-AAC5-C241-8A20-DDF33FA24A0A}" type="presOf" srcId="{0AAD4B1A-22D0-4C71-8923-915102E4152C}" destId="{01C20544-C23F-F047-A5EC-054F8177C9A8}" srcOrd="0" destOrd="0" presId="urn:microsoft.com/office/officeart/2005/8/layout/hList1"/>
    <dgm:cxn modelId="{414ABA5E-AEB2-453D-9AA5-755064C54569}" srcId="{D98EAB01-5095-439F-9D3F-CE3C47737865}" destId="{D3AEC793-6D93-4A1D-8653-08C26D81A868}" srcOrd="3" destOrd="0" parTransId="{4B89797C-E3B6-4268-B503-73009AB7DF81}" sibTransId="{D4875D04-AFCB-4868-BC0E-C11DF2818199}"/>
    <dgm:cxn modelId="{55681063-4415-42EC-91DD-02278E324C4A}" srcId="{D98EAB01-5095-439F-9D3F-CE3C47737865}" destId="{40342F65-03E6-47E1-AD5A-BCF1106BCCF2}" srcOrd="4" destOrd="0" parTransId="{08A330BA-71FC-47AF-A531-7BD85AA4ECDA}" sibTransId="{AAD860E2-8559-477A-9507-F9BBD1697A0B}"/>
    <dgm:cxn modelId="{E3DBEF4F-3068-4454-A930-794480D0EB74}" srcId="{9955D477-E4BC-44CA-A22F-801164A05D9D}" destId="{CBCBB9DA-069C-4450-B721-C86D7C0C8C2C}" srcOrd="2" destOrd="0" parTransId="{22F8A0AE-D7C0-40A7-95F4-360B0600F402}" sibTransId="{0704C916-2399-4051-B385-073CECE07EDE}"/>
    <dgm:cxn modelId="{771C2353-112C-4535-BD3C-7A828DC2CE51}" srcId="{D98EAB01-5095-439F-9D3F-CE3C47737865}" destId="{0AAD4B1A-22D0-4C71-8923-915102E4152C}" srcOrd="0" destOrd="0" parTransId="{57EF4804-BC65-4856-945D-D7A6B69AD489}" sibTransId="{5E759ED2-55CF-4234-A65E-3BD9ABDFD64A}"/>
    <dgm:cxn modelId="{88A5F47E-93D5-4A82-88F6-1CF051661F70}" srcId="{9955D477-E4BC-44CA-A22F-801164A05D9D}" destId="{D5AD3D5E-2BD6-4A67-AE84-9E462831B2E5}" srcOrd="0" destOrd="0" parTransId="{D47FF908-3592-4824-BBD9-D5D82F43C2F2}" sibTransId="{8382268A-C25E-42F6-91F8-7F4EE74F9E69}"/>
    <dgm:cxn modelId="{B7899486-597E-8C4E-A83F-2FC45106790E}" type="presOf" srcId="{CBCBB9DA-069C-4450-B721-C86D7C0C8C2C}" destId="{A25895CD-73B5-6D4D-BDCF-C67B9781C2B2}" srcOrd="0" destOrd="2" presId="urn:microsoft.com/office/officeart/2005/8/layout/hList1"/>
    <dgm:cxn modelId="{F6854687-A329-A944-B467-1B415AB30122}" type="presOf" srcId="{7ABA72DD-32D0-47F7-8728-34D4D5234502}" destId="{01C20544-C23F-F047-A5EC-054F8177C9A8}" srcOrd="0" destOrd="2" presId="urn:microsoft.com/office/officeart/2005/8/layout/hList1"/>
    <dgm:cxn modelId="{3D047192-8D81-4F4A-B6EE-04A2B1293D2A}" type="presOf" srcId="{D5AD3D5E-2BD6-4A67-AE84-9E462831B2E5}" destId="{A25895CD-73B5-6D4D-BDCF-C67B9781C2B2}" srcOrd="0" destOrd="0" presId="urn:microsoft.com/office/officeart/2005/8/layout/hList1"/>
    <dgm:cxn modelId="{444A9494-6323-4F0D-B1FE-7E2ECDD4A9DF}" srcId="{D98EAB01-5095-439F-9D3F-CE3C47737865}" destId="{7ABA72DD-32D0-47F7-8728-34D4D5234502}" srcOrd="2" destOrd="0" parTransId="{76D5A86D-28AA-4558-924F-8DE039BF415E}" sibTransId="{4C789E3E-68C6-4F8F-A91C-5E22D842AFB8}"/>
    <dgm:cxn modelId="{B2209C98-08D8-CC45-99AC-439EB573EE4F}" type="presOf" srcId="{B6DC31FD-B4BD-4A9B-9AE2-1961D415AE14}" destId="{A25895CD-73B5-6D4D-BDCF-C67B9781C2B2}" srcOrd="0" destOrd="1" presId="urn:microsoft.com/office/officeart/2005/8/layout/hList1"/>
    <dgm:cxn modelId="{F9EC759F-640C-F84F-9873-A0180D83203F}" type="presOf" srcId="{0956EC17-44B7-4EEA-8EEC-DC6555B57331}" destId="{01C20544-C23F-F047-A5EC-054F8177C9A8}" srcOrd="0" destOrd="1" presId="urn:microsoft.com/office/officeart/2005/8/layout/hList1"/>
    <dgm:cxn modelId="{F0D6A4B3-61B6-4723-9B67-11E2776440A6}" srcId="{1AC4DA52-B453-4EBA-AC13-7F5A9B89A160}" destId="{D98EAB01-5095-439F-9D3F-CE3C47737865}" srcOrd="1" destOrd="0" parTransId="{ED4FE586-689A-4F9C-8096-20A946461E12}" sibTransId="{8C69D49E-E56D-4451-9404-22CB39846DC0}"/>
    <dgm:cxn modelId="{E50548B6-A620-B945-859E-3D880AB72110}" type="presOf" srcId="{D98EAB01-5095-439F-9D3F-CE3C47737865}" destId="{25613BEA-105D-A74D-AE29-5E834AFFEAA7}" srcOrd="0" destOrd="0" presId="urn:microsoft.com/office/officeart/2005/8/layout/hList1"/>
    <dgm:cxn modelId="{255290CC-AF10-3440-B12B-FE8921A6D57A}" type="presOf" srcId="{1AC4DA52-B453-4EBA-AC13-7F5A9B89A160}" destId="{ECD29349-460D-E740-932C-02A074B4F41D}" srcOrd="0" destOrd="0" presId="urn:microsoft.com/office/officeart/2005/8/layout/hList1"/>
    <dgm:cxn modelId="{642CC8D1-BFAB-6D4D-B47E-C583786CCD42}" type="presOf" srcId="{9955D477-E4BC-44CA-A22F-801164A05D9D}" destId="{8F1A9560-E6FE-0140-B5F2-C6A5F180DE03}" srcOrd="0" destOrd="0" presId="urn:microsoft.com/office/officeart/2005/8/layout/hList1"/>
    <dgm:cxn modelId="{89A9BADA-AC08-4562-9F07-DE324DAF5154}" srcId="{1AC4DA52-B453-4EBA-AC13-7F5A9B89A160}" destId="{9955D477-E4BC-44CA-A22F-801164A05D9D}" srcOrd="0" destOrd="0" parTransId="{8CD663BF-F702-4201-AF73-23D0AD4FC31C}" sibTransId="{6B109D38-8D29-4B39-A2E1-1C337DC3EDB3}"/>
    <dgm:cxn modelId="{E42A0F13-07AC-F141-8AD9-41031AE14C25}" type="presParOf" srcId="{ECD29349-460D-E740-932C-02A074B4F41D}" destId="{AB4CAC41-0929-D440-B93B-6D98878C424D}" srcOrd="0" destOrd="0" presId="urn:microsoft.com/office/officeart/2005/8/layout/hList1"/>
    <dgm:cxn modelId="{3F36EFC9-36FC-C942-9BED-E819C43D2EE0}" type="presParOf" srcId="{AB4CAC41-0929-D440-B93B-6D98878C424D}" destId="{8F1A9560-E6FE-0140-B5F2-C6A5F180DE03}" srcOrd="0" destOrd="0" presId="urn:microsoft.com/office/officeart/2005/8/layout/hList1"/>
    <dgm:cxn modelId="{642FEC6C-87F7-6B4F-A45D-AA6B4493535E}" type="presParOf" srcId="{AB4CAC41-0929-D440-B93B-6D98878C424D}" destId="{A25895CD-73B5-6D4D-BDCF-C67B9781C2B2}" srcOrd="1" destOrd="0" presId="urn:microsoft.com/office/officeart/2005/8/layout/hList1"/>
    <dgm:cxn modelId="{EAF99C41-811C-2C4A-A872-E86B0F2D4B9C}" type="presParOf" srcId="{ECD29349-460D-E740-932C-02A074B4F41D}" destId="{4186A376-F208-854E-9AE5-31A0F8B64904}" srcOrd="1" destOrd="0" presId="urn:microsoft.com/office/officeart/2005/8/layout/hList1"/>
    <dgm:cxn modelId="{80F0924A-6376-3248-B632-444FFFD8C9BA}" type="presParOf" srcId="{ECD29349-460D-E740-932C-02A074B4F41D}" destId="{CDE998BA-264C-2D45-8C46-9A55F4166D2E}" srcOrd="2" destOrd="0" presId="urn:microsoft.com/office/officeart/2005/8/layout/hList1"/>
    <dgm:cxn modelId="{91297A5F-F201-414D-8E18-568CBA053FEF}" type="presParOf" srcId="{CDE998BA-264C-2D45-8C46-9A55F4166D2E}" destId="{25613BEA-105D-A74D-AE29-5E834AFFEAA7}" srcOrd="0" destOrd="0" presId="urn:microsoft.com/office/officeart/2005/8/layout/hList1"/>
    <dgm:cxn modelId="{B1529973-7AC8-C446-8646-03DF3C369B6C}" type="presParOf" srcId="{CDE998BA-264C-2D45-8C46-9A55F4166D2E}" destId="{01C20544-C23F-F047-A5EC-054F8177C9A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FFB10-D1DB-9A42-A781-17137323335A}" type="doc">
      <dgm:prSet loTypeId="urn:microsoft.com/office/officeart/2005/8/layout/hList1" loCatId="list" qsTypeId="urn:microsoft.com/office/officeart/2005/8/quickstyle/simple2" qsCatId="simple" csTypeId="urn:microsoft.com/office/officeart/2005/8/colors/accent1_2" csCatId="accent1" phldr="1"/>
      <dgm:spPr/>
      <dgm:t>
        <a:bodyPr/>
        <a:lstStyle/>
        <a:p>
          <a:endParaRPr lang="en-GB"/>
        </a:p>
      </dgm:t>
    </dgm:pt>
    <dgm:pt modelId="{D3C95B16-0E8F-2B45-8ECA-B49BC5AB4186}">
      <dgm:prSet phldrT="[Text]"/>
      <dgm:spPr/>
      <dgm:t>
        <a:bodyPr/>
        <a:lstStyle/>
        <a:p>
          <a:r>
            <a:rPr lang="en-GB" dirty="0"/>
            <a:t>1. End Loss</a:t>
          </a:r>
        </a:p>
      </dgm:t>
    </dgm:pt>
    <dgm:pt modelId="{1E922055-DA22-6240-A4AE-D3BB658143D2}" type="parTrans" cxnId="{D8175559-81E1-A44B-B893-CD8E4EFF098B}">
      <dgm:prSet/>
      <dgm:spPr/>
      <dgm:t>
        <a:bodyPr/>
        <a:lstStyle/>
        <a:p>
          <a:endParaRPr lang="en-GB"/>
        </a:p>
      </dgm:t>
    </dgm:pt>
    <dgm:pt modelId="{5E3F0710-085B-6243-A04E-F2370EA19839}" type="sibTrans" cxnId="{D8175559-81E1-A44B-B893-CD8E4EFF098B}">
      <dgm:prSet/>
      <dgm:spPr/>
      <dgm:t>
        <a:bodyPr/>
        <a:lstStyle/>
        <a:p>
          <a:endParaRPr lang="en-GB"/>
        </a:p>
      </dgm:t>
    </dgm:pt>
    <dgm:pt modelId="{AFC4052E-7539-A247-B693-73DD4B1E0297}">
      <dgm:prSet phldrT="[Text]"/>
      <dgm:spPr/>
      <dgm:t>
        <a:bodyPr/>
        <a:lstStyle/>
        <a:p>
          <a:r>
            <a:rPr lang="en-GB" dirty="0"/>
            <a:t>Loop container back on itself</a:t>
          </a:r>
        </a:p>
      </dgm:t>
    </dgm:pt>
    <dgm:pt modelId="{AC522637-0290-0B4C-AB4B-B01FCF7050C6}" type="parTrans" cxnId="{F8DBC09F-FCB3-E24D-993B-BA1ADC56B811}">
      <dgm:prSet/>
      <dgm:spPr/>
      <dgm:t>
        <a:bodyPr/>
        <a:lstStyle/>
        <a:p>
          <a:endParaRPr lang="en-GB"/>
        </a:p>
      </dgm:t>
    </dgm:pt>
    <dgm:pt modelId="{0B270361-3E8E-3E44-B9FB-4C2ACA52C16F}" type="sibTrans" cxnId="{F8DBC09F-FCB3-E24D-993B-BA1ADC56B811}">
      <dgm:prSet/>
      <dgm:spPr/>
      <dgm:t>
        <a:bodyPr/>
        <a:lstStyle/>
        <a:p>
          <a:endParaRPr lang="en-GB"/>
        </a:p>
      </dgm:t>
    </dgm:pt>
    <dgm:pt modelId="{001B1FB1-1CFA-4247-9062-CB63250FB9F5}">
      <dgm:prSet phldrT="[Text]"/>
      <dgm:spPr/>
      <dgm:t>
        <a:bodyPr/>
        <a:lstStyle/>
        <a:p>
          <a:r>
            <a:rPr lang="en-GB" dirty="0"/>
            <a:t>2. Particle Drift</a:t>
          </a:r>
        </a:p>
      </dgm:t>
    </dgm:pt>
    <dgm:pt modelId="{DB708F01-631B-0C44-A43F-0869B5EEC02B}" type="parTrans" cxnId="{DA9893F9-73AC-5A45-ADE9-4D521E6744A1}">
      <dgm:prSet/>
      <dgm:spPr/>
      <dgm:t>
        <a:bodyPr/>
        <a:lstStyle/>
        <a:p>
          <a:endParaRPr lang="en-GB"/>
        </a:p>
      </dgm:t>
    </dgm:pt>
    <dgm:pt modelId="{FD06C289-8BBB-E34A-AAFE-9B5E8EB167BF}" type="sibTrans" cxnId="{DA9893F9-73AC-5A45-ADE9-4D521E6744A1}">
      <dgm:prSet/>
      <dgm:spPr/>
      <dgm:t>
        <a:bodyPr/>
        <a:lstStyle/>
        <a:p>
          <a:endParaRPr lang="en-GB"/>
        </a:p>
      </dgm:t>
    </dgm:pt>
    <dgm:pt modelId="{50469A0B-92AC-2846-AF54-03D17EE09160}">
      <dgm:prSet phldrT="[Text]"/>
      <dgm:spPr/>
      <dgm:t>
        <a:bodyPr/>
        <a:lstStyle/>
        <a:p>
          <a:r>
            <a:rPr lang="en-GB" dirty="0"/>
            <a:t>Introduce current to produce poloidal field</a:t>
          </a:r>
        </a:p>
      </dgm:t>
    </dgm:pt>
    <dgm:pt modelId="{0901FEB3-2105-8A44-BE28-1E919295B541}" type="parTrans" cxnId="{37D5344E-FE9E-7F4B-AB6C-4601DEE53B4D}">
      <dgm:prSet/>
      <dgm:spPr/>
      <dgm:t>
        <a:bodyPr/>
        <a:lstStyle/>
        <a:p>
          <a:endParaRPr lang="en-GB"/>
        </a:p>
      </dgm:t>
    </dgm:pt>
    <dgm:pt modelId="{41270CF3-7B66-324E-A6FA-14F09B7E2F86}" type="sibTrans" cxnId="{37D5344E-FE9E-7F4B-AB6C-4601DEE53B4D}">
      <dgm:prSet/>
      <dgm:spPr/>
      <dgm:t>
        <a:bodyPr/>
        <a:lstStyle/>
        <a:p>
          <a:endParaRPr lang="en-GB"/>
        </a:p>
      </dgm:t>
    </dgm:pt>
    <dgm:pt modelId="{C1C2BC98-6E35-D349-B7B6-10CD1555769A}">
      <dgm:prSet phldrT="[Text]"/>
      <dgm:spPr/>
      <dgm:t>
        <a:bodyPr/>
        <a:lstStyle/>
        <a:p>
          <a:r>
            <a:rPr lang="en-GB" dirty="0"/>
            <a:t>3. Plasma Expansion</a:t>
          </a:r>
        </a:p>
      </dgm:t>
    </dgm:pt>
    <dgm:pt modelId="{54DF0AD1-965D-BD41-A612-17EEBCAF4932}" type="parTrans" cxnId="{11A8639C-B5CF-3D46-966B-A64FEC53FE55}">
      <dgm:prSet/>
      <dgm:spPr/>
      <dgm:t>
        <a:bodyPr/>
        <a:lstStyle/>
        <a:p>
          <a:endParaRPr lang="en-GB"/>
        </a:p>
      </dgm:t>
    </dgm:pt>
    <dgm:pt modelId="{8B637331-88B8-C646-85EB-1B09203617AD}" type="sibTrans" cxnId="{11A8639C-B5CF-3D46-966B-A64FEC53FE55}">
      <dgm:prSet/>
      <dgm:spPr/>
      <dgm:t>
        <a:bodyPr/>
        <a:lstStyle/>
        <a:p>
          <a:endParaRPr lang="en-GB"/>
        </a:p>
      </dgm:t>
    </dgm:pt>
    <dgm:pt modelId="{15530A29-7022-7A46-80CC-E0FEB0F95907}">
      <dgm:prSet phldrT="[Text]"/>
      <dgm:spPr/>
      <dgm:t>
        <a:bodyPr/>
        <a:lstStyle/>
        <a:p>
          <a:r>
            <a:rPr lang="en-GB" dirty="0"/>
            <a:t>Vertical field</a:t>
          </a:r>
        </a:p>
      </dgm:t>
    </dgm:pt>
    <dgm:pt modelId="{E5EF2211-7940-DA40-AFE6-445D642CE909}" type="parTrans" cxnId="{F369A3EB-B867-8142-9949-2C4F33530A9A}">
      <dgm:prSet/>
      <dgm:spPr/>
      <dgm:t>
        <a:bodyPr/>
        <a:lstStyle/>
        <a:p>
          <a:endParaRPr lang="en-GB"/>
        </a:p>
      </dgm:t>
    </dgm:pt>
    <dgm:pt modelId="{DC60D819-2468-3A42-9A67-7B275C23AED3}" type="sibTrans" cxnId="{F369A3EB-B867-8142-9949-2C4F33530A9A}">
      <dgm:prSet/>
      <dgm:spPr/>
      <dgm:t>
        <a:bodyPr/>
        <a:lstStyle/>
        <a:p>
          <a:endParaRPr lang="en-GB"/>
        </a:p>
      </dgm:t>
    </dgm:pt>
    <dgm:pt modelId="{0C2A5010-44A9-2141-8304-30012BA6961E}" type="pres">
      <dgm:prSet presAssocID="{B17FFB10-D1DB-9A42-A781-17137323335A}" presName="Name0" presStyleCnt="0">
        <dgm:presLayoutVars>
          <dgm:dir/>
          <dgm:animLvl val="lvl"/>
          <dgm:resizeHandles val="exact"/>
        </dgm:presLayoutVars>
      </dgm:prSet>
      <dgm:spPr/>
    </dgm:pt>
    <dgm:pt modelId="{6C8F3DE5-6151-AC4B-BA99-3F7AA60E6C9E}" type="pres">
      <dgm:prSet presAssocID="{D3C95B16-0E8F-2B45-8ECA-B49BC5AB4186}" presName="composite" presStyleCnt="0"/>
      <dgm:spPr/>
    </dgm:pt>
    <dgm:pt modelId="{AC833607-4001-6047-A8AE-3C9F31D3B3A0}" type="pres">
      <dgm:prSet presAssocID="{D3C95B16-0E8F-2B45-8ECA-B49BC5AB4186}" presName="parTx" presStyleLbl="alignNode1" presStyleIdx="0" presStyleCnt="3">
        <dgm:presLayoutVars>
          <dgm:chMax val="0"/>
          <dgm:chPref val="0"/>
          <dgm:bulletEnabled val="1"/>
        </dgm:presLayoutVars>
      </dgm:prSet>
      <dgm:spPr/>
    </dgm:pt>
    <dgm:pt modelId="{9AB2B6E5-8AB3-E34C-857A-7387812087C2}" type="pres">
      <dgm:prSet presAssocID="{D3C95B16-0E8F-2B45-8ECA-B49BC5AB4186}" presName="desTx" presStyleLbl="alignAccFollowNode1" presStyleIdx="0" presStyleCnt="3">
        <dgm:presLayoutVars>
          <dgm:bulletEnabled val="1"/>
        </dgm:presLayoutVars>
      </dgm:prSet>
      <dgm:spPr/>
    </dgm:pt>
    <dgm:pt modelId="{E11D522B-1B98-8B41-AC57-A013BBAEBD2D}" type="pres">
      <dgm:prSet presAssocID="{5E3F0710-085B-6243-A04E-F2370EA19839}" presName="space" presStyleCnt="0"/>
      <dgm:spPr/>
    </dgm:pt>
    <dgm:pt modelId="{C1DFC546-38FC-BB4B-91CB-3159E767681E}" type="pres">
      <dgm:prSet presAssocID="{001B1FB1-1CFA-4247-9062-CB63250FB9F5}" presName="composite" presStyleCnt="0"/>
      <dgm:spPr/>
    </dgm:pt>
    <dgm:pt modelId="{F2DC074F-8DAC-3F45-81C6-6113E2634D4B}" type="pres">
      <dgm:prSet presAssocID="{001B1FB1-1CFA-4247-9062-CB63250FB9F5}" presName="parTx" presStyleLbl="alignNode1" presStyleIdx="1" presStyleCnt="3">
        <dgm:presLayoutVars>
          <dgm:chMax val="0"/>
          <dgm:chPref val="0"/>
          <dgm:bulletEnabled val="1"/>
        </dgm:presLayoutVars>
      </dgm:prSet>
      <dgm:spPr/>
    </dgm:pt>
    <dgm:pt modelId="{06C4E76E-1988-BF46-9F7E-4B7A4C91456D}" type="pres">
      <dgm:prSet presAssocID="{001B1FB1-1CFA-4247-9062-CB63250FB9F5}" presName="desTx" presStyleLbl="alignAccFollowNode1" presStyleIdx="1" presStyleCnt="3">
        <dgm:presLayoutVars>
          <dgm:bulletEnabled val="1"/>
        </dgm:presLayoutVars>
      </dgm:prSet>
      <dgm:spPr/>
    </dgm:pt>
    <dgm:pt modelId="{53ACFD40-96E7-7043-8CA8-AF4AF1A3BDB1}" type="pres">
      <dgm:prSet presAssocID="{FD06C289-8BBB-E34A-AAFE-9B5E8EB167BF}" presName="space" presStyleCnt="0"/>
      <dgm:spPr/>
    </dgm:pt>
    <dgm:pt modelId="{51C14876-531E-6040-AE06-CBF421E5CCB4}" type="pres">
      <dgm:prSet presAssocID="{C1C2BC98-6E35-D349-B7B6-10CD1555769A}" presName="composite" presStyleCnt="0"/>
      <dgm:spPr/>
    </dgm:pt>
    <dgm:pt modelId="{12704575-513C-6E46-BB01-849C929082A2}" type="pres">
      <dgm:prSet presAssocID="{C1C2BC98-6E35-D349-B7B6-10CD1555769A}" presName="parTx" presStyleLbl="alignNode1" presStyleIdx="2" presStyleCnt="3">
        <dgm:presLayoutVars>
          <dgm:chMax val="0"/>
          <dgm:chPref val="0"/>
          <dgm:bulletEnabled val="1"/>
        </dgm:presLayoutVars>
      </dgm:prSet>
      <dgm:spPr/>
    </dgm:pt>
    <dgm:pt modelId="{0D1CDE84-67D7-BE41-AA6D-C9184C6F0972}" type="pres">
      <dgm:prSet presAssocID="{C1C2BC98-6E35-D349-B7B6-10CD1555769A}" presName="desTx" presStyleLbl="alignAccFollowNode1" presStyleIdx="2" presStyleCnt="3">
        <dgm:presLayoutVars>
          <dgm:bulletEnabled val="1"/>
        </dgm:presLayoutVars>
      </dgm:prSet>
      <dgm:spPr/>
    </dgm:pt>
  </dgm:ptLst>
  <dgm:cxnLst>
    <dgm:cxn modelId="{157C942E-DFA1-A74C-A3FF-18E438900B24}" type="presOf" srcId="{AFC4052E-7539-A247-B693-73DD4B1E0297}" destId="{9AB2B6E5-8AB3-E34C-857A-7387812087C2}" srcOrd="0" destOrd="0" presId="urn:microsoft.com/office/officeart/2005/8/layout/hList1"/>
    <dgm:cxn modelId="{BD85FC5D-7DF0-5B48-9E98-A681FC06C7DD}" type="presOf" srcId="{50469A0B-92AC-2846-AF54-03D17EE09160}" destId="{06C4E76E-1988-BF46-9F7E-4B7A4C91456D}" srcOrd="0" destOrd="0" presId="urn:microsoft.com/office/officeart/2005/8/layout/hList1"/>
    <dgm:cxn modelId="{37D5344E-FE9E-7F4B-AB6C-4601DEE53B4D}" srcId="{001B1FB1-1CFA-4247-9062-CB63250FB9F5}" destId="{50469A0B-92AC-2846-AF54-03D17EE09160}" srcOrd="0" destOrd="0" parTransId="{0901FEB3-2105-8A44-BE28-1E919295B541}" sibTransId="{41270CF3-7B66-324E-A6FA-14F09B7E2F86}"/>
    <dgm:cxn modelId="{EDC9946F-9D18-314F-A7C2-E15EEB5BCDB9}" type="presOf" srcId="{001B1FB1-1CFA-4247-9062-CB63250FB9F5}" destId="{F2DC074F-8DAC-3F45-81C6-6113E2634D4B}" srcOrd="0" destOrd="0" presId="urn:microsoft.com/office/officeart/2005/8/layout/hList1"/>
    <dgm:cxn modelId="{A7C83F74-6E72-6147-88F2-6B2AE1B6A762}" type="presOf" srcId="{C1C2BC98-6E35-D349-B7B6-10CD1555769A}" destId="{12704575-513C-6E46-BB01-849C929082A2}" srcOrd="0" destOrd="0" presId="urn:microsoft.com/office/officeart/2005/8/layout/hList1"/>
    <dgm:cxn modelId="{D8175559-81E1-A44B-B893-CD8E4EFF098B}" srcId="{B17FFB10-D1DB-9A42-A781-17137323335A}" destId="{D3C95B16-0E8F-2B45-8ECA-B49BC5AB4186}" srcOrd="0" destOrd="0" parTransId="{1E922055-DA22-6240-A4AE-D3BB658143D2}" sibTransId="{5E3F0710-085B-6243-A04E-F2370EA19839}"/>
    <dgm:cxn modelId="{11A8639C-B5CF-3D46-966B-A64FEC53FE55}" srcId="{B17FFB10-D1DB-9A42-A781-17137323335A}" destId="{C1C2BC98-6E35-D349-B7B6-10CD1555769A}" srcOrd="2" destOrd="0" parTransId="{54DF0AD1-965D-BD41-A612-17EEBCAF4932}" sibTransId="{8B637331-88B8-C646-85EB-1B09203617AD}"/>
    <dgm:cxn modelId="{F8DBC09F-FCB3-E24D-993B-BA1ADC56B811}" srcId="{D3C95B16-0E8F-2B45-8ECA-B49BC5AB4186}" destId="{AFC4052E-7539-A247-B693-73DD4B1E0297}" srcOrd="0" destOrd="0" parTransId="{AC522637-0290-0B4C-AB4B-B01FCF7050C6}" sibTransId="{0B270361-3E8E-3E44-B9FB-4C2ACA52C16F}"/>
    <dgm:cxn modelId="{ED27F7A3-A2C6-C843-8D0F-760A5E936537}" type="presOf" srcId="{D3C95B16-0E8F-2B45-8ECA-B49BC5AB4186}" destId="{AC833607-4001-6047-A8AE-3C9F31D3B3A0}" srcOrd="0" destOrd="0" presId="urn:microsoft.com/office/officeart/2005/8/layout/hList1"/>
    <dgm:cxn modelId="{B22897A9-E3C6-ED4A-A783-EED5B8FE506A}" type="presOf" srcId="{B17FFB10-D1DB-9A42-A781-17137323335A}" destId="{0C2A5010-44A9-2141-8304-30012BA6961E}" srcOrd="0" destOrd="0" presId="urn:microsoft.com/office/officeart/2005/8/layout/hList1"/>
    <dgm:cxn modelId="{CC28F7D9-00C3-DE4F-8FCF-CD6C396D6F81}" type="presOf" srcId="{15530A29-7022-7A46-80CC-E0FEB0F95907}" destId="{0D1CDE84-67D7-BE41-AA6D-C9184C6F0972}" srcOrd="0" destOrd="0" presId="urn:microsoft.com/office/officeart/2005/8/layout/hList1"/>
    <dgm:cxn modelId="{F369A3EB-B867-8142-9949-2C4F33530A9A}" srcId="{C1C2BC98-6E35-D349-B7B6-10CD1555769A}" destId="{15530A29-7022-7A46-80CC-E0FEB0F95907}" srcOrd="0" destOrd="0" parTransId="{E5EF2211-7940-DA40-AFE6-445D642CE909}" sibTransId="{DC60D819-2468-3A42-9A67-7B275C23AED3}"/>
    <dgm:cxn modelId="{DA9893F9-73AC-5A45-ADE9-4D521E6744A1}" srcId="{B17FFB10-D1DB-9A42-A781-17137323335A}" destId="{001B1FB1-1CFA-4247-9062-CB63250FB9F5}" srcOrd="1" destOrd="0" parTransId="{DB708F01-631B-0C44-A43F-0869B5EEC02B}" sibTransId="{FD06C289-8BBB-E34A-AAFE-9B5E8EB167BF}"/>
    <dgm:cxn modelId="{957F1975-78A5-0846-81AE-A92C8C159CB7}" type="presParOf" srcId="{0C2A5010-44A9-2141-8304-30012BA6961E}" destId="{6C8F3DE5-6151-AC4B-BA99-3F7AA60E6C9E}" srcOrd="0" destOrd="0" presId="urn:microsoft.com/office/officeart/2005/8/layout/hList1"/>
    <dgm:cxn modelId="{DE474757-8C34-B94B-966C-5F4BF6B20E98}" type="presParOf" srcId="{6C8F3DE5-6151-AC4B-BA99-3F7AA60E6C9E}" destId="{AC833607-4001-6047-A8AE-3C9F31D3B3A0}" srcOrd="0" destOrd="0" presId="urn:microsoft.com/office/officeart/2005/8/layout/hList1"/>
    <dgm:cxn modelId="{55562622-7405-0441-A2A0-77E55E80AABC}" type="presParOf" srcId="{6C8F3DE5-6151-AC4B-BA99-3F7AA60E6C9E}" destId="{9AB2B6E5-8AB3-E34C-857A-7387812087C2}" srcOrd="1" destOrd="0" presId="urn:microsoft.com/office/officeart/2005/8/layout/hList1"/>
    <dgm:cxn modelId="{B58A1411-A0A1-AC4D-B48C-19B4EDD727E5}" type="presParOf" srcId="{0C2A5010-44A9-2141-8304-30012BA6961E}" destId="{E11D522B-1B98-8B41-AC57-A013BBAEBD2D}" srcOrd="1" destOrd="0" presId="urn:microsoft.com/office/officeart/2005/8/layout/hList1"/>
    <dgm:cxn modelId="{6623082A-86C8-2A4B-AE4B-874AA119733B}" type="presParOf" srcId="{0C2A5010-44A9-2141-8304-30012BA6961E}" destId="{C1DFC546-38FC-BB4B-91CB-3159E767681E}" srcOrd="2" destOrd="0" presId="urn:microsoft.com/office/officeart/2005/8/layout/hList1"/>
    <dgm:cxn modelId="{A023EE2C-B421-964F-8F10-B92D580D7168}" type="presParOf" srcId="{C1DFC546-38FC-BB4B-91CB-3159E767681E}" destId="{F2DC074F-8DAC-3F45-81C6-6113E2634D4B}" srcOrd="0" destOrd="0" presId="urn:microsoft.com/office/officeart/2005/8/layout/hList1"/>
    <dgm:cxn modelId="{DBDCDB66-4626-CA46-827F-A37706C7203F}" type="presParOf" srcId="{C1DFC546-38FC-BB4B-91CB-3159E767681E}" destId="{06C4E76E-1988-BF46-9F7E-4B7A4C91456D}" srcOrd="1" destOrd="0" presId="urn:microsoft.com/office/officeart/2005/8/layout/hList1"/>
    <dgm:cxn modelId="{02A093D7-BD09-1B49-BA07-50B6406437CA}" type="presParOf" srcId="{0C2A5010-44A9-2141-8304-30012BA6961E}" destId="{53ACFD40-96E7-7043-8CA8-AF4AF1A3BDB1}" srcOrd="3" destOrd="0" presId="urn:microsoft.com/office/officeart/2005/8/layout/hList1"/>
    <dgm:cxn modelId="{646B4B2F-6B6E-044A-866E-0699F7C6977B}" type="presParOf" srcId="{0C2A5010-44A9-2141-8304-30012BA6961E}" destId="{51C14876-531E-6040-AE06-CBF421E5CCB4}" srcOrd="4" destOrd="0" presId="urn:microsoft.com/office/officeart/2005/8/layout/hList1"/>
    <dgm:cxn modelId="{4D14FA75-AECE-8841-8061-233D6A835629}" type="presParOf" srcId="{51C14876-531E-6040-AE06-CBF421E5CCB4}" destId="{12704575-513C-6E46-BB01-849C929082A2}" srcOrd="0" destOrd="0" presId="urn:microsoft.com/office/officeart/2005/8/layout/hList1"/>
    <dgm:cxn modelId="{CAD76258-D4BC-614B-92B3-F6B276DA7FA6}" type="presParOf" srcId="{51C14876-531E-6040-AE06-CBF421E5CCB4}" destId="{0D1CDE84-67D7-BE41-AA6D-C9184C6F0972}"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33BF15-A2A2-4691-A6E7-B14569EB10A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E35EC15C-D89D-48DB-894E-E4CFCF42D5E6}">
      <dgm:prSet/>
      <dgm:spPr/>
      <dgm:t>
        <a:bodyPr/>
        <a:lstStyle/>
        <a:p>
          <a:r>
            <a:rPr lang="en-GB"/>
            <a:t>Processes in magnetized plasma span a huge range of spatial and temporal scales </a:t>
          </a:r>
          <a:endParaRPr lang="en-US"/>
        </a:p>
      </dgm:t>
    </dgm:pt>
    <dgm:pt modelId="{BF7D4501-7AD1-441B-A1E9-1DF5024EA102}" type="parTrans" cxnId="{4DCB4D4E-DFF5-4E86-BFC0-6B1440CF8BE9}">
      <dgm:prSet/>
      <dgm:spPr/>
      <dgm:t>
        <a:bodyPr/>
        <a:lstStyle/>
        <a:p>
          <a:endParaRPr lang="en-US"/>
        </a:p>
      </dgm:t>
    </dgm:pt>
    <dgm:pt modelId="{5D02E24E-50D5-4879-8C4E-84BB5DD3D9B2}" type="sibTrans" cxnId="{4DCB4D4E-DFF5-4E86-BFC0-6B1440CF8BE9}">
      <dgm:prSet/>
      <dgm:spPr/>
      <dgm:t>
        <a:bodyPr/>
        <a:lstStyle/>
        <a:p>
          <a:endParaRPr lang="en-US"/>
        </a:p>
      </dgm:t>
    </dgm:pt>
    <dgm:pt modelId="{008D4983-2530-4A12-86E5-F1623C029A7F}">
      <dgm:prSet/>
      <dgm:spPr/>
      <dgm:t>
        <a:bodyPr/>
        <a:lstStyle/>
        <a:p>
          <a:r>
            <a:rPr lang="en-GB"/>
            <a:t>Langmuir plasma oscillations ~0.1 ns</a:t>
          </a:r>
          <a:endParaRPr lang="en-US"/>
        </a:p>
      </dgm:t>
    </dgm:pt>
    <dgm:pt modelId="{6BAB096F-0534-48E5-A17F-2052ABC50C10}" type="parTrans" cxnId="{7C8EC385-B337-4E43-9D30-FCA835DE68EF}">
      <dgm:prSet/>
      <dgm:spPr/>
      <dgm:t>
        <a:bodyPr/>
        <a:lstStyle/>
        <a:p>
          <a:endParaRPr lang="en-US"/>
        </a:p>
      </dgm:t>
    </dgm:pt>
    <dgm:pt modelId="{077F978F-7EEB-4368-8057-E94E7FF1E3C4}" type="sibTrans" cxnId="{7C8EC385-B337-4E43-9D30-FCA835DE68EF}">
      <dgm:prSet/>
      <dgm:spPr/>
      <dgm:t>
        <a:bodyPr/>
        <a:lstStyle/>
        <a:p>
          <a:endParaRPr lang="en-US"/>
        </a:p>
      </dgm:t>
    </dgm:pt>
    <dgm:pt modelId="{74966B33-0CF1-4628-964F-0912DDF8430C}">
      <dgm:prSet/>
      <dgm:spPr/>
      <dgm:t>
        <a:bodyPr/>
        <a:lstStyle/>
        <a:p>
          <a:r>
            <a:rPr lang="en-GB"/>
            <a:t>Slow global diffusion ~10s. </a:t>
          </a:r>
          <a:endParaRPr lang="en-US"/>
        </a:p>
      </dgm:t>
    </dgm:pt>
    <dgm:pt modelId="{9D38EB2B-363D-41BD-9CB9-E6D2E69B1CB9}" type="parTrans" cxnId="{65C5B4D3-8493-4DE0-ADA3-6ACB58DABA1B}">
      <dgm:prSet/>
      <dgm:spPr/>
      <dgm:t>
        <a:bodyPr/>
        <a:lstStyle/>
        <a:p>
          <a:endParaRPr lang="en-US"/>
        </a:p>
      </dgm:t>
    </dgm:pt>
    <dgm:pt modelId="{4C862539-1DD7-43D9-B18D-559E24ECA1A0}" type="sibTrans" cxnId="{65C5B4D3-8493-4DE0-ADA3-6ACB58DABA1B}">
      <dgm:prSet/>
      <dgm:spPr/>
      <dgm:t>
        <a:bodyPr/>
        <a:lstStyle/>
        <a:p>
          <a:endParaRPr lang="en-US"/>
        </a:p>
      </dgm:t>
    </dgm:pt>
    <dgm:pt modelId="{DE65D030-7579-4417-B2A3-E3CCEDC67C5B}">
      <dgm:prSet/>
      <dgm:spPr/>
      <dgm:t>
        <a:bodyPr/>
        <a:lstStyle/>
        <a:p>
          <a:r>
            <a:rPr lang="en-GB"/>
            <a:t>Some dynamics with strong coupling between large and small spatial scales</a:t>
          </a:r>
          <a:endParaRPr lang="en-US"/>
        </a:p>
      </dgm:t>
    </dgm:pt>
    <dgm:pt modelId="{C5294229-D9BA-473C-9039-9F3530CBEFF3}" type="parTrans" cxnId="{FA874023-A5C6-4710-90BF-7A11E8DDEFB6}">
      <dgm:prSet/>
      <dgm:spPr/>
      <dgm:t>
        <a:bodyPr/>
        <a:lstStyle/>
        <a:p>
          <a:endParaRPr lang="en-US"/>
        </a:p>
      </dgm:t>
    </dgm:pt>
    <dgm:pt modelId="{6FFD12CD-4257-4972-89D1-67AC2FB319DC}" type="sibTrans" cxnId="{FA874023-A5C6-4710-90BF-7A11E8DDEFB6}">
      <dgm:prSet/>
      <dgm:spPr/>
      <dgm:t>
        <a:bodyPr/>
        <a:lstStyle/>
        <a:p>
          <a:endParaRPr lang="en-US"/>
        </a:p>
      </dgm:t>
    </dgm:pt>
    <dgm:pt modelId="{320D9A26-B1E1-41F3-B9AD-0BAB20A28CE7}">
      <dgm:prSet/>
      <dgm:spPr/>
      <dgm:t>
        <a:bodyPr/>
        <a:lstStyle/>
        <a:p>
          <a:r>
            <a:rPr lang="en-GB"/>
            <a:t>Instabilities vary in scale. </a:t>
          </a:r>
          <a:endParaRPr lang="en-US"/>
        </a:p>
      </dgm:t>
    </dgm:pt>
    <dgm:pt modelId="{C5503778-F5B4-4C53-89D1-D97FE018A4DC}" type="parTrans" cxnId="{EE46AC8F-5C1B-4717-865A-37EB05B44B58}">
      <dgm:prSet/>
      <dgm:spPr/>
      <dgm:t>
        <a:bodyPr/>
        <a:lstStyle/>
        <a:p>
          <a:endParaRPr lang="en-US"/>
        </a:p>
      </dgm:t>
    </dgm:pt>
    <dgm:pt modelId="{9615E63C-77AB-4044-AD8E-29559250F86C}" type="sibTrans" cxnId="{EE46AC8F-5C1B-4717-865A-37EB05B44B58}">
      <dgm:prSet/>
      <dgm:spPr/>
      <dgm:t>
        <a:bodyPr/>
        <a:lstStyle/>
        <a:p>
          <a:endParaRPr lang="en-US"/>
        </a:p>
      </dgm:t>
    </dgm:pt>
    <dgm:pt modelId="{AE3B3E41-1CA6-4B65-BB89-79111F32A724}">
      <dgm:prSet/>
      <dgm:spPr/>
      <dgm:t>
        <a:bodyPr/>
        <a:lstStyle/>
        <a:p>
          <a:r>
            <a:rPr lang="en-GB"/>
            <a:t>MHD instabilities – large scale instabilities predicted by classical theory. </a:t>
          </a:r>
          <a:endParaRPr lang="en-US"/>
        </a:p>
      </dgm:t>
    </dgm:pt>
    <dgm:pt modelId="{95D88B72-66E6-43E8-9CFA-87D235A08A23}" type="parTrans" cxnId="{6344B0C6-C162-4901-94BF-CEB0792C2148}">
      <dgm:prSet/>
      <dgm:spPr/>
      <dgm:t>
        <a:bodyPr/>
        <a:lstStyle/>
        <a:p>
          <a:endParaRPr lang="en-US"/>
        </a:p>
      </dgm:t>
    </dgm:pt>
    <dgm:pt modelId="{2F4AD845-1A02-423F-A0C0-E76442F0D797}" type="sibTrans" cxnId="{6344B0C6-C162-4901-94BF-CEB0792C2148}">
      <dgm:prSet/>
      <dgm:spPr/>
      <dgm:t>
        <a:bodyPr/>
        <a:lstStyle/>
        <a:p>
          <a:endParaRPr lang="en-US"/>
        </a:p>
      </dgm:t>
    </dgm:pt>
    <dgm:pt modelId="{1F88DD99-9538-43E8-9107-89E054D30C6B}">
      <dgm:prSet/>
      <dgm:spPr/>
      <dgm:t>
        <a:bodyPr/>
        <a:lstStyle/>
        <a:p>
          <a:r>
            <a:rPr lang="en-GB"/>
            <a:t>Plasma disruption i.e. termination</a:t>
          </a:r>
          <a:endParaRPr lang="en-US"/>
        </a:p>
      </dgm:t>
    </dgm:pt>
    <dgm:pt modelId="{227FB86F-55CD-4B9B-A7BB-0CC2272BE138}" type="parTrans" cxnId="{3E0F85B4-0F03-44BA-BB1A-1AC8BC09CADE}">
      <dgm:prSet/>
      <dgm:spPr/>
      <dgm:t>
        <a:bodyPr/>
        <a:lstStyle/>
        <a:p>
          <a:endParaRPr lang="en-US"/>
        </a:p>
      </dgm:t>
    </dgm:pt>
    <dgm:pt modelId="{036D898F-2AA6-4887-917E-2213FFB27C83}" type="sibTrans" cxnId="{3E0F85B4-0F03-44BA-BB1A-1AC8BC09CADE}">
      <dgm:prSet/>
      <dgm:spPr/>
      <dgm:t>
        <a:bodyPr/>
        <a:lstStyle/>
        <a:p>
          <a:endParaRPr lang="en-US"/>
        </a:p>
      </dgm:t>
    </dgm:pt>
    <dgm:pt modelId="{B963E866-CD7A-4E0E-BC05-8C2BCBCCB2EB}">
      <dgm:prSet/>
      <dgm:spPr/>
      <dgm:t>
        <a:bodyPr/>
        <a:lstStyle/>
        <a:p>
          <a:r>
            <a:rPr lang="en-GB"/>
            <a:t>Turbulence</a:t>
          </a:r>
          <a:endParaRPr lang="en-US"/>
        </a:p>
      </dgm:t>
    </dgm:pt>
    <dgm:pt modelId="{A5297DDA-40F0-475E-8F68-1FF4888B1B60}" type="parTrans" cxnId="{C784E7B4-DF26-4D99-9A6D-6F57C75A2DD7}">
      <dgm:prSet/>
      <dgm:spPr/>
      <dgm:t>
        <a:bodyPr/>
        <a:lstStyle/>
        <a:p>
          <a:endParaRPr lang="en-US"/>
        </a:p>
      </dgm:t>
    </dgm:pt>
    <dgm:pt modelId="{72BA481C-8BBE-4B72-AC4B-4BD703A57DA2}" type="sibTrans" cxnId="{C784E7B4-DF26-4D99-9A6D-6F57C75A2DD7}">
      <dgm:prSet/>
      <dgm:spPr/>
      <dgm:t>
        <a:bodyPr/>
        <a:lstStyle/>
        <a:p>
          <a:endParaRPr lang="en-US"/>
        </a:p>
      </dgm:t>
    </dgm:pt>
    <dgm:pt modelId="{8D18F9BA-9F4E-4EE7-9D0C-BC2024A6BEDB}">
      <dgm:prSet/>
      <dgm:spPr/>
      <dgm:t>
        <a:bodyPr/>
        <a:lstStyle/>
        <a:p>
          <a:r>
            <a:rPr lang="en-GB"/>
            <a:t>Reduces the efficiency of the process</a:t>
          </a:r>
          <a:endParaRPr lang="en-US"/>
        </a:p>
      </dgm:t>
    </dgm:pt>
    <dgm:pt modelId="{41397E6C-C188-453C-8A99-FC590FC50CAF}" type="parTrans" cxnId="{6BC542B9-B728-4B88-932D-FC150891DAA8}">
      <dgm:prSet/>
      <dgm:spPr/>
      <dgm:t>
        <a:bodyPr/>
        <a:lstStyle/>
        <a:p>
          <a:endParaRPr lang="en-US"/>
        </a:p>
      </dgm:t>
    </dgm:pt>
    <dgm:pt modelId="{511E917A-D295-4CF3-8700-206A5CD8BD47}" type="sibTrans" cxnId="{6BC542B9-B728-4B88-932D-FC150891DAA8}">
      <dgm:prSet/>
      <dgm:spPr/>
      <dgm:t>
        <a:bodyPr/>
        <a:lstStyle/>
        <a:p>
          <a:endParaRPr lang="en-US"/>
        </a:p>
      </dgm:t>
    </dgm:pt>
    <dgm:pt modelId="{BD52DEEF-AF84-AB45-A422-732F05DC5303}" type="pres">
      <dgm:prSet presAssocID="{EE33BF15-A2A2-4691-A6E7-B14569EB10AA}" presName="linear" presStyleCnt="0">
        <dgm:presLayoutVars>
          <dgm:animLvl val="lvl"/>
          <dgm:resizeHandles val="exact"/>
        </dgm:presLayoutVars>
      </dgm:prSet>
      <dgm:spPr/>
    </dgm:pt>
    <dgm:pt modelId="{21321982-A39B-4E46-B7DE-FBBA5CCCE67D}" type="pres">
      <dgm:prSet presAssocID="{E35EC15C-D89D-48DB-894E-E4CFCF42D5E6}" presName="parentText" presStyleLbl="node1" presStyleIdx="0" presStyleCnt="2">
        <dgm:presLayoutVars>
          <dgm:chMax val="0"/>
          <dgm:bulletEnabled val="1"/>
        </dgm:presLayoutVars>
      </dgm:prSet>
      <dgm:spPr/>
    </dgm:pt>
    <dgm:pt modelId="{BDA38053-F32E-A34C-B6DD-486CD75D2053}" type="pres">
      <dgm:prSet presAssocID="{E35EC15C-D89D-48DB-894E-E4CFCF42D5E6}" presName="childText" presStyleLbl="revTx" presStyleIdx="0" presStyleCnt="2">
        <dgm:presLayoutVars>
          <dgm:bulletEnabled val="1"/>
        </dgm:presLayoutVars>
      </dgm:prSet>
      <dgm:spPr/>
    </dgm:pt>
    <dgm:pt modelId="{8E411F33-33DC-8C47-8402-8C0FAB370683}" type="pres">
      <dgm:prSet presAssocID="{320D9A26-B1E1-41F3-B9AD-0BAB20A28CE7}" presName="parentText" presStyleLbl="node1" presStyleIdx="1" presStyleCnt="2">
        <dgm:presLayoutVars>
          <dgm:chMax val="0"/>
          <dgm:bulletEnabled val="1"/>
        </dgm:presLayoutVars>
      </dgm:prSet>
      <dgm:spPr/>
    </dgm:pt>
    <dgm:pt modelId="{DE8C0E4A-CF1B-5344-A501-4B2A39D07B13}" type="pres">
      <dgm:prSet presAssocID="{320D9A26-B1E1-41F3-B9AD-0BAB20A28CE7}" presName="childText" presStyleLbl="revTx" presStyleIdx="1" presStyleCnt="2">
        <dgm:presLayoutVars>
          <dgm:bulletEnabled val="1"/>
        </dgm:presLayoutVars>
      </dgm:prSet>
      <dgm:spPr/>
    </dgm:pt>
  </dgm:ptLst>
  <dgm:cxnLst>
    <dgm:cxn modelId="{7AAE3B02-333A-7242-A744-CAFB3C6F58B6}" type="presOf" srcId="{B963E866-CD7A-4E0E-BC05-8C2BCBCCB2EB}" destId="{DE8C0E4A-CF1B-5344-A501-4B2A39D07B13}" srcOrd="0" destOrd="2" presId="urn:microsoft.com/office/officeart/2005/8/layout/vList2"/>
    <dgm:cxn modelId="{F28F9F13-3C90-224B-8BA2-E5287CC73035}" type="presOf" srcId="{1F88DD99-9538-43E8-9107-89E054D30C6B}" destId="{DE8C0E4A-CF1B-5344-A501-4B2A39D07B13}" srcOrd="0" destOrd="1" presId="urn:microsoft.com/office/officeart/2005/8/layout/vList2"/>
    <dgm:cxn modelId="{27C64019-8066-A94C-BD1E-C5097F9A66A9}" type="presOf" srcId="{320D9A26-B1E1-41F3-B9AD-0BAB20A28CE7}" destId="{8E411F33-33DC-8C47-8402-8C0FAB370683}" srcOrd="0" destOrd="0" presId="urn:microsoft.com/office/officeart/2005/8/layout/vList2"/>
    <dgm:cxn modelId="{FA874023-A5C6-4710-90BF-7A11E8DDEFB6}" srcId="{E35EC15C-D89D-48DB-894E-E4CFCF42D5E6}" destId="{DE65D030-7579-4417-B2A3-E3CCEDC67C5B}" srcOrd="2" destOrd="0" parTransId="{C5294229-D9BA-473C-9039-9F3530CBEFF3}" sibTransId="{6FFD12CD-4257-4972-89D1-67AC2FB319DC}"/>
    <dgm:cxn modelId="{DD01E029-5F4A-7C41-B3F9-B053BB50DAF5}" type="presOf" srcId="{E35EC15C-D89D-48DB-894E-E4CFCF42D5E6}" destId="{21321982-A39B-4E46-B7DE-FBBA5CCCE67D}" srcOrd="0" destOrd="0" presId="urn:microsoft.com/office/officeart/2005/8/layout/vList2"/>
    <dgm:cxn modelId="{7503282E-28BF-BE42-8824-0B1BA3651666}" type="presOf" srcId="{DE65D030-7579-4417-B2A3-E3CCEDC67C5B}" destId="{BDA38053-F32E-A34C-B6DD-486CD75D2053}" srcOrd="0" destOrd="2" presId="urn:microsoft.com/office/officeart/2005/8/layout/vList2"/>
    <dgm:cxn modelId="{4DCB4D4E-DFF5-4E86-BFC0-6B1440CF8BE9}" srcId="{EE33BF15-A2A2-4691-A6E7-B14569EB10AA}" destId="{E35EC15C-D89D-48DB-894E-E4CFCF42D5E6}" srcOrd="0" destOrd="0" parTransId="{BF7D4501-7AD1-441B-A1E9-1DF5024EA102}" sibTransId="{5D02E24E-50D5-4879-8C4E-84BB5DD3D9B2}"/>
    <dgm:cxn modelId="{7C8EC385-B337-4E43-9D30-FCA835DE68EF}" srcId="{E35EC15C-D89D-48DB-894E-E4CFCF42D5E6}" destId="{008D4983-2530-4A12-86E5-F1623C029A7F}" srcOrd="0" destOrd="0" parTransId="{6BAB096F-0534-48E5-A17F-2052ABC50C10}" sibTransId="{077F978F-7EEB-4368-8057-E94E7FF1E3C4}"/>
    <dgm:cxn modelId="{EE46AC8F-5C1B-4717-865A-37EB05B44B58}" srcId="{EE33BF15-A2A2-4691-A6E7-B14569EB10AA}" destId="{320D9A26-B1E1-41F3-B9AD-0BAB20A28CE7}" srcOrd="1" destOrd="0" parTransId="{C5503778-F5B4-4C53-89D1-D97FE018A4DC}" sibTransId="{9615E63C-77AB-4044-AD8E-29559250F86C}"/>
    <dgm:cxn modelId="{C5EE4A9A-D528-7E4E-8CA2-842A52AC8BE1}" type="presOf" srcId="{EE33BF15-A2A2-4691-A6E7-B14569EB10AA}" destId="{BD52DEEF-AF84-AB45-A422-732F05DC5303}" srcOrd="0" destOrd="0" presId="urn:microsoft.com/office/officeart/2005/8/layout/vList2"/>
    <dgm:cxn modelId="{DB1E4B9F-0446-D74D-A8E7-FFAD488192D3}" type="presOf" srcId="{8D18F9BA-9F4E-4EE7-9D0C-BC2024A6BEDB}" destId="{DE8C0E4A-CF1B-5344-A501-4B2A39D07B13}" srcOrd="0" destOrd="3" presId="urn:microsoft.com/office/officeart/2005/8/layout/vList2"/>
    <dgm:cxn modelId="{B51C37A2-E2F4-5849-ACB7-CB94D11ADB57}" type="presOf" srcId="{008D4983-2530-4A12-86E5-F1623C029A7F}" destId="{BDA38053-F32E-A34C-B6DD-486CD75D2053}" srcOrd="0" destOrd="0" presId="urn:microsoft.com/office/officeart/2005/8/layout/vList2"/>
    <dgm:cxn modelId="{C3044CA3-5D73-5745-BCDD-D342C17E2881}" type="presOf" srcId="{74966B33-0CF1-4628-964F-0912DDF8430C}" destId="{BDA38053-F32E-A34C-B6DD-486CD75D2053}" srcOrd="0" destOrd="1" presId="urn:microsoft.com/office/officeart/2005/8/layout/vList2"/>
    <dgm:cxn modelId="{C0DBF8AF-96DB-1646-856F-879DB86613EC}" type="presOf" srcId="{AE3B3E41-1CA6-4B65-BB89-79111F32A724}" destId="{DE8C0E4A-CF1B-5344-A501-4B2A39D07B13}" srcOrd="0" destOrd="0" presId="urn:microsoft.com/office/officeart/2005/8/layout/vList2"/>
    <dgm:cxn modelId="{3E0F85B4-0F03-44BA-BB1A-1AC8BC09CADE}" srcId="{AE3B3E41-1CA6-4B65-BB89-79111F32A724}" destId="{1F88DD99-9538-43E8-9107-89E054D30C6B}" srcOrd="0" destOrd="0" parTransId="{227FB86F-55CD-4B9B-A7BB-0CC2272BE138}" sibTransId="{036D898F-2AA6-4887-917E-2213FFB27C83}"/>
    <dgm:cxn modelId="{C784E7B4-DF26-4D99-9A6D-6F57C75A2DD7}" srcId="{320D9A26-B1E1-41F3-B9AD-0BAB20A28CE7}" destId="{B963E866-CD7A-4E0E-BC05-8C2BCBCCB2EB}" srcOrd="1" destOrd="0" parTransId="{A5297DDA-40F0-475E-8F68-1FF4888B1B60}" sibTransId="{72BA481C-8BBE-4B72-AC4B-4BD703A57DA2}"/>
    <dgm:cxn modelId="{6BC542B9-B728-4B88-932D-FC150891DAA8}" srcId="{B963E866-CD7A-4E0E-BC05-8C2BCBCCB2EB}" destId="{8D18F9BA-9F4E-4EE7-9D0C-BC2024A6BEDB}" srcOrd="0" destOrd="0" parTransId="{41397E6C-C188-453C-8A99-FC590FC50CAF}" sibTransId="{511E917A-D295-4CF3-8700-206A5CD8BD47}"/>
    <dgm:cxn modelId="{6344B0C6-C162-4901-94BF-CEB0792C2148}" srcId="{320D9A26-B1E1-41F3-B9AD-0BAB20A28CE7}" destId="{AE3B3E41-1CA6-4B65-BB89-79111F32A724}" srcOrd="0" destOrd="0" parTransId="{95D88B72-66E6-43E8-9CFA-87D235A08A23}" sibTransId="{2F4AD845-1A02-423F-A0C0-E76442F0D797}"/>
    <dgm:cxn modelId="{65C5B4D3-8493-4DE0-ADA3-6ACB58DABA1B}" srcId="{E35EC15C-D89D-48DB-894E-E4CFCF42D5E6}" destId="{74966B33-0CF1-4628-964F-0912DDF8430C}" srcOrd="1" destOrd="0" parTransId="{9D38EB2B-363D-41BD-9CB9-E6D2E69B1CB9}" sibTransId="{4C862539-1DD7-43D9-B18D-559E24ECA1A0}"/>
    <dgm:cxn modelId="{7822A3A9-AF24-7B4F-AE1A-BBD75AAF5BD4}" type="presParOf" srcId="{BD52DEEF-AF84-AB45-A422-732F05DC5303}" destId="{21321982-A39B-4E46-B7DE-FBBA5CCCE67D}" srcOrd="0" destOrd="0" presId="urn:microsoft.com/office/officeart/2005/8/layout/vList2"/>
    <dgm:cxn modelId="{C07A2435-5562-7F43-A69D-3CE968123027}" type="presParOf" srcId="{BD52DEEF-AF84-AB45-A422-732F05DC5303}" destId="{BDA38053-F32E-A34C-B6DD-486CD75D2053}" srcOrd="1" destOrd="0" presId="urn:microsoft.com/office/officeart/2005/8/layout/vList2"/>
    <dgm:cxn modelId="{898AD93C-0530-2242-87F2-4388724CB3F1}" type="presParOf" srcId="{BD52DEEF-AF84-AB45-A422-732F05DC5303}" destId="{8E411F33-33DC-8C47-8402-8C0FAB370683}" srcOrd="2" destOrd="0" presId="urn:microsoft.com/office/officeart/2005/8/layout/vList2"/>
    <dgm:cxn modelId="{2199B33D-4FB1-ED44-B4D8-14FDA00BCCEE}" type="presParOf" srcId="{BD52DEEF-AF84-AB45-A422-732F05DC5303}" destId="{DE8C0E4A-CF1B-5344-A501-4B2A39D07B13}"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2631D9-3D07-48DA-A6A7-760843B6D966}"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D16ADE88-172B-462B-AACE-05AB5F694BCE}">
      <dgm:prSet/>
      <dgm:spPr/>
      <dgm:t>
        <a:bodyPr/>
        <a:lstStyle/>
        <a:p>
          <a:pPr>
            <a:lnSpc>
              <a:spcPct val="100000"/>
            </a:lnSpc>
          </a:pPr>
          <a:r>
            <a:rPr lang="en-GB"/>
            <a:t>Impurities</a:t>
          </a:r>
          <a:endParaRPr lang="en-US"/>
        </a:p>
      </dgm:t>
    </dgm:pt>
    <dgm:pt modelId="{A355AF48-13A6-4EB1-A485-C0C457197D80}" type="parTrans" cxnId="{7DBA3D56-7264-40B8-91A5-D70100465700}">
      <dgm:prSet/>
      <dgm:spPr/>
      <dgm:t>
        <a:bodyPr/>
        <a:lstStyle/>
        <a:p>
          <a:endParaRPr lang="en-US"/>
        </a:p>
      </dgm:t>
    </dgm:pt>
    <dgm:pt modelId="{9F7DE267-4C51-441E-8D78-B775B68B7588}" type="sibTrans" cxnId="{7DBA3D56-7264-40B8-91A5-D70100465700}">
      <dgm:prSet/>
      <dgm:spPr/>
      <dgm:t>
        <a:bodyPr/>
        <a:lstStyle/>
        <a:p>
          <a:endParaRPr lang="en-US"/>
        </a:p>
      </dgm:t>
    </dgm:pt>
    <dgm:pt modelId="{0E341EA1-84AC-4DA9-A81D-2FF862ED7E43}">
      <dgm:prSet/>
      <dgm:spPr/>
      <dgm:t>
        <a:bodyPr/>
        <a:lstStyle/>
        <a:p>
          <a:pPr>
            <a:lnSpc>
              <a:spcPct val="100000"/>
            </a:lnSpc>
          </a:pPr>
          <a:r>
            <a:rPr lang="en-GB"/>
            <a:t>Cool the plasma</a:t>
          </a:r>
          <a:endParaRPr lang="en-US"/>
        </a:p>
      </dgm:t>
    </dgm:pt>
    <dgm:pt modelId="{85026AAC-6704-4707-893E-4DED5D21F786}" type="parTrans" cxnId="{311A514E-A746-4670-9D49-476176C9BE1A}">
      <dgm:prSet/>
      <dgm:spPr/>
      <dgm:t>
        <a:bodyPr/>
        <a:lstStyle/>
        <a:p>
          <a:endParaRPr lang="en-US"/>
        </a:p>
      </dgm:t>
    </dgm:pt>
    <dgm:pt modelId="{C2505D1D-90B1-47AA-B861-2F10E9232E7C}" type="sibTrans" cxnId="{311A514E-A746-4670-9D49-476176C9BE1A}">
      <dgm:prSet/>
      <dgm:spPr/>
      <dgm:t>
        <a:bodyPr/>
        <a:lstStyle/>
        <a:p>
          <a:endParaRPr lang="en-US"/>
        </a:p>
      </dgm:t>
    </dgm:pt>
    <dgm:pt modelId="{850715BA-86CD-4035-9317-6BBD3FF4A436}">
      <dgm:prSet/>
      <dgm:spPr/>
      <dgm:t>
        <a:bodyPr/>
        <a:lstStyle/>
        <a:p>
          <a:pPr>
            <a:lnSpc>
              <a:spcPct val="100000"/>
            </a:lnSpc>
          </a:pPr>
          <a:r>
            <a:rPr lang="en-GB"/>
            <a:t>Heat</a:t>
          </a:r>
          <a:endParaRPr lang="en-US"/>
        </a:p>
      </dgm:t>
    </dgm:pt>
    <dgm:pt modelId="{E4A10280-70DE-4CD9-BA46-685BDDC37355}" type="parTrans" cxnId="{5E7AB260-D8B3-478E-9DF7-A56C837BA6B9}">
      <dgm:prSet/>
      <dgm:spPr/>
      <dgm:t>
        <a:bodyPr/>
        <a:lstStyle/>
        <a:p>
          <a:endParaRPr lang="en-US"/>
        </a:p>
      </dgm:t>
    </dgm:pt>
    <dgm:pt modelId="{3C349215-5448-4EB6-9A1D-A91C70D18D31}" type="sibTrans" cxnId="{5E7AB260-D8B3-478E-9DF7-A56C837BA6B9}">
      <dgm:prSet/>
      <dgm:spPr/>
      <dgm:t>
        <a:bodyPr/>
        <a:lstStyle/>
        <a:p>
          <a:endParaRPr lang="en-US"/>
        </a:p>
      </dgm:t>
    </dgm:pt>
    <dgm:pt modelId="{0787B8C0-8182-6D4A-8F1C-BF00EF2DCEAE}">
      <dgm:prSet/>
      <dgm:spPr/>
      <dgm:t>
        <a:bodyPr/>
        <a:lstStyle/>
        <a:p>
          <a:pPr>
            <a:lnSpc>
              <a:spcPct val="100000"/>
            </a:lnSpc>
          </a:pPr>
          <a:r>
            <a:rPr lang="en-US"/>
            <a:t>Protect the walls of the tokamak</a:t>
          </a:r>
        </a:p>
      </dgm:t>
    </dgm:pt>
    <dgm:pt modelId="{122B1DE4-BEA1-A543-B9A2-C546C8D8BCA0}" type="parTrans" cxnId="{CCE4F9C2-C322-484C-A26B-00AD6D9A6DF9}">
      <dgm:prSet/>
      <dgm:spPr/>
      <dgm:t>
        <a:bodyPr/>
        <a:lstStyle/>
        <a:p>
          <a:endParaRPr lang="en-GB"/>
        </a:p>
      </dgm:t>
    </dgm:pt>
    <dgm:pt modelId="{1DBFCD85-A9A4-A444-9A98-093368A72226}" type="sibTrans" cxnId="{CCE4F9C2-C322-484C-A26B-00AD6D9A6DF9}">
      <dgm:prSet/>
      <dgm:spPr/>
      <dgm:t>
        <a:bodyPr/>
        <a:lstStyle/>
        <a:p>
          <a:endParaRPr lang="en-GB"/>
        </a:p>
      </dgm:t>
    </dgm:pt>
    <dgm:pt modelId="{58AE155C-B0B9-4A28-94FD-496936D0456C}" type="pres">
      <dgm:prSet presAssocID="{042631D9-3D07-48DA-A6A7-760843B6D966}" presName="root" presStyleCnt="0">
        <dgm:presLayoutVars>
          <dgm:dir/>
          <dgm:resizeHandles val="exact"/>
        </dgm:presLayoutVars>
      </dgm:prSet>
      <dgm:spPr/>
    </dgm:pt>
    <dgm:pt modelId="{C026E3A2-45C8-4C9D-B14A-6D7832DC2B60}" type="pres">
      <dgm:prSet presAssocID="{D16ADE88-172B-462B-AACE-05AB5F694BCE}" presName="compNode" presStyleCnt="0"/>
      <dgm:spPr/>
    </dgm:pt>
    <dgm:pt modelId="{94B6F464-92BD-4565-B114-CDF0347BD37C}" type="pres">
      <dgm:prSet presAssocID="{D16ADE88-172B-462B-AACE-05AB5F694BCE}" presName="bgRect" presStyleLbl="bgShp" presStyleIdx="0" presStyleCnt="2"/>
      <dgm:spPr/>
    </dgm:pt>
    <dgm:pt modelId="{7838DCE2-DC6E-4B5C-9C6E-014EAC20A201}" type="pres">
      <dgm:prSet presAssocID="{D16ADE88-172B-462B-AACE-05AB5F694BC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ower Plant outline"/>
        </a:ext>
      </dgm:extLst>
    </dgm:pt>
    <dgm:pt modelId="{2F253CCE-0ED5-42B7-B753-BB7A773DFB6F}" type="pres">
      <dgm:prSet presAssocID="{D16ADE88-172B-462B-AACE-05AB5F694BCE}" presName="spaceRect" presStyleCnt="0"/>
      <dgm:spPr/>
    </dgm:pt>
    <dgm:pt modelId="{9044A23A-9319-4F28-BBD6-AAF8FE5E05E3}" type="pres">
      <dgm:prSet presAssocID="{D16ADE88-172B-462B-AACE-05AB5F694BCE}" presName="parTx" presStyleLbl="revTx" presStyleIdx="0" presStyleCnt="4">
        <dgm:presLayoutVars>
          <dgm:chMax val="0"/>
          <dgm:chPref val="0"/>
        </dgm:presLayoutVars>
      </dgm:prSet>
      <dgm:spPr/>
    </dgm:pt>
    <dgm:pt modelId="{0B641768-1518-48DE-9F8F-92BBA495A845}" type="pres">
      <dgm:prSet presAssocID="{D16ADE88-172B-462B-AACE-05AB5F694BCE}" presName="desTx" presStyleLbl="revTx" presStyleIdx="1" presStyleCnt="4">
        <dgm:presLayoutVars/>
      </dgm:prSet>
      <dgm:spPr/>
    </dgm:pt>
    <dgm:pt modelId="{C287EC21-1E30-490D-97AC-17BB3F5A50EB}" type="pres">
      <dgm:prSet presAssocID="{9F7DE267-4C51-441E-8D78-B775B68B7588}" presName="sibTrans" presStyleCnt="0"/>
      <dgm:spPr/>
    </dgm:pt>
    <dgm:pt modelId="{796947B2-4CD5-43C5-9A08-9A9ABD55327D}" type="pres">
      <dgm:prSet presAssocID="{850715BA-86CD-4035-9317-6BBD3FF4A436}" presName="compNode" presStyleCnt="0"/>
      <dgm:spPr/>
    </dgm:pt>
    <dgm:pt modelId="{D12D1751-E148-4417-939E-489084353136}" type="pres">
      <dgm:prSet presAssocID="{850715BA-86CD-4035-9317-6BBD3FF4A436}" presName="bgRect" presStyleLbl="bgShp" presStyleIdx="1" presStyleCnt="2"/>
      <dgm:spPr/>
    </dgm:pt>
    <dgm:pt modelId="{2BB9FA6E-2626-4D22-9F45-7911EC374014}" type="pres">
      <dgm:prSet presAssocID="{850715BA-86CD-4035-9317-6BBD3FF4A436}"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Fire"/>
        </a:ext>
      </dgm:extLst>
    </dgm:pt>
    <dgm:pt modelId="{F30EAAA6-4E22-4318-802A-F721FFF192AA}" type="pres">
      <dgm:prSet presAssocID="{850715BA-86CD-4035-9317-6BBD3FF4A436}" presName="spaceRect" presStyleCnt="0"/>
      <dgm:spPr/>
    </dgm:pt>
    <dgm:pt modelId="{1796BF53-52FF-419B-A11C-151AF104EC90}" type="pres">
      <dgm:prSet presAssocID="{850715BA-86CD-4035-9317-6BBD3FF4A436}" presName="parTx" presStyleLbl="revTx" presStyleIdx="2" presStyleCnt="4">
        <dgm:presLayoutVars>
          <dgm:chMax val="0"/>
          <dgm:chPref val="0"/>
        </dgm:presLayoutVars>
      </dgm:prSet>
      <dgm:spPr/>
    </dgm:pt>
    <dgm:pt modelId="{014BF3BA-5CC6-0045-A6DC-2B7204A78F49}" type="pres">
      <dgm:prSet presAssocID="{850715BA-86CD-4035-9317-6BBD3FF4A436}" presName="desTx" presStyleLbl="revTx" presStyleIdx="3" presStyleCnt="4">
        <dgm:presLayoutVars/>
      </dgm:prSet>
      <dgm:spPr/>
    </dgm:pt>
  </dgm:ptLst>
  <dgm:cxnLst>
    <dgm:cxn modelId="{533C0716-40AC-8B43-B074-395313F19925}" type="presOf" srcId="{0787B8C0-8182-6D4A-8F1C-BF00EF2DCEAE}" destId="{014BF3BA-5CC6-0045-A6DC-2B7204A78F49}" srcOrd="0" destOrd="0" presId="urn:microsoft.com/office/officeart/2018/2/layout/IconVerticalSolidList"/>
    <dgm:cxn modelId="{5E7AB260-D8B3-478E-9DF7-A56C837BA6B9}" srcId="{042631D9-3D07-48DA-A6A7-760843B6D966}" destId="{850715BA-86CD-4035-9317-6BBD3FF4A436}" srcOrd="1" destOrd="0" parTransId="{E4A10280-70DE-4CD9-BA46-685BDDC37355}" sibTransId="{3C349215-5448-4EB6-9A1D-A91C70D18D31}"/>
    <dgm:cxn modelId="{A4D51964-7E19-4366-AD8E-7D4D1A261BD6}" type="presOf" srcId="{0E341EA1-84AC-4DA9-A81D-2FF862ED7E43}" destId="{0B641768-1518-48DE-9F8F-92BBA495A845}" srcOrd="0" destOrd="0" presId="urn:microsoft.com/office/officeart/2018/2/layout/IconVerticalSolidList"/>
    <dgm:cxn modelId="{9DD3A564-5DE2-4D96-827A-BF093B551F1B}" type="presOf" srcId="{850715BA-86CD-4035-9317-6BBD3FF4A436}" destId="{1796BF53-52FF-419B-A11C-151AF104EC90}" srcOrd="0" destOrd="0" presId="urn:microsoft.com/office/officeart/2018/2/layout/IconVerticalSolidList"/>
    <dgm:cxn modelId="{B1D21867-BC3E-46ED-8EB1-B14A79ECAB3B}" type="presOf" srcId="{D16ADE88-172B-462B-AACE-05AB5F694BCE}" destId="{9044A23A-9319-4F28-BBD6-AAF8FE5E05E3}" srcOrd="0" destOrd="0" presId="urn:microsoft.com/office/officeart/2018/2/layout/IconVerticalSolidList"/>
    <dgm:cxn modelId="{311A514E-A746-4670-9D49-476176C9BE1A}" srcId="{D16ADE88-172B-462B-AACE-05AB5F694BCE}" destId="{0E341EA1-84AC-4DA9-A81D-2FF862ED7E43}" srcOrd="0" destOrd="0" parTransId="{85026AAC-6704-4707-893E-4DED5D21F786}" sibTransId="{C2505D1D-90B1-47AA-B861-2F10E9232E7C}"/>
    <dgm:cxn modelId="{7DBA3D56-7264-40B8-91A5-D70100465700}" srcId="{042631D9-3D07-48DA-A6A7-760843B6D966}" destId="{D16ADE88-172B-462B-AACE-05AB5F694BCE}" srcOrd="0" destOrd="0" parTransId="{A355AF48-13A6-4EB1-A485-C0C457197D80}" sibTransId="{9F7DE267-4C51-441E-8D78-B775B68B7588}"/>
    <dgm:cxn modelId="{C109A38B-BCA6-43BD-A510-F70B418D4FB9}" type="presOf" srcId="{042631D9-3D07-48DA-A6A7-760843B6D966}" destId="{58AE155C-B0B9-4A28-94FD-496936D0456C}" srcOrd="0" destOrd="0" presId="urn:microsoft.com/office/officeart/2018/2/layout/IconVerticalSolidList"/>
    <dgm:cxn modelId="{CCE4F9C2-C322-484C-A26B-00AD6D9A6DF9}" srcId="{850715BA-86CD-4035-9317-6BBD3FF4A436}" destId="{0787B8C0-8182-6D4A-8F1C-BF00EF2DCEAE}" srcOrd="0" destOrd="0" parTransId="{122B1DE4-BEA1-A543-B9A2-C546C8D8BCA0}" sibTransId="{1DBFCD85-A9A4-A444-9A98-093368A72226}"/>
    <dgm:cxn modelId="{9EF42BC7-6685-4221-BEB1-138F2C1A0DDF}" type="presParOf" srcId="{58AE155C-B0B9-4A28-94FD-496936D0456C}" destId="{C026E3A2-45C8-4C9D-B14A-6D7832DC2B60}" srcOrd="0" destOrd="0" presId="urn:microsoft.com/office/officeart/2018/2/layout/IconVerticalSolidList"/>
    <dgm:cxn modelId="{CF840113-C7AD-4BEB-9A13-6C70560B62AF}" type="presParOf" srcId="{C026E3A2-45C8-4C9D-B14A-6D7832DC2B60}" destId="{94B6F464-92BD-4565-B114-CDF0347BD37C}" srcOrd="0" destOrd="0" presId="urn:microsoft.com/office/officeart/2018/2/layout/IconVerticalSolidList"/>
    <dgm:cxn modelId="{A4B8BA66-17C2-43AD-92C0-B3635D79A6EA}" type="presParOf" srcId="{C026E3A2-45C8-4C9D-B14A-6D7832DC2B60}" destId="{7838DCE2-DC6E-4B5C-9C6E-014EAC20A201}" srcOrd="1" destOrd="0" presId="urn:microsoft.com/office/officeart/2018/2/layout/IconVerticalSolidList"/>
    <dgm:cxn modelId="{EE9025D1-E219-488E-9AF5-6B141A630DE6}" type="presParOf" srcId="{C026E3A2-45C8-4C9D-B14A-6D7832DC2B60}" destId="{2F253CCE-0ED5-42B7-B753-BB7A773DFB6F}" srcOrd="2" destOrd="0" presId="urn:microsoft.com/office/officeart/2018/2/layout/IconVerticalSolidList"/>
    <dgm:cxn modelId="{E6A2ECAE-FF82-4ADD-B66C-DF0A0E5686B3}" type="presParOf" srcId="{C026E3A2-45C8-4C9D-B14A-6D7832DC2B60}" destId="{9044A23A-9319-4F28-BBD6-AAF8FE5E05E3}" srcOrd="3" destOrd="0" presId="urn:microsoft.com/office/officeart/2018/2/layout/IconVerticalSolidList"/>
    <dgm:cxn modelId="{042BC592-F3B4-4333-83F1-1345DDA2BE0C}" type="presParOf" srcId="{C026E3A2-45C8-4C9D-B14A-6D7832DC2B60}" destId="{0B641768-1518-48DE-9F8F-92BBA495A845}" srcOrd="4" destOrd="0" presId="urn:microsoft.com/office/officeart/2018/2/layout/IconVerticalSolidList"/>
    <dgm:cxn modelId="{C05872EC-FDC7-4566-B583-D6A93CE72F92}" type="presParOf" srcId="{58AE155C-B0B9-4A28-94FD-496936D0456C}" destId="{C287EC21-1E30-490D-97AC-17BB3F5A50EB}" srcOrd="1" destOrd="0" presId="urn:microsoft.com/office/officeart/2018/2/layout/IconVerticalSolidList"/>
    <dgm:cxn modelId="{BF93248C-2ABE-4FCE-B101-02C7F5EFB532}" type="presParOf" srcId="{58AE155C-B0B9-4A28-94FD-496936D0456C}" destId="{796947B2-4CD5-43C5-9A08-9A9ABD55327D}" srcOrd="2" destOrd="0" presId="urn:microsoft.com/office/officeart/2018/2/layout/IconVerticalSolidList"/>
    <dgm:cxn modelId="{D75F5DF3-D427-4A03-881A-BA42EB5D54BF}" type="presParOf" srcId="{796947B2-4CD5-43C5-9A08-9A9ABD55327D}" destId="{D12D1751-E148-4417-939E-489084353136}" srcOrd="0" destOrd="0" presId="urn:microsoft.com/office/officeart/2018/2/layout/IconVerticalSolidList"/>
    <dgm:cxn modelId="{2E70EA69-98C8-4B10-92B3-5109A3790DCA}" type="presParOf" srcId="{796947B2-4CD5-43C5-9A08-9A9ABD55327D}" destId="{2BB9FA6E-2626-4D22-9F45-7911EC374014}" srcOrd="1" destOrd="0" presId="urn:microsoft.com/office/officeart/2018/2/layout/IconVerticalSolidList"/>
    <dgm:cxn modelId="{1F4EC8B2-9F53-4096-A04E-9234841FD22B}" type="presParOf" srcId="{796947B2-4CD5-43C5-9A08-9A9ABD55327D}" destId="{F30EAAA6-4E22-4318-802A-F721FFF192AA}" srcOrd="2" destOrd="0" presId="urn:microsoft.com/office/officeart/2018/2/layout/IconVerticalSolidList"/>
    <dgm:cxn modelId="{B8E2F093-54B0-4319-A92D-BAE518307A67}" type="presParOf" srcId="{796947B2-4CD5-43C5-9A08-9A9ABD55327D}" destId="{1796BF53-52FF-419B-A11C-151AF104EC90}" srcOrd="3" destOrd="0" presId="urn:microsoft.com/office/officeart/2018/2/layout/IconVerticalSolidList"/>
    <dgm:cxn modelId="{A2B66C03-A366-3F42-89C3-585A8B5427BA}" type="presParOf" srcId="{796947B2-4CD5-43C5-9A08-9A9ABD55327D}" destId="{014BF3BA-5CC6-0045-A6DC-2B7204A78F49}"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F86B374-B51D-46E5-97F0-6BE3BBED6A35}" type="doc">
      <dgm:prSet loTypeId="urn:microsoft.com/office/officeart/2005/8/layout/list1" loCatId="list" qsTypeId="urn:microsoft.com/office/officeart/2005/8/quickstyle/simple1" qsCatId="simple" csTypeId="urn:microsoft.com/office/officeart/2005/8/colors/accent0_3" csCatId="mainScheme"/>
      <dgm:spPr/>
      <dgm:t>
        <a:bodyPr/>
        <a:lstStyle/>
        <a:p>
          <a:endParaRPr lang="en-US"/>
        </a:p>
      </dgm:t>
    </dgm:pt>
    <dgm:pt modelId="{0E54D6B3-3458-4128-8CA0-9ABBE6F0D5BF}">
      <dgm:prSet/>
      <dgm:spPr/>
      <dgm:t>
        <a:bodyPr/>
        <a:lstStyle/>
        <a:p>
          <a:r>
            <a:rPr lang="en-GB"/>
            <a:t>Importance</a:t>
          </a:r>
          <a:endParaRPr lang="en-US"/>
        </a:p>
      </dgm:t>
    </dgm:pt>
    <dgm:pt modelId="{C2EAA301-F6B9-46C8-BEE1-8EA554D38836}" type="parTrans" cxnId="{75E35CF1-66EA-4F5F-B5EA-A4EDEC302C0C}">
      <dgm:prSet/>
      <dgm:spPr/>
      <dgm:t>
        <a:bodyPr/>
        <a:lstStyle/>
        <a:p>
          <a:endParaRPr lang="en-US"/>
        </a:p>
      </dgm:t>
    </dgm:pt>
    <dgm:pt modelId="{7B86BE07-C025-4AF0-8317-76DEE57A8B89}" type="sibTrans" cxnId="{75E35CF1-66EA-4F5F-B5EA-A4EDEC302C0C}">
      <dgm:prSet/>
      <dgm:spPr/>
      <dgm:t>
        <a:bodyPr/>
        <a:lstStyle/>
        <a:p>
          <a:endParaRPr lang="en-US"/>
        </a:p>
      </dgm:t>
    </dgm:pt>
    <dgm:pt modelId="{6ABC94B0-3E15-4BFD-BE67-2A321B2F189E}">
      <dgm:prSet/>
      <dgm:spPr/>
      <dgm:t>
        <a:bodyPr/>
        <a:lstStyle/>
        <a:p>
          <a:r>
            <a:rPr lang="en-GB"/>
            <a:t>Sustainable solution to energy crisis</a:t>
          </a:r>
          <a:endParaRPr lang="en-US"/>
        </a:p>
      </dgm:t>
    </dgm:pt>
    <dgm:pt modelId="{BDAC0C30-FD67-40E3-ADFA-8C5F5E25C14F}" type="parTrans" cxnId="{6203242E-19AF-4024-8F2F-9ACCBAFA56D0}">
      <dgm:prSet/>
      <dgm:spPr/>
      <dgm:t>
        <a:bodyPr/>
        <a:lstStyle/>
        <a:p>
          <a:endParaRPr lang="en-US"/>
        </a:p>
      </dgm:t>
    </dgm:pt>
    <dgm:pt modelId="{216B1FBF-6B33-4153-9458-8859A77F5E43}" type="sibTrans" cxnId="{6203242E-19AF-4024-8F2F-9ACCBAFA56D0}">
      <dgm:prSet/>
      <dgm:spPr/>
      <dgm:t>
        <a:bodyPr/>
        <a:lstStyle/>
        <a:p>
          <a:endParaRPr lang="en-US"/>
        </a:p>
      </dgm:t>
    </dgm:pt>
    <dgm:pt modelId="{EDE8A762-1794-4514-8C00-DF9978C25A81}">
      <dgm:prSet/>
      <dgm:spPr/>
      <dgm:t>
        <a:bodyPr/>
        <a:lstStyle/>
        <a:p>
          <a:r>
            <a:rPr lang="en-GB"/>
            <a:t>Challenges</a:t>
          </a:r>
          <a:endParaRPr lang="en-US"/>
        </a:p>
      </dgm:t>
    </dgm:pt>
    <dgm:pt modelId="{3DF76EDD-C610-4408-8872-4EAB6B090C3A}" type="parTrans" cxnId="{5564418C-6424-4FD5-AA85-E9047CFB0C23}">
      <dgm:prSet/>
      <dgm:spPr/>
      <dgm:t>
        <a:bodyPr/>
        <a:lstStyle/>
        <a:p>
          <a:endParaRPr lang="en-US"/>
        </a:p>
      </dgm:t>
    </dgm:pt>
    <dgm:pt modelId="{407A23FE-47D2-4B2F-A7E1-7703156924E2}" type="sibTrans" cxnId="{5564418C-6424-4FD5-AA85-E9047CFB0C23}">
      <dgm:prSet/>
      <dgm:spPr/>
      <dgm:t>
        <a:bodyPr/>
        <a:lstStyle/>
        <a:p>
          <a:endParaRPr lang="en-US"/>
        </a:p>
      </dgm:t>
    </dgm:pt>
    <dgm:pt modelId="{6E6DFD01-A9C7-4905-85B6-5F5EA8CF2830}">
      <dgm:prSet/>
      <dgm:spPr/>
      <dgm:t>
        <a:bodyPr/>
        <a:lstStyle/>
        <a:p>
          <a:r>
            <a:rPr lang="en-GB"/>
            <a:t>Commercialisation – cost efficient</a:t>
          </a:r>
          <a:endParaRPr lang="en-US"/>
        </a:p>
      </dgm:t>
    </dgm:pt>
    <dgm:pt modelId="{C89AE2F5-1BB8-448E-9739-99E68A0BA618}" type="parTrans" cxnId="{24C1C714-9F00-49F6-BF28-EC6DBC6A6FA1}">
      <dgm:prSet/>
      <dgm:spPr/>
      <dgm:t>
        <a:bodyPr/>
        <a:lstStyle/>
        <a:p>
          <a:endParaRPr lang="en-US"/>
        </a:p>
      </dgm:t>
    </dgm:pt>
    <dgm:pt modelId="{8A0D66D8-4957-45A8-A66D-2940B14C0558}" type="sibTrans" cxnId="{24C1C714-9F00-49F6-BF28-EC6DBC6A6FA1}">
      <dgm:prSet/>
      <dgm:spPr/>
      <dgm:t>
        <a:bodyPr/>
        <a:lstStyle/>
        <a:p>
          <a:endParaRPr lang="en-US"/>
        </a:p>
      </dgm:t>
    </dgm:pt>
    <dgm:pt modelId="{27E80812-21C9-4FBD-B79D-3921562A479F}">
      <dgm:prSet/>
      <dgm:spPr/>
      <dgm:t>
        <a:bodyPr/>
        <a:lstStyle/>
        <a:p>
          <a:r>
            <a:rPr lang="en-GB"/>
            <a:t>Implementation</a:t>
          </a:r>
          <a:endParaRPr lang="en-US"/>
        </a:p>
      </dgm:t>
    </dgm:pt>
    <dgm:pt modelId="{F52963C4-C371-4A83-A80D-8A1A1D5F0F96}" type="parTrans" cxnId="{5682B9D1-C59F-42EE-A32B-F2A14D4DAED0}">
      <dgm:prSet/>
      <dgm:spPr/>
      <dgm:t>
        <a:bodyPr/>
        <a:lstStyle/>
        <a:p>
          <a:endParaRPr lang="en-US"/>
        </a:p>
      </dgm:t>
    </dgm:pt>
    <dgm:pt modelId="{41F0459C-D590-49F8-9C7F-D3D9C0E85E6A}" type="sibTrans" cxnId="{5682B9D1-C59F-42EE-A32B-F2A14D4DAED0}">
      <dgm:prSet/>
      <dgm:spPr/>
      <dgm:t>
        <a:bodyPr/>
        <a:lstStyle/>
        <a:p>
          <a:endParaRPr lang="en-US"/>
        </a:p>
      </dgm:t>
    </dgm:pt>
    <dgm:pt modelId="{F490E087-036A-4FBB-B7CB-0FA426278185}">
      <dgm:prSet/>
      <dgm:spPr/>
      <dgm:t>
        <a:bodyPr/>
        <a:lstStyle/>
        <a:p>
          <a:r>
            <a:rPr lang="en-GB"/>
            <a:t>Physics + engineering</a:t>
          </a:r>
          <a:endParaRPr lang="en-US"/>
        </a:p>
      </dgm:t>
    </dgm:pt>
    <dgm:pt modelId="{B89F2705-BDAA-4C9A-AC3A-8D6240ECD87F}" type="parTrans" cxnId="{07FAE0C8-120A-4D27-8594-07E20F7B1439}">
      <dgm:prSet/>
      <dgm:spPr/>
      <dgm:t>
        <a:bodyPr/>
        <a:lstStyle/>
        <a:p>
          <a:endParaRPr lang="en-US"/>
        </a:p>
      </dgm:t>
    </dgm:pt>
    <dgm:pt modelId="{B5E0E165-5E76-48C1-94DC-4B6FBC495F56}" type="sibTrans" cxnId="{07FAE0C8-120A-4D27-8594-07E20F7B1439}">
      <dgm:prSet/>
      <dgm:spPr/>
      <dgm:t>
        <a:bodyPr/>
        <a:lstStyle/>
        <a:p>
          <a:endParaRPr lang="en-US"/>
        </a:p>
      </dgm:t>
    </dgm:pt>
    <dgm:pt modelId="{CE22D30D-52C3-415D-8138-A5262808048A}">
      <dgm:prSet/>
      <dgm:spPr/>
      <dgm:t>
        <a:bodyPr/>
        <a:lstStyle/>
        <a:p>
          <a:r>
            <a:rPr lang="en-GB"/>
            <a:t>Plasma scenario</a:t>
          </a:r>
          <a:endParaRPr lang="en-US"/>
        </a:p>
      </dgm:t>
    </dgm:pt>
    <dgm:pt modelId="{0B1F3B8A-76CC-4FD8-80AE-1AB3D3229447}" type="parTrans" cxnId="{71243C74-D1A2-442C-835E-328999782700}">
      <dgm:prSet/>
      <dgm:spPr/>
      <dgm:t>
        <a:bodyPr/>
        <a:lstStyle/>
        <a:p>
          <a:endParaRPr lang="en-US"/>
        </a:p>
      </dgm:t>
    </dgm:pt>
    <dgm:pt modelId="{7A2414AA-3539-4EDA-8CE6-B2449F783B9A}" type="sibTrans" cxnId="{71243C74-D1A2-442C-835E-328999782700}">
      <dgm:prSet/>
      <dgm:spPr/>
      <dgm:t>
        <a:bodyPr/>
        <a:lstStyle/>
        <a:p>
          <a:endParaRPr lang="en-US"/>
        </a:p>
      </dgm:t>
    </dgm:pt>
    <dgm:pt modelId="{CAF55894-DCD7-4D32-96BC-C2206DC49989}">
      <dgm:prSet/>
      <dgm:spPr/>
      <dgm:t>
        <a:bodyPr/>
        <a:lstStyle/>
        <a:p>
          <a:r>
            <a:rPr lang="en-GB"/>
            <a:t>Large scale range and need to control instabilities</a:t>
          </a:r>
          <a:endParaRPr lang="en-US"/>
        </a:p>
      </dgm:t>
    </dgm:pt>
    <dgm:pt modelId="{DC460063-F81C-4162-9158-4A8EF11814EA}" type="parTrans" cxnId="{2A451840-D079-4DE9-8E1B-8E107C3B364F}">
      <dgm:prSet/>
      <dgm:spPr/>
      <dgm:t>
        <a:bodyPr/>
        <a:lstStyle/>
        <a:p>
          <a:endParaRPr lang="en-US"/>
        </a:p>
      </dgm:t>
    </dgm:pt>
    <dgm:pt modelId="{7FA1E3DF-F8FF-4BA2-A23F-FE4B25EF4F10}" type="sibTrans" cxnId="{2A451840-D079-4DE9-8E1B-8E107C3B364F}">
      <dgm:prSet/>
      <dgm:spPr/>
      <dgm:t>
        <a:bodyPr/>
        <a:lstStyle/>
        <a:p>
          <a:endParaRPr lang="en-US"/>
        </a:p>
      </dgm:t>
    </dgm:pt>
    <dgm:pt modelId="{B48400E9-5CD2-4BD1-AA66-EBDBC6B854F9}">
      <dgm:prSet/>
      <dgm:spPr/>
      <dgm:t>
        <a:bodyPr/>
        <a:lstStyle/>
        <a:p>
          <a:r>
            <a:rPr lang="en-GB"/>
            <a:t>Heat Exhaust system</a:t>
          </a:r>
          <a:endParaRPr lang="en-US"/>
        </a:p>
      </dgm:t>
    </dgm:pt>
    <dgm:pt modelId="{E2B3C58D-AB5F-4B64-AE0F-AC06D948E7BC}" type="parTrans" cxnId="{D274F056-6CC3-44EB-A297-DD4685718CFA}">
      <dgm:prSet/>
      <dgm:spPr/>
      <dgm:t>
        <a:bodyPr/>
        <a:lstStyle/>
        <a:p>
          <a:endParaRPr lang="en-US"/>
        </a:p>
      </dgm:t>
    </dgm:pt>
    <dgm:pt modelId="{8D1C8CE1-910A-49C2-8B8A-269B71FD0204}" type="sibTrans" cxnId="{D274F056-6CC3-44EB-A297-DD4685718CFA}">
      <dgm:prSet/>
      <dgm:spPr/>
      <dgm:t>
        <a:bodyPr/>
        <a:lstStyle/>
        <a:p>
          <a:endParaRPr lang="en-US"/>
        </a:p>
      </dgm:t>
    </dgm:pt>
    <dgm:pt modelId="{B6CEA1EA-CCB7-4C7B-BA6E-61A99BD74568}">
      <dgm:prSet/>
      <dgm:spPr/>
      <dgm:t>
        <a:bodyPr/>
        <a:lstStyle/>
        <a:p>
          <a:r>
            <a:rPr lang="en-GB"/>
            <a:t>Divertor system – protects the tokamak components and improves efficiency</a:t>
          </a:r>
          <a:endParaRPr lang="en-US"/>
        </a:p>
      </dgm:t>
    </dgm:pt>
    <dgm:pt modelId="{65280FC9-25D8-427D-9E27-BE7BEF06596E}" type="parTrans" cxnId="{D055574D-A287-4858-BE9C-0C89BA7C1EA6}">
      <dgm:prSet/>
      <dgm:spPr/>
      <dgm:t>
        <a:bodyPr/>
        <a:lstStyle/>
        <a:p>
          <a:endParaRPr lang="en-US"/>
        </a:p>
      </dgm:t>
    </dgm:pt>
    <dgm:pt modelId="{55660D67-9E85-4E1B-ADA6-C8D3B5A6D4CD}" type="sibTrans" cxnId="{D055574D-A287-4858-BE9C-0C89BA7C1EA6}">
      <dgm:prSet/>
      <dgm:spPr/>
      <dgm:t>
        <a:bodyPr/>
        <a:lstStyle/>
        <a:p>
          <a:endParaRPr lang="en-US"/>
        </a:p>
      </dgm:t>
    </dgm:pt>
    <dgm:pt modelId="{AFA83D67-049B-4E5F-A68C-3C5868C8D44A}">
      <dgm:prSet/>
      <dgm:spPr/>
      <dgm:t>
        <a:bodyPr/>
        <a:lstStyle/>
        <a:p>
          <a:r>
            <a:rPr lang="en-GB"/>
            <a:t>Materials</a:t>
          </a:r>
          <a:endParaRPr lang="en-US"/>
        </a:p>
      </dgm:t>
    </dgm:pt>
    <dgm:pt modelId="{84F352B6-409E-45E5-B19D-42D49BB7A354}" type="parTrans" cxnId="{830C781A-2A4B-46DD-AFDB-523138044109}">
      <dgm:prSet/>
      <dgm:spPr/>
      <dgm:t>
        <a:bodyPr/>
        <a:lstStyle/>
        <a:p>
          <a:endParaRPr lang="en-US"/>
        </a:p>
      </dgm:t>
    </dgm:pt>
    <dgm:pt modelId="{0E96F45D-24FE-42F5-97AF-BA1B57157614}" type="sibTrans" cxnId="{830C781A-2A4B-46DD-AFDB-523138044109}">
      <dgm:prSet/>
      <dgm:spPr/>
      <dgm:t>
        <a:bodyPr/>
        <a:lstStyle/>
        <a:p>
          <a:endParaRPr lang="en-US"/>
        </a:p>
      </dgm:t>
    </dgm:pt>
    <dgm:pt modelId="{05580F12-A5E4-4911-8604-EC5D588A0166}">
      <dgm:prSet/>
      <dgm:spPr/>
      <dgm:t>
        <a:bodyPr/>
        <a:lstStyle/>
        <a:p>
          <a:r>
            <a:rPr lang="en-GB"/>
            <a:t>Scale of theories again is a difficult, as well as the many ways in which the materials are damaged</a:t>
          </a:r>
          <a:endParaRPr lang="en-US"/>
        </a:p>
      </dgm:t>
    </dgm:pt>
    <dgm:pt modelId="{F6FEB8AF-F2D9-42D7-A2AF-7764D0EC63EB}" type="parTrans" cxnId="{AD5B47F9-37BE-4BD7-B318-23447CF50738}">
      <dgm:prSet/>
      <dgm:spPr/>
      <dgm:t>
        <a:bodyPr/>
        <a:lstStyle/>
        <a:p>
          <a:endParaRPr lang="en-US"/>
        </a:p>
      </dgm:t>
    </dgm:pt>
    <dgm:pt modelId="{062941D6-D7E2-468E-97D2-0A8F4596EA39}" type="sibTrans" cxnId="{AD5B47F9-37BE-4BD7-B318-23447CF50738}">
      <dgm:prSet/>
      <dgm:spPr/>
      <dgm:t>
        <a:bodyPr/>
        <a:lstStyle/>
        <a:p>
          <a:endParaRPr lang="en-US"/>
        </a:p>
      </dgm:t>
    </dgm:pt>
    <dgm:pt modelId="{F263D8A1-4122-4622-9965-C4D44A4FFE7D}">
      <dgm:prSet/>
      <dgm:spPr/>
      <dgm:t>
        <a:bodyPr/>
        <a:lstStyle/>
        <a:p>
          <a:r>
            <a:rPr lang="en-GB"/>
            <a:t>Future?</a:t>
          </a:r>
          <a:endParaRPr lang="en-US"/>
        </a:p>
      </dgm:t>
    </dgm:pt>
    <dgm:pt modelId="{61DD26F0-602B-473D-B83A-BB1C895DB55D}" type="parTrans" cxnId="{A5227FA2-3D38-4C36-9879-1AC3782FB8A3}">
      <dgm:prSet/>
      <dgm:spPr/>
      <dgm:t>
        <a:bodyPr/>
        <a:lstStyle/>
        <a:p>
          <a:endParaRPr lang="en-US"/>
        </a:p>
      </dgm:t>
    </dgm:pt>
    <dgm:pt modelId="{748D6A6B-6532-4B3B-B1AB-942975E70E87}" type="sibTrans" cxnId="{A5227FA2-3D38-4C36-9879-1AC3782FB8A3}">
      <dgm:prSet/>
      <dgm:spPr/>
      <dgm:t>
        <a:bodyPr/>
        <a:lstStyle/>
        <a:p>
          <a:endParaRPr lang="en-US"/>
        </a:p>
      </dgm:t>
    </dgm:pt>
    <dgm:pt modelId="{741891BB-1911-4086-9120-6E16C91A0D58}">
      <dgm:prSet/>
      <dgm:spPr/>
      <dgm:t>
        <a:bodyPr/>
        <a:lstStyle/>
        <a:p>
          <a:r>
            <a:rPr lang="en-GB"/>
            <a:t>ITER – international effort with Russia, China, Europe, USA …</a:t>
          </a:r>
          <a:endParaRPr lang="en-US"/>
        </a:p>
      </dgm:t>
    </dgm:pt>
    <dgm:pt modelId="{CE527C76-D85A-457F-950A-F568EBAFFAD7}" type="parTrans" cxnId="{0AE43180-274E-4A5A-94F6-65EBBBB24A54}">
      <dgm:prSet/>
      <dgm:spPr/>
      <dgm:t>
        <a:bodyPr/>
        <a:lstStyle/>
        <a:p>
          <a:endParaRPr lang="en-US"/>
        </a:p>
      </dgm:t>
    </dgm:pt>
    <dgm:pt modelId="{89D68DB4-F089-44E5-BDF9-2BC966FC69FD}" type="sibTrans" cxnId="{0AE43180-274E-4A5A-94F6-65EBBBB24A54}">
      <dgm:prSet/>
      <dgm:spPr/>
      <dgm:t>
        <a:bodyPr/>
        <a:lstStyle/>
        <a:p>
          <a:endParaRPr lang="en-US"/>
        </a:p>
      </dgm:t>
    </dgm:pt>
    <dgm:pt modelId="{CCAE2067-3A4C-46FE-9450-48873914342A}">
      <dgm:prSet/>
      <dgm:spPr/>
      <dgm:t>
        <a:bodyPr/>
        <a:lstStyle/>
        <a:p>
          <a:r>
            <a:rPr lang="en-GB"/>
            <a:t>DEMO – European effort</a:t>
          </a:r>
          <a:endParaRPr lang="en-US"/>
        </a:p>
      </dgm:t>
    </dgm:pt>
    <dgm:pt modelId="{B689111F-63B0-4C46-957B-128D9DF110E2}" type="parTrans" cxnId="{53E73EED-B99B-47FF-93C4-FFBBD6DCC2E4}">
      <dgm:prSet/>
      <dgm:spPr/>
      <dgm:t>
        <a:bodyPr/>
        <a:lstStyle/>
        <a:p>
          <a:endParaRPr lang="en-US"/>
        </a:p>
      </dgm:t>
    </dgm:pt>
    <dgm:pt modelId="{7CBF2882-FD55-43F1-BFFA-497BE2662DCC}" type="sibTrans" cxnId="{53E73EED-B99B-47FF-93C4-FFBBD6DCC2E4}">
      <dgm:prSet/>
      <dgm:spPr/>
      <dgm:t>
        <a:bodyPr/>
        <a:lstStyle/>
        <a:p>
          <a:endParaRPr lang="en-US"/>
        </a:p>
      </dgm:t>
    </dgm:pt>
    <dgm:pt modelId="{EF486FC9-4EDB-4773-B209-9DD094513624}">
      <dgm:prSet/>
      <dgm:spPr/>
      <dgm:t>
        <a:bodyPr/>
        <a:lstStyle/>
        <a:p>
          <a:r>
            <a:rPr lang="en-GB"/>
            <a:t>Private sector funding – Fusion Industry Association has had ~ $1 billion in the past 10 years</a:t>
          </a:r>
          <a:endParaRPr lang="en-US"/>
        </a:p>
      </dgm:t>
    </dgm:pt>
    <dgm:pt modelId="{516C6867-13C8-49B5-9B52-9E894441B061}" type="parTrans" cxnId="{2CB8E2A2-041E-4D80-B63D-0FC85DB00F7C}">
      <dgm:prSet/>
      <dgm:spPr/>
      <dgm:t>
        <a:bodyPr/>
        <a:lstStyle/>
        <a:p>
          <a:endParaRPr lang="en-US"/>
        </a:p>
      </dgm:t>
    </dgm:pt>
    <dgm:pt modelId="{0136FA14-AC90-4C57-879C-B44F2F0DEAF6}" type="sibTrans" cxnId="{2CB8E2A2-041E-4D80-B63D-0FC85DB00F7C}">
      <dgm:prSet/>
      <dgm:spPr/>
      <dgm:t>
        <a:bodyPr/>
        <a:lstStyle/>
        <a:p>
          <a:endParaRPr lang="en-US"/>
        </a:p>
      </dgm:t>
    </dgm:pt>
    <dgm:pt modelId="{87FC1EF5-4C32-4254-9A45-79F25A9DFF83}">
      <dgm:prSet/>
      <dgm:spPr/>
      <dgm:t>
        <a:bodyPr/>
        <a:lstStyle/>
        <a:p>
          <a:r>
            <a:rPr lang="en-GB"/>
            <a:t>Stellarators</a:t>
          </a:r>
          <a:endParaRPr lang="en-US"/>
        </a:p>
      </dgm:t>
    </dgm:pt>
    <dgm:pt modelId="{67CEEED3-3128-4D82-8B31-93A27046870E}" type="parTrans" cxnId="{5B8685F6-6DCE-41F2-9031-C6E7629AA8CA}">
      <dgm:prSet/>
      <dgm:spPr/>
      <dgm:t>
        <a:bodyPr/>
        <a:lstStyle/>
        <a:p>
          <a:endParaRPr lang="en-US"/>
        </a:p>
      </dgm:t>
    </dgm:pt>
    <dgm:pt modelId="{D3546722-A6A8-4BFC-B6BA-FD44AADF39B3}" type="sibTrans" cxnId="{5B8685F6-6DCE-41F2-9031-C6E7629AA8CA}">
      <dgm:prSet/>
      <dgm:spPr/>
      <dgm:t>
        <a:bodyPr/>
        <a:lstStyle/>
        <a:p>
          <a:endParaRPr lang="en-US"/>
        </a:p>
      </dgm:t>
    </dgm:pt>
    <dgm:pt modelId="{00844AA5-2896-9E4D-BF5D-3ED6C4DF80D0}" type="pres">
      <dgm:prSet presAssocID="{AF86B374-B51D-46E5-97F0-6BE3BBED6A35}" presName="linear" presStyleCnt="0">
        <dgm:presLayoutVars>
          <dgm:dir/>
          <dgm:animLvl val="lvl"/>
          <dgm:resizeHandles val="exact"/>
        </dgm:presLayoutVars>
      </dgm:prSet>
      <dgm:spPr/>
    </dgm:pt>
    <dgm:pt modelId="{C4603EDD-A1BE-4641-8C48-A55B3D5A36D7}" type="pres">
      <dgm:prSet presAssocID="{0E54D6B3-3458-4128-8CA0-9ABBE6F0D5BF}" presName="parentLin" presStyleCnt="0"/>
      <dgm:spPr/>
    </dgm:pt>
    <dgm:pt modelId="{0FB308BD-D613-C949-BA94-BB1ED13B5104}" type="pres">
      <dgm:prSet presAssocID="{0E54D6B3-3458-4128-8CA0-9ABBE6F0D5BF}" presName="parentLeftMargin" presStyleLbl="node1" presStyleIdx="0" presStyleCnt="6"/>
      <dgm:spPr/>
    </dgm:pt>
    <dgm:pt modelId="{980A4F95-286D-AD48-B688-10141BE4E46F}" type="pres">
      <dgm:prSet presAssocID="{0E54D6B3-3458-4128-8CA0-9ABBE6F0D5BF}" presName="parentText" presStyleLbl="node1" presStyleIdx="0" presStyleCnt="6">
        <dgm:presLayoutVars>
          <dgm:chMax val="0"/>
          <dgm:bulletEnabled val="1"/>
        </dgm:presLayoutVars>
      </dgm:prSet>
      <dgm:spPr/>
    </dgm:pt>
    <dgm:pt modelId="{84D23307-C327-D34D-B83D-DF4EABFBCF55}" type="pres">
      <dgm:prSet presAssocID="{0E54D6B3-3458-4128-8CA0-9ABBE6F0D5BF}" presName="negativeSpace" presStyleCnt="0"/>
      <dgm:spPr/>
    </dgm:pt>
    <dgm:pt modelId="{AEC5F092-E68E-1242-9A5F-1D85CA681294}" type="pres">
      <dgm:prSet presAssocID="{0E54D6B3-3458-4128-8CA0-9ABBE6F0D5BF}" presName="childText" presStyleLbl="conFgAcc1" presStyleIdx="0" presStyleCnt="6">
        <dgm:presLayoutVars>
          <dgm:bulletEnabled val="1"/>
        </dgm:presLayoutVars>
      </dgm:prSet>
      <dgm:spPr/>
    </dgm:pt>
    <dgm:pt modelId="{D90B34F4-BC98-D646-84E0-4447E31A3AA3}" type="pres">
      <dgm:prSet presAssocID="{7B86BE07-C025-4AF0-8317-76DEE57A8B89}" presName="spaceBetweenRectangles" presStyleCnt="0"/>
      <dgm:spPr/>
    </dgm:pt>
    <dgm:pt modelId="{FFCE2618-2225-2F4A-8F1E-E0A7DE035DED}" type="pres">
      <dgm:prSet presAssocID="{EDE8A762-1794-4514-8C00-DF9978C25A81}" presName="parentLin" presStyleCnt="0"/>
      <dgm:spPr/>
    </dgm:pt>
    <dgm:pt modelId="{2682AF72-7290-334A-9C21-32F64ACEDAB7}" type="pres">
      <dgm:prSet presAssocID="{EDE8A762-1794-4514-8C00-DF9978C25A81}" presName="parentLeftMargin" presStyleLbl="node1" presStyleIdx="0" presStyleCnt="6"/>
      <dgm:spPr/>
    </dgm:pt>
    <dgm:pt modelId="{06FA0444-4CFD-7249-930D-7F8459FE8E1D}" type="pres">
      <dgm:prSet presAssocID="{EDE8A762-1794-4514-8C00-DF9978C25A81}" presName="parentText" presStyleLbl="node1" presStyleIdx="1" presStyleCnt="6">
        <dgm:presLayoutVars>
          <dgm:chMax val="0"/>
          <dgm:bulletEnabled val="1"/>
        </dgm:presLayoutVars>
      </dgm:prSet>
      <dgm:spPr/>
    </dgm:pt>
    <dgm:pt modelId="{69FFC970-F044-9E42-AB38-B4832E2A8CC0}" type="pres">
      <dgm:prSet presAssocID="{EDE8A762-1794-4514-8C00-DF9978C25A81}" presName="negativeSpace" presStyleCnt="0"/>
      <dgm:spPr/>
    </dgm:pt>
    <dgm:pt modelId="{28B39AA2-F4DE-144F-A11F-984C41277938}" type="pres">
      <dgm:prSet presAssocID="{EDE8A762-1794-4514-8C00-DF9978C25A81}" presName="childText" presStyleLbl="conFgAcc1" presStyleIdx="1" presStyleCnt="6">
        <dgm:presLayoutVars>
          <dgm:bulletEnabled val="1"/>
        </dgm:presLayoutVars>
      </dgm:prSet>
      <dgm:spPr/>
    </dgm:pt>
    <dgm:pt modelId="{B64595AF-1A0D-644B-BCAE-2412D5959FA8}" type="pres">
      <dgm:prSet presAssocID="{407A23FE-47D2-4B2F-A7E1-7703156924E2}" presName="spaceBetweenRectangles" presStyleCnt="0"/>
      <dgm:spPr/>
    </dgm:pt>
    <dgm:pt modelId="{0F1EE158-D0B8-AA45-AB24-2126A96F5B76}" type="pres">
      <dgm:prSet presAssocID="{CE22D30D-52C3-415D-8138-A5262808048A}" presName="parentLin" presStyleCnt="0"/>
      <dgm:spPr/>
    </dgm:pt>
    <dgm:pt modelId="{4F444DAA-7FA2-C643-9572-19E321288C7F}" type="pres">
      <dgm:prSet presAssocID="{CE22D30D-52C3-415D-8138-A5262808048A}" presName="parentLeftMargin" presStyleLbl="node1" presStyleIdx="1" presStyleCnt="6"/>
      <dgm:spPr/>
    </dgm:pt>
    <dgm:pt modelId="{617684ED-207D-F040-815D-15A7B835E954}" type="pres">
      <dgm:prSet presAssocID="{CE22D30D-52C3-415D-8138-A5262808048A}" presName="parentText" presStyleLbl="node1" presStyleIdx="2" presStyleCnt="6">
        <dgm:presLayoutVars>
          <dgm:chMax val="0"/>
          <dgm:bulletEnabled val="1"/>
        </dgm:presLayoutVars>
      </dgm:prSet>
      <dgm:spPr/>
    </dgm:pt>
    <dgm:pt modelId="{5904368F-605B-0543-84BF-5E0998E2258F}" type="pres">
      <dgm:prSet presAssocID="{CE22D30D-52C3-415D-8138-A5262808048A}" presName="negativeSpace" presStyleCnt="0"/>
      <dgm:spPr/>
    </dgm:pt>
    <dgm:pt modelId="{D91EEFE2-BD2A-A84B-ADB8-F690FC5E0458}" type="pres">
      <dgm:prSet presAssocID="{CE22D30D-52C3-415D-8138-A5262808048A}" presName="childText" presStyleLbl="conFgAcc1" presStyleIdx="2" presStyleCnt="6">
        <dgm:presLayoutVars>
          <dgm:bulletEnabled val="1"/>
        </dgm:presLayoutVars>
      </dgm:prSet>
      <dgm:spPr/>
    </dgm:pt>
    <dgm:pt modelId="{C64828A2-EC9D-BE47-A823-D2D5BDA78C84}" type="pres">
      <dgm:prSet presAssocID="{7A2414AA-3539-4EDA-8CE6-B2449F783B9A}" presName="spaceBetweenRectangles" presStyleCnt="0"/>
      <dgm:spPr/>
    </dgm:pt>
    <dgm:pt modelId="{0EA7D7F7-5810-0F41-9EB6-5C45330944EE}" type="pres">
      <dgm:prSet presAssocID="{B48400E9-5CD2-4BD1-AA66-EBDBC6B854F9}" presName="parentLin" presStyleCnt="0"/>
      <dgm:spPr/>
    </dgm:pt>
    <dgm:pt modelId="{A31E87B9-AD12-CF47-94F1-703E9CB7098F}" type="pres">
      <dgm:prSet presAssocID="{B48400E9-5CD2-4BD1-AA66-EBDBC6B854F9}" presName="parentLeftMargin" presStyleLbl="node1" presStyleIdx="2" presStyleCnt="6"/>
      <dgm:spPr/>
    </dgm:pt>
    <dgm:pt modelId="{EE709CD1-E4AA-4149-B541-E14A3CA6F303}" type="pres">
      <dgm:prSet presAssocID="{B48400E9-5CD2-4BD1-AA66-EBDBC6B854F9}" presName="parentText" presStyleLbl="node1" presStyleIdx="3" presStyleCnt="6">
        <dgm:presLayoutVars>
          <dgm:chMax val="0"/>
          <dgm:bulletEnabled val="1"/>
        </dgm:presLayoutVars>
      </dgm:prSet>
      <dgm:spPr/>
    </dgm:pt>
    <dgm:pt modelId="{ABA16BBA-E316-B04A-A853-0EF9FD89D284}" type="pres">
      <dgm:prSet presAssocID="{B48400E9-5CD2-4BD1-AA66-EBDBC6B854F9}" presName="negativeSpace" presStyleCnt="0"/>
      <dgm:spPr/>
    </dgm:pt>
    <dgm:pt modelId="{EBF2F0BE-3937-EB46-954C-AEFFBAA498B7}" type="pres">
      <dgm:prSet presAssocID="{B48400E9-5CD2-4BD1-AA66-EBDBC6B854F9}" presName="childText" presStyleLbl="conFgAcc1" presStyleIdx="3" presStyleCnt="6">
        <dgm:presLayoutVars>
          <dgm:bulletEnabled val="1"/>
        </dgm:presLayoutVars>
      </dgm:prSet>
      <dgm:spPr/>
    </dgm:pt>
    <dgm:pt modelId="{399CA1D9-97CA-0941-B29B-72B1F700477F}" type="pres">
      <dgm:prSet presAssocID="{8D1C8CE1-910A-49C2-8B8A-269B71FD0204}" presName="spaceBetweenRectangles" presStyleCnt="0"/>
      <dgm:spPr/>
    </dgm:pt>
    <dgm:pt modelId="{DBD34FF7-6615-A246-9CE1-59CA7C7F6C5D}" type="pres">
      <dgm:prSet presAssocID="{AFA83D67-049B-4E5F-A68C-3C5868C8D44A}" presName="parentLin" presStyleCnt="0"/>
      <dgm:spPr/>
    </dgm:pt>
    <dgm:pt modelId="{754D8430-42B3-BA49-BA8B-F1BC5A392E8A}" type="pres">
      <dgm:prSet presAssocID="{AFA83D67-049B-4E5F-A68C-3C5868C8D44A}" presName="parentLeftMargin" presStyleLbl="node1" presStyleIdx="3" presStyleCnt="6"/>
      <dgm:spPr/>
    </dgm:pt>
    <dgm:pt modelId="{5427CD39-FEBE-A346-AC59-B3FF454B85A6}" type="pres">
      <dgm:prSet presAssocID="{AFA83D67-049B-4E5F-A68C-3C5868C8D44A}" presName="parentText" presStyleLbl="node1" presStyleIdx="4" presStyleCnt="6">
        <dgm:presLayoutVars>
          <dgm:chMax val="0"/>
          <dgm:bulletEnabled val="1"/>
        </dgm:presLayoutVars>
      </dgm:prSet>
      <dgm:spPr/>
    </dgm:pt>
    <dgm:pt modelId="{EB136AB0-E5B8-0640-AB19-762C3C8D18F4}" type="pres">
      <dgm:prSet presAssocID="{AFA83D67-049B-4E5F-A68C-3C5868C8D44A}" presName="negativeSpace" presStyleCnt="0"/>
      <dgm:spPr/>
    </dgm:pt>
    <dgm:pt modelId="{513FFCA4-9E63-E64D-833A-237EC3F39A18}" type="pres">
      <dgm:prSet presAssocID="{AFA83D67-049B-4E5F-A68C-3C5868C8D44A}" presName="childText" presStyleLbl="conFgAcc1" presStyleIdx="4" presStyleCnt="6">
        <dgm:presLayoutVars>
          <dgm:bulletEnabled val="1"/>
        </dgm:presLayoutVars>
      </dgm:prSet>
      <dgm:spPr/>
    </dgm:pt>
    <dgm:pt modelId="{504C7F85-B70D-8D40-ABDC-3AB45006243C}" type="pres">
      <dgm:prSet presAssocID="{0E96F45D-24FE-42F5-97AF-BA1B57157614}" presName="spaceBetweenRectangles" presStyleCnt="0"/>
      <dgm:spPr/>
    </dgm:pt>
    <dgm:pt modelId="{E05BF002-F2BC-1949-B12E-FD167C811AD7}" type="pres">
      <dgm:prSet presAssocID="{F263D8A1-4122-4622-9965-C4D44A4FFE7D}" presName="parentLin" presStyleCnt="0"/>
      <dgm:spPr/>
    </dgm:pt>
    <dgm:pt modelId="{D467AB51-7909-F04A-8016-4FD5FCADCAC5}" type="pres">
      <dgm:prSet presAssocID="{F263D8A1-4122-4622-9965-C4D44A4FFE7D}" presName="parentLeftMargin" presStyleLbl="node1" presStyleIdx="4" presStyleCnt="6"/>
      <dgm:spPr/>
    </dgm:pt>
    <dgm:pt modelId="{7F281FF7-4035-EF42-8C8B-05E8AEFBDD03}" type="pres">
      <dgm:prSet presAssocID="{F263D8A1-4122-4622-9965-C4D44A4FFE7D}" presName="parentText" presStyleLbl="node1" presStyleIdx="5" presStyleCnt="6">
        <dgm:presLayoutVars>
          <dgm:chMax val="0"/>
          <dgm:bulletEnabled val="1"/>
        </dgm:presLayoutVars>
      </dgm:prSet>
      <dgm:spPr/>
    </dgm:pt>
    <dgm:pt modelId="{783DDF09-5236-944A-9707-4F642A3FF6B3}" type="pres">
      <dgm:prSet presAssocID="{F263D8A1-4122-4622-9965-C4D44A4FFE7D}" presName="negativeSpace" presStyleCnt="0"/>
      <dgm:spPr/>
    </dgm:pt>
    <dgm:pt modelId="{B8A97B4F-4329-9544-ACFC-6502B715CBB7}" type="pres">
      <dgm:prSet presAssocID="{F263D8A1-4122-4622-9965-C4D44A4FFE7D}" presName="childText" presStyleLbl="conFgAcc1" presStyleIdx="5" presStyleCnt="6">
        <dgm:presLayoutVars>
          <dgm:bulletEnabled val="1"/>
        </dgm:presLayoutVars>
      </dgm:prSet>
      <dgm:spPr/>
    </dgm:pt>
  </dgm:ptLst>
  <dgm:cxnLst>
    <dgm:cxn modelId="{8791CC03-073F-A64C-A4A6-45AED8F98DD6}" type="presOf" srcId="{CAF55894-DCD7-4D32-96BC-C2206DC49989}" destId="{D91EEFE2-BD2A-A84B-ADB8-F690FC5E0458}" srcOrd="0" destOrd="0" presId="urn:microsoft.com/office/officeart/2005/8/layout/list1"/>
    <dgm:cxn modelId="{24C1C714-9F00-49F6-BF28-EC6DBC6A6FA1}" srcId="{EDE8A762-1794-4514-8C00-DF9978C25A81}" destId="{6E6DFD01-A9C7-4905-85B6-5F5EA8CF2830}" srcOrd="0" destOrd="0" parTransId="{C89AE2F5-1BB8-448E-9739-99E68A0BA618}" sibTransId="{8A0D66D8-4957-45A8-A66D-2940B14C0558}"/>
    <dgm:cxn modelId="{830C781A-2A4B-46DD-AFDB-523138044109}" srcId="{AF86B374-B51D-46E5-97F0-6BE3BBED6A35}" destId="{AFA83D67-049B-4E5F-A68C-3C5868C8D44A}" srcOrd="4" destOrd="0" parTransId="{84F352B6-409E-45E5-B19D-42D49BB7A354}" sibTransId="{0E96F45D-24FE-42F5-97AF-BA1B57157614}"/>
    <dgm:cxn modelId="{90AD471C-BCA7-9346-9F4E-824636A7B42E}" type="presOf" srcId="{EDE8A762-1794-4514-8C00-DF9978C25A81}" destId="{2682AF72-7290-334A-9C21-32F64ACEDAB7}" srcOrd="0" destOrd="0" presId="urn:microsoft.com/office/officeart/2005/8/layout/list1"/>
    <dgm:cxn modelId="{60C4311D-EE4D-594D-8AE3-A9A25C6DBB7A}" type="presOf" srcId="{AFA83D67-049B-4E5F-A68C-3C5868C8D44A}" destId="{754D8430-42B3-BA49-BA8B-F1BC5A392E8A}" srcOrd="0" destOrd="0" presId="urn:microsoft.com/office/officeart/2005/8/layout/list1"/>
    <dgm:cxn modelId="{325DE71D-1F0C-0E41-BE9B-049C6FBF45E5}" type="presOf" srcId="{EF486FC9-4EDB-4773-B209-9DD094513624}" destId="{B8A97B4F-4329-9544-ACFC-6502B715CBB7}" srcOrd="0" destOrd="2" presId="urn:microsoft.com/office/officeart/2005/8/layout/list1"/>
    <dgm:cxn modelId="{4F8B602C-4E07-0549-BD4C-B11321E3A474}" type="presOf" srcId="{6E6DFD01-A9C7-4905-85B6-5F5EA8CF2830}" destId="{28B39AA2-F4DE-144F-A11F-984C41277938}" srcOrd="0" destOrd="0" presId="urn:microsoft.com/office/officeart/2005/8/layout/list1"/>
    <dgm:cxn modelId="{6203242E-19AF-4024-8F2F-9ACCBAFA56D0}" srcId="{0E54D6B3-3458-4128-8CA0-9ABBE6F0D5BF}" destId="{6ABC94B0-3E15-4BFD-BE67-2A321B2F189E}" srcOrd="0" destOrd="0" parTransId="{BDAC0C30-FD67-40E3-ADFA-8C5F5E25C14F}" sibTransId="{216B1FBF-6B33-4153-9458-8859A77F5E43}"/>
    <dgm:cxn modelId="{81976F2F-FFD1-0244-AC2B-0EA6198EE1EB}" type="presOf" srcId="{0E54D6B3-3458-4128-8CA0-9ABBE6F0D5BF}" destId="{980A4F95-286D-AD48-B688-10141BE4E46F}" srcOrd="1" destOrd="0" presId="urn:microsoft.com/office/officeart/2005/8/layout/list1"/>
    <dgm:cxn modelId="{8040DB3A-354A-204E-BDE2-142AF807E4E3}" type="presOf" srcId="{CE22D30D-52C3-415D-8138-A5262808048A}" destId="{4F444DAA-7FA2-C643-9572-19E321288C7F}" srcOrd="0" destOrd="0" presId="urn:microsoft.com/office/officeart/2005/8/layout/list1"/>
    <dgm:cxn modelId="{2A451840-D079-4DE9-8E1B-8E107C3B364F}" srcId="{CE22D30D-52C3-415D-8138-A5262808048A}" destId="{CAF55894-DCD7-4D32-96BC-C2206DC49989}" srcOrd="0" destOrd="0" parTransId="{DC460063-F81C-4162-9158-4A8EF11814EA}" sibTransId="{7FA1E3DF-F8FF-4BA2-A23F-FE4B25EF4F10}"/>
    <dgm:cxn modelId="{38E89661-DB8D-EC43-8B66-B00A0063FD91}" type="presOf" srcId="{F263D8A1-4122-4622-9965-C4D44A4FFE7D}" destId="{D467AB51-7909-F04A-8016-4FD5FCADCAC5}" srcOrd="0" destOrd="0" presId="urn:microsoft.com/office/officeart/2005/8/layout/list1"/>
    <dgm:cxn modelId="{506EDE4A-1B09-C643-A291-DC5A03B07996}" type="presOf" srcId="{F263D8A1-4122-4622-9965-C4D44A4FFE7D}" destId="{7F281FF7-4035-EF42-8C8B-05E8AEFBDD03}" srcOrd="1" destOrd="0" presId="urn:microsoft.com/office/officeart/2005/8/layout/list1"/>
    <dgm:cxn modelId="{D055574D-A287-4858-BE9C-0C89BA7C1EA6}" srcId="{B48400E9-5CD2-4BD1-AA66-EBDBC6B854F9}" destId="{B6CEA1EA-CCB7-4C7B-BA6E-61A99BD74568}" srcOrd="0" destOrd="0" parTransId="{65280FC9-25D8-427D-9E27-BE7BEF06596E}" sibTransId="{55660D67-9E85-4E1B-ADA6-C8D3B5A6D4CD}"/>
    <dgm:cxn modelId="{A7BA4250-5009-5446-9BD4-FE180CCB4939}" type="presOf" srcId="{87FC1EF5-4C32-4254-9A45-79F25A9DFF83}" destId="{B8A97B4F-4329-9544-ACFC-6502B715CBB7}" srcOrd="0" destOrd="3" presId="urn:microsoft.com/office/officeart/2005/8/layout/list1"/>
    <dgm:cxn modelId="{BD2AB553-5DF6-3749-8463-2DF7D3B981FA}" type="presOf" srcId="{B48400E9-5CD2-4BD1-AA66-EBDBC6B854F9}" destId="{A31E87B9-AD12-CF47-94F1-703E9CB7098F}" srcOrd="0" destOrd="0" presId="urn:microsoft.com/office/officeart/2005/8/layout/list1"/>
    <dgm:cxn modelId="{D8F9C673-1D75-6B47-B818-ADF1F0664BF9}" type="presOf" srcId="{6ABC94B0-3E15-4BFD-BE67-2A321B2F189E}" destId="{AEC5F092-E68E-1242-9A5F-1D85CA681294}" srcOrd="0" destOrd="0" presId="urn:microsoft.com/office/officeart/2005/8/layout/list1"/>
    <dgm:cxn modelId="{71243C74-D1A2-442C-835E-328999782700}" srcId="{AF86B374-B51D-46E5-97F0-6BE3BBED6A35}" destId="{CE22D30D-52C3-415D-8138-A5262808048A}" srcOrd="2" destOrd="0" parTransId="{0B1F3B8A-76CC-4FD8-80AE-1AB3D3229447}" sibTransId="{7A2414AA-3539-4EDA-8CE6-B2449F783B9A}"/>
    <dgm:cxn modelId="{7D9D2156-1919-F540-B5EA-FFF2AE19D412}" type="presOf" srcId="{EDE8A762-1794-4514-8C00-DF9978C25A81}" destId="{06FA0444-4CFD-7249-930D-7F8459FE8E1D}" srcOrd="1" destOrd="0" presId="urn:microsoft.com/office/officeart/2005/8/layout/list1"/>
    <dgm:cxn modelId="{D274F056-6CC3-44EB-A297-DD4685718CFA}" srcId="{AF86B374-B51D-46E5-97F0-6BE3BBED6A35}" destId="{B48400E9-5CD2-4BD1-AA66-EBDBC6B854F9}" srcOrd="3" destOrd="0" parTransId="{E2B3C58D-AB5F-4B64-AE0F-AC06D948E7BC}" sibTransId="{8D1C8CE1-910A-49C2-8B8A-269B71FD0204}"/>
    <dgm:cxn modelId="{D5B22C7B-3F98-0D4E-B613-BA3AC0F2AE70}" type="presOf" srcId="{05580F12-A5E4-4911-8604-EC5D588A0166}" destId="{513FFCA4-9E63-E64D-833A-237EC3F39A18}" srcOrd="0" destOrd="0" presId="urn:microsoft.com/office/officeart/2005/8/layout/list1"/>
    <dgm:cxn modelId="{0AE43180-274E-4A5A-94F6-65EBBBB24A54}" srcId="{F263D8A1-4122-4622-9965-C4D44A4FFE7D}" destId="{741891BB-1911-4086-9120-6E16C91A0D58}" srcOrd="0" destOrd="0" parTransId="{CE527C76-D85A-457F-950A-F568EBAFFAD7}" sibTransId="{89D68DB4-F089-44E5-BDF9-2BC966FC69FD}"/>
    <dgm:cxn modelId="{5564418C-6424-4FD5-AA85-E9047CFB0C23}" srcId="{AF86B374-B51D-46E5-97F0-6BE3BBED6A35}" destId="{EDE8A762-1794-4514-8C00-DF9978C25A81}" srcOrd="1" destOrd="0" parTransId="{3DF76EDD-C610-4408-8872-4EAB6B090C3A}" sibTransId="{407A23FE-47D2-4B2F-A7E1-7703156924E2}"/>
    <dgm:cxn modelId="{A5227FA2-3D38-4C36-9879-1AC3782FB8A3}" srcId="{AF86B374-B51D-46E5-97F0-6BE3BBED6A35}" destId="{F263D8A1-4122-4622-9965-C4D44A4FFE7D}" srcOrd="5" destOrd="0" parTransId="{61DD26F0-602B-473D-B83A-BB1C895DB55D}" sibTransId="{748D6A6B-6532-4B3B-B1AB-942975E70E87}"/>
    <dgm:cxn modelId="{2CB8E2A2-041E-4D80-B63D-0FC85DB00F7C}" srcId="{F263D8A1-4122-4622-9965-C4D44A4FFE7D}" destId="{EF486FC9-4EDB-4773-B209-9DD094513624}" srcOrd="2" destOrd="0" parTransId="{516C6867-13C8-49B5-9B52-9E894441B061}" sibTransId="{0136FA14-AC90-4C57-879C-B44F2F0DEAF6}"/>
    <dgm:cxn modelId="{CE9611A6-7F5C-A642-B067-0FA5245F6497}" type="presOf" srcId="{AFA83D67-049B-4E5F-A68C-3C5868C8D44A}" destId="{5427CD39-FEBE-A346-AC59-B3FF454B85A6}" srcOrd="1" destOrd="0" presId="urn:microsoft.com/office/officeart/2005/8/layout/list1"/>
    <dgm:cxn modelId="{446ECBB8-36E7-DB43-B4C6-ECDD061DE6F2}" type="presOf" srcId="{741891BB-1911-4086-9120-6E16C91A0D58}" destId="{B8A97B4F-4329-9544-ACFC-6502B715CBB7}" srcOrd="0" destOrd="0" presId="urn:microsoft.com/office/officeart/2005/8/layout/list1"/>
    <dgm:cxn modelId="{961271B9-65C9-874C-9C45-88B14F74EE05}" type="presOf" srcId="{CE22D30D-52C3-415D-8138-A5262808048A}" destId="{617684ED-207D-F040-815D-15A7B835E954}" srcOrd="1" destOrd="0" presId="urn:microsoft.com/office/officeart/2005/8/layout/list1"/>
    <dgm:cxn modelId="{36BB04BF-C6D8-1A42-A7C5-4C8FB5D786B3}" type="presOf" srcId="{AF86B374-B51D-46E5-97F0-6BE3BBED6A35}" destId="{00844AA5-2896-9E4D-BF5D-3ED6C4DF80D0}" srcOrd="0" destOrd="0" presId="urn:microsoft.com/office/officeart/2005/8/layout/list1"/>
    <dgm:cxn modelId="{6C9C16C3-D646-144C-B963-5C157563548B}" type="presOf" srcId="{CCAE2067-3A4C-46FE-9450-48873914342A}" destId="{B8A97B4F-4329-9544-ACFC-6502B715CBB7}" srcOrd="0" destOrd="1" presId="urn:microsoft.com/office/officeart/2005/8/layout/list1"/>
    <dgm:cxn modelId="{6E8EF2C7-4604-9B47-8FED-FF2BB1B98135}" type="presOf" srcId="{F490E087-036A-4FBB-B7CB-0FA426278185}" destId="{28B39AA2-F4DE-144F-A11F-984C41277938}" srcOrd="0" destOrd="2" presId="urn:microsoft.com/office/officeart/2005/8/layout/list1"/>
    <dgm:cxn modelId="{07FAE0C8-120A-4D27-8594-07E20F7B1439}" srcId="{EDE8A762-1794-4514-8C00-DF9978C25A81}" destId="{F490E087-036A-4FBB-B7CB-0FA426278185}" srcOrd="2" destOrd="0" parTransId="{B89F2705-BDAA-4C9A-AC3A-8D6240ECD87F}" sibTransId="{B5E0E165-5E76-48C1-94DC-4B6FBC495F56}"/>
    <dgm:cxn modelId="{82B034CC-7522-9E43-BA5D-006680306D3A}" type="presOf" srcId="{27E80812-21C9-4FBD-B79D-3921562A479F}" destId="{28B39AA2-F4DE-144F-A11F-984C41277938}" srcOrd="0" destOrd="1" presId="urn:microsoft.com/office/officeart/2005/8/layout/list1"/>
    <dgm:cxn modelId="{D313ABCF-FD2E-4549-BA9A-C6AC207E5EB3}" type="presOf" srcId="{B6CEA1EA-CCB7-4C7B-BA6E-61A99BD74568}" destId="{EBF2F0BE-3937-EB46-954C-AEFFBAA498B7}" srcOrd="0" destOrd="0" presId="urn:microsoft.com/office/officeart/2005/8/layout/list1"/>
    <dgm:cxn modelId="{5682B9D1-C59F-42EE-A32B-F2A14D4DAED0}" srcId="{EDE8A762-1794-4514-8C00-DF9978C25A81}" destId="{27E80812-21C9-4FBD-B79D-3921562A479F}" srcOrd="1" destOrd="0" parTransId="{F52963C4-C371-4A83-A80D-8A1A1D5F0F96}" sibTransId="{41F0459C-D590-49F8-9C7F-D3D9C0E85E6A}"/>
    <dgm:cxn modelId="{A69AFCE7-3426-AC4E-8392-F28E9DACA54A}" type="presOf" srcId="{B48400E9-5CD2-4BD1-AA66-EBDBC6B854F9}" destId="{EE709CD1-E4AA-4149-B541-E14A3CA6F303}" srcOrd="1" destOrd="0" presId="urn:microsoft.com/office/officeart/2005/8/layout/list1"/>
    <dgm:cxn modelId="{2F78AFE8-4E49-3246-8A71-29095E367F63}" type="presOf" srcId="{0E54D6B3-3458-4128-8CA0-9ABBE6F0D5BF}" destId="{0FB308BD-D613-C949-BA94-BB1ED13B5104}" srcOrd="0" destOrd="0" presId="urn:microsoft.com/office/officeart/2005/8/layout/list1"/>
    <dgm:cxn modelId="{53E73EED-B99B-47FF-93C4-FFBBD6DCC2E4}" srcId="{F263D8A1-4122-4622-9965-C4D44A4FFE7D}" destId="{CCAE2067-3A4C-46FE-9450-48873914342A}" srcOrd="1" destOrd="0" parTransId="{B689111F-63B0-4C46-957B-128D9DF110E2}" sibTransId="{7CBF2882-FD55-43F1-BFFA-497BE2662DCC}"/>
    <dgm:cxn modelId="{75E35CF1-66EA-4F5F-B5EA-A4EDEC302C0C}" srcId="{AF86B374-B51D-46E5-97F0-6BE3BBED6A35}" destId="{0E54D6B3-3458-4128-8CA0-9ABBE6F0D5BF}" srcOrd="0" destOrd="0" parTransId="{C2EAA301-F6B9-46C8-BEE1-8EA554D38836}" sibTransId="{7B86BE07-C025-4AF0-8317-76DEE57A8B89}"/>
    <dgm:cxn modelId="{5B8685F6-6DCE-41F2-9031-C6E7629AA8CA}" srcId="{F263D8A1-4122-4622-9965-C4D44A4FFE7D}" destId="{87FC1EF5-4C32-4254-9A45-79F25A9DFF83}" srcOrd="3" destOrd="0" parTransId="{67CEEED3-3128-4D82-8B31-93A27046870E}" sibTransId="{D3546722-A6A8-4BFC-B6BA-FD44AADF39B3}"/>
    <dgm:cxn modelId="{AD5B47F9-37BE-4BD7-B318-23447CF50738}" srcId="{AFA83D67-049B-4E5F-A68C-3C5868C8D44A}" destId="{05580F12-A5E4-4911-8604-EC5D588A0166}" srcOrd="0" destOrd="0" parTransId="{F6FEB8AF-F2D9-42D7-A2AF-7764D0EC63EB}" sibTransId="{062941D6-D7E2-468E-97D2-0A8F4596EA39}"/>
    <dgm:cxn modelId="{2A520F28-2114-F043-B57D-007C0EFB6E34}" type="presParOf" srcId="{00844AA5-2896-9E4D-BF5D-3ED6C4DF80D0}" destId="{C4603EDD-A1BE-4641-8C48-A55B3D5A36D7}" srcOrd="0" destOrd="0" presId="urn:microsoft.com/office/officeart/2005/8/layout/list1"/>
    <dgm:cxn modelId="{6AE6CB00-0E7D-D947-82E0-A3DB9E94F9E9}" type="presParOf" srcId="{C4603EDD-A1BE-4641-8C48-A55B3D5A36D7}" destId="{0FB308BD-D613-C949-BA94-BB1ED13B5104}" srcOrd="0" destOrd="0" presId="urn:microsoft.com/office/officeart/2005/8/layout/list1"/>
    <dgm:cxn modelId="{DC496436-8E52-3946-BD0A-44524FA9A270}" type="presParOf" srcId="{C4603EDD-A1BE-4641-8C48-A55B3D5A36D7}" destId="{980A4F95-286D-AD48-B688-10141BE4E46F}" srcOrd="1" destOrd="0" presId="urn:microsoft.com/office/officeart/2005/8/layout/list1"/>
    <dgm:cxn modelId="{A1A49921-F8E8-EB40-9ECD-DD832C93CF90}" type="presParOf" srcId="{00844AA5-2896-9E4D-BF5D-3ED6C4DF80D0}" destId="{84D23307-C327-D34D-B83D-DF4EABFBCF55}" srcOrd="1" destOrd="0" presId="urn:microsoft.com/office/officeart/2005/8/layout/list1"/>
    <dgm:cxn modelId="{DFCD26E4-99D9-4642-8BF4-29E276069E1B}" type="presParOf" srcId="{00844AA5-2896-9E4D-BF5D-3ED6C4DF80D0}" destId="{AEC5F092-E68E-1242-9A5F-1D85CA681294}" srcOrd="2" destOrd="0" presId="urn:microsoft.com/office/officeart/2005/8/layout/list1"/>
    <dgm:cxn modelId="{FAC66C09-76F3-BF45-8F2B-23DD9AB1A1EA}" type="presParOf" srcId="{00844AA5-2896-9E4D-BF5D-3ED6C4DF80D0}" destId="{D90B34F4-BC98-D646-84E0-4447E31A3AA3}" srcOrd="3" destOrd="0" presId="urn:microsoft.com/office/officeart/2005/8/layout/list1"/>
    <dgm:cxn modelId="{8CD6874C-1A00-314D-9442-BD865A82C57C}" type="presParOf" srcId="{00844AA5-2896-9E4D-BF5D-3ED6C4DF80D0}" destId="{FFCE2618-2225-2F4A-8F1E-E0A7DE035DED}" srcOrd="4" destOrd="0" presId="urn:microsoft.com/office/officeart/2005/8/layout/list1"/>
    <dgm:cxn modelId="{9F2E91C6-D375-9D48-BD36-0120E8B860D3}" type="presParOf" srcId="{FFCE2618-2225-2F4A-8F1E-E0A7DE035DED}" destId="{2682AF72-7290-334A-9C21-32F64ACEDAB7}" srcOrd="0" destOrd="0" presId="urn:microsoft.com/office/officeart/2005/8/layout/list1"/>
    <dgm:cxn modelId="{EE43B61F-78E3-0145-9168-1A5C38BB40AD}" type="presParOf" srcId="{FFCE2618-2225-2F4A-8F1E-E0A7DE035DED}" destId="{06FA0444-4CFD-7249-930D-7F8459FE8E1D}" srcOrd="1" destOrd="0" presId="urn:microsoft.com/office/officeart/2005/8/layout/list1"/>
    <dgm:cxn modelId="{CC25279A-7298-E443-BFB1-856373DCA5D6}" type="presParOf" srcId="{00844AA5-2896-9E4D-BF5D-3ED6C4DF80D0}" destId="{69FFC970-F044-9E42-AB38-B4832E2A8CC0}" srcOrd="5" destOrd="0" presId="urn:microsoft.com/office/officeart/2005/8/layout/list1"/>
    <dgm:cxn modelId="{D93612EE-FE3A-CA41-8B69-378592FAA613}" type="presParOf" srcId="{00844AA5-2896-9E4D-BF5D-3ED6C4DF80D0}" destId="{28B39AA2-F4DE-144F-A11F-984C41277938}" srcOrd="6" destOrd="0" presId="urn:microsoft.com/office/officeart/2005/8/layout/list1"/>
    <dgm:cxn modelId="{E35B145D-4579-AD48-8F90-83CDF0FA5FD2}" type="presParOf" srcId="{00844AA5-2896-9E4D-BF5D-3ED6C4DF80D0}" destId="{B64595AF-1A0D-644B-BCAE-2412D5959FA8}" srcOrd="7" destOrd="0" presId="urn:microsoft.com/office/officeart/2005/8/layout/list1"/>
    <dgm:cxn modelId="{3CD913FF-E7A5-A341-AFA8-030ED69F1D80}" type="presParOf" srcId="{00844AA5-2896-9E4D-BF5D-3ED6C4DF80D0}" destId="{0F1EE158-D0B8-AA45-AB24-2126A96F5B76}" srcOrd="8" destOrd="0" presId="urn:microsoft.com/office/officeart/2005/8/layout/list1"/>
    <dgm:cxn modelId="{E2A1B720-34F4-B940-9783-D45559A8984C}" type="presParOf" srcId="{0F1EE158-D0B8-AA45-AB24-2126A96F5B76}" destId="{4F444DAA-7FA2-C643-9572-19E321288C7F}" srcOrd="0" destOrd="0" presId="urn:microsoft.com/office/officeart/2005/8/layout/list1"/>
    <dgm:cxn modelId="{10EC5D80-E5B4-EF4D-8FEA-8A6914D75CD7}" type="presParOf" srcId="{0F1EE158-D0B8-AA45-AB24-2126A96F5B76}" destId="{617684ED-207D-F040-815D-15A7B835E954}" srcOrd="1" destOrd="0" presId="urn:microsoft.com/office/officeart/2005/8/layout/list1"/>
    <dgm:cxn modelId="{40CDCB95-614D-1941-A4F2-D678B798AF00}" type="presParOf" srcId="{00844AA5-2896-9E4D-BF5D-3ED6C4DF80D0}" destId="{5904368F-605B-0543-84BF-5E0998E2258F}" srcOrd="9" destOrd="0" presId="urn:microsoft.com/office/officeart/2005/8/layout/list1"/>
    <dgm:cxn modelId="{D93C7359-EBDA-7E41-87A0-15552443FB26}" type="presParOf" srcId="{00844AA5-2896-9E4D-BF5D-3ED6C4DF80D0}" destId="{D91EEFE2-BD2A-A84B-ADB8-F690FC5E0458}" srcOrd="10" destOrd="0" presId="urn:microsoft.com/office/officeart/2005/8/layout/list1"/>
    <dgm:cxn modelId="{902D198A-4737-064E-AE07-7E92790ED6F2}" type="presParOf" srcId="{00844AA5-2896-9E4D-BF5D-3ED6C4DF80D0}" destId="{C64828A2-EC9D-BE47-A823-D2D5BDA78C84}" srcOrd="11" destOrd="0" presId="urn:microsoft.com/office/officeart/2005/8/layout/list1"/>
    <dgm:cxn modelId="{5345215C-3DE5-6249-95C6-FA25ECC6125C}" type="presParOf" srcId="{00844AA5-2896-9E4D-BF5D-3ED6C4DF80D0}" destId="{0EA7D7F7-5810-0F41-9EB6-5C45330944EE}" srcOrd="12" destOrd="0" presId="urn:microsoft.com/office/officeart/2005/8/layout/list1"/>
    <dgm:cxn modelId="{2EB18AC6-5E42-8B49-B31C-241F1F337A66}" type="presParOf" srcId="{0EA7D7F7-5810-0F41-9EB6-5C45330944EE}" destId="{A31E87B9-AD12-CF47-94F1-703E9CB7098F}" srcOrd="0" destOrd="0" presId="urn:microsoft.com/office/officeart/2005/8/layout/list1"/>
    <dgm:cxn modelId="{FEF24014-2050-374C-BD72-49B74CF66B62}" type="presParOf" srcId="{0EA7D7F7-5810-0F41-9EB6-5C45330944EE}" destId="{EE709CD1-E4AA-4149-B541-E14A3CA6F303}" srcOrd="1" destOrd="0" presId="urn:microsoft.com/office/officeart/2005/8/layout/list1"/>
    <dgm:cxn modelId="{700FA7AB-3196-7348-A6F2-74032A59857A}" type="presParOf" srcId="{00844AA5-2896-9E4D-BF5D-3ED6C4DF80D0}" destId="{ABA16BBA-E316-B04A-A853-0EF9FD89D284}" srcOrd="13" destOrd="0" presId="urn:microsoft.com/office/officeart/2005/8/layout/list1"/>
    <dgm:cxn modelId="{D3F232C4-E2C3-EB4E-BF12-E52F418AC7C8}" type="presParOf" srcId="{00844AA5-2896-9E4D-BF5D-3ED6C4DF80D0}" destId="{EBF2F0BE-3937-EB46-954C-AEFFBAA498B7}" srcOrd="14" destOrd="0" presId="urn:microsoft.com/office/officeart/2005/8/layout/list1"/>
    <dgm:cxn modelId="{F0BF4A0E-DEC5-F740-8735-D53AE11AF1D6}" type="presParOf" srcId="{00844AA5-2896-9E4D-BF5D-3ED6C4DF80D0}" destId="{399CA1D9-97CA-0941-B29B-72B1F700477F}" srcOrd="15" destOrd="0" presId="urn:microsoft.com/office/officeart/2005/8/layout/list1"/>
    <dgm:cxn modelId="{37832610-B02C-E540-BA99-FCC57D58256D}" type="presParOf" srcId="{00844AA5-2896-9E4D-BF5D-3ED6C4DF80D0}" destId="{DBD34FF7-6615-A246-9CE1-59CA7C7F6C5D}" srcOrd="16" destOrd="0" presId="urn:microsoft.com/office/officeart/2005/8/layout/list1"/>
    <dgm:cxn modelId="{5D24CC4D-01F0-FA4A-A12A-96D33DDD502B}" type="presParOf" srcId="{DBD34FF7-6615-A246-9CE1-59CA7C7F6C5D}" destId="{754D8430-42B3-BA49-BA8B-F1BC5A392E8A}" srcOrd="0" destOrd="0" presId="urn:microsoft.com/office/officeart/2005/8/layout/list1"/>
    <dgm:cxn modelId="{C9BE297D-C7D9-B348-80AB-76582E824013}" type="presParOf" srcId="{DBD34FF7-6615-A246-9CE1-59CA7C7F6C5D}" destId="{5427CD39-FEBE-A346-AC59-B3FF454B85A6}" srcOrd="1" destOrd="0" presId="urn:microsoft.com/office/officeart/2005/8/layout/list1"/>
    <dgm:cxn modelId="{C226F839-D76D-7649-8CBE-5D30FF1EB382}" type="presParOf" srcId="{00844AA5-2896-9E4D-BF5D-3ED6C4DF80D0}" destId="{EB136AB0-E5B8-0640-AB19-762C3C8D18F4}" srcOrd="17" destOrd="0" presId="urn:microsoft.com/office/officeart/2005/8/layout/list1"/>
    <dgm:cxn modelId="{799FCB33-738F-874B-A824-2D7013654B93}" type="presParOf" srcId="{00844AA5-2896-9E4D-BF5D-3ED6C4DF80D0}" destId="{513FFCA4-9E63-E64D-833A-237EC3F39A18}" srcOrd="18" destOrd="0" presId="urn:microsoft.com/office/officeart/2005/8/layout/list1"/>
    <dgm:cxn modelId="{B477DD27-D89D-CA48-B67A-9674FE3EAE40}" type="presParOf" srcId="{00844AA5-2896-9E4D-BF5D-3ED6C4DF80D0}" destId="{504C7F85-B70D-8D40-ABDC-3AB45006243C}" srcOrd="19" destOrd="0" presId="urn:microsoft.com/office/officeart/2005/8/layout/list1"/>
    <dgm:cxn modelId="{513CFC0F-A1D9-2341-995D-EFBC110FB581}" type="presParOf" srcId="{00844AA5-2896-9E4D-BF5D-3ED6C4DF80D0}" destId="{E05BF002-F2BC-1949-B12E-FD167C811AD7}" srcOrd="20" destOrd="0" presId="urn:microsoft.com/office/officeart/2005/8/layout/list1"/>
    <dgm:cxn modelId="{445B5BE0-42F1-0A43-82BD-AB48819794EB}" type="presParOf" srcId="{E05BF002-F2BC-1949-B12E-FD167C811AD7}" destId="{D467AB51-7909-F04A-8016-4FD5FCADCAC5}" srcOrd="0" destOrd="0" presId="urn:microsoft.com/office/officeart/2005/8/layout/list1"/>
    <dgm:cxn modelId="{587A3280-A799-9D4C-A1D0-298468DF973E}" type="presParOf" srcId="{E05BF002-F2BC-1949-B12E-FD167C811AD7}" destId="{7F281FF7-4035-EF42-8C8B-05E8AEFBDD03}" srcOrd="1" destOrd="0" presId="urn:microsoft.com/office/officeart/2005/8/layout/list1"/>
    <dgm:cxn modelId="{90CBB4A5-02CF-5E49-A62A-2C51FA457016}" type="presParOf" srcId="{00844AA5-2896-9E4D-BF5D-3ED6C4DF80D0}" destId="{783DDF09-5236-944A-9707-4F642A3FF6B3}" srcOrd="21" destOrd="0" presId="urn:microsoft.com/office/officeart/2005/8/layout/list1"/>
    <dgm:cxn modelId="{6F8F5EBB-EA0A-1B4C-B8BE-E8ECE274609F}" type="presParOf" srcId="{00844AA5-2896-9E4D-BF5D-3ED6C4DF80D0}" destId="{B8A97B4F-4329-9544-ACFC-6502B715CBB7}"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A9560-E6FE-0140-B5F2-C6A5F180DE03}">
      <dsp:nvSpPr>
        <dsp:cNvPr id="0" name=""/>
        <dsp:cNvSpPr/>
      </dsp:nvSpPr>
      <dsp:spPr>
        <a:xfrm>
          <a:off x="51" y="143361"/>
          <a:ext cx="4909510" cy="119109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GB" sz="2300" kern="1200"/>
            <a:t>The research leads to a greater understanding of plasma science, which in turn could provide:</a:t>
          </a:r>
          <a:endParaRPr lang="en-US" sz="2300" kern="1200"/>
        </a:p>
      </dsp:txBody>
      <dsp:txXfrm>
        <a:off x="51" y="143361"/>
        <a:ext cx="4909510" cy="1191095"/>
      </dsp:txXfrm>
    </dsp:sp>
    <dsp:sp modelId="{A25895CD-73B5-6D4D-BDCF-C67B9781C2B2}">
      <dsp:nvSpPr>
        <dsp:cNvPr id="0" name=""/>
        <dsp:cNvSpPr/>
      </dsp:nvSpPr>
      <dsp:spPr>
        <a:xfrm>
          <a:off x="51" y="1334456"/>
          <a:ext cx="4909510" cy="23991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GB" sz="2300" kern="1200"/>
            <a:t>Compact particle accelerators for imaging and cancer treatments</a:t>
          </a:r>
          <a:endParaRPr lang="en-US" sz="2300" kern="1200"/>
        </a:p>
        <a:p>
          <a:pPr marL="228600" lvl="1" indent="-228600" algn="l" defTabSz="1022350">
            <a:lnSpc>
              <a:spcPct val="90000"/>
            </a:lnSpc>
            <a:spcBef>
              <a:spcPct val="0"/>
            </a:spcBef>
            <a:spcAft>
              <a:spcPct val="15000"/>
            </a:spcAft>
            <a:buChar char="•"/>
          </a:pPr>
          <a:r>
            <a:rPr lang="en-GB" sz="2300" kern="1200"/>
            <a:t>New materials</a:t>
          </a:r>
          <a:endParaRPr lang="en-US" sz="2300" kern="1200"/>
        </a:p>
        <a:p>
          <a:pPr marL="228600" lvl="1" indent="-228600" algn="l" defTabSz="1022350">
            <a:lnSpc>
              <a:spcPct val="90000"/>
            </a:lnSpc>
            <a:spcBef>
              <a:spcPct val="0"/>
            </a:spcBef>
            <a:spcAft>
              <a:spcPct val="15000"/>
            </a:spcAft>
            <a:buChar char="•"/>
          </a:pPr>
          <a:r>
            <a:rPr lang="en-GB" sz="2300" kern="1200"/>
            <a:t>Fundamental knowledge about the creation of the solar system</a:t>
          </a:r>
          <a:endParaRPr lang="en-US" sz="2300" kern="1200"/>
        </a:p>
      </dsp:txBody>
      <dsp:txXfrm>
        <a:off x="51" y="1334456"/>
        <a:ext cx="4909510" cy="2399129"/>
      </dsp:txXfrm>
    </dsp:sp>
    <dsp:sp modelId="{25613BEA-105D-A74D-AE29-5E834AFFEAA7}">
      <dsp:nvSpPr>
        <dsp:cNvPr id="0" name=""/>
        <dsp:cNvSpPr/>
      </dsp:nvSpPr>
      <dsp:spPr>
        <a:xfrm>
          <a:off x="5596893" y="143361"/>
          <a:ext cx="4909510" cy="1191095"/>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GB" sz="2300" kern="1200"/>
            <a:t>Provides a sustainable source of energy</a:t>
          </a:r>
          <a:endParaRPr lang="en-US" sz="2300" kern="1200"/>
        </a:p>
      </dsp:txBody>
      <dsp:txXfrm>
        <a:off x="5596893" y="143361"/>
        <a:ext cx="4909510" cy="1191095"/>
      </dsp:txXfrm>
    </dsp:sp>
    <dsp:sp modelId="{01C20544-C23F-F047-A5EC-054F8177C9A8}">
      <dsp:nvSpPr>
        <dsp:cNvPr id="0" name=""/>
        <dsp:cNvSpPr/>
      </dsp:nvSpPr>
      <dsp:spPr>
        <a:xfrm>
          <a:off x="5596893" y="1334456"/>
          <a:ext cx="4909510" cy="23991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GB" sz="2300" kern="1200"/>
            <a:t>Low land use</a:t>
          </a:r>
          <a:endParaRPr lang="en-US" sz="2300" kern="1200"/>
        </a:p>
        <a:p>
          <a:pPr marL="228600" lvl="1" indent="-228600" algn="l" defTabSz="1022350">
            <a:lnSpc>
              <a:spcPct val="90000"/>
            </a:lnSpc>
            <a:spcBef>
              <a:spcPct val="0"/>
            </a:spcBef>
            <a:spcAft>
              <a:spcPct val="15000"/>
            </a:spcAft>
            <a:buChar char="•"/>
          </a:pPr>
          <a:r>
            <a:rPr lang="en-GB" sz="2300" kern="1200"/>
            <a:t>Carbon free</a:t>
          </a:r>
          <a:endParaRPr lang="en-US" sz="2300" kern="1200"/>
        </a:p>
        <a:p>
          <a:pPr marL="228600" lvl="1" indent="-228600" algn="l" defTabSz="1022350">
            <a:lnSpc>
              <a:spcPct val="90000"/>
            </a:lnSpc>
            <a:spcBef>
              <a:spcPct val="0"/>
            </a:spcBef>
            <a:spcAft>
              <a:spcPct val="15000"/>
            </a:spcAft>
            <a:buChar char="•"/>
          </a:pPr>
          <a:r>
            <a:rPr lang="en-GB" sz="2300" kern="1200"/>
            <a:t>Low, manageable waste</a:t>
          </a:r>
          <a:endParaRPr lang="en-US" sz="2300" kern="1200"/>
        </a:p>
        <a:p>
          <a:pPr marL="228600" lvl="1" indent="-228600" algn="l" defTabSz="1022350">
            <a:lnSpc>
              <a:spcPct val="90000"/>
            </a:lnSpc>
            <a:spcBef>
              <a:spcPct val="0"/>
            </a:spcBef>
            <a:spcAft>
              <a:spcPct val="15000"/>
            </a:spcAft>
            <a:buChar char="•"/>
          </a:pPr>
          <a:r>
            <a:rPr lang="en-GB" sz="2300" kern="1200"/>
            <a:t>Reliable baseload</a:t>
          </a:r>
          <a:endParaRPr lang="en-US" sz="2300" kern="1200"/>
        </a:p>
        <a:p>
          <a:pPr marL="228600" lvl="1" indent="-228600" algn="l" defTabSz="1022350">
            <a:lnSpc>
              <a:spcPct val="90000"/>
            </a:lnSpc>
            <a:spcBef>
              <a:spcPct val="0"/>
            </a:spcBef>
            <a:spcAft>
              <a:spcPct val="15000"/>
            </a:spcAft>
            <a:buChar char="•"/>
          </a:pPr>
          <a:r>
            <a:rPr lang="en-GB" sz="2300" kern="1200"/>
            <a:t>Safe (no runaway, chain events)</a:t>
          </a:r>
          <a:endParaRPr lang="en-US" sz="2300" kern="1200"/>
        </a:p>
      </dsp:txBody>
      <dsp:txXfrm>
        <a:off x="5596893" y="1334456"/>
        <a:ext cx="4909510" cy="23991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833607-4001-6047-A8AE-3C9F31D3B3A0}">
      <dsp:nvSpPr>
        <dsp:cNvPr id="0" name=""/>
        <dsp:cNvSpPr/>
      </dsp:nvSpPr>
      <dsp:spPr>
        <a:xfrm>
          <a:off x="1958" y="137483"/>
          <a:ext cx="1910015" cy="75903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GB" sz="2100" kern="1200" dirty="0"/>
            <a:t>1. End Loss</a:t>
          </a:r>
        </a:p>
      </dsp:txBody>
      <dsp:txXfrm>
        <a:off x="1958" y="137483"/>
        <a:ext cx="1910015" cy="759031"/>
      </dsp:txXfrm>
    </dsp:sp>
    <dsp:sp modelId="{9AB2B6E5-8AB3-E34C-857A-7387812087C2}">
      <dsp:nvSpPr>
        <dsp:cNvPr id="0" name=""/>
        <dsp:cNvSpPr/>
      </dsp:nvSpPr>
      <dsp:spPr>
        <a:xfrm>
          <a:off x="1958" y="896514"/>
          <a:ext cx="1910015" cy="17914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GB" sz="2100" kern="1200" dirty="0"/>
            <a:t>Loop container back on itself</a:t>
          </a:r>
        </a:p>
      </dsp:txBody>
      <dsp:txXfrm>
        <a:off x="1958" y="896514"/>
        <a:ext cx="1910015" cy="1791498"/>
      </dsp:txXfrm>
    </dsp:sp>
    <dsp:sp modelId="{F2DC074F-8DAC-3F45-81C6-6113E2634D4B}">
      <dsp:nvSpPr>
        <dsp:cNvPr id="0" name=""/>
        <dsp:cNvSpPr/>
      </dsp:nvSpPr>
      <dsp:spPr>
        <a:xfrm>
          <a:off x="2179377" y="137483"/>
          <a:ext cx="1910015" cy="75903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GB" sz="2100" kern="1200" dirty="0"/>
            <a:t>2. Particle Drift</a:t>
          </a:r>
        </a:p>
      </dsp:txBody>
      <dsp:txXfrm>
        <a:off x="2179377" y="137483"/>
        <a:ext cx="1910015" cy="759031"/>
      </dsp:txXfrm>
    </dsp:sp>
    <dsp:sp modelId="{06C4E76E-1988-BF46-9F7E-4B7A4C91456D}">
      <dsp:nvSpPr>
        <dsp:cNvPr id="0" name=""/>
        <dsp:cNvSpPr/>
      </dsp:nvSpPr>
      <dsp:spPr>
        <a:xfrm>
          <a:off x="2179377" y="896514"/>
          <a:ext cx="1910015" cy="17914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GB" sz="2100" kern="1200" dirty="0"/>
            <a:t>Introduce current to produce poloidal field</a:t>
          </a:r>
        </a:p>
      </dsp:txBody>
      <dsp:txXfrm>
        <a:off x="2179377" y="896514"/>
        <a:ext cx="1910015" cy="1791498"/>
      </dsp:txXfrm>
    </dsp:sp>
    <dsp:sp modelId="{12704575-513C-6E46-BB01-849C929082A2}">
      <dsp:nvSpPr>
        <dsp:cNvPr id="0" name=""/>
        <dsp:cNvSpPr/>
      </dsp:nvSpPr>
      <dsp:spPr>
        <a:xfrm>
          <a:off x="4356795" y="137483"/>
          <a:ext cx="1910015" cy="75903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GB" sz="2100" kern="1200" dirty="0"/>
            <a:t>3. Plasma Expansion</a:t>
          </a:r>
        </a:p>
      </dsp:txBody>
      <dsp:txXfrm>
        <a:off x="4356795" y="137483"/>
        <a:ext cx="1910015" cy="759031"/>
      </dsp:txXfrm>
    </dsp:sp>
    <dsp:sp modelId="{0D1CDE84-67D7-BE41-AA6D-C9184C6F0972}">
      <dsp:nvSpPr>
        <dsp:cNvPr id="0" name=""/>
        <dsp:cNvSpPr/>
      </dsp:nvSpPr>
      <dsp:spPr>
        <a:xfrm>
          <a:off x="4356795" y="896514"/>
          <a:ext cx="1910015" cy="179149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GB" sz="2100" kern="1200" dirty="0"/>
            <a:t>Vertical field</a:t>
          </a:r>
        </a:p>
      </dsp:txBody>
      <dsp:txXfrm>
        <a:off x="4356795" y="896514"/>
        <a:ext cx="1910015" cy="17914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321982-A39B-4E46-B7DE-FBBA5CCCE67D}">
      <dsp:nvSpPr>
        <dsp:cNvPr id="0" name=""/>
        <dsp:cNvSpPr/>
      </dsp:nvSpPr>
      <dsp:spPr>
        <a:xfrm>
          <a:off x="0" y="16919"/>
          <a:ext cx="6730944"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Processes in magnetized plasma span a huge range of spatial and temporal scales </a:t>
          </a:r>
          <a:endParaRPr lang="en-US" sz="2100" kern="1200"/>
        </a:p>
      </dsp:txBody>
      <dsp:txXfrm>
        <a:off x="40780" y="57699"/>
        <a:ext cx="6649384" cy="753819"/>
      </dsp:txXfrm>
    </dsp:sp>
    <dsp:sp modelId="{BDA38053-F32E-A34C-B6DD-486CD75D2053}">
      <dsp:nvSpPr>
        <dsp:cNvPr id="0" name=""/>
        <dsp:cNvSpPr/>
      </dsp:nvSpPr>
      <dsp:spPr>
        <a:xfrm>
          <a:off x="0" y="852299"/>
          <a:ext cx="6730944" cy="1065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7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a:t>Langmuir plasma oscillations ~0.1 ns</a:t>
          </a:r>
          <a:endParaRPr lang="en-US" sz="1600" kern="1200"/>
        </a:p>
        <a:p>
          <a:pPr marL="171450" lvl="1" indent="-171450" algn="l" defTabSz="711200">
            <a:lnSpc>
              <a:spcPct val="90000"/>
            </a:lnSpc>
            <a:spcBef>
              <a:spcPct val="0"/>
            </a:spcBef>
            <a:spcAft>
              <a:spcPct val="20000"/>
            </a:spcAft>
            <a:buChar char="•"/>
          </a:pPr>
          <a:r>
            <a:rPr lang="en-GB" sz="1600" kern="1200"/>
            <a:t>Slow global diffusion ~10s. </a:t>
          </a:r>
          <a:endParaRPr lang="en-US" sz="1600" kern="1200"/>
        </a:p>
        <a:p>
          <a:pPr marL="171450" lvl="1" indent="-171450" algn="l" defTabSz="711200">
            <a:lnSpc>
              <a:spcPct val="90000"/>
            </a:lnSpc>
            <a:spcBef>
              <a:spcPct val="0"/>
            </a:spcBef>
            <a:spcAft>
              <a:spcPct val="20000"/>
            </a:spcAft>
            <a:buChar char="•"/>
          </a:pPr>
          <a:r>
            <a:rPr lang="en-GB" sz="1600" kern="1200"/>
            <a:t>Some dynamics with strong coupling between large and small spatial scales</a:t>
          </a:r>
          <a:endParaRPr lang="en-US" sz="1600" kern="1200"/>
        </a:p>
      </dsp:txBody>
      <dsp:txXfrm>
        <a:off x="0" y="852299"/>
        <a:ext cx="6730944" cy="1065015"/>
      </dsp:txXfrm>
    </dsp:sp>
    <dsp:sp modelId="{8E411F33-33DC-8C47-8402-8C0FAB370683}">
      <dsp:nvSpPr>
        <dsp:cNvPr id="0" name=""/>
        <dsp:cNvSpPr/>
      </dsp:nvSpPr>
      <dsp:spPr>
        <a:xfrm>
          <a:off x="0" y="1917314"/>
          <a:ext cx="6730944" cy="8353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a:t>Instabilities vary in scale. </a:t>
          </a:r>
          <a:endParaRPr lang="en-US" sz="2100" kern="1200"/>
        </a:p>
      </dsp:txBody>
      <dsp:txXfrm>
        <a:off x="40780" y="1958094"/>
        <a:ext cx="6649384" cy="753819"/>
      </dsp:txXfrm>
    </dsp:sp>
    <dsp:sp modelId="{DE8C0E4A-CF1B-5344-A501-4B2A39D07B13}">
      <dsp:nvSpPr>
        <dsp:cNvPr id="0" name=""/>
        <dsp:cNvSpPr/>
      </dsp:nvSpPr>
      <dsp:spPr>
        <a:xfrm>
          <a:off x="0" y="2752694"/>
          <a:ext cx="6730944" cy="1325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7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GB" sz="1600" kern="1200"/>
            <a:t>MHD instabilities – large scale instabilities predicted by classical theory. </a:t>
          </a:r>
          <a:endParaRPr lang="en-US" sz="1600" kern="1200"/>
        </a:p>
        <a:p>
          <a:pPr marL="342900" lvl="2" indent="-171450" algn="l" defTabSz="711200">
            <a:lnSpc>
              <a:spcPct val="90000"/>
            </a:lnSpc>
            <a:spcBef>
              <a:spcPct val="0"/>
            </a:spcBef>
            <a:spcAft>
              <a:spcPct val="20000"/>
            </a:spcAft>
            <a:buChar char="•"/>
          </a:pPr>
          <a:r>
            <a:rPr lang="en-GB" sz="1600" kern="1200"/>
            <a:t>Plasma disruption i.e. termination</a:t>
          </a:r>
          <a:endParaRPr lang="en-US" sz="1600" kern="1200"/>
        </a:p>
        <a:p>
          <a:pPr marL="171450" lvl="1" indent="-171450" algn="l" defTabSz="711200">
            <a:lnSpc>
              <a:spcPct val="90000"/>
            </a:lnSpc>
            <a:spcBef>
              <a:spcPct val="0"/>
            </a:spcBef>
            <a:spcAft>
              <a:spcPct val="20000"/>
            </a:spcAft>
            <a:buChar char="•"/>
          </a:pPr>
          <a:r>
            <a:rPr lang="en-GB" sz="1600" kern="1200"/>
            <a:t>Turbulence</a:t>
          </a:r>
          <a:endParaRPr lang="en-US" sz="1600" kern="1200"/>
        </a:p>
        <a:p>
          <a:pPr marL="342900" lvl="2" indent="-171450" algn="l" defTabSz="711200">
            <a:lnSpc>
              <a:spcPct val="90000"/>
            </a:lnSpc>
            <a:spcBef>
              <a:spcPct val="0"/>
            </a:spcBef>
            <a:spcAft>
              <a:spcPct val="20000"/>
            </a:spcAft>
            <a:buChar char="•"/>
          </a:pPr>
          <a:r>
            <a:rPr lang="en-GB" sz="1600" kern="1200"/>
            <a:t>Reduces the efficiency of the process</a:t>
          </a:r>
          <a:endParaRPr lang="en-US" sz="1600" kern="1200"/>
        </a:p>
      </dsp:txBody>
      <dsp:txXfrm>
        <a:off x="0" y="2752694"/>
        <a:ext cx="6730944" cy="13258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6F464-92BD-4565-B114-CDF0347BD37C}">
      <dsp:nvSpPr>
        <dsp:cNvPr id="0" name=""/>
        <dsp:cNvSpPr/>
      </dsp:nvSpPr>
      <dsp:spPr>
        <a:xfrm>
          <a:off x="0" y="900455"/>
          <a:ext cx="6812280" cy="16623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38DCE2-DC6E-4B5C-9C6E-014EAC20A201}">
      <dsp:nvSpPr>
        <dsp:cNvPr id="0" name=""/>
        <dsp:cNvSpPr/>
      </dsp:nvSpPr>
      <dsp:spPr>
        <a:xfrm>
          <a:off x="502869" y="1274490"/>
          <a:ext cx="914308" cy="91430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44A23A-9319-4F28-BBD6-AAF8FE5E05E3}">
      <dsp:nvSpPr>
        <dsp:cNvPr id="0" name=""/>
        <dsp:cNvSpPr/>
      </dsp:nvSpPr>
      <dsp:spPr>
        <a:xfrm>
          <a:off x="1920047" y="900455"/>
          <a:ext cx="3065525" cy="1662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35" tIns="175935" rIns="175935" bIns="175935" numCol="1" spcCol="1270" anchor="ctr" anchorCtr="0">
          <a:noAutofit/>
        </a:bodyPr>
        <a:lstStyle/>
        <a:p>
          <a:pPr marL="0" lvl="0" indent="0" algn="l" defTabSz="1111250">
            <a:lnSpc>
              <a:spcPct val="100000"/>
            </a:lnSpc>
            <a:spcBef>
              <a:spcPct val="0"/>
            </a:spcBef>
            <a:spcAft>
              <a:spcPct val="35000"/>
            </a:spcAft>
            <a:buNone/>
          </a:pPr>
          <a:r>
            <a:rPr lang="en-GB" sz="2500" kern="1200"/>
            <a:t>Impurities</a:t>
          </a:r>
          <a:endParaRPr lang="en-US" sz="2500" kern="1200"/>
        </a:p>
      </dsp:txBody>
      <dsp:txXfrm>
        <a:off x="1920047" y="900455"/>
        <a:ext cx="3065525" cy="1662379"/>
      </dsp:txXfrm>
    </dsp:sp>
    <dsp:sp modelId="{0B641768-1518-48DE-9F8F-92BBA495A845}">
      <dsp:nvSpPr>
        <dsp:cNvPr id="0" name=""/>
        <dsp:cNvSpPr/>
      </dsp:nvSpPr>
      <dsp:spPr>
        <a:xfrm>
          <a:off x="4985573" y="900455"/>
          <a:ext cx="1826706" cy="1662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35" tIns="175935" rIns="175935" bIns="175935" numCol="1" spcCol="1270" anchor="ctr" anchorCtr="0">
          <a:noAutofit/>
        </a:bodyPr>
        <a:lstStyle/>
        <a:p>
          <a:pPr marL="0" lvl="0" indent="0" algn="l" defTabSz="800100">
            <a:lnSpc>
              <a:spcPct val="100000"/>
            </a:lnSpc>
            <a:spcBef>
              <a:spcPct val="0"/>
            </a:spcBef>
            <a:spcAft>
              <a:spcPct val="35000"/>
            </a:spcAft>
            <a:buNone/>
          </a:pPr>
          <a:r>
            <a:rPr lang="en-GB" sz="1800" kern="1200"/>
            <a:t>Cool the plasma</a:t>
          </a:r>
          <a:endParaRPr lang="en-US" sz="1800" kern="1200"/>
        </a:p>
      </dsp:txBody>
      <dsp:txXfrm>
        <a:off x="4985573" y="900455"/>
        <a:ext cx="1826706" cy="1662379"/>
      </dsp:txXfrm>
    </dsp:sp>
    <dsp:sp modelId="{D12D1751-E148-4417-939E-489084353136}">
      <dsp:nvSpPr>
        <dsp:cNvPr id="0" name=""/>
        <dsp:cNvSpPr/>
      </dsp:nvSpPr>
      <dsp:spPr>
        <a:xfrm>
          <a:off x="0" y="2978429"/>
          <a:ext cx="6812280" cy="16623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B9FA6E-2626-4D22-9F45-7911EC374014}">
      <dsp:nvSpPr>
        <dsp:cNvPr id="0" name=""/>
        <dsp:cNvSpPr/>
      </dsp:nvSpPr>
      <dsp:spPr>
        <a:xfrm>
          <a:off x="502869" y="3352464"/>
          <a:ext cx="914308" cy="91430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96BF53-52FF-419B-A11C-151AF104EC90}">
      <dsp:nvSpPr>
        <dsp:cNvPr id="0" name=""/>
        <dsp:cNvSpPr/>
      </dsp:nvSpPr>
      <dsp:spPr>
        <a:xfrm>
          <a:off x="1920047" y="2978429"/>
          <a:ext cx="3065525" cy="1662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35" tIns="175935" rIns="175935" bIns="175935" numCol="1" spcCol="1270" anchor="ctr" anchorCtr="0">
          <a:noAutofit/>
        </a:bodyPr>
        <a:lstStyle/>
        <a:p>
          <a:pPr marL="0" lvl="0" indent="0" algn="l" defTabSz="1111250">
            <a:lnSpc>
              <a:spcPct val="100000"/>
            </a:lnSpc>
            <a:spcBef>
              <a:spcPct val="0"/>
            </a:spcBef>
            <a:spcAft>
              <a:spcPct val="35000"/>
            </a:spcAft>
            <a:buNone/>
          </a:pPr>
          <a:r>
            <a:rPr lang="en-GB" sz="2500" kern="1200"/>
            <a:t>Heat</a:t>
          </a:r>
          <a:endParaRPr lang="en-US" sz="2500" kern="1200"/>
        </a:p>
      </dsp:txBody>
      <dsp:txXfrm>
        <a:off x="1920047" y="2978429"/>
        <a:ext cx="3065525" cy="1662379"/>
      </dsp:txXfrm>
    </dsp:sp>
    <dsp:sp modelId="{014BF3BA-5CC6-0045-A6DC-2B7204A78F49}">
      <dsp:nvSpPr>
        <dsp:cNvPr id="0" name=""/>
        <dsp:cNvSpPr/>
      </dsp:nvSpPr>
      <dsp:spPr>
        <a:xfrm>
          <a:off x="4985573" y="2978429"/>
          <a:ext cx="1826706" cy="16623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935" tIns="175935" rIns="175935" bIns="175935" numCol="1" spcCol="1270" anchor="ctr" anchorCtr="0">
          <a:noAutofit/>
        </a:bodyPr>
        <a:lstStyle/>
        <a:p>
          <a:pPr marL="0" lvl="0" indent="0" algn="l" defTabSz="800100">
            <a:lnSpc>
              <a:spcPct val="100000"/>
            </a:lnSpc>
            <a:spcBef>
              <a:spcPct val="0"/>
            </a:spcBef>
            <a:spcAft>
              <a:spcPct val="35000"/>
            </a:spcAft>
            <a:buNone/>
          </a:pPr>
          <a:r>
            <a:rPr lang="en-US" sz="1800" kern="1200"/>
            <a:t>Protect the walls of the tokamak</a:t>
          </a:r>
        </a:p>
      </dsp:txBody>
      <dsp:txXfrm>
        <a:off x="4985573" y="2978429"/>
        <a:ext cx="1826706" cy="16623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C5F092-E68E-1242-9A5F-1D85CA681294}">
      <dsp:nvSpPr>
        <dsp:cNvPr id="0" name=""/>
        <dsp:cNvSpPr/>
      </dsp:nvSpPr>
      <dsp:spPr>
        <a:xfrm>
          <a:off x="0" y="228757"/>
          <a:ext cx="6830568" cy="467775"/>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Sustainable solution to energy crisis</a:t>
          </a:r>
          <a:endParaRPr lang="en-US" sz="1100" kern="1200"/>
        </a:p>
      </dsp:txBody>
      <dsp:txXfrm>
        <a:off x="0" y="228757"/>
        <a:ext cx="6830568" cy="467775"/>
      </dsp:txXfrm>
    </dsp:sp>
    <dsp:sp modelId="{980A4F95-286D-AD48-B688-10141BE4E46F}">
      <dsp:nvSpPr>
        <dsp:cNvPr id="0" name=""/>
        <dsp:cNvSpPr/>
      </dsp:nvSpPr>
      <dsp:spPr>
        <a:xfrm>
          <a:off x="341528" y="66397"/>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Importance</a:t>
          </a:r>
          <a:endParaRPr lang="en-US" sz="1100" kern="1200"/>
        </a:p>
      </dsp:txBody>
      <dsp:txXfrm>
        <a:off x="357380" y="82249"/>
        <a:ext cx="4749693" cy="293016"/>
      </dsp:txXfrm>
    </dsp:sp>
    <dsp:sp modelId="{28B39AA2-F4DE-144F-A11F-984C41277938}">
      <dsp:nvSpPr>
        <dsp:cNvPr id="0" name=""/>
        <dsp:cNvSpPr/>
      </dsp:nvSpPr>
      <dsp:spPr>
        <a:xfrm>
          <a:off x="0" y="918292"/>
          <a:ext cx="6830568" cy="8316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Commercialisation – cost efficient</a:t>
          </a:r>
          <a:endParaRPr lang="en-US" sz="1100" kern="1200"/>
        </a:p>
        <a:p>
          <a:pPr marL="57150" lvl="1" indent="-57150" algn="l" defTabSz="488950">
            <a:lnSpc>
              <a:spcPct val="90000"/>
            </a:lnSpc>
            <a:spcBef>
              <a:spcPct val="0"/>
            </a:spcBef>
            <a:spcAft>
              <a:spcPct val="15000"/>
            </a:spcAft>
            <a:buChar char="•"/>
          </a:pPr>
          <a:r>
            <a:rPr lang="en-GB" sz="1100" kern="1200"/>
            <a:t>Implementation</a:t>
          </a:r>
          <a:endParaRPr lang="en-US" sz="1100" kern="1200"/>
        </a:p>
        <a:p>
          <a:pPr marL="57150" lvl="1" indent="-57150" algn="l" defTabSz="488950">
            <a:lnSpc>
              <a:spcPct val="90000"/>
            </a:lnSpc>
            <a:spcBef>
              <a:spcPct val="0"/>
            </a:spcBef>
            <a:spcAft>
              <a:spcPct val="15000"/>
            </a:spcAft>
            <a:buChar char="•"/>
          </a:pPr>
          <a:r>
            <a:rPr lang="en-GB" sz="1100" kern="1200"/>
            <a:t>Physics + engineering</a:t>
          </a:r>
          <a:endParaRPr lang="en-US" sz="1100" kern="1200"/>
        </a:p>
      </dsp:txBody>
      <dsp:txXfrm>
        <a:off x="0" y="918292"/>
        <a:ext cx="6830568" cy="831600"/>
      </dsp:txXfrm>
    </dsp:sp>
    <dsp:sp modelId="{06FA0444-4CFD-7249-930D-7F8459FE8E1D}">
      <dsp:nvSpPr>
        <dsp:cNvPr id="0" name=""/>
        <dsp:cNvSpPr/>
      </dsp:nvSpPr>
      <dsp:spPr>
        <a:xfrm>
          <a:off x="341528" y="755932"/>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Challenges</a:t>
          </a:r>
          <a:endParaRPr lang="en-US" sz="1100" kern="1200"/>
        </a:p>
      </dsp:txBody>
      <dsp:txXfrm>
        <a:off x="357380" y="771784"/>
        <a:ext cx="4749693" cy="293016"/>
      </dsp:txXfrm>
    </dsp:sp>
    <dsp:sp modelId="{D91EEFE2-BD2A-A84B-ADB8-F690FC5E0458}">
      <dsp:nvSpPr>
        <dsp:cNvPr id="0" name=""/>
        <dsp:cNvSpPr/>
      </dsp:nvSpPr>
      <dsp:spPr>
        <a:xfrm>
          <a:off x="0" y="1971652"/>
          <a:ext cx="6830568" cy="467775"/>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Large scale range and need to control instabilities</a:t>
          </a:r>
          <a:endParaRPr lang="en-US" sz="1100" kern="1200"/>
        </a:p>
      </dsp:txBody>
      <dsp:txXfrm>
        <a:off x="0" y="1971652"/>
        <a:ext cx="6830568" cy="467775"/>
      </dsp:txXfrm>
    </dsp:sp>
    <dsp:sp modelId="{617684ED-207D-F040-815D-15A7B835E954}">
      <dsp:nvSpPr>
        <dsp:cNvPr id="0" name=""/>
        <dsp:cNvSpPr/>
      </dsp:nvSpPr>
      <dsp:spPr>
        <a:xfrm>
          <a:off x="341528" y="1809292"/>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Plasma scenario</a:t>
          </a:r>
          <a:endParaRPr lang="en-US" sz="1100" kern="1200"/>
        </a:p>
      </dsp:txBody>
      <dsp:txXfrm>
        <a:off x="357380" y="1825144"/>
        <a:ext cx="4749693" cy="293016"/>
      </dsp:txXfrm>
    </dsp:sp>
    <dsp:sp modelId="{EBF2F0BE-3937-EB46-954C-AEFFBAA498B7}">
      <dsp:nvSpPr>
        <dsp:cNvPr id="0" name=""/>
        <dsp:cNvSpPr/>
      </dsp:nvSpPr>
      <dsp:spPr>
        <a:xfrm>
          <a:off x="0" y="2661187"/>
          <a:ext cx="6830568" cy="467775"/>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Divertor system – protects the tokamak components and improves efficiency</a:t>
          </a:r>
          <a:endParaRPr lang="en-US" sz="1100" kern="1200"/>
        </a:p>
      </dsp:txBody>
      <dsp:txXfrm>
        <a:off x="0" y="2661187"/>
        <a:ext cx="6830568" cy="467775"/>
      </dsp:txXfrm>
    </dsp:sp>
    <dsp:sp modelId="{EE709CD1-E4AA-4149-B541-E14A3CA6F303}">
      <dsp:nvSpPr>
        <dsp:cNvPr id="0" name=""/>
        <dsp:cNvSpPr/>
      </dsp:nvSpPr>
      <dsp:spPr>
        <a:xfrm>
          <a:off x="341528" y="2498827"/>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Heat Exhaust system</a:t>
          </a:r>
          <a:endParaRPr lang="en-US" sz="1100" kern="1200"/>
        </a:p>
      </dsp:txBody>
      <dsp:txXfrm>
        <a:off x="357380" y="2514679"/>
        <a:ext cx="4749693" cy="293016"/>
      </dsp:txXfrm>
    </dsp:sp>
    <dsp:sp modelId="{513FFCA4-9E63-E64D-833A-237EC3F39A18}">
      <dsp:nvSpPr>
        <dsp:cNvPr id="0" name=""/>
        <dsp:cNvSpPr/>
      </dsp:nvSpPr>
      <dsp:spPr>
        <a:xfrm>
          <a:off x="0" y="3350722"/>
          <a:ext cx="6830568" cy="6237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Scale of theories again is a difficult, as well as the many ways in which the materials are damaged</a:t>
          </a:r>
          <a:endParaRPr lang="en-US" sz="1100" kern="1200"/>
        </a:p>
      </dsp:txBody>
      <dsp:txXfrm>
        <a:off x="0" y="3350722"/>
        <a:ext cx="6830568" cy="623700"/>
      </dsp:txXfrm>
    </dsp:sp>
    <dsp:sp modelId="{5427CD39-FEBE-A346-AC59-B3FF454B85A6}">
      <dsp:nvSpPr>
        <dsp:cNvPr id="0" name=""/>
        <dsp:cNvSpPr/>
      </dsp:nvSpPr>
      <dsp:spPr>
        <a:xfrm>
          <a:off x="341528" y="3188362"/>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Materials</a:t>
          </a:r>
          <a:endParaRPr lang="en-US" sz="1100" kern="1200"/>
        </a:p>
      </dsp:txBody>
      <dsp:txXfrm>
        <a:off x="357380" y="3204214"/>
        <a:ext cx="4749693" cy="293016"/>
      </dsp:txXfrm>
    </dsp:sp>
    <dsp:sp modelId="{B8A97B4F-4329-9544-ACFC-6502B715CBB7}">
      <dsp:nvSpPr>
        <dsp:cNvPr id="0" name=""/>
        <dsp:cNvSpPr/>
      </dsp:nvSpPr>
      <dsp:spPr>
        <a:xfrm>
          <a:off x="0" y="4196182"/>
          <a:ext cx="6830568" cy="117810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0128" tIns="229108" rIns="530128" bIns="78232" numCol="1" spcCol="1270" anchor="t" anchorCtr="0">
          <a:noAutofit/>
        </a:bodyPr>
        <a:lstStyle/>
        <a:p>
          <a:pPr marL="57150" lvl="1" indent="-57150" algn="l" defTabSz="488950">
            <a:lnSpc>
              <a:spcPct val="90000"/>
            </a:lnSpc>
            <a:spcBef>
              <a:spcPct val="0"/>
            </a:spcBef>
            <a:spcAft>
              <a:spcPct val="15000"/>
            </a:spcAft>
            <a:buChar char="•"/>
          </a:pPr>
          <a:r>
            <a:rPr lang="en-GB" sz="1100" kern="1200"/>
            <a:t>ITER – international effort with Russia, China, Europe, USA …</a:t>
          </a:r>
          <a:endParaRPr lang="en-US" sz="1100" kern="1200"/>
        </a:p>
        <a:p>
          <a:pPr marL="57150" lvl="1" indent="-57150" algn="l" defTabSz="488950">
            <a:lnSpc>
              <a:spcPct val="90000"/>
            </a:lnSpc>
            <a:spcBef>
              <a:spcPct val="0"/>
            </a:spcBef>
            <a:spcAft>
              <a:spcPct val="15000"/>
            </a:spcAft>
            <a:buChar char="•"/>
          </a:pPr>
          <a:r>
            <a:rPr lang="en-GB" sz="1100" kern="1200"/>
            <a:t>DEMO – European effort</a:t>
          </a:r>
          <a:endParaRPr lang="en-US" sz="1100" kern="1200"/>
        </a:p>
        <a:p>
          <a:pPr marL="57150" lvl="1" indent="-57150" algn="l" defTabSz="488950">
            <a:lnSpc>
              <a:spcPct val="90000"/>
            </a:lnSpc>
            <a:spcBef>
              <a:spcPct val="0"/>
            </a:spcBef>
            <a:spcAft>
              <a:spcPct val="15000"/>
            </a:spcAft>
            <a:buChar char="•"/>
          </a:pPr>
          <a:r>
            <a:rPr lang="en-GB" sz="1100" kern="1200"/>
            <a:t>Private sector funding – Fusion Industry Association has had ~ $1 billion in the past 10 years</a:t>
          </a:r>
          <a:endParaRPr lang="en-US" sz="1100" kern="1200"/>
        </a:p>
        <a:p>
          <a:pPr marL="57150" lvl="1" indent="-57150" algn="l" defTabSz="488950">
            <a:lnSpc>
              <a:spcPct val="90000"/>
            </a:lnSpc>
            <a:spcBef>
              <a:spcPct val="0"/>
            </a:spcBef>
            <a:spcAft>
              <a:spcPct val="15000"/>
            </a:spcAft>
            <a:buChar char="•"/>
          </a:pPr>
          <a:r>
            <a:rPr lang="en-GB" sz="1100" kern="1200"/>
            <a:t>Stellarators</a:t>
          </a:r>
          <a:endParaRPr lang="en-US" sz="1100" kern="1200"/>
        </a:p>
      </dsp:txBody>
      <dsp:txXfrm>
        <a:off x="0" y="4196182"/>
        <a:ext cx="6830568" cy="1178100"/>
      </dsp:txXfrm>
    </dsp:sp>
    <dsp:sp modelId="{7F281FF7-4035-EF42-8C8B-05E8AEFBDD03}">
      <dsp:nvSpPr>
        <dsp:cNvPr id="0" name=""/>
        <dsp:cNvSpPr/>
      </dsp:nvSpPr>
      <dsp:spPr>
        <a:xfrm>
          <a:off x="341528" y="4033822"/>
          <a:ext cx="4781397" cy="32472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0725" tIns="0" rIns="180725" bIns="0" numCol="1" spcCol="1270" anchor="ctr" anchorCtr="0">
          <a:noAutofit/>
        </a:bodyPr>
        <a:lstStyle/>
        <a:p>
          <a:pPr marL="0" lvl="0" indent="0" algn="l" defTabSz="488950">
            <a:lnSpc>
              <a:spcPct val="90000"/>
            </a:lnSpc>
            <a:spcBef>
              <a:spcPct val="0"/>
            </a:spcBef>
            <a:spcAft>
              <a:spcPct val="35000"/>
            </a:spcAft>
            <a:buNone/>
          </a:pPr>
          <a:r>
            <a:rPr lang="en-GB" sz="1100" kern="1200"/>
            <a:t>Future?</a:t>
          </a:r>
          <a:endParaRPr lang="en-US" sz="1100" kern="1200"/>
        </a:p>
      </dsp:txBody>
      <dsp:txXfrm>
        <a:off x="357380" y="4049674"/>
        <a:ext cx="4749693" cy="293016"/>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9AF50F-2840-F343-A64A-56720E081278}" type="datetimeFigureOut">
              <a:rPr lang="en-GB" smtClean="0"/>
              <a:t>14/03/2021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B1424-0BFD-B14A-80AB-124544382781}" type="slidenum">
              <a:rPr lang="en-GB" smtClean="0"/>
              <a:t>‹#›</a:t>
            </a:fld>
            <a:endParaRPr lang="en-GB"/>
          </a:p>
        </p:txBody>
      </p:sp>
    </p:spTree>
    <p:extLst>
      <p:ext uri="{BB962C8B-B14F-4D97-AF65-F5344CB8AC3E}">
        <p14:creationId xmlns:p14="http://schemas.microsoft.com/office/powerpoint/2010/main" val="1219654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GB" dirty="0"/>
              <a:t>Energy density is a big issue as population densities are so large. </a:t>
            </a:r>
          </a:p>
          <a:p>
            <a:pPr lvl="2"/>
            <a:r>
              <a:rPr lang="en-GB" dirty="0"/>
              <a:t>It has an incredibly high yield</a:t>
            </a:r>
          </a:p>
        </p:txBody>
      </p:sp>
      <p:sp>
        <p:nvSpPr>
          <p:cNvPr id="4" name="Slide Number Placeholder 3"/>
          <p:cNvSpPr>
            <a:spLocks noGrp="1"/>
          </p:cNvSpPr>
          <p:nvPr>
            <p:ph type="sldNum" sz="quarter" idx="5"/>
          </p:nvPr>
        </p:nvSpPr>
        <p:spPr/>
        <p:txBody>
          <a:bodyPr/>
          <a:lstStyle/>
          <a:p>
            <a:fld id="{247B1424-0BFD-B14A-80AB-124544382781}" type="slidenum">
              <a:rPr lang="en-GB" smtClean="0"/>
              <a:t>3</a:t>
            </a:fld>
            <a:endParaRPr lang="en-GB"/>
          </a:p>
        </p:txBody>
      </p:sp>
    </p:spTree>
    <p:extLst>
      <p:ext uri="{BB962C8B-B14F-4D97-AF65-F5344CB8AC3E}">
        <p14:creationId xmlns:p14="http://schemas.microsoft.com/office/powerpoint/2010/main" val="3001942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(sacrificial surfaces)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because they determine the long lifetime of the plant</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Have to feed atomistical models of dislocations and how they interact + multi-dislocation dynamics into a representative mesoscale and the macroscale model. Then account that this is needed for various materials and their joints is a challenge. </a:t>
            </a:r>
          </a:p>
          <a:p>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16</a:t>
            </a:fld>
            <a:endParaRPr lang="en-GB"/>
          </a:p>
        </p:txBody>
      </p:sp>
    </p:spTree>
    <p:extLst>
      <p:ext uri="{BB962C8B-B14F-4D97-AF65-F5344CB8AC3E}">
        <p14:creationId xmlns:p14="http://schemas.microsoft.com/office/powerpoint/2010/main" val="3679988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err="1">
                <a:solidFill>
                  <a:schemeClr val="tx1"/>
                </a:solidFill>
                <a:effectLst/>
                <a:latin typeface="+mn-lt"/>
                <a:ea typeface="+mn-ea"/>
                <a:cs typeface="+mn-cs"/>
              </a:rPr>
              <a:t>EUROfusion</a:t>
            </a:r>
            <a:r>
              <a:rPr lang="en-GB" sz="1200" b="0" i="0" u="none" strike="noStrike" kern="1200" dirty="0">
                <a:solidFill>
                  <a:schemeClr val="tx1"/>
                </a:solidFill>
                <a:effectLst/>
                <a:latin typeface="+mn-lt"/>
                <a:ea typeface="+mn-ea"/>
                <a:cs typeface="+mn-cs"/>
              </a:rPr>
              <a:t> takes a staged approach to designing DEMO, with industry-standard review practises including a gate review process. Each project phase is reviewed by a panel of independent experts before the project can advance to the next phase</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 will discuss those that are common to both and that focus more on the physics of nuclear fusion. Last three are very important but have less of a physical underpinning so I will be focussing on these three. </a:t>
            </a:r>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6</a:t>
            </a:fld>
            <a:endParaRPr lang="en-GB"/>
          </a:p>
        </p:txBody>
      </p:sp>
    </p:spTree>
    <p:extLst>
      <p:ext uri="{BB962C8B-B14F-4D97-AF65-F5344CB8AC3E}">
        <p14:creationId xmlns:p14="http://schemas.microsoft.com/office/powerpoint/2010/main" val="1039007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 multiple routes for fusion</a:t>
            </a:r>
          </a:p>
        </p:txBody>
      </p:sp>
      <p:sp>
        <p:nvSpPr>
          <p:cNvPr id="4" name="Slide Number Placeholder 3"/>
          <p:cNvSpPr>
            <a:spLocks noGrp="1"/>
          </p:cNvSpPr>
          <p:nvPr>
            <p:ph type="sldNum" sz="quarter" idx="5"/>
          </p:nvPr>
        </p:nvSpPr>
        <p:spPr/>
        <p:txBody>
          <a:bodyPr/>
          <a:lstStyle/>
          <a:p>
            <a:fld id="{247B1424-0BFD-B14A-80AB-124544382781}" type="slidenum">
              <a:rPr lang="en-GB" smtClean="0"/>
              <a:t>7</a:t>
            </a:fld>
            <a:endParaRPr lang="en-GB"/>
          </a:p>
        </p:txBody>
      </p:sp>
    </p:spTree>
    <p:extLst>
      <p:ext uri="{BB962C8B-B14F-4D97-AF65-F5344CB8AC3E}">
        <p14:creationId xmlns:p14="http://schemas.microsoft.com/office/powerpoint/2010/main" val="1355428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GB" sz="1200" kern="1200" dirty="0">
                <a:solidFill>
                  <a:schemeClr val="tx1"/>
                </a:solidFill>
                <a:effectLst/>
                <a:latin typeface="+mn-lt"/>
                <a:ea typeface="+mn-ea"/>
                <a:cs typeface="+mn-cs"/>
              </a:rPr>
              <a:t>On earth is easiest to do DT reaction because proton cycle is based on the weak interaction ; ‘low reaction cross-section makes it impossible to use for any practical application on Earth’</a:t>
            </a:r>
            <a:r>
              <a:rPr lang="en-GB" sz="8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8</a:t>
            </a:fld>
            <a:endParaRPr lang="en-GB"/>
          </a:p>
        </p:txBody>
      </p:sp>
    </p:spTree>
    <p:extLst>
      <p:ext uri="{BB962C8B-B14F-4D97-AF65-F5344CB8AC3E}">
        <p14:creationId xmlns:p14="http://schemas.microsoft.com/office/powerpoint/2010/main" val="2394257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9</a:t>
            </a:fld>
            <a:endParaRPr lang="en-GB"/>
          </a:p>
        </p:txBody>
      </p:sp>
    </p:spTree>
    <p:extLst>
      <p:ext uri="{BB962C8B-B14F-4D97-AF65-F5344CB8AC3E}">
        <p14:creationId xmlns:p14="http://schemas.microsoft.com/office/powerpoint/2010/main" val="2622108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a toroidal field, particles drift due to the varying magnetic field line density, leading to charge separation. Hence use a transformer circuit to induce a current in the plasma and hence a poloidal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plasma toroidal geometry generates a force that tends to expand the plasma itself outward along the major radius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err="1">
                <a:solidFill>
                  <a:schemeClr val="tx1"/>
                </a:solidFill>
                <a:effectLst/>
                <a:latin typeface="+mn-lt"/>
                <a:ea typeface="+mn-ea"/>
                <a:cs typeface="+mn-cs"/>
              </a:rPr>
              <a:t>Auxillary</a:t>
            </a:r>
            <a:r>
              <a:rPr lang="en-GB" sz="1200" b="0" i="0" u="none" strike="noStrike" kern="1200" dirty="0">
                <a:solidFill>
                  <a:schemeClr val="tx1"/>
                </a:solidFill>
                <a:effectLst/>
                <a:latin typeface="+mn-lt"/>
                <a:ea typeface="+mn-ea"/>
                <a:cs typeface="+mn-cs"/>
              </a:rPr>
              <a:t> heating used to get the plasma to 50-200 million degrees - 10x hotter than sun </a:t>
            </a:r>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10</a:t>
            </a:fld>
            <a:endParaRPr lang="en-GB"/>
          </a:p>
        </p:txBody>
      </p:sp>
    </p:spTree>
    <p:extLst>
      <p:ext uri="{BB962C8B-B14F-4D97-AF65-F5344CB8AC3E}">
        <p14:creationId xmlns:p14="http://schemas.microsoft.com/office/powerpoint/2010/main" val="38338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Extreme scenarios of any physical theory tests both our understanding of said theory and it’s own validity. The extreme environments of tokamaks are no different. </a:t>
            </a:r>
          </a:p>
          <a:p>
            <a:endParaRPr lang="en-GB" dirty="0"/>
          </a:p>
          <a:p>
            <a:r>
              <a:rPr lang="en-GB" dirty="0"/>
              <a:t>Different scales require different theories – e.g. in optics where we go from using ray theory to quantum optics. </a:t>
            </a:r>
          </a:p>
          <a:p>
            <a:endParaRPr lang="en-GB" dirty="0"/>
          </a:p>
          <a:p>
            <a:r>
              <a:rPr lang="en-GB" dirty="0"/>
              <a:t>Add to this that the behaviours of different scales in plasma are also coupled, so you require a means of bridging these transitions between difference theories. </a:t>
            </a:r>
          </a:p>
        </p:txBody>
      </p:sp>
      <p:sp>
        <p:nvSpPr>
          <p:cNvPr id="4" name="Slide Number Placeholder 3"/>
          <p:cNvSpPr>
            <a:spLocks noGrp="1"/>
          </p:cNvSpPr>
          <p:nvPr>
            <p:ph type="sldNum" sz="quarter" idx="5"/>
          </p:nvPr>
        </p:nvSpPr>
        <p:spPr/>
        <p:txBody>
          <a:bodyPr/>
          <a:lstStyle/>
          <a:p>
            <a:fld id="{247B1424-0BFD-B14A-80AB-124544382781}" type="slidenum">
              <a:rPr lang="en-GB" smtClean="0"/>
              <a:t>12</a:t>
            </a:fld>
            <a:endParaRPr lang="en-GB"/>
          </a:p>
        </p:txBody>
      </p:sp>
    </p:spTree>
    <p:extLst>
      <p:ext uri="{BB962C8B-B14F-4D97-AF65-F5344CB8AC3E}">
        <p14:creationId xmlns:p14="http://schemas.microsoft.com/office/powerpoint/2010/main" val="1617288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deleterious effect on heat confinement, as the high-Z atoms have a large number of bound electrons prior to entering the plasma, and upon entering the plasma the ionization process removes energy from the plasma, while the subsequent recombination process radiates away energy in the form of electromagnetic radiation.</a:t>
            </a:r>
            <a:endParaRPr lang="en-GB" dirty="0">
              <a:effectLst/>
            </a:endParaRPr>
          </a:p>
          <a:p>
            <a:r>
              <a:rPr lang="en-GB" sz="1200" b="0" i="0" kern="1200" dirty="0">
                <a:solidFill>
                  <a:schemeClr val="tx1"/>
                </a:solidFill>
                <a:effectLst/>
                <a:latin typeface="+mn-lt"/>
                <a:ea typeface="+mn-ea"/>
                <a:cs typeface="+mn-cs"/>
              </a:rPr>
              <a:t>positioned at the intersection of magnetic field lines where particle bombardment will be particularly intense in ITER. As the high-energy plasma particles strike the vertical targets, their kinetic energy is transformed into heat and the heat is removed by active water cooling.</a:t>
            </a:r>
          </a:p>
          <a:p>
            <a:r>
              <a:rPr lang="en-GB" sz="1200" kern="1200" dirty="0">
                <a:solidFill>
                  <a:schemeClr val="tx1"/>
                </a:solidFill>
                <a:effectLst/>
                <a:latin typeface="+mn-lt"/>
                <a:ea typeface="+mn-ea"/>
                <a:cs typeface="+mn-cs"/>
              </a:rPr>
              <a:t>Near edge we see a hot gradient – explosive instabilities (a burst of energy). Every time this happened the heat and energy throws heat against the floor (like a solar flare). </a:t>
            </a:r>
          </a:p>
          <a:p>
            <a:r>
              <a:rPr lang="en-GB" sz="1200" kern="1200" dirty="0">
                <a:solidFill>
                  <a:schemeClr val="tx1"/>
                </a:solidFill>
                <a:effectLst/>
                <a:latin typeface="+mn-lt"/>
                <a:ea typeface="+mn-ea"/>
                <a:cs typeface="+mn-cs"/>
              </a:rPr>
              <a:t>Each time this happens it throws a lot of potential energy and throws it against the wall – damage. </a:t>
            </a:r>
          </a:p>
          <a:p>
            <a:r>
              <a:rPr lang="en-GB" sz="1200" kern="1200" dirty="0">
                <a:solidFill>
                  <a:schemeClr val="tx1"/>
                </a:solidFill>
                <a:effectLst/>
                <a:latin typeface="+mn-lt"/>
                <a:ea typeface="+mn-ea"/>
                <a:cs typeface="+mn-cs"/>
              </a:rPr>
              <a:t>Solution? Find a way to release energy at edge while keeping centre hot. </a:t>
            </a:r>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Trying to optimise these and work out which configuration works best</a:t>
            </a:r>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14</a:t>
            </a:fld>
            <a:endParaRPr lang="en-GB"/>
          </a:p>
        </p:txBody>
      </p:sp>
    </p:spTree>
    <p:extLst>
      <p:ext uri="{BB962C8B-B14F-4D97-AF65-F5344CB8AC3E}">
        <p14:creationId xmlns:p14="http://schemas.microsoft.com/office/powerpoint/2010/main" val="3348361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7B1424-0BFD-B14A-80AB-124544382781}" type="slidenum">
              <a:rPr lang="en-GB" smtClean="0"/>
              <a:t>15</a:t>
            </a:fld>
            <a:endParaRPr lang="en-GB"/>
          </a:p>
        </p:txBody>
      </p:sp>
    </p:spTree>
    <p:extLst>
      <p:ext uri="{BB962C8B-B14F-4D97-AF65-F5344CB8AC3E}">
        <p14:creationId xmlns:p14="http://schemas.microsoft.com/office/powerpoint/2010/main" val="2389085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3/14/2021</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97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3/14/2021</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44250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3/14/2021</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262592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3/14/2021</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694932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3/14/2021</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747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3/14/2021</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458462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3/14/2021</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523733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3/14/2021</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2540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3/14/2021</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448533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3/14/2021</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135575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3/14/2021</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93717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3/14/2021</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21328463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8" r:id="rId6"/>
    <p:sldLayoutId id="2147483693" r:id="rId7"/>
    <p:sldLayoutId id="2147483694" r:id="rId8"/>
    <p:sldLayoutId id="2147483695" r:id="rId9"/>
    <p:sldLayoutId id="2147483697" r:id="rId10"/>
    <p:sldLayoutId id="2147483696" r:id="rId11"/>
  </p:sldLayoutIdLst>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png"/><Relationship Id="rId7" Type="http://schemas.openxmlformats.org/officeDocument/2006/relationships/diagramColors" Target="../diagrams/colors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C95E18-EC1E-DB4D-9886-F14A824DC54B}"/>
              </a:ext>
            </a:extLst>
          </p:cNvPr>
          <p:cNvPicPr>
            <a:picLocks noChangeAspect="1"/>
          </p:cNvPicPr>
          <p:nvPr/>
        </p:nvPicPr>
        <p:blipFill rotWithShape="1">
          <a:blip r:embed="rId2"/>
          <a:srcRect l="8074" r="7552" b="-1"/>
          <a:stretch/>
        </p:blipFill>
        <p:spPr>
          <a:xfrm>
            <a:off x="4237196" y="-63766"/>
            <a:ext cx="9063037" cy="7170114"/>
          </a:xfrm>
          <a:prstGeom prst="rect">
            <a:avLst/>
          </a:prstGeom>
        </p:spPr>
      </p:pic>
      <p:sp>
        <p:nvSpPr>
          <p:cNvPr id="12" name="Rectangle 11">
            <a:extLst>
              <a:ext uri="{FF2B5EF4-FFF2-40B4-BE49-F238E27FC236}">
                <a16:creationId xmlns:a16="http://schemas.microsoft.com/office/drawing/2014/main" id="{A44CD100-6267-4E62-AA64-2182A3A6A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E72FF8-A5CB-E74A-B4AC-0A537BBCD9B9}"/>
              </a:ext>
            </a:extLst>
          </p:cNvPr>
          <p:cNvSpPr>
            <a:spLocks noGrp="1"/>
          </p:cNvSpPr>
          <p:nvPr>
            <p:ph type="ctrTitle"/>
          </p:nvPr>
        </p:nvSpPr>
        <p:spPr>
          <a:xfrm>
            <a:off x="477981" y="1122363"/>
            <a:ext cx="4023360" cy="3204134"/>
          </a:xfrm>
        </p:spPr>
        <p:txBody>
          <a:bodyPr anchor="b">
            <a:normAutofit/>
          </a:bodyPr>
          <a:lstStyle/>
          <a:p>
            <a:r>
              <a:rPr lang="en-GB" sz="3700" dirty="0"/>
              <a:t>Dominant technical challenges for Magnetic Confinement Fusion</a:t>
            </a:r>
          </a:p>
        </p:txBody>
      </p:sp>
      <p:sp>
        <p:nvSpPr>
          <p:cNvPr id="3" name="Subtitle 2">
            <a:extLst>
              <a:ext uri="{FF2B5EF4-FFF2-40B4-BE49-F238E27FC236}">
                <a16:creationId xmlns:a16="http://schemas.microsoft.com/office/drawing/2014/main" id="{212BCB9E-484B-9143-8748-A774D156B899}"/>
              </a:ext>
            </a:extLst>
          </p:cNvPr>
          <p:cNvSpPr>
            <a:spLocks noGrp="1"/>
          </p:cNvSpPr>
          <p:nvPr>
            <p:ph type="subTitle" idx="1"/>
          </p:nvPr>
        </p:nvSpPr>
        <p:spPr>
          <a:xfrm>
            <a:off x="477980" y="4872922"/>
            <a:ext cx="4023359" cy="1208141"/>
          </a:xfrm>
        </p:spPr>
        <p:txBody>
          <a:bodyPr vert="horz" lIns="91440" tIns="45720" rIns="91440" bIns="45720" rtlCol="0" anchor="t">
            <a:normAutofit/>
          </a:bodyPr>
          <a:lstStyle/>
          <a:p>
            <a:r>
              <a:rPr lang="en-GB" sz="2000" dirty="0"/>
              <a:t>What is the status of research?</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813732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0D01200-0224-43C5-AB38-FB4D16B73F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D3B98A-FD20-6A4A-B329-1926C1BFB7A9}"/>
              </a:ext>
            </a:extLst>
          </p:cNvPr>
          <p:cNvSpPr>
            <a:spLocks noGrp="1"/>
          </p:cNvSpPr>
          <p:nvPr>
            <p:ph type="title"/>
          </p:nvPr>
        </p:nvSpPr>
        <p:spPr>
          <a:xfrm>
            <a:off x="612648" y="1078992"/>
            <a:ext cx="6268770" cy="1536192"/>
          </a:xfrm>
        </p:spPr>
        <p:txBody>
          <a:bodyPr vert="horz" lIns="91440" tIns="45720" rIns="91440" bIns="45720" rtlCol="0" anchor="b">
            <a:normAutofit/>
          </a:bodyPr>
          <a:lstStyle/>
          <a:p>
            <a:r>
              <a:rPr lang="en-US" sz="5200"/>
              <a:t>Tokamaks</a:t>
            </a:r>
          </a:p>
        </p:txBody>
      </p:sp>
      <p:sp>
        <p:nvSpPr>
          <p:cNvPr id="16" name="Rectangle 15">
            <a:extLst>
              <a:ext uri="{FF2B5EF4-FFF2-40B4-BE49-F238E27FC236}">
                <a16:creationId xmlns:a16="http://schemas.microsoft.com/office/drawing/2014/main" id="{728A44A4-A002-4A88-9FC9-1D0566C97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3202"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3E7D5C7B-DD16-401B-85CE-4AAA2A4F51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50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Content Placeholder 5" descr="Diagram&#10;&#10;Description automatically generated">
            <a:extLst>
              <a:ext uri="{FF2B5EF4-FFF2-40B4-BE49-F238E27FC236}">
                <a16:creationId xmlns:a16="http://schemas.microsoft.com/office/drawing/2014/main" id="{A1407A66-5F93-0D44-9881-7D9D479DDD53}"/>
              </a:ext>
            </a:extLst>
          </p:cNvPr>
          <p:cNvPicPr>
            <a:picLocks noGrp="1" noChangeAspect="1"/>
          </p:cNvPicPr>
          <p:nvPr>
            <p:ph idx="1"/>
          </p:nvPr>
        </p:nvPicPr>
        <p:blipFill>
          <a:blip r:embed="rId3"/>
          <a:stretch>
            <a:fillRect/>
          </a:stretch>
        </p:blipFill>
        <p:spPr>
          <a:xfrm>
            <a:off x="7553546" y="601133"/>
            <a:ext cx="4118726" cy="5580211"/>
          </a:xfrm>
          <a:prstGeom prst="rect">
            <a:avLst/>
          </a:prstGeom>
        </p:spPr>
      </p:pic>
      <p:graphicFrame>
        <p:nvGraphicFramePr>
          <p:cNvPr id="9" name="Diagram 8">
            <a:extLst>
              <a:ext uri="{FF2B5EF4-FFF2-40B4-BE49-F238E27FC236}">
                <a16:creationId xmlns:a16="http://schemas.microsoft.com/office/drawing/2014/main" id="{36E702E7-66EB-164E-9156-55BAE26EB280}"/>
              </a:ext>
            </a:extLst>
          </p:cNvPr>
          <p:cNvGraphicFramePr/>
          <p:nvPr>
            <p:extLst>
              <p:ext uri="{D42A27DB-BD31-4B8C-83A1-F6EECF244321}">
                <p14:modId xmlns:p14="http://schemas.microsoft.com/office/powerpoint/2010/main" val="3096056966"/>
              </p:ext>
            </p:extLst>
          </p:nvPr>
        </p:nvGraphicFramePr>
        <p:xfrm>
          <a:off x="612648" y="3355848"/>
          <a:ext cx="6268770" cy="28254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05863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6F9D25D4-A87D-5740-A96E-794C6C231537}"/>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dirty="0"/>
              <a:t>Plasma scenario</a:t>
            </a:r>
          </a:p>
        </p:txBody>
      </p:sp>
      <p:sp>
        <p:nvSpPr>
          <p:cNvPr id="18" name="Rectangle: Rounded Corners 17">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4D9F1B5B-76F9-1A44-9249-CD3395DB7595}"/>
              </a:ext>
            </a:extLst>
          </p:cNvPr>
          <p:cNvSpPr>
            <a:spLocks noGrp="1"/>
          </p:cNvSpPr>
          <p:nvPr>
            <p:ph type="body" idx="1"/>
          </p:nvPr>
        </p:nvSpPr>
        <p:spPr>
          <a:xfrm>
            <a:off x="2566988" y="3962400"/>
            <a:ext cx="7058025" cy="581025"/>
          </a:xfrm>
        </p:spPr>
        <p:txBody>
          <a:bodyPr vert="horz" lIns="91440" tIns="45720" rIns="91440" bIns="45720" rtlCol="0" anchor="ctr">
            <a:normAutofit/>
          </a:bodyPr>
          <a:lstStyle/>
          <a:p>
            <a:pPr algn="ctr"/>
            <a:endParaRPr lang="en-US" sz="2800">
              <a:solidFill>
                <a:schemeClr val="bg1"/>
              </a:solidFill>
            </a:endParaRPr>
          </a:p>
        </p:txBody>
      </p:sp>
    </p:spTree>
    <p:extLst>
      <p:ext uri="{BB962C8B-B14F-4D97-AF65-F5344CB8AC3E}">
        <p14:creationId xmlns:p14="http://schemas.microsoft.com/office/powerpoint/2010/main" val="2965093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a:extLst>
              <a:ext uri="{FF2B5EF4-FFF2-40B4-BE49-F238E27FC236}">
                <a16:creationId xmlns:a16="http://schemas.microsoft.com/office/drawing/2014/main" id="{560673CC-AF60-BA45-A172-835E54EBA4BC}"/>
              </a:ext>
            </a:extLst>
          </p:cNvPr>
          <p:cNvSpPr>
            <a:spLocks noGrp="1"/>
          </p:cNvSpPr>
          <p:nvPr>
            <p:ph type="title"/>
          </p:nvPr>
        </p:nvSpPr>
        <p:spPr>
          <a:xfrm>
            <a:off x="868680" y="1709928"/>
            <a:ext cx="3103427" cy="3149939"/>
          </a:xfrm>
        </p:spPr>
        <p:txBody>
          <a:bodyPr anchor="t">
            <a:normAutofit/>
          </a:bodyPr>
          <a:lstStyle/>
          <a:p>
            <a:r>
              <a:rPr lang="en-GB" sz="3200" dirty="0"/>
              <a:t>Why is it difficult?</a:t>
            </a:r>
          </a:p>
        </p:txBody>
      </p:sp>
      <p:sp>
        <p:nvSpPr>
          <p:cNvPr id="16" name="Rectangle 15">
            <a:extLst>
              <a:ext uri="{FF2B5EF4-FFF2-40B4-BE49-F238E27FC236}">
                <a16:creationId xmlns:a16="http://schemas.microsoft.com/office/drawing/2014/main" id="{55986208-8A53-4E92-9197-6B57BCCB2F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8" name="Text Placeholder 6">
            <a:extLst>
              <a:ext uri="{FF2B5EF4-FFF2-40B4-BE49-F238E27FC236}">
                <a16:creationId xmlns:a16="http://schemas.microsoft.com/office/drawing/2014/main" id="{7291B2BF-EE6B-43A6-96FD-F3BA1BC729A9}"/>
              </a:ext>
            </a:extLst>
          </p:cNvPr>
          <p:cNvGraphicFramePr>
            <a:graphicFrameLocks noGrp="1"/>
          </p:cNvGraphicFramePr>
          <p:nvPr>
            <p:ph idx="1"/>
          </p:nvPr>
        </p:nvGraphicFramePr>
        <p:xfrm>
          <a:off x="4962222" y="1479094"/>
          <a:ext cx="6730944" cy="40954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a:extLst>
              <a:ext uri="{FF2B5EF4-FFF2-40B4-BE49-F238E27FC236}">
                <a16:creationId xmlns:a16="http://schemas.microsoft.com/office/drawing/2014/main" id="{D4A6DCDE-66A4-004B-8C81-413E270C5B22}"/>
              </a:ext>
            </a:extLst>
          </p:cNvPr>
          <p:cNvSpPr txBox="1"/>
          <p:nvPr/>
        </p:nvSpPr>
        <p:spPr>
          <a:xfrm>
            <a:off x="868679" y="3526819"/>
            <a:ext cx="2822787" cy="461665"/>
          </a:xfrm>
          <a:prstGeom prst="rect">
            <a:avLst/>
          </a:prstGeom>
          <a:noFill/>
        </p:spPr>
        <p:txBody>
          <a:bodyPr wrap="square" rtlCol="0">
            <a:spAutoFit/>
          </a:bodyPr>
          <a:lstStyle/>
          <a:p>
            <a:r>
              <a:rPr lang="en-GB" sz="2400" dirty="0"/>
              <a:t>Instabilities</a:t>
            </a:r>
          </a:p>
        </p:txBody>
      </p:sp>
    </p:spTree>
    <p:extLst>
      <p:ext uri="{BB962C8B-B14F-4D97-AF65-F5344CB8AC3E}">
        <p14:creationId xmlns:p14="http://schemas.microsoft.com/office/powerpoint/2010/main" val="2699563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2825DB11-A94D-B146-91D7-D830C9EB1345}"/>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dirty="0"/>
              <a:t>Heat Exhaust Systems</a:t>
            </a:r>
          </a:p>
        </p:txBody>
      </p:sp>
      <p:sp>
        <p:nvSpPr>
          <p:cNvPr id="18" name="Rectangle: Rounded Corners 17">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347C0322-7F18-7F44-9FEC-458578B7A4C0}"/>
              </a:ext>
            </a:extLst>
          </p:cNvPr>
          <p:cNvSpPr>
            <a:spLocks noGrp="1"/>
          </p:cNvSpPr>
          <p:nvPr>
            <p:ph type="body" idx="1"/>
          </p:nvPr>
        </p:nvSpPr>
        <p:spPr>
          <a:xfrm>
            <a:off x="2566988" y="3962400"/>
            <a:ext cx="7058025" cy="581025"/>
          </a:xfrm>
        </p:spPr>
        <p:txBody>
          <a:bodyPr vert="horz" lIns="91440" tIns="45720" rIns="91440" bIns="45720" rtlCol="0" anchor="ctr">
            <a:normAutofit/>
          </a:bodyPr>
          <a:lstStyle/>
          <a:p>
            <a:pPr algn="ctr"/>
            <a:endParaRPr lang="en-US" sz="2800">
              <a:solidFill>
                <a:schemeClr val="bg1"/>
              </a:solidFill>
            </a:endParaRPr>
          </a:p>
        </p:txBody>
      </p:sp>
    </p:spTree>
    <p:extLst>
      <p:ext uri="{BB962C8B-B14F-4D97-AF65-F5344CB8AC3E}">
        <p14:creationId xmlns:p14="http://schemas.microsoft.com/office/powerpoint/2010/main" val="4023504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1E1224E-6618-482E-BE87-321A7FC1C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D794C43-D2F6-AF40-B5D1-1600C3C7E672}"/>
              </a:ext>
            </a:extLst>
          </p:cNvPr>
          <p:cNvSpPr>
            <a:spLocks noGrp="1"/>
          </p:cNvSpPr>
          <p:nvPr>
            <p:ph type="title"/>
          </p:nvPr>
        </p:nvSpPr>
        <p:spPr>
          <a:xfrm>
            <a:off x="659234" y="957447"/>
            <a:ext cx="3383280" cy="4943105"/>
          </a:xfrm>
        </p:spPr>
        <p:txBody>
          <a:bodyPr anchor="ctr">
            <a:normAutofit/>
          </a:bodyPr>
          <a:lstStyle/>
          <a:p>
            <a:r>
              <a:rPr lang="en-GB" dirty="0"/>
              <a:t>Divertors </a:t>
            </a:r>
          </a:p>
        </p:txBody>
      </p:sp>
      <p:sp>
        <p:nvSpPr>
          <p:cNvPr id="24" name="Rectangle 23">
            <a:extLst>
              <a:ext uri="{FF2B5EF4-FFF2-40B4-BE49-F238E27FC236}">
                <a16:creationId xmlns:a16="http://schemas.microsoft.com/office/drawing/2014/main" id="{066346BE-FDB4-4772-A696-0719490AB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938126"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9234" y="6163056"/>
            <a:ext cx="338328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4">
            <a:extLst>
              <a:ext uri="{FF2B5EF4-FFF2-40B4-BE49-F238E27FC236}">
                <a16:creationId xmlns:a16="http://schemas.microsoft.com/office/drawing/2014/main" id="{EB405B8C-F131-44E7-9EEB-4CB78C567823}"/>
              </a:ext>
            </a:extLst>
          </p:cNvPr>
          <p:cNvGraphicFramePr>
            <a:graphicFrameLocks noGrp="1"/>
          </p:cNvGraphicFramePr>
          <p:nvPr>
            <p:ph idx="1"/>
            <p:extLst>
              <p:ext uri="{D42A27DB-BD31-4B8C-83A1-F6EECF244321}">
                <p14:modId xmlns:p14="http://schemas.microsoft.com/office/powerpoint/2010/main" val="3471817142"/>
              </p:ext>
            </p:extLst>
          </p:nvPr>
        </p:nvGraphicFramePr>
        <p:xfrm>
          <a:off x="4553712" y="621792"/>
          <a:ext cx="6812280" cy="5541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5293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BFC1F8-3FDB-9341-A80C-9097D0770663}"/>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dirty="0"/>
              <a:t>Materials</a:t>
            </a:r>
          </a:p>
        </p:txBody>
      </p:sp>
      <p:sp>
        <p:nvSpPr>
          <p:cNvPr id="16" name="Rectangle: Rounded Corners 15">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4223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12D95-FB81-D44D-94C9-2545E64ECD69}"/>
              </a:ext>
            </a:extLst>
          </p:cNvPr>
          <p:cNvSpPr>
            <a:spLocks noGrp="1"/>
          </p:cNvSpPr>
          <p:nvPr>
            <p:ph type="title"/>
          </p:nvPr>
        </p:nvSpPr>
        <p:spPr/>
        <p:txBody>
          <a:bodyPr/>
          <a:lstStyle/>
          <a:p>
            <a:r>
              <a:rPr lang="en-GB" dirty="0"/>
              <a:t>Materials damage in tokamaks</a:t>
            </a:r>
          </a:p>
        </p:txBody>
      </p:sp>
      <p:sp>
        <p:nvSpPr>
          <p:cNvPr id="3" name="Content Placeholder 2">
            <a:extLst>
              <a:ext uri="{FF2B5EF4-FFF2-40B4-BE49-F238E27FC236}">
                <a16:creationId xmlns:a16="http://schemas.microsoft.com/office/drawing/2014/main" id="{F01B97F5-FB27-0A4B-9F1B-41A7675933C9}"/>
              </a:ext>
            </a:extLst>
          </p:cNvPr>
          <p:cNvSpPr>
            <a:spLocks noGrp="1"/>
          </p:cNvSpPr>
          <p:nvPr>
            <p:ph idx="1"/>
          </p:nvPr>
        </p:nvSpPr>
        <p:spPr/>
        <p:txBody>
          <a:bodyPr>
            <a:normAutofit fontScale="62500" lnSpcReduction="20000"/>
          </a:bodyPr>
          <a:lstStyle/>
          <a:p>
            <a:r>
              <a:rPr lang="en-GB" dirty="0"/>
              <a:t>Materials endure extreme fluxes of :</a:t>
            </a:r>
          </a:p>
          <a:p>
            <a:pPr lvl="1"/>
            <a:r>
              <a:rPr lang="en-GB" dirty="0"/>
              <a:t>heat,</a:t>
            </a:r>
          </a:p>
          <a:p>
            <a:pPr lvl="1"/>
            <a:r>
              <a:rPr lang="en-GB" dirty="0"/>
              <a:t>energetic particles</a:t>
            </a:r>
          </a:p>
          <a:p>
            <a:pPr lvl="1"/>
            <a:r>
              <a:rPr lang="en-GB" dirty="0"/>
              <a:t>deuterium and/or tritium</a:t>
            </a:r>
          </a:p>
          <a:p>
            <a:pPr lvl="1"/>
            <a:r>
              <a:rPr lang="en-GB" dirty="0"/>
              <a:t> high energy neutrons (10</a:t>
            </a:r>
            <a:r>
              <a:rPr lang="en-GB" baseline="30000" dirty="0"/>
              <a:t>18</a:t>
            </a:r>
            <a:r>
              <a:rPr lang="en-GB" dirty="0"/>
              <a:t> -10</a:t>
            </a:r>
            <a:r>
              <a:rPr lang="en-GB" baseline="30000" dirty="0"/>
              <a:t>20</a:t>
            </a:r>
            <a:r>
              <a:rPr lang="en-GB" dirty="0"/>
              <a:t> nm-</a:t>
            </a:r>
            <a:r>
              <a:rPr lang="en-GB" baseline="30000" dirty="0"/>
              <a:t>2</a:t>
            </a:r>
            <a:r>
              <a:rPr lang="en-GB" dirty="0"/>
              <a:t>s</a:t>
            </a:r>
            <a:r>
              <a:rPr lang="en-GB" baseline="30000" dirty="0"/>
              <a:t>-1</a:t>
            </a:r>
            <a:r>
              <a:rPr lang="en-GB" dirty="0"/>
              <a:t>), leading to: </a:t>
            </a:r>
          </a:p>
          <a:p>
            <a:r>
              <a:rPr lang="en-GB" dirty="0"/>
              <a:t>All the above leading to:</a:t>
            </a:r>
          </a:p>
          <a:p>
            <a:pPr lvl="1"/>
            <a:r>
              <a:rPr lang="en-GB" dirty="0"/>
              <a:t>melting damage</a:t>
            </a:r>
          </a:p>
          <a:p>
            <a:pPr lvl="1"/>
            <a:r>
              <a:rPr lang="en-GB" dirty="0"/>
              <a:t>erosion</a:t>
            </a:r>
          </a:p>
          <a:p>
            <a:pPr lvl="1"/>
            <a:r>
              <a:rPr lang="en-GB" dirty="0"/>
              <a:t>tritium or deuterium embedding leading to  deformation of materials</a:t>
            </a:r>
          </a:p>
          <a:p>
            <a:r>
              <a:rPr lang="en-GB" dirty="0"/>
              <a:t>Also have high magnetic fields, leading to </a:t>
            </a:r>
          </a:p>
          <a:p>
            <a:pPr lvl="1"/>
            <a:r>
              <a:rPr lang="en-GB" dirty="0"/>
              <a:t>creep</a:t>
            </a:r>
          </a:p>
          <a:p>
            <a:pPr lvl="1"/>
            <a:r>
              <a:rPr lang="en-GB" dirty="0"/>
              <a:t>cyclic fatigue</a:t>
            </a:r>
          </a:p>
          <a:p>
            <a:r>
              <a:rPr lang="en-GB" dirty="0"/>
              <a:t>Atomistic scale events can affect mesoscale features, which leads to difficulty as models differ depending on the scale of the problem</a:t>
            </a:r>
          </a:p>
        </p:txBody>
      </p:sp>
    </p:spTree>
    <p:extLst>
      <p:ext uri="{BB962C8B-B14F-4D97-AF65-F5344CB8AC3E}">
        <p14:creationId xmlns:p14="http://schemas.microsoft.com/office/powerpoint/2010/main" val="3803172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4AD29B6-BF3B-4407-9E75-52DF8E3B2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260019"/>
            <a:ext cx="11167447" cy="5933012"/>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C542610-182F-144C-A29C-54500BBB4598}"/>
              </a:ext>
            </a:extLst>
          </p:cNvPr>
          <p:cNvSpPr>
            <a:spLocks noGrp="1"/>
          </p:cNvSpPr>
          <p:nvPr>
            <p:ph type="title"/>
          </p:nvPr>
        </p:nvSpPr>
        <p:spPr>
          <a:xfrm>
            <a:off x="1045029" y="507160"/>
            <a:ext cx="2993571" cy="5438730"/>
          </a:xfrm>
        </p:spPr>
        <p:txBody>
          <a:bodyPr>
            <a:normAutofit/>
          </a:bodyPr>
          <a:lstStyle/>
          <a:p>
            <a:r>
              <a:rPr lang="en-GB" sz="3200"/>
              <a:t>To conclude</a:t>
            </a:r>
          </a:p>
        </p:txBody>
      </p:sp>
      <p:sp>
        <p:nvSpPr>
          <p:cNvPr id="13" name="Rectangle 12">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874481"/>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82AAEC6E-BD66-46D3-B429-EDB9AC6FAC5F}"/>
              </a:ext>
            </a:extLst>
          </p:cNvPr>
          <p:cNvGraphicFramePr>
            <a:graphicFrameLocks noGrp="1"/>
          </p:cNvGraphicFramePr>
          <p:nvPr>
            <p:ph idx="1"/>
            <p:extLst>
              <p:ext uri="{D42A27DB-BD31-4B8C-83A1-F6EECF244321}">
                <p14:modId xmlns:p14="http://schemas.microsoft.com/office/powerpoint/2010/main" val="3031105051"/>
              </p:ext>
            </p:extLst>
          </p:nvPr>
        </p:nvGraphicFramePr>
        <p:xfrm>
          <a:off x="4526280" y="512064"/>
          <a:ext cx="6830568" cy="544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165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Rectangle 13">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4EA66D1-26A1-CF4B-B6F1-0489F3F97878}"/>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a:t>Why is fusion important?</a:t>
            </a:r>
          </a:p>
        </p:txBody>
      </p:sp>
      <p:sp>
        <p:nvSpPr>
          <p:cNvPr id="18" name="Rectangle: Rounded Corners 17">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a:extLst>
              <a:ext uri="{FF2B5EF4-FFF2-40B4-BE49-F238E27FC236}">
                <a16:creationId xmlns:a16="http://schemas.microsoft.com/office/drawing/2014/main" id="{726598D2-75E9-FB4D-BD81-9ABAA969A679}"/>
              </a:ext>
            </a:extLst>
          </p:cNvPr>
          <p:cNvSpPr>
            <a:spLocks noGrp="1"/>
          </p:cNvSpPr>
          <p:nvPr>
            <p:ph type="body" idx="1"/>
          </p:nvPr>
        </p:nvSpPr>
        <p:spPr>
          <a:xfrm>
            <a:off x="2566988" y="3962400"/>
            <a:ext cx="7058025" cy="581025"/>
          </a:xfrm>
        </p:spPr>
        <p:txBody>
          <a:bodyPr vert="horz" lIns="91440" tIns="45720" rIns="91440" bIns="45720" rtlCol="0" anchor="ctr">
            <a:normAutofit/>
          </a:bodyPr>
          <a:lstStyle/>
          <a:p>
            <a:pPr algn="ctr"/>
            <a:endParaRPr lang="en-US" sz="2800">
              <a:solidFill>
                <a:schemeClr val="bg1"/>
              </a:solidFill>
            </a:endParaRPr>
          </a:p>
        </p:txBody>
      </p:sp>
    </p:spTree>
    <p:extLst>
      <p:ext uri="{BB962C8B-B14F-4D97-AF65-F5344CB8AC3E}">
        <p14:creationId xmlns:p14="http://schemas.microsoft.com/office/powerpoint/2010/main" val="502947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1D377EB-C9D2-4ED0-86A6-740A297E3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A462C696-16A0-8A4D-80A9-FE3C14CE33E3}"/>
              </a:ext>
            </a:extLst>
          </p:cNvPr>
          <p:cNvSpPr>
            <a:spLocks noGrp="1"/>
          </p:cNvSpPr>
          <p:nvPr>
            <p:ph type="title"/>
          </p:nvPr>
        </p:nvSpPr>
        <p:spPr>
          <a:xfrm>
            <a:off x="841248" y="685800"/>
            <a:ext cx="10506456" cy="1157005"/>
          </a:xfrm>
        </p:spPr>
        <p:txBody>
          <a:bodyPr anchor="b">
            <a:normAutofit/>
          </a:bodyPr>
          <a:lstStyle/>
          <a:p>
            <a:r>
              <a:rPr lang="en-GB" sz="4800"/>
              <a:t>Fusion’s advantages</a:t>
            </a:r>
          </a:p>
        </p:txBody>
      </p:sp>
      <p:sp>
        <p:nvSpPr>
          <p:cNvPr id="13" name="Rectangle 12">
            <a:extLst>
              <a:ext uri="{FF2B5EF4-FFF2-40B4-BE49-F238E27FC236}">
                <a16:creationId xmlns:a16="http://schemas.microsoft.com/office/drawing/2014/main" id="{066346BE-FDB4-4772-A696-0719490ABD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093"/>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FB92FFCE-0C90-454E-AA25-D4EE9A6C39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958056"/>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4">
            <a:extLst>
              <a:ext uri="{FF2B5EF4-FFF2-40B4-BE49-F238E27FC236}">
                <a16:creationId xmlns:a16="http://schemas.microsoft.com/office/drawing/2014/main" id="{A489562B-50FA-4C1E-BEF7-E9F5A13496CB}"/>
              </a:ext>
            </a:extLst>
          </p:cNvPr>
          <p:cNvGraphicFramePr>
            <a:graphicFrameLocks noGrp="1"/>
          </p:cNvGraphicFramePr>
          <p:nvPr>
            <p:ph idx="1"/>
            <p:extLst>
              <p:ext uri="{D42A27DB-BD31-4B8C-83A1-F6EECF244321}">
                <p14:modId xmlns:p14="http://schemas.microsoft.com/office/powerpoint/2010/main" val="706031881"/>
              </p:ext>
            </p:extLst>
          </p:nvPr>
        </p:nvGraphicFramePr>
        <p:xfrm>
          <a:off x="838200" y="2295252"/>
          <a:ext cx="10506456" cy="3876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691410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B5EF67F-E0DB-CD43-90C8-796DA66AFEE7}"/>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a:t>What are the challenges</a:t>
            </a:r>
          </a:p>
        </p:txBody>
      </p:sp>
      <p:sp>
        <p:nvSpPr>
          <p:cNvPr id="16" name="Rectangle: Rounded Corners 15">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7BC2D650-9375-7A49-8C4C-143BA8F43379}"/>
              </a:ext>
            </a:extLst>
          </p:cNvPr>
          <p:cNvSpPr>
            <a:spLocks noGrp="1"/>
          </p:cNvSpPr>
          <p:nvPr>
            <p:ph type="body" idx="1"/>
          </p:nvPr>
        </p:nvSpPr>
        <p:spPr>
          <a:xfrm>
            <a:off x="2566988" y="3962400"/>
            <a:ext cx="7058025" cy="581025"/>
          </a:xfrm>
        </p:spPr>
        <p:txBody>
          <a:bodyPr vert="horz" lIns="91440" tIns="45720" rIns="91440" bIns="45720" rtlCol="0" anchor="ctr">
            <a:normAutofit/>
          </a:bodyPr>
          <a:lstStyle/>
          <a:p>
            <a:pPr algn="ctr"/>
            <a:endParaRPr lang="en-US" sz="2800">
              <a:solidFill>
                <a:schemeClr val="bg1"/>
              </a:solidFill>
            </a:endParaRPr>
          </a:p>
        </p:txBody>
      </p:sp>
    </p:spTree>
    <p:extLst>
      <p:ext uri="{BB962C8B-B14F-4D97-AF65-F5344CB8AC3E}">
        <p14:creationId xmlns:p14="http://schemas.microsoft.com/office/powerpoint/2010/main" val="2337353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3">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3" name="Rectangle 25">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itle 16">
            <a:extLst>
              <a:ext uri="{FF2B5EF4-FFF2-40B4-BE49-F238E27FC236}">
                <a16:creationId xmlns:a16="http://schemas.microsoft.com/office/drawing/2014/main" id="{DD1D2B23-6B99-6B45-B6F5-5AC1E4B6AB24}"/>
              </a:ext>
            </a:extLst>
          </p:cNvPr>
          <p:cNvSpPr>
            <a:spLocks noGrp="1"/>
          </p:cNvSpPr>
          <p:nvPr>
            <p:ph type="title"/>
          </p:nvPr>
        </p:nvSpPr>
        <p:spPr>
          <a:xfrm>
            <a:off x="1046746" y="586822"/>
            <a:ext cx="3537285" cy="1645920"/>
          </a:xfrm>
        </p:spPr>
        <p:txBody>
          <a:bodyPr>
            <a:normAutofit/>
          </a:bodyPr>
          <a:lstStyle/>
          <a:p>
            <a:r>
              <a:rPr lang="en-GB" sz="3200"/>
              <a:t>Culham Centre for Fusion Energy</a:t>
            </a:r>
          </a:p>
        </p:txBody>
      </p:sp>
      <p:sp>
        <p:nvSpPr>
          <p:cNvPr id="34" name="Rectangle 27">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Rectangle 29">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8113" y="1405210"/>
            <a:ext cx="146304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Content Placeholder 20">
            <a:extLst>
              <a:ext uri="{FF2B5EF4-FFF2-40B4-BE49-F238E27FC236}">
                <a16:creationId xmlns:a16="http://schemas.microsoft.com/office/drawing/2014/main" id="{3E4D3EBA-B516-4486-9EDA-3CFF2B9900F0}"/>
              </a:ext>
            </a:extLst>
          </p:cNvPr>
          <p:cNvSpPr>
            <a:spLocks noGrp="1"/>
          </p:cNvSpPr>
          <p:nvPr>
            <p:ph idx="1"/>
          </p:nvPr>
        </p:nvSpPr>
        <p:spPr>
          <a:xfrm>
            <a:off x="5351164" y="586822"/>
            <a:ext cx="6002636" cy="1645920"/>
          </a:xfrm>
        </p:spPr>
        <p:txBody>
          <a:bodyPr anchor="ctr">
            <a:normAutofit/>
          </a:bodyPr>
          <a:lstStyle/>
          <a:p>
            <a:r>
              <a:rPr lang="en-US" sz="1800" dirty="0"/>
              <a:t>Highlight 6 main challenges for fusion</a:t>
            </a:r>
          </a:p>
        </p:txBody>
      </p:sp>
      <p:pic>
        <p:nvPicPr>
          <p:cNvPr id="11" name="Content Placeholder 10" descr="A picture containing timeline&#10;&#10;Description automatically generated">
            <a:extLst>
              <a:ext uri="{FF2B5EF4-FFF2-40B4-BE49-F238E27FC236}">
                <a16:creationId xmlns:a16="http://schemas.microsoft.com/office/drawing/2014/main" id="{B405E007-283E-F242-B20B-0FDF7F99144F}"/>
              </a:ext>
            </a:extLst>
          </p:cNvPr>
          <p:cNvPicPr>
            <a:picLocks noChangeAspect="1"/>
          </p:cNvPicPr>
          <p:nvPr/>
        </p:nvPicPr>
        <p:blipFill>
          <a:blip r:embed="rId2"/>
          <a:stretch>
            <a:fillRect/>
          </a:stretch>
        </p:blipFill>
        <p:spPr>
          <a:xfrm>
            <a:off x="1267660" y="2734056"/>
            <a:ext cx="9745072" cy="3483864"/>
          </a:xfrm>
          <a:prstGeom prst="rect">
            <a:avLst/>
          </a:prstGeom>
        </p:spPr>
      </p:pic>
    </p:spTree>
    <p:extLst>
      <p:ext uri="{BB962C8B-B14F-4D97-AF65-F5344CB8AC3E}">
        <p14:creationId xmlns:p14="http://schemas.microsoft.com/office/powerpoint/2010/main" val="1252877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23">
            <a:extLst>
              <a:ext uri="{FF2B5EF4-FFF2-40B4-BE49-F238E27FC236}">
                <a16:creationId xmlns:a16="http://schemas.microsoft.com/office/drawing/2014/main" id="{2550BE34-C2B8-49B8-8519-67A8CAD51A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3" name="Rectangle 25">
            <a:extLst>
              <a:ext uri="{FF2B5EF4-FFF2-40B4-BE49-F238E27FC236}">
                <a16:creationId xmlns:a16="http://schemas.microsoft.com/office/drawing/2014/main" id="{A7457DD9-5A45-400A-AB4B-4B4EDECA25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Title 16">
            <a:extLst>
              <a:ext uri="{FF2B5EF4-FFF2-40B4-BE49-F238E27FC236}">
                <a16:creationId xmlns:a16="http://schemas.microsoft.com/office/drawing/2014/main" id="{DD1D2B23-6B99-6B45-B6F5-5AC1E4B6AB24}"/>
              </a:ext>
            </a:extLst>
          </p:cNvPr>
          <p:cNvSpPr>
            <a:spLocks noGrp="1"/>
          </p:cNvSpPr>
          <p:nvPr>
            <p:ph type="title"/>
          </p:nvPr>
        </p:nvSpPr>
        <p:spPr>
          <a:xfrm>
            <a:off x="1046746" y="586822"/>
            <a:ext cx="3537285" cy="1645920"/>
          </a:xfrm>
        </p:spPr>
        <p:txBody>
          <a:bodyPr>
            <a:noAutofit/>
          </a:bodyPr>
          <a:lstStyle/>
          <a:p>
            <a:pPr algn="ctr"/>
            <a:r>
              <a:rPr lang="en-GB" sz="2400" dirty="0"/>
              <a:t>European Research Roadmap to the Realisation of Fusion Energy </a:t>
            </a:r>
          </a:p>
        </p:txBody>
      </p:sp>
      <p:sp>
        <p:nvSpPr>
          <p:cNvPr id="34" name="Rectangle 27">
            <a:extLst>
              <a:ext uri="{FF2B5EF4-FFF2-40B4-BE49-F238E27FC236}">
                <a16:creationId xmlns:a16="http://schemas.microsoft.com/office/drawing/2014/main" id="{441CF7D6-A660-431A-B0BB-140A0D555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5" name="Rectangle 29">
            <a:extLst>
              <a:ext uri="{FF2B5EF4-FFF2-40B4-BE49-F238E27FC236}">
                <a16:creationId xmlns:a16="http://schemas.microsoft.com/office/drawing/2014/main" id="{0570A85B-3810-4F95-97B0-CBF4CCDB38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8113" y="1405210"/>
            <a:ext cx="146304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Content Placeholder 20">
            <a:extLst>
              <a:ext uri="{FF2B5EF4-FFF2-40B4-BE49-F238E27FC236}">
                <a16:creationId xmlns:a16="http://schemas.microsoft.com/office/drawing/2014/main" id="{3E4D3EBA-B516-4486-9EDA-3CFF2B9900F0}"/>
              </a:ext>
            </a:extLst>
          </p:cNvPr>
          <p:cNvSpPr>
            <a:spLocks noGrp="1"/>
          </p:cNvSpPr>
          <p:nvPr>
            <p:ph idx="1"/>
          </p:nvPr>
        </p:nvSpPr>
        <p:spPr>
          <a:xfrm>
            <a:off x="5351164" y="586822"/>
            <a:ext cx="6002636" cy="1645920"/>
          </a:xfrm>
        </p:spPr>
        <p:txBody>
          <a:bodyPr anchor="ctr">
            <a:normAutofit/>
          </a:bodyPr>
          <a:lstStyle/>
          <a:p>
            <a:r>
              <a:rPr lang="en-US" sz="1800" dirty="0"/>
              <a:t>Highlight 9 main challenges for commercially viable fusion</a:t>
            </a:r>
          </a:p>
        </p:txBody>
      </p:sp>
      <p:sp>
        <p:nvSpPr>
          <p:cNvPr id="9" name="Content Placeholder 5">
            <a:extLst>
              <a:ext uri="{FF2B5EF4-FFF2-40B4-BE49-F238E27FC236}">
                <a16:creationId xmlns:a16="http://schemas.microsoft.com/office/drawing/2014/main" id="{20E17D7C-6514-2F4D-96FF-E9ED41329D43}"/>
              </a:ext>
            </a:extLst>
          </p:cNvPr>
          <p:cNvSpPr txBox="1">
            <a:spLocks/>
          </p:cNvSpPr>
          <p:nvPr/>
        </p:nvSpPr>
        <p:spPr>
          <a:xfrm>
            <a:off x="490408" y="2819567"/>
            <a:ext cx="11231455" cy="2276607"/>
          </a:xfrm>
          <a:prstGeom prst="rect">
            <a:avLst/>
          </a:prstGeom>
        </p:spPr>
        <p:txBody>
          <a:bodyPr vert="horz" lIns="91440" tIns="45720" rIns="91440" bIns="45720" numCol="2" rtlCol="0">
            <a:normAutofit lnSpcReduction="10000"/>
          </a:bodyPr>
          <a:lstStyle>
            <a:lvl1pPr marL="0" indent="0" algn="l" defTabSz="914400" rtl="0" eaLnBrk="1" latinLnBrk="0" hangingPunct="1">
              <a:lnSpc>
                <a:spcPct val="11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11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11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11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11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en-GB" sz="1600" dirty="0"/>
              <a:t>Plasma regimes of operation </a:t>
            </a:r>
          </a:p>
          <a:p>
            <a:pPr algn="ctr"/>
            <a:r>
              <a:rPr lang="en-GB" sz="1600" dirty="0"/>
              <a:t>Heat-exhaust systems </a:t>
            </a:r>
          </a:p>
          <a:p>
            <a:pPr algn="ctr"/>
            <a:r>
              <a:rPr lang="en-GB" sz="1600" dirty="0"/>
              <a:t>Neutron tolerant materials </a:t>
            </a:r>
          </a:p>
          <a:p>
            <a:pPr algn="ctr"/>
            <a:r>
              <a:rPr lang="en-GB" sz="1600" dirty="0"/>
              <a:t>Tritium self-sufficiency </a:t>
            </a:r>
          </a:p>
          <a:p>
            <a:pPr algn="ctr"/>
            <a:r>
              <a:rPr lang="en-GB" sz="1600" dirty="0"/>
              <a:t>Stellarator </a:t>
            </a:r>
          </a:p>
          <a:p>
            <a:pPr algn="ctr"/>
            <a:endParaRPr lang="en-GB" sz="1600" dirty="0"/>
          </a:p>
          <a:p>
            <a:pPr algn="ctr"/>
            <a:r>
              <a:rPr lang="en-GB" sz="1600" dirty="0"/>
              <a:t>Implementation of the intrinsic </a:t>
            </a:r>
          </a:p>
          <a:p>
            <a:pPr algn="ctr"/>
            <a:r>
              <a:rPr lang="en-GB" sz="1600" dirty="0"/>
              <a:t>Safety features of fusion </a:t>
            </a:r>
          </a:p>
          <a:p>
            <a:pPr algn="ctr"/>
            <a:r>
              <a:rPr lang="en-GB" sz="1600" dirty="0"/>
              <a:t>Integrated DEMO design and</a:t>
            </a:r>
            <a:br>
              <a:rPr lang="en-GB" sz="1600" dirty="0"/>
            </a:br>
            <a:r>
              <a:rPr lang="en-GB" sz="1600" dirty="0"/>
              <a:t>system development </a:t>
            </a:r>
          </a:p>
          <a:p>
            <a:pPr algn="ctr"/>
            <a:r>
              <a:rPr lang="en-GB" sz="1600" dirty="0"/>
              <a:t>Competitive cost of electricity </a:t>
            </a:r>
          </a:p>
          <a:p>
            <a:pPr algn="ctr"/>
            <a:endParaRPr lang="en-GB" sz="1600" dirty="0"/>
          </a:p>
        </p:txBody>
      </p:sp>
      <p:pic>
        <p:nvPicPr>
          <p:cNvPr id="12" name="Picture 11">
            <a:extLst>
              <a:ext uri="{FF2B5EF4-FFF2-40B4-BE49-F238E27FC236}">
                <a16:creationId xmlns:a16="http://schemas.microsoft.com/office/drawing/2014/main" id="{0D76695D-EAA6-8C4C-A922-61F83C4FD3A2}"/>
              </a:ext>
            </a:extLst>
          </p:cNvPr>
          <p:cNvPicPr>
            <a:picLocks noChangeAspect="1"/>
          </p:cNvPicPr>
          <p:nvPr/>
        </p:nvPicPr>
        <p:blipFill>
          <a:blip r:embed="rId3"/>
          <a:stretch>
            <a:fillRect/>
          </a:stretch>
        </p:blipFill>
        <p:spPr>
          <a:xfrm>
            <a:off x="3369016" y="5312153"/>
            <a:ext cx="8352847" cy="558800"/>
          </a:xfrm>
          <a:prstGeom prst="rect">
            <a:avLst/>
          </a:prstGeom>
        </p:spPr>
      </p:pic>
      <p:sp>
        <p:nvSpPr>
          <p:cNvPr id="2" name="TextBox 1">
            <a:extLst>
              <a:ext uri="{FF2B5EF4-FFF2-40B4-BE49-F238E27FC236}">
                <a16:creationId xmlns:a16="http://schemas.microsoft.com/office/drawing/2014/main" id="{9426E03E-8954-904E-B795-12A46A989119}"/>
              </a:ext>
            </a:extLst>
          </p:cNvPr>
          <p:cNvSpPr txBox="1"/>
          <p:nvPr/>
        </p:nvSpPr>
        <p:spPr>
          <a:xfrm>
            <a:off x="554416" y="5406887"/>
            <a:ext cx="2260972" cy="369332"/>
          </a:xfrm>
          <a:prstGeom prst="rect">
            <a:avLst/>
          </a:prstGeom>
          <a:noFill/>
        </p:spPr>
        <p:txBody>
          <a:bodyPr wrap="square" rtlCol="0">
            <a:spAutoFit/>
          </a:bodyPr>
          <a:lstStyle/>
          <a:p>
            <a:r>
              <a:rPr lang="en-GB" dirty="0"/>
              <a:t>Recent gate review</a:t>
            </a:r>
          </a:p>
        </p:txBody>
      </p:sp>
      <p:sp>
        <p:nvSpPr>
          <p:cNvPr id="3" name="Rectangle 2">
            <a:extLst>
              <a:ext uri="{FF2B5EF4-FFF2-40B4-BE49-F238E27FC236}">
                <a16:creationId xmlns:a16="http://schemas.microsoft.com/office/drawing/2014/main" id="{B4A30E36-7119-B248-B453-0E2F23DC0C1C}"/>
              </a:ext>
            </a:extLst>
          </p:cNvPr>
          <p:cNvSpPr/>
          <p:nvPr/>
        </p:nvSpPr>
        <p:spPr>
          <a:xfrm>
            <a:off x="1928191" y="2802835"/>
            <a:ext cx="2842592" cy="35780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A53BB175-3C22-A547-84BA-BD47C51610DE}"/>
              </a:ext>
            </a:extLst>
          </p:cNvPr>
          <p:cNvSpPr/>
          <p:nvPr/>
        </p:nvSpPr>
        <p:spPr>
          <a:xfrm>
            <a:off x="1928191" y="3177375"/>
            <a:ext cx="2842592" cy="35780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ED7CFD60-9746-3E48-9881-25F9A404CCDD}"/>
              </a:ext>
            </a:extLst>
          </p:cNvPr>
          <p:cNvSpPr/>
          <p:nvPr/>
        </p:nvSpPr>
        <p:spPr>
          <a:xfrm>
            <a:off x="1928191" y="3551915"/>
            <a:ext cx="2842592" cy="357808"/>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103214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06CE56-3881-4ADA-8CEF-D18B02C2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1ACA2EA0-FFD3-42EC-9406-B595015ED9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D5288BCE-665C-472A-8C43-664BCFA31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8762" y="1247775"/>
            <a:ext cx="9144000" cy="300744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B550C0B-94CF-1D49-9FDD-363CCD3B0DFC}"/>
              </a:ext>
            </a:extLst>
          </p:cNvPr>
          <p:cNvSpPr>
            <a:spLocks noGrp="1"/>
          </p:cNvSpPr>
          <p:nvPr>
            <p:ph type="title"/>
          </p:nvPr>
        </p:nvSpPr>
        <p:spPr>
          <a:xfrm>
            <a:off x="1804988" y="1442172"/>
            <a:ext cx="8582025" cy="2177328"/>
          </a:xfrm>
        </p:spPr>
        <p:txBody>
          <a:bodyPr vert="horz" lIns="91440" tIns="45720" rIns="91440" bIns="45720" rtlCol="0" anchor="ctr">
            <a:normAutofit/>
          </a:bodyPr>
          <a:lstStyle/>
          <a:p>
            <a:pPr algn="ctr"/>
            <a:r>
              <a:rPr lang="en-US" sz="7200" dirty="0"/>
              <a:t>How Fusion works</a:t>
            </a:r>
          </a:p>
        </p:txBody>
      </p:sp>
      <p:sp>
        <p:nvSpPr>
          <p:cNvPr id="16" name="Rectangle: Rounded Corners 15">
            <a:extLst>
              <a:ext uri="{FF2B5EF4-FFF2-40B4-BE49-F238E27FC236}">
                <a16:creationId xmlns:a16="http://schemas.microsoft.com/office/drawing/2014/main" id="{46C57131-53A7-4C1A-BEA8-25F06A06A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7872" y="3912322"/>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9C1E2EBF-2041-A04C-BED0-198E4A6A44A7}"/>
              </a:ext>
            </a:extLst>
          </p:cNvPr>
          <p:cNvSpPr>
            <a:spLocks noGrp="1"/>
          </p:cNvSpPr>
          <p:nvPr>
            <p:ph type="body" idx="1"/>
          </p:nvPr>
        </p:nvSpPr>
        <p:spPr>
          <a:xfrm>
            <a:off x="2566988" y="3962400"/>
            <a:ext cx="7058025" cy="581025"/>
          </a:xfrm>
        </p:spPr>
        <p:txBody>
          <a:bodyPr vert="horz" lIns="91440" tIns="45720" rIns="91440" bIns="45720" rtlCol="0" anchor="ctr">
            <a:normAutofit/>
          </a:bodyPr>
          <a:lstStyle/>
          <a:p>
            <a:pPr algn="ctr"/>
            <a:endParaRPr lang="en-US" sz="2800">
              <a:solidFill>
                <a:schemeClr val="bg1"/>
              </a:solidFill>
            </a:endParaRPr>
          </a:p>
        </p:txBody>
      </p:sp>
    </p:spTree>
    <p:extLst>
      <p:ext uri="{BB962C8B-B14F-4D97-AF65-F5344CB8AC3E}">
        <p14:creationId xmlns:p14="http://schemas.microsoft.com/office/powerpoint/2010/main" val="1795860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5188A-151D-9041-AD8A-69E53AFCFE8E}"/>
              </a:ext>
            </a:extLst>
          </p:cNvPr>
          <p:cNvSpPr>
            <a:spLocks noGrp="1"/>
          </p:cNvSpPr>
          <p:nvPr>
            <p:ph type="title"/>
          </p:nvPr>
        </p:nvSpPr>
        <p:spPr/>
        <p:txBody>
          <a:bodyPr/>
          <a:lstStyle/>
          <a:p>
            <a:r>
              <a:rPr lang="en-GB" dirty="0"/>
              <a:t>The Sun’s Fusion vs Our Fusion</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06906496-78CD-0D4F-AF2C-96E8409FE043}"/>
                  </a:ext>
                </a:extLst>
              </p:cNvPr>
              <p:cNvSpPr/>
              <p:nvPr/>
            </p:nvSpPr>
            <p:spPr>
              <a:xfrm>
                <a:off x="1115568" y="3721100"/>
                <a:ext cx="3570732" cy="812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𝑝</m:t>
                      </m:r>
                      <m:r>
                        <a:rPr lang="en-GB" b="0" i="1" smtClean="0">
                          <a:latin typeface="Cambria Math" panose="02040503050406030204" pitchFamily="18" charset="0"/>
                        </a:rPr>
                        <m:t>+</m:t>
                      </m:r>
                      <m:r>
                        <a:rPr lang="en-GB" b="0" i="1" smtClean="0">
                          <a:latin typeface="Cambria Math" panose="02040503050406030204" pitchFamily="18" charset="0"/>
                        </a:rPr>
                        <m:t>𝑝</m:t>
                      </m:r>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𝐷</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+0.42</m:t>
                      </m:r>
                      <m:r>
                        <a:rPr lang="en-GB" b="0" i="1" smtClean="0">
                          <a:latin typeface="Cambria Math" panose="02040503050406030204" pitchFamily="18" charset="0"/>
                          <a:ea typeface="Cambria Math" panose="02040503050406030204" pitchFamily="18" charset="0"/>
                        </a:rPr>
                        <m:t>𝑀𝑒𝑣</m:t>
                      </m:r>
                      <m:r>
                        <a:rPr lang="en-GB" b="0" i="1" smtClean="0">
                          <a:latin typeface="Cambria Math" panose="02040503050406030204" pitchFamily="18" charset="0"/>
                          <a:ea typeface="Cambria Math" panose="02040503050406030204" pitchFamily="18" charset="0"/>
                        </a:rPr>
                        <m:t> </m:t>
                      </m:r>
                    </m:oMath>
                  </m:oMathPara>
                </a14:m>
                <a:endParaRPr lang="en-GB" dirty="0"/>
              </a:p>
            </p:txBody>
          </p:sp>
        </mc:Choice>
        <mc:Fallback xmlns="">
          <p:sp>
            <p:nvSpPr>
              <p:cNvPr id="4" name="Rectangle 3">
                <a:extLst>
                  <a:ext uri="{FF2B5EF4-FFF2-40B4-BE49-F238E27FC236}">
                    <a16:creationId xmlns:a16="http://schemas.microsoft.com/office/drawing/2014/main" id="{06906496-78CD-0D4F-AF2C-96E8409FE043}"/>
                  </a:ext>
                </a:extLst>
              </p:cNvPr>
              <p:cNvSpPr>
                <a:spLocks noRot="1" noChangeAspect="1" noMove="1" noResize="1" noEditPoints="1" noAdjustHandles="1" noChangeArrowheads="1" noChangeShapeType="1" noTextEdit="1"/>
              </p:cNvSpPr>
              <p:nvPr/>
            </p:nvSpPr>
            <p:spPr>
              <a:xfrm>
                <a:off x="1115568" y="3721100"/>
                <a:ext cx="3570732" cy="81280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F3519BB7-16D6-754E-BB0A-FB6A560E4781}"/>
                  </a:ext>
                </a:extLst>
              </p:cNvPr>
              <p:cNvSpPr/>
              <p:nvPr/>
            </p:nvSpPr>
            <p:spPr>
              <a:xfrm>
                <a:off x="1115568" y="5129784"/>
                <a:ext cx="3570732" cy="812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→2</m:t>
                      </m:r>
                      <m:r>
                        <a:rPr lang="en-GB" b="0" i="1" smtClean="0">
                          <a:latin typeface="Cambria Math" panose="02040503050406030204" pitchFamily="18" charset="0"/>
                          <a:ea typeface="Cambria Math" panose="02040503050406030204" pitchFamily="18" charset="0"/>
                        </a:rPr>
                        <m:t>𝛾</m:t>
                      </m:r>
                      <m:r>
                        <a:rPr lang="en-GB" b="0" i="1" smtClean="0">
                          <a:latin typeface="Cambria Math" panose="02040503050406030204" pitchFamily="18" charset="0"/>
                          <a:ea typeface="Cambria Math" panose="02040503050406030204" pitchFamily="18" charset="0"/>
                        </a:rPr>
                        <m:t>+1.022 </m:t>
                      </m:r>
                      <m:r>
                        <a:rPr lang="en-GB" b="0" i="1" smtClean="0">
                          <a:latin typeface="Cambria Math" panose="02040503050406030204" pitchFamily="18" charset="0"/>
                          <a:ea typeface="Cambria Math" panose="02040503050406030204" pitchFamily="18" charset="0"/>
                        </a:rPr>
                        <m:t>𝑀𝑒𝑉</m:t>
                      </m:r>
                    </m:oMath>
                  </m:oMathPara>
                </a14:m>
                <a:endParaRPr lang="en-GB" dirty="0"/>
              </a:p>
            </p:txBody>
          </p:sp>
        </mc:Choice>
        <mc:Fallback xmlns="">
          <p:sp>
            <p:nvSpPr>
              <p:cNvPr id="5" name="Rectangle 4">
                <a:extLst>
                  <a:ext uri="{FF2B5EF4-FFF2-40B4-BE49-F238E27FC236}">
                    <a16:creationId xmlns:a16="http://schemas.microsoft.com/office/drawing/2014/main" id="{F3519BB7-16D6-754E-BB0A-FB6A560E4781}"/>
                  </a:ext>
                </a:extLst>
              </p:cNvPr>
              <p:cNvSpPr>
                <a:spLocks noRot="1" noChangeAspect="1" noMove="1" noResize="1" noEditPoints="1" noAdjustHandles="1" noChangeArrowheads="1" noChangeShapeType="1" noTextEdit="1"/>
              </p:cNvSpPr>
              <p:nvPr/>
            </p:nvSpPr>
            <p:spPr>
              <a:xfrm>
                <a:off x="1115568" y="5129784"/>
                <a:ext cx="3570732" cy="812800"/>
              </a:xfrm>
              <a:prstGeom prst="rect">
                <a:avLst/>
              </a:prstGeom>
              <a:blipFill>
                <a:blip r:embed="rId4"/>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69C8947E-BF8D-C747-A4DB-3917A32865B6}"/>
              </a:ext>
            </a:extLst>
          </p:cNvPr>
          <p:cNvSpPr txBox="1"/>
          <p:nvPr/>
        </p:nvSpPr>
        <p:spPr>
          <a:xfrm>
            <a:off x="900684" y="2638328"/>
            <a:ext cx="4000500" cy="523220"/>
          </a:xfrm>
          <a:prstGeom prst="rect">
            <a:avLst/>
          </a:prstGeom>
          <a:noFill/>
        </p:spPr>
        <p:txBody>
          <a:bodyPr wrap="square" rtlCol="0">
            <a:spAutoFit/>
          </a:bodyPr>
          <a:lstStyle/>
          <a:p>
            <a:pPr algn="ctr"/>
            <a:r>
              <a:rPr lang="en-GB" sz="2800" dirty="0"/>
              <a:t>The Sun</a:t>
            </a:r>
          </a:p>
        </p:txBody>
      </p:sp>
      <p:grpSp>
        <p:nvGrpSpPr>
          <p:cNvPr id="10" name="Group 9">
            <a:extLst>
              <a:ext uri="{FF2B5EF4-FFF2-40B4-BE49-F238E27FC236}">
                <a16:creationId xmlns:a16="http://schemas.microsoft.com/office/drawing/2014/main" id="{F7D84479-FBEA-E946-ABAD-732C2A38A213}"/>
              </a:ext>
            </a:extLst>
          </p:cNvPr>
          <p:cNvGrpSpPr/>
          <p:nvPr/>
        </p:nvGrpSpPr>
        <p:grpSpPr>
          <a:xfrm>
            <a:off x="7075932" y="2660456"/>
            <a:ext cx="4000500" cy="3304256"/>
            <a:chOff x="1053084" y="2790728"/>
            <a:chExt cx="4000500" cy="3304256"/>
          </a:xfrm>
        </p:grpSpPr>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A5D00B62-9493-0A41-B104-03C76B6829D3}"/>
                    </a:ext>
                  </a:extLst>
                </p:cNvPr>
                <p:cNvSpPr/>
                <p:nvPr/>
              </p:nvSpPr>
              <p:spPr>
                <a:xfrm>
                  <a:off x="1267968" y="3873500"/>
                  <a:ext cx="3570732" cy="812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Pre>
                          <m:sPrePr>
                            <m:ctrlPr>
                              <a:rPr lang="en-GB" b="0" i="1" smtClean="0">
                                <a:latin typeface="Cambria Math" panose="02040503050406030204" pitchFamily="18" charset="0"/>
                              </a:rPr>
                            </m:ctrlPr>
                          </m:sPrePr>
                          <m:sub>
                            <m:r>
                              <a:rPr lang="en-GB" b="0" i="1" smtClean="0">
                                <a:latin typeface="Cambria Math" panose="02040503050406030204" pitchFamily="18" charset="0"/>
                              </a:rPr>
                              <m:t>1</m:t>
                            </m:r>
                          </m:sub>
                          <m:sup>
                            <m:r>
                              <a:rPr lang="en-GB" b="0" i="1" smtClean="0">
                                <a:latin typeface="Cambria Math" panose="02040503050406030204" pitchFamily="18" charset="0"/>
                              </a:rPr>
                              <m:t>2</m:t>
                            </m:r>
                          </m:sup>
                          <m:e>
                            <m:r>
                              <a:rPr lang="en-GB" b="0" i="1" smtClean="0">
                                <a:latin typeface="Cambria Math" panose="02040503050406030204" pitchFamily="18" charset="0"/>
                              </a:rPr>
                              <m:t>𝐻</m:t>
                            </m:r>
                          </m:e>
                        </m:sPre>
                        <m:r>
                          <a:rPr lang="en-GB" b="0" i="1" smtClean="0">
                            <a:latin typeface="Cambria Math" panose="02040503050406030204" pitchFamily="18" charset="0"/>
                          </a:rPr>
                          <m:t>+</m:t>
                        </m:r>
                        <m:sPre>
                          <m:sPrePr>
                            <m:ctrlPr>
                              <a:rPr lang="en-GB" b="0" i="1" smtClean="0">
                                <a:latin typeface="Cambria Math" panose="02040503050406030204" pitchFamily="18" charset="0"/>
                              </a:rPr>
                            </m:ctrlPr>
                          </m:sPrePr>
                          <m:sub>
                            <m:r>
                              <a:rPr lang="en-GB" b="0" i="1" smtClean="0">
                                <a:latin typeface="Cambria Math" panose="02040503050406030204" pitchFamily="18" charset="0"/>
                              </a:rPr>
                              <m:t>1</m:t>
                            </m:r>
                          </m:sub>
                          <m:sup>
                            <m:r>
                              <a:rPr lang="en-GB" b="0" i="1" smtClean="0">
                                <a:latin typeface="Cambria Math" panose="02040503050406030204" pitchFamily="18" charset="0"/>
                              </a:rPr>
                              <m:t>3</m:t>
                            </m:r>
                          </m:sup>
                          <m:e>
                            <m:r>
                              <a:rPr lang="en-GB" b="0" i="1" smtClean="0">
                                <a:latin typeface="Cambria Math" panose="02040503050406030204" pitchFamily="18" charset="0"/>
                              </a:rPr>
                              <m:t>𝐻</m:t>
                            </m:r>
                          </m:e>
                        </m:sPre>
                        <m:r>
                          <a:rPr lang="en-GB" b="0" i="1" smtClean="0">
                            <a:latin typeface="Cambria Math" panose="02040503050406030204" pitchFamily="18" charset="0"/>
                            <a:ea typeface="Cambria Math" panose="02040503050406030204" pitchFamily="18" charset="0"/>
                          </a:rPr>
                          <m:t>→</m:t>
                        </m:r>
                        <m:sPre>
                          <m:sPrePr>
                            <m:ctrlPr>
                              <a:rPr lang="en-GB" b="0" i="1" smtClean="0">
                                <a:latin typeface="Cambria Math" panose="02040503050406030204" pitchFamily="18" charset="0"/>
                              </a:rPr>
                            </m:ctrlPr>
                          </m:sPrePr>
                          <m:sub>
                            <m:r>
                              <a:rPr lang="en-GB" b="0" i="1" smtClean="0">
                                <a:latin typeface="Cambria Math" panose="02040503050406030204" pitchFamily="18" charset="0"/>
                              </a:rPr>
                              <m:t>1</m:t>
                            </m:r>
                          </m:sub>
                          <m:sup>
                            <m:r>
                              <a:rPr lang="en-GB" b="0" i="1" smtClean="0">
                                <a:latin typeface="Cambria Math" panose="02040503050406030204" pitchFamily="18" charset="0"/>
                              </a:rPr>
                              <m:t>4</m:t>
                            </m:r>
                          </m:sup>
                          <m:e>
                            <m:r>
                              <a:rPr lang="en-GB" b="0" i="1" smtClean="0">
                                <a:latin typeface="Cambria Math" panose="02040503050406030204" pitchFamily="18" charset="0"/>
                              </a:rPr>
                              <m:t>𝐻</m:t>
                            </m:r>
                          </m:e>
                        </m:sPre>
                        <m:r>
                          <a:rPr lang="en-GB" b="0" i="1" smtClean="0">
                            <a:latin typeface="Cambria Math" panose="02040503050406030204" pitchFamily="18" charset="0"/>
                            <a:ea typeface="Cambria Math" panose="02040503050406030204" pitchFamily="18" charset="0"/>
                          </a:rPr>
                          <m:t>+</m:t>
                        </m:r>
                        <m:sPre>
                          <m:sPrePr>
                            <m:ctrlPr>
                              <a:rPr lang="en-GB" b="0" i="1" smtClean="0">
                                <a:latin typeface="Cambria Math" panose="02040503050406030204" pitchFamily="18" charset="0"/>
                              </a:rPr>
                            </m:ctrlPr>
                          </m:sPrePr>
                          <m:sub>
                            <m:r>
                              <a:rPr lang="en-GB" b="0" i="1" smtClean="0">
                                <a:latin typeface="Cambria Math" panose="02040503050406030204" pitchFamily="18" charset="0"/>
                              </a:rPr>
                              <m:t>0</m:t>
                            </m:r>
                          </m:sub>
                          <m:sup>
                            <m:r>
                              <a:rPr lang="en-GB" b="0" i="1" smtClean="0">
                                <a:latin typeface="Cambria Math" panose="02040503050406030204" pitchFamily="18" charset="0"/>
                              </a:rPr>
                              <m:t>1</m:t>
                            </m:r>
                          </m:sup>
                          <m:e>
                            <m:r>
                              <a:rPr lang="en-GB" b="0" i="1" smtClean="0">
                                <a:latin typeface="Cambria Math" panose="02040503050406030204" pitchFamily="18" charset="0"/>
                              </a:rPr>
                              <m:t>𝑛</m:t>
                            </m:r>
                          </m:e>
                        </m:sPre>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17.59</m:t>
                        </m:r>
                        <m:r>
                          <a:rPr lang="en-GB" b="0" i="1" smtClean="0">
                            <a:latin typeface="Cambria Math" panose="02040503050406030204" pitchFamily="18" charset="0"/>
                            <a:ea typeface="Cambria Math" panose="02040503050406030204" pitchFamily="18" charset="0"/>
                          </a:rPr>
                          <m:t>𝑀𝑒𝑣</m:t>
                        </m:r>
                        <m:r>
                          <a:rPr lang="en-GB" b="0" i="1" smtClean="0">
                            <a:latin typeface="Cambria Math" panose="02040503050406030204" pitchFamily="18" charset="0"/>
                            <a:ea typeface="Cambria Math" panose="02040503050406030204" pitchFamily="18" charset="0"/>
                          </a:rPr>
                          <m:t> </m:t>
                        </m:r>
                      </m:oMath>
                    </m:oMathPara>
                  </a14:m>
                  <a:endParaRPr lang="en-GB" dirty="0"/>
                </a:p>
              </p:txBody>
            </p:sp>
          </mc:Choice>
          <mc:Fallback xmlns="">
            <p:sp>
              <p:nvSpPr>
                <p:cNvPr id="7" name="Rectangle 6">
                  <a:extLst>
                    <a:ext uri="{FF2B5EF4-FFF2-40B4-BE49-F238E27FC236}">
                      <a16:creationId xmlns:a16="http://schemas.microsoft.com/office/drawing/2014/main" id="{A5D00B62-9493-0A41-B104-03C76B6829D3}"/>
                    </a:ext>
                  </a:extLst>
                </p:cNvPr>
                <p:cNvSpPr>
                  <a:spLocks noRot="1" noChangeAspect="1" noMove="1" noResize="1" noEditPoints="1" noAdjustHandles="1" noChangeArrowheads="1" noChangeShapeType="1" noTextEdit="1"/>
                </p:cNvSpPr>
                <p:nvPr/>
              </p:nvSpPr>
              <p:spPr>
                <a:xfrm>
                  <a:off x="1267968" y="3873500"/>
                  <a:ext cx="3570732" cy="81280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07C0E135-88B7-C348-8B85-6EA2C9C3E6B8}"/>
                    </a:ext>
                  </a:extLst>
                </p:cNvPr>
                <p:cNvSpPr/>
                <p:nvPr/>
              </p:nvSpPr>
              <p:spPr>
                <a:xfrm>
                  <a:off x="1267968" y="5282184"/>
                  <a:ext cx="3570732" cy="812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Pre>
                          <m:sPrePr>
                            <m:ctrlPr>
                              <a:rPr lang="en-GB" b="0" i="1" smtClean="0">
                                <a:latin typeface="Cambria Math" panose="02040503050406030204" pitchFamily="18" charset="0"/>
                              </a:rPr>
                            </m:ctrlPr>
                          </m:sPrePr>
                          <m:sub/>
                          <m:sup>
                            <m:r>
                              <a:rPr lang="en-GB" b="0" i="1" smtClean="0">
                                <a:latin typeface="Cambria Math" panose="02040503050406030204" pitchFamily="18" charset="0"/>
                              </a:rPr>
                              <m:t>6</m:t>
                            </m:r>
                          </m:sup>
                          <m:e>
                            <m:r>
                              <a:rPr lang="en-GB" b="0" i="1" smtClean="0">
                                <a:latin typeface="Cambria Math" panose="02040503050406030204" pitchFamily="18" charset="0"/>
                              </a:rPr>
                              <m:t>𝐿𝑖</m:t>
                            </m:r>
                          </m:e>
                        </m:sPre>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m:t>
                        </m:r>
                        <m:sPre>
                          <m:sPrePr>
                            <m:ctrlPr>
                              <a:rPr lang="en-GB" b="0" i="1" smtClean="0">
                                <a:latin typeface="Cambria Math" panose="02040503050406030204" pitchFamily="18" charset="0"/>
                              </a:rPr>
                            </m:ctrlPr>
                          </m:sPrePr>
                          <m:sub/>
                          <m:sup>
                            <m:r>
                              <a:rPr lang="en-GB" b="0" i="1" smtClean="0">
                                <a:latin typeface="Cambria Math" panose="02040503050406030204" pitchFamily="18" charset="0"/>
                              </a:rPr>
                              <m:t>4</m:t>
                            </m:r>
                          </m:sup>
                          <m:e>
                            <m:r>
                              <a:rPr lang="en-GB" b="0" i="1" smtClean="0">
                                <a:latin typeface="Cambria Math" panose="02040503050406030204" pitchFamily="18" charset="0"/>
                              </a:rPr>
                              <m:t>𝐻</m:t>
                            </m:r>
                          </m:e>
                        </m:sPr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𝑇</m:t>
                        </m:r>
                        <m:r>
                          <a:rPr lang="en-GB" b="0" i="1" smtClean="0">
                            <a:latin typeface="Cambria Math" panose="02040503050406030204" pitchFamily="18" charset="0"/>
                          </a:rPr>
                          <m:t>+4.78</m:t>
                        </m:r>
                        <m:r>
                          <a:rPr lang="en-GB" b="0" i="1" smtClean="0">
                            <a:latin typeface="Cambria Math" panose="02040503050406030204" pitchFamily="18" charset="0"/>
                            <a:ea typeface="Cambria Math" panose="02040503050406030204" pitchFamily="18" charset="0"/>
                          </a:rPr>
                          <m:t>𝑀𝑒𝑣</m:t>
                        </m:r>
                      </m:oMath>
                    </m:oMathPara>
                  </a14:m>
                  <a:endParaRPr lang="en-GB" dirty="0"/>
                </a:p>
              </p:txBody>
            </p:sp>
          </mc:Choice>
          <mc:Fallback xmlns="">
            <p:sp>
              <p:nvSpPr>
                <p:cNvPr id="8" name="Rectangle 7">
                  <a:extLst>
                    <a:ext uri="{FF2B5EF4-FFF2-40B4-BE49-F238E27FC236}">
                      <a16:creationId xmlns:a16="http://schemas.microsoft.com/office/drawing/2014/main" id="{07C0E135-88B7-C348-8B85-6EA2C9C3E6B8}"/>
                    </a:ext>
                  </a:extLst>
                </p:cNvPr>
                <p:cNvSpPr>
                  <a:spLocks noRot="1" noChangeAspect="1" noMove="1" noResize="1" noEditPoints="1" noAdjustHandles="1" noChangeArrowheads="1" noChangeShapeType="1" noTextEdit="1"/>
                </p:cNvSpPr>
                <p:nvPr/>
              </p:nvSpPr>
              <p:spPr>
                <a:xfrm>
                  <a:off x="1267968" y="5282184"/>
                  <a:ext cx="3570732" cy="812800"/>
                </a:xfrm>
                <a:prstGeom prst="rect">
                  <a:avLst/>
                </a:prstGeom>
                <a:blipFill>
                  <a:blip r:embed="rId6"/>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CC02C847-8E5E-344A-939D-997B78167FDA}"/>
                </a:ext>
              </a:extLst>
            </p:cNvPr>
            <p:cNvSpPr txBox="1"/>
            <p:nvPr/>
          </p:nvSpPr>
          <p:spPr>
            <a:xfrm>
              <a:off x="1053084" y="2790728"/>
              <a:ext cx="4000500" cy="523220"/>
            </a:xfrm>
            <a:prstGeom prst="rect">
              <a:avLst/>
            </a:prstGeom>
            <a:noFill/>
          </p:spPr>
          <p:txBody>
            <a:bodyPr wrap="square" rtlCol="0">
              <a:spAutoFit/>
            </a:bodyPr>
            <a:lstStyle/>
            <a:p>
              <a:pPr algn="ctr"/>
              <a:r>
                <a:rPr lang="en-GB" sz="2800" dirty="0"/>
                <a:t>Our Fusion</a:t>
              </a:r>
            </a:p>
          </p:txBody>
        </p:sp>
      </p:grpSp>
    </p:spTree>
    <p:extLst>
      <p:ext uri="{BB962C8B-B14F-4D97-AF65-F5344CB8AC3E}">
        <p14:creationId xmlns:p14="http://schemas.microsoft.com/office/powerpoint/2010/main" val="953622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AE617C-9A04-0140-8745-FDB18F49D5CB}"/>
              </a:ext>
            </a:extLst>
          </p:cNvPr>
          <p:cNvSpPr>
            <a:spLocks noGrp="1"/>
          </p:cNvSpPr>
          <p:nvPr>
            <p:ph type="title"/>
          </p:nvPr>
        </p:nvSpPr>
        <p:spPr/>
        <p:txBody>
          <a:bodyPr/>
          <a:lstStyle/>
          <a:p>
            <a:r>
              <a:rPr lang="en-GB" dirty="0"/>
              <a:t>Approaches to Fusion</a:t>
            </a:r>
          </a:p>
        </p:txBody>
      </p:sp>
      <p:pic>
        <p:nvPicPr>
          <p:cNvPr id="6" name="Content Placeholder 5" descr="Diagram&#10;&#10;Description automatically generated">
            <a:extLst>
              <a:ext uri="{FF2B5EF4-FFF2-40B4-BE49-F238E27FC236}">
                <a16:creationId xmlns:a16="http://schemas.microsoft.com/office/drawing/2014/main" id="{B778CCAB-C4E8-9849-9DE7-BC9F6D954A91}"/>
              </a:ext>
            </a:extLst>
          </p:cNvPr>
          <p:cNvPicPr>
            <a:picLocks noGrp="1"/>
          </p:cNvPicPr>
          <p:nvPr>
            <p:ph idx="1"/>
          </p:nvPr>
        </p:nvPicPr>
        <p:blipFill rotWithShape="1">
          <a:blip r:embed="rId3" cstate="print">
            <a:extLst>
              <a:ext uri="{28A0092B-C50C-407E-A947-70E740481C1C}">
                <a14:useLocalDpi xmlns:a14="http://schemas.microsoft.com/office/drawing/2010/main" val="0"/>
              </a:ext>
            </a:extLst>
          </a:blip>
          <a:srcRect l="139" t="15614" r="1991"/>
          <a:stretch/>
        </p:blipFill>
        <p:spPr>
          <a:xfrm>
            <a:off x="2179982" y="2274073"/>
            <a:ext cx="7832035" cy="4035287"/>
          </a:xfrm>
          <a:prstGeom prst="rect">
            <a:avLst/>
          </a:prstGeom>
        </p:spPr>
      </p:pic>
      <p:sp>
        <p:nvSpPr>
          <p:cNvPr id="9" name="Rectangle 8">
            <a:extLst>
              <a:ext uri="{FF2B5EF4-FFF2-40B4-BE49-F238E27FC236}">
                <a16:creationId xmlns:a16="http://schemas.microsoft.com/office/drawing/2014/main" id="{1124E7DB-0420-8141-91D7-54190284958F}"/>
              </a:ext>
            </a:extLst>
          </p:cNvPr>
          <p:cNvSpPr/>
          <p:nvPr/>
        </p:nvSpPr>
        <p:spPr>
          <a:xfrm>
            <a:off x="5909022" y="4618104"/>
            <a:ext cx="2266790" cy="238205"/>
          </a:xfrm>
          <a:prstGeom prst="rect">
            <a:avLst/>
          </a:prstGeom>
          <a:noFill/>
          <a:ln w="44450">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8264F154-5453-CB45-A57B-E3C18F87D2AB}"/>
              </a:ext>
            </a:extLst>
          </p:cNvPr>
          <p:cNvSpPr/>
          <p:nvPr/>
        </p:nvSpPr>
        <p:spPr>
          <a:xfrm>
            <a:off x="7137400" y="2581194"/>
            <a:ext cx="736600" cy="2376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1575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1042</Words>
  <Application>Microsoft Office PowerPoint</Application>
  <PresentationFormat>Widescreen</PresentationFormat>
  <Paragraphs>135</Paragraphs>
  <Slides>17</Slides>
  <Notes>10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AccentBoxVTI</vt:lpstr>
      <vt:lpstr>Dominant technical challenges for Magnetic Confinement Fusion</vt:lpstr>
      <vt:lpstr>Why is fusion important?</vt:lpstr>
      <vt:lpstr>Fusion’s advantages</vt:lpstr>
      <vt:lpstr>What are the challenges</vt:lpstr>
      <vt:lpstr>Culham Centre for Fusion Energy</vt:lpstr>
      <vt:lpstr>European Research Roadmap to the Realisation of Fusion Energy </vt:lpstr>
      <vt:lpstr>How Fusion works</vt:lpstr>
      <vt:lpstr>The Sun’s Fusion vs Our Fusion</vt:lpstr>
      <vt:lpstr>Approaches to Fusion</vt:lpstr>
      <vt:lpstr>Tokamaks</vt:lpstr>
      <vt:lpstr>Plasma scenario</vt:lpstr>
      <vt:lpstr>Why is it difficult?</vt:lpstr>
      <vt:lpstr>Heat Exhaust Systems</vt:lpstr>
      <vt:lpstr>Divertors </vt:lpstr>
      <vt:lpstr>Materials</vt:lpstr>
      <vt:lpstr>Materials damage in tokamaks</vt:lpstr>
      <vt:lpstr>To conclude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Dominant technical challenges for Magnetic Confinement Fusion</dc:title>
  <dc:creator>Lauren Gomez Cullen</dc:creator>
  <cp:lastModifiedBy>Lauren Gomez Cullen</cp:lastModifiedBy>
  <cp:revision>3</cp:revision>
  <dcterms:created xsi:type="dcterms:W3CDTF">2021-03-14T22:32:20Z</dcterms:created>
  <dcterms:modified xsi:type="dcterms:W3CDTF">2021-03-14T22:36:37Z</dcterms:modified>
</cp:coreProperties>
</file>