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8D1BE40-6B80-4523-ACA7-9075166122A5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1FF1A-0972-4566-B52C-00ECBE3914BC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4032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BE40-6B80-4523-ACA7-9075166122A5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1FF1A-0972-4566-B52C-00ECBE391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271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BE40-6B80-4523-ACA7-9075166122A5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1FF1A-0972-4566-B52C-00ECBE3914BC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6875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BE40-6B80-4523-ACA7-9075166122A5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1FF1A-0972-4566-B52C-00ECBE391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5486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BE40-6B80-4523-ACA7-9075166122A5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1FF1A-0972-4566-B52C-00ECBE3914BC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3771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BE40-6B80-4523-ACA7-9075166122A5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1FF1A-0972-4566-B52C-00ECBE391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242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BE40-6B80-4523-ACA7-9075166122A5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1FF1A-0972-4566-B52C-00ECBE391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431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BE40-6B80-4523-ACA7-9075166122A5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1FF1A-0972-4566-B52C-00ECBE391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209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BE40-6B80-4523-ACA7-9075166122A5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1FF1A-0972-4566-B52C-00ECBE391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760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BE40-6B80-4523-ACA7-9075166122A5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1FF1A-0972-4566-B52C-00ECBE391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321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1BE40-6B80-4523-ACA7-9075166122A5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1FF1A-0972-4566-B52C-00ECBE3914BC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9681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8D1BE40-6B80-4523-ACA7-9075166122A5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C71FF1A-0972-4566-B52C-00ECBE3914BC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747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E59E4-30EF-43FD-813F-1B9BD95639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Are quarks and leptons fundamental?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16D3A3-5A8D-46E9-8E69-A1BCB88941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Ahmed Elgaziari</a:t>
            </a:r>
          </a:p>
        </p:txBody>
      </p:sp>
    </p:spTree>
    <p:extLst>
      <p:ext uri="{BB962C8B-B14F-4D97-AF65-F5344CB8AC3E}">
        <p14:creationId xmlns:p14="http://schemas.microsoft.com/office/powerpoint/2010/main" val="645810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E47B6-D3C5-4DED-97A3-0EEA27022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need for A new STANDARD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05F12-B1F7-481B-94A9-21263AD56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Flavours and Generations have no explanation </a:t>
            </a:r>
          </a:p>
          <a:p>
            <a:r>
              <a:rPr lang="en-GB" dirty="0"/>
              <a:t>Particles and antiparticles </a:t>
            </a:r>
          </a:p>
          <a:p>
            <a:r>
              <a:rPr lang="en-GB" dirty="0"/>
              <a:t>Relative charges of quarks and leptons </a:t>
            </a:r>
          </a:p>
        </p:txBody>
      </p:sp>
      <p:pic>
        <p:nvPicPr>
          <p:cNvPr id="2050" name="Picture 2" descr="See the source 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48"/>
          <a:stretch/>
        </p:blipFill>
        <p:spPr bwMode="auto">
          <a:xfrm>
            <a:off x="6497053" y="2300482"/>
            <a:ext cx="5694947" cy="455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036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23" t="35094" r="54385" b="36728"/>
          <a:stretch/>
        </p:blipFill>
        <p:spPr bwMode="auto">
          <a:xfrm>
            <a:off x="7442066" y="509191"/>
            <a:ext cx="4578752" cy="50141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E2C4B7-1E03-4BC5-81FD-D5D83451E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Harari-Shupe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8A6868-AF64-4A0D-B187-C30DA77913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1599248"/>
            <a:ext cx="6342559" cy="4351338"/>
          </a:xfrm>
        </p:spPr>
        <p:txBody>
          <a:bodyPr/>
          <a:lstStyle/>
          <a:p>
            <a:r>
              <a:rPr lang="en-GB" dirty="0"/>
              <a:t>Charged e/3 </a:t>
            </a:r>
            <a:r>
              <a:rPr lang="en-GB" dirty="0" err="1"/>
              <a:t>preons</a:t>
            </a:r>
            <a:r>
              <a:rPr lang="en-GB" dirty="0"/>
              <a:t> form leptons and quarks</a:t>
            </a:r>
          </a:p>
          <a:p>
            <a:r>
              <a:rPr lang="en-GB" dirty="0"/>
              <a:t>Permutations give colour 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0546170-1A7B-403A-8264-4C8C24F52F5F}"/>
              </a:ext>
            </a:extLst>
          </p:cNvPr>
          <p:cNvSpPr txBox="1">
            <a:spLocks/>
          </p:cNvSpPr>
          <p:nvPr/>
        </p:nvSpPr>
        <p:spPr>
          <a:xfrm>
            <a:off x="3313795" y="2857362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err="1"/>
              <a:t>Helon</a:t>
            </a:r>
            <a:r>
              <a:rPr lang="en-GB" sz="4000" dirty="0"/>
              <a:t> Model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58" t="36241" r="31324" b="31988"/>
          <a:stretch/>
        </p:blipFill>
        <p:spPr bwMode="auto">
          <a:xfrm>
            <a:off x="118976" y="2789902"/>
            <a:ext cx="3234991" cy="39818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9813B73-F547-49C2-A287-B89EE2D46F5B}"/>
              </a:ext>
            </a:extLst>
          </p:cNvPr>
          <p:cNvSpPr txBox="1">
            <a:spLocks/>
          </p:cNvSpPr>
          <p:nvPr/>
        </p:nvSpPr>
        <p:spPr>
          <a:xfrm>
            <a:off x="3313795" y="4049994"/>
            <a:ext cx="4182687" cy="1549342"/>
          </a:xfrm>
          <a:prstGeom prst="rect">
            <a:avLst/>
          </a:prstGeom>
        </p:spPr>
        <p:txBody>
          <a:bodyPr vert="horz" lIns="45720" tIns="45720" rIns="45720" bIns="45720" rtlCol="0">
            <a:normAutofit fontScale="92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Ribbons/</a:t>
            </a:r>
            <a:r>
              <a:rPr lang="en-GB" dirty="0" err="1"/>
              <a:t>tweedles</a:t>
            </a:r>
            <a:r>
              <a:rPr lang="en-GB" dirty="0"/>
              <a:t> twist to give charge</a:t>
            </a:r>
          </a:p>
          <a:p>
            <a:r>
              <a:rPr lang="en-GB" dirty="0"/>
              <a:t>Braids form distinct particles  </a:t>
            </a:r>
          </a:p>
          <a:p>
            <a:r>
              <a:rPr lang="en-GB" dirty="0"/>
              <a:t>Gives a physical reasoning to particle properties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4740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 rotWithShape="1">
          <a:blip r:embed="rId2"/>
          <a:srcRect l="24441" t="32582" r="39223" b="28924"/>
          <a:stretch/>
        </p:blipFill>
        <p:spPr bwMode="auto">
          <a:xfrm>
            <a:off x="2618874" y="2554601"/>
            <a:ext cx="6829926" cy="37572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3710E4-B06B-4B09-82BE-1B47C5B5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Searching for compositeness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D9932-943B-43AE-A75C-4FC5AF7636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Excited quarks and leptons – similar to excited atoms, emits radiation</a:t>
            </a:r>
          </a:p>
        </p:txBody>
      </p:sp>
    </p:spTree>
    <p:extLst>
      <p:ext uri="{BB962C8B-B14F-4D97-AF65-F5344CB8AC3E}">
        <p14:creationId xmlns:p14="http://schemas.microsoft.com/office/powerpoint/2010/main" val="4197801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09571-902C-484A-84C4-6D00036DD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433" y="471289"/>
            <a:ext cx="9720072" cy="1499616"/>
          </a:xfrm>
        </p:spPr>
        <p:txBody>
          <a:bodyPr>
            <a:normAutofit/>
          </a:bodyPr>
          <a:lstStyle/>
          <a:p>
            <a:r>
              <a:rPr lang="en-GB" sz="3200" dirty="0"/>
              <a:t>CMS experiment  </a:t>
            </a: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8" t="13788" r="32861" b="24365"/>
          <a:stretch/>
        </p:blipFill>
        <p:spPr bwMode="auto">
          <a:xfrm>
            <a:off x="5293895" y="365125"/>
            <a:ext cx="6688908" cy="58118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3"/>
          <a:srcRect l="74805" t="17131" r="3378" b="48532"/>
          <a:stretch/>
        </p:blipFill>
        <p:spPr bwMode="auto">
          <a:xfrm>
            <a:off x="209197" y="1545054"/>
            <a:ext cx="5084698" cy="44867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58920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10008" t="25200" r="53151" b="28608"/>
          <a:stretch/>
        </p:blipFill>
        <p:spPr bwMode="auto">
          <a:xfrm>
            <a:off x="5128701" y="770020"/>
            <a:ext cx="6886835" cy="556661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9813B73-F547-49C2-A287-B89EE2D46F5B}"/>
              </a:ext>
            </a:extLst>
          </p:cNvPr>
          <p:cNvSpPr txBox="1">
            <a:spLocks/>
          </p:cNvSpPr>
          <p:nvPr/>
        </p:nvSpPr>
        <p:spPr>
          <a:xfrm>
            <a:off x="304039" y="2012734"/>
            <a:ext cx="4824662" cy="4960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Pre 2010 - D0 experiments </a:t>
            </a:r>
          </a:p>
          <a:p>
            <a:r>
              <a:rPr lang="en-GB" dirty="0"/>
              <a:t>Atlas experiments - 2015/16</a:t>
            </a:r>
          </a:p>
          <a:p>
            <a:r>
              <a:rPr lang="en-GB" dirty="0" err="1"/>
              <a:t>Dilepton</a:t>
            </a:r>
            <a:r>
              <a:rPr lang="en-GB" dirty="0"/>
              <a:t> Resonances – 2015/16</a:t>
            </a:r>
          </a:p>
          <a:p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73710E4-B06B-4B09-82BE-1B47C5B52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62" y="592747"/>
            <a:ext cx="3838817" cy="1499616"/>
          </a:xfrm>
        </p:spPr>
        <p:txBody>
          <a:bodyPr>
            <a:normAutofit/>
          </a:bodyPr>
          <a:lstStyle/>
          <a:p>
            <a:r>
              <a:rPr lang="en-GB" sz="3600" dirty="0"/>
              <a:t>Other Experiments</a:t>
            </a:r>
          </a:p>
        </p:txBody>
      </p:sp>
    </p:spTree>
    <p:extLst>
      <p:ext uri="{BB962C8B-B14F-4D97-AF65-F5344CB8AC3E}">
        <p14:creationId xmlns:p14="http://schemas.microsoft.com/office/powerpoint/2010/main" val="3708971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1C986-D0C2-4EB5-BD79-7B54445E4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6C889-A2B8-4D90-A07A-F8C16E642D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Are quarks and leptons fundamental? Maybe. </a:t>
            </a:r>
          </a:p>
          <a:p>
            <a:r>
              <a:rPr lang="en-GB" dirty="0"/>
              <a:t>Higher energy colliders – probe </a:t>
            </a:r>
            <a:r>
              <a:rPr lang="en-GB" dirty="0" err="1"/>
              <a:t>preons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039005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110</TotalTime>
  <Words>111</Words>
  <Application>Microsoft Office PowerPoint</Application>
  <PresentationFormat>Widescreen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Tw Cen MT</vt:lpstr>
      <vt:lpstr>Tw Cen MT Condensed</vt:lpstr>
      <vt:lpstr>Wingdings 3</vt:lpstr>
      <vt:lpstr>Integral</vt:lpstr>
      <vt:lpstr>Are quarks and leptons fundamental? </vt:lpstr>
      <vt:lpstr>The need for A new STANDARD MODEL</vt:lpstr>
      <vt:lpstr>Harari-Shupe model</vt:lpstr>
      <vt:lpstr>Searching for compositeness </vt:lpstr>
      <vt:lpstr>CMS experiment  </vt:lpstr>
      <vt:lpstr>Other Experiments</vt:lpstr>
      <vt:lpstr>Conclusions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 quarks and leptons fundamental?</dc:title>
  <dc:creator>Ahmed Elgaziari</dc:creator>
  <cp:lastModifiedBy>Ahmed Elgaziari</cp:lastModifiedBy>
  <cp:revision>12</cp:revision>
  <dcterms:created xsi:type="dcterms:W3CDTF">2021-03-14T10:40:42Z</dcterms:created>
  <dcterms:modified xsi:type="dcterms:W3CDTF">2021-03-14T15:59:01Z</dcterms:modified>
</cp:coreProperties>
</file>