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9"/>
    <p:restoredTop sz="94243"/>
  </p:normalViewPr>
  <p:slideViewPr>
    <p:cSldViewPr snapToGrid="0" snapToObjects="1">
      <p:cViewPr varScale="1">
        <p:scale>
          <a:sx n="74" d="100"/>
          <a:sy n="74" d="100"/>
        </p:scale>
        <p:origin x="10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14BB5-D670-0E4D-AA60-34CDD1378C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15E34E-D673-4441-AFC3-FFF5A9BC2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3B3AC-3CFD-B44F-9321-3024A0C32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5560-C295-424A-AD70-FACF988CB15B}" type="datetimeFigureOut">
              <a:rPr lang="en-US" smtClean="0"/>
              <a:t>3/12/21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12BDF-51A1-ED4C-95E5-DF967201A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BF30C-A2FB-B74C-8686-4A8108846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46CE-6E47-DC40-B2ED-ADF449CF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922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84C01-AAD1-464B-93C4-7EE3E9A23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8383E7-9797-BE4B-8A8D-B83747A6E7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67353-D98F-8C49-8CA5-EFF150B31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5560-C295-424A-AD70-FACF988CB15B}" type="datetimeFigureOut">
              <a:rPr lang="en-US" smtClean="0"/>
              <a:t>3/12/21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A00CD-6124-B048-A0AA-F912A07DD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61E61-AA78-4D45-9A73-7DEC3BF81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46CE-6E47-DC40-B2ED-ADF449CF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06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5AFA14-D1EE-8D42-AF2B-AC65DEBC8A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06B4E2-CA2D-B34A-9F26-8924143D6F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F4E7A0-ABC8-1A43-997C-D42516CE8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5560-C295-424A-AD70-FACF988CB15B}" type="datetimeFigureOut">
              <a:rPr lang="en-US" smtClean="0"/>
              <a:t>3/12/21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E89AE-88D6-F047-A9F6-4C64477E9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48F49-DDB7-794F-B776-7DCD345F6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46CE-6E47-DC40-B2ED-ADF449CF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75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5183B-5622-364C-A744-6B9DD7A8E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8DB626-4415-E940-BE93-982364EAE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06A1FE-DEA4-A84D-BD0F-449D8A745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5560-C295-424A-AD70-FACF988CB15B}" type="datetimeFigureOut">
              <a:rPr lang="en-US" smtClean="0"/>
              <a:t>3/12/21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9F9F4-1AB9-9D48-B149-28B53C8AB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55637-0E26-C64C-ABDB-87075C668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46CE-6E47-DC40-B2ED-ADF449CF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1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81713-DA88-8F4D-84B9-59C24C194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C6E1C-1A87-F44A-AAC4-CA822145BB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82533-F0CA-874A-A2DC-B22415B95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5560-C295-424A-AD70-FACF988CB15B}" type="datetimeFigureOut">
              <a:rPr lang="en-US" smtClean="0"/>
              <a:t>3/12/21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7F138-C35B-0D4D-93F2-49F5915A8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A064D-B18B-8B40-B7A5-EDCDD1E2E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46CE-6E47-DC40-B2ED-ADF449CF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4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AB45B-6863-C644-8F89-997CC5DF6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76396-2FD8-4B46-AB4C-2453CA9B89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39CB6-F0F0-4041-9973-E02F075BC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3E5579-9635-DE4F-A600-BBAA6A77B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5560-C295-424A-AD70-FACF988CB15B}" type="datetimeFigureOut">
              <a:rPr lang="en-US" smtClean="0"/>
              <a:t>3/12/21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3B16F1-67BD-1642-9D32-0AC479300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E65A17-657F-5348-B6A6-04E516912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46CE-6E47-DC40-B2ED-ADF449CF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50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C048D-18CA-C74D-A4DC-E22F55CB0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0E9AA6-818F-5244-9846-DF3CBE3BA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C06323-67B9-124F-AB0E-DB86C6A3BE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3CE99E-57F5-8344-A660-ACC5ABEE6A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3DCCDB-75E6-224E-A760-47AAAFD820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472B92C-909C-AA47-872F-E41D5B3FD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5560-C295-424A-AD70-FACF988CB15B}" type="datetimeFigureOut">
              <a:rPr lang="en-US" smtClean="0"/>
              <a:t>3/12/21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9E6879-1952-4F40-BDFD-495C44FBE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52EBE6-6985-3E41-A353-EA8F6C0AC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46CE-6E47-DC40-B2ED-ADF449CF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717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0DD99-2A15-F443-B282-1F032A883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18FF0F-5BC9-7746-87AB-5AA955B11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5560-C295-424A-AD70-FACF988CB15B}" type="datetimeFigureOut">
              <a:rPr lang="en-US" smtClean="0"/>
              <a:t>3/12/21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A2B4FE-6842-D348-8946-F2CC2C812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71ED68-60CB-0049-9BEA-6A75FF92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46CE-6E47-DC40-B2ED-ADF449CF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8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CE2EFE-89BB-F84A-970D-CCB49D34E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5560-C295-424A-AD70-FACF988CB15B}" type="datetimeFigureOut">
              <a:rPr lang="en-US" smtClean="0"/>
              <a:t>3/12/21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142BB0-25E9-7F44-B0DF-72D9F8A05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1DB39E-CCA1-4045-B8C3-DA0204F59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46CE-6E47-DC40-B2ED-ADF449CF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32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218B7-C83A-3347-B424-6EEF05304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E181C-3B86-8D48-B7DF-283B6935B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D82C82-8F6C-114A-91D0-9E1CFB776B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29132E-5701-914A-9E3B-9C0B7113A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5560-C295-424A-AD70-FACF988CB15B}" type="datetimeFigureOut">
              <a:rPr lang="en-US" smtClean="0"/>
              <a:t>3/12/21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AA783F-E63B-4B45-A15D-935E59BE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EB4AC0-AC06-3349-94B1-7ED025037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46CE-6E47-DC40-B2ED-ADF449CF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078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7F00E-89F4-C840-9B4E-C08D4E366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16082E-1FF5-0A4E-8078-B6AD4AA330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A4097C-857D-034A-B595-BDD827F40B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670A09-A0B1-354D-982A-5493A87D9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5560-C295-424A-AD70-FACF988CB15B}" type="datetimeFigureOut">
              <a:rPr lang="en-US" smtClean="0"/>
              <a:t>3/12/21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6DA41-83DD-C94B-9C38-5DF3297D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EBC3F6-6D9D-2F49-9BE8-42A76FBB0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46CE-6E47-DC40-B2ED-ADF449CF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30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53ABCF-E0FD-2745-A274-71E54C4D4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DADF36-381E-1243-B192-77E6A25353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30DA37-A1A8-2248-B8ED-6C6556335D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F5560-C295-424A-AD70-FACF988CB15B}" type="datetimeFigureOut">
              <a:rPr lang="en-US" smtClean="0"/>
              <a:t>3/12/21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ACCA4-712F-294E-A976-8D3919AF33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A04D5-F397-B24C-B5C4-BF5313DA4F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146CE-6E47-DC40-B2ED-ADF449CFB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263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red, pool ball&#10;&#10;Description automatically generated">
            <a:extLst>
              <a:ext uri="{FF2B5EF4-FFF2-40B4-BE49-F238E27FC236}">
                <a16:creationId xmlns:a16="http://schemas.microsoft.com/office/drawing/2014/main" id="{5C4507E0-A723-5F4D-BC43-22C8A19D8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0" y="0"/>
            <a:ext cx="5715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081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F010229-962F-0244-BB2C-3458AB1932C2}"/>
              </a:ext>
            </a:extLst>
          </p:cNvPr>
          <p:cNvSpPr txBox="1"/>
          <p:nvPr/>
        </p:nvSpPr>
        <p:spPr>
          <a:xfrm>
            <a:off x="1989702" y="1750787"/>
            <a:ext cx="88278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Sylfaen" pitchFamily="18" charset="0"/>
              </a:rPr>
              <a:t>How viable are Spherical Tokamaks in the search for fusion power? </a:t>
            </a:r>
          </a:p>
        </p:txBody>
      </p:sp>
    </p:spTree>
    <p:extLst>
      <p:ext uri="{BB962C8B-B14F-4D97-AF65-F5344CB8AC3E}">
        <p14:creationId xmlns:p14="http://schemas.microsoft.com/office/powerpoint/2010/main" val="285561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826E4338-BE96-5B41-99AB-D5621552A52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52" y="159025"/>
            <a:ext cx="10475843" cy="570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792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1AF08C22-2A02-2B44-8093-D30BE45F6A6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13"/>
          <a:stretch/>
        </p:blipFill>
        <p:spPr bwMode="auto">
          <a:xfrm>
            <a:off x="1232452" y="795130"/>
            <a:ext cx="9581322" cy="49894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20296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CC62B955-3785-414B-A997-E38E91FDE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484" y="0"/>
            <a:ext cx="6231559" cy="624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614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490A9CCE-931B-CD44-8527-9F32D8C19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220" y="2345911"/>
            <a:ext cx="7018417" cy="108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734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FCBF30D2-F922-DB4B-AE0D-A62CD07726F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621" y="295689"/>
            <a:ext cx="6257787" cy="50118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690D75-BD8A-954B-9A93-DA7811179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124" y="5446644"/>
            <a:ext cx="7365171" cy="59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129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5DC693-F70B-484F-B6D7-92B12D34F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2421" y="894521"/>
            <a:ext cx="3629990" cy="641902"/>
          </a:xfrm>
          <a:prstGeom prst="rect">
            <a:avLst/>
          </a:prstGeom>
        </p:spPr>
      </p:pic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4B07F937-EEE3-384E-A32E-B4F33DFC33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5386" y="2961032"/>
            <a:ext cx="2339838" cy="935935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718571CB-72B2-1C48-844C-91D52D9620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0177" y="1471819"/>
            <a:ext cx="6628737" cy="485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843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414DBBE8-63F7-4C49-8B1C-7AE124F6E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5271" y="1759502"/>
            <a:ext cx="5250211" cy="118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695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diagram, radar chart&#10;&#10;Description automatically generated">
            <a:extLst>
              <a:ext uri="{FF2B5EF4-FFF2-40B4-BE49-F238E27FC236}">
                <a16:creationId xmlns:a16="http://schemas.microsoft.com/office/drawing/2014/main" id="{7F104F57-69F6-7441-9E58-57A013C28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713" y="745433"/>
            <a:ext cx="6059419" cy="516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675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</Words>
  <Application>Microsoft Macintosh PowerPoint</Application>
  <PresentationFormat>Widescreen</PresentationFormat>
  <Paragraphs>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Sylfaen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2021-03-12T08:07:33Z</dcterms:created>
  <dcterms:modified xsi:type="dcterms:W3CDTF">2021-03-12T08:21:17Z</dcterms:modified>
</cp:coreProperties>
</file>