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02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4"/>
  </p:normalViewPr>
  <p:slideViewPr>
    <p:cSldViewPr snapToGrid="0" snapToObjects="1">
      <p:cViewPr>
        <p:scale>
          <a:sx n="112" d="100"/>
          <a:sy n="112" d="100"/>
        </p:scale>
        <p:origin x="5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CC6C4-000D-E348-B7C0-129A68A1A289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23146-03B3-FF43-A0A4-82B1EBCF2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17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WIMPs are neutral, stable particles whose number density was determined by the constraint that they were in thermal equilibrium at some time in the early universe</a:t>
            </a:r>
            <a:r>
              <a:rPr lang="en-GB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23146-03B3-FF43-A0A4-82B1EBCF2D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12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WIMPs do not interact neither electromagnetically nor strongly with matter, hence do not leave a trace in detectors like neutrinos. However, they can be detected through the balance of energy/momentum measured in various detector components – missing energy.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23146-03B3-FF43-A0A4-82B1EBCF2D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60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23146-03B3-FF43-A0A4-82B1EBCF2D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87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23146-03B3-FF43-A0A4-82B1EBCF2D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2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9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8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5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6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0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7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0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04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5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9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08ED42DA-C291-CA4C-A2CB-75F36957D0A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2826411E-200B-4A4D-9FE7-1CC449B50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43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C06B-2600-9B48-BE1F-38442E1C5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 Constraints On Dark Matter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D91C89-FABA-0340-B406-5C70C668C9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Peng Wang</a:t>
            </a:r>
          </a:p>
        </p:txBody>
      </p:sp>
    </p:spTree>
    <p:extLst>
      <p:ext uri="{BB962C8B-B14F-4D97-AF65-F5344CB8AC3E}">
        <p14:creationId xmlns:p14="http://schemas.microsoft.com/office/powerpoint/2010/main" val="362967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7A352CF-835A-4CF3-ADAE-A72E3C23C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4588EC-B5BA-461D-AD2E-0FA917AFB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869FB-913B-FE40-84C4-C31942D23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249" y="1123837"/>
            <a:ext cx="4016116" cy="1255469"/>
          </a:xfrm>
        </p:spPr>
        <p:txBody>
          <a:bodyPr>
            <a:normAutofit/>
          </a:bodyPr>
          <a:lstStyle/>
          <a:p>
            <a:r>
              <a:rPr lang="en-US" dirty="0"/>
              <a:t>Dark Matter (DM) Candidates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8BC853E-7532-4343-841A-5C6D1126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2510395"/>
            <a:ext cx="4016116" cy="32745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-LHC looks for  Weakly Interacting Massive Particles (WIMPs)</a:t>
            </a:r>
          </a:p>
          <a:p>
            <a:r>
              <a:rPr lang="en-US" dirty="0">
                <a:solidFill>
                  <a:srgbClr val="FFFFFF"/>
                </a:solidFill>
              </a:rPr>
              <a:t>-</a:t>
            </a:r>
            <a:r>
              <a:rPr lang="en-US" dirty="0">
                <a:solidFill>
                  <a:schemeClr val="tx1"/>
                </a:solidFill>
              </a:rPr>
              <a:t> WIMPs are neutral, stable particles , density was determined by the constraint that they were in thermal equilibrium at some time in the early universe</a:t>
            </a:r>
            <a:r>
              <a:rPr lang="en-GB" dirty="0"/>
              <a:t> .</a:t>
            </a:r>
            <a:endParaRPr lang="en-US" dirty="0"/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Content Placeholder 4" descr="Chart, bubble chart&#10;&#10;Description automatically generated">
            <a:extLst>
              <a:ext uri="{FF2B5EF4-FFF2-40B4-BE49-F238E27FC236}">
                <a16:creationId xmlns:a16="http://schemas.microsoft.com/office/drawing/2014/main" id="{A9FF31CB-595D-7441-B78F-6DAFEAC0DD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1638"/>
          <a:stretch/>
        </p:blipFill>
        <p:spPr>
          <a:xfrm>
            <a:off x="5137463" y="759599"/>
            <a:ext cx="6193767" cy="533065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0A38E7B-FE47-4106-B2E8-6EEAB38473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C2C02C-148E-A549-ADE9-605A83A67E99}"/>
              </a:ext>
            </a:extLst>
          </p:cNvPr>
          <p:cNvSpPr txBox="1"/>
          <p:nvPr/>
        </p:nvSpPr>
        <p:spPr>
          <a:xfrm>
            <a:off x="5100638" y="6257925"/>
            <a:ext cx="6286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u="sng" dirty="0"/>
              <a:t>https://</a:t>
            </a:r>
            <a:r>
              <a:rPr lang="en-US" sz="1400" i="1" u="sng" dirty="0" err="1"/>
              <a:t>scitechdaily.com</a:t>
            </a:r>
            <a:r>
              <a:rPr lang="en-US" sz="1400" i="1" u="sng" dirty="0"/>
              <a:t>/the-large-hadron-collider-is-breaking-new-ground-in-the-search-for-dark-matter/</a:t>
            </a:r>
          </a:p>
        </p:txBody>
      </p:sp>
    </p:spTree>
    <p:extLst>
      <p:ext uri="{BB962C8B-B14F-4D97-AF65-F5344CB8AC3E}">
        <p14:creationId xmlns:p14="http://schemas.microsoft.com/office/powerpoint/2010/main" val="302742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A4908-8814-D541-979E-53EE225DD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US" sz="4000" dirty="0"/>
              <a:t>DM</a:t>
            </a:r>
            <a:r>
              <a:rPr lang="zh-CN" altLang="en-US" sz="4000" dirty="0"/>
              <a:t> </a:t>
            </a:r>
            <a:r>
              <a:rPr lang="en-US" sz="4000" dirty="0"/>
              <a:t>Detection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111FF-7737-3849-A996-DD39A204D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Proton-proton collision</a:t>
            </a:r>
          </a:p>
          <a:p>
            <a:r>
              <a:rPr lang="en-US" sz="2400" dirty="0">
                <a:solidFill>
                  <a:schemeClr val="tx1"/>
                </a:solidFill>
              </a:rPr>
              <a:t>Looking for a missing-transverse Energy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Mono-X and Dijet experiments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Supersymmetry (SUSY) guided experiments</a:t>
            </a:r>
          </a:p>
          <a:p>
            <a:r>
              <a:rPr lang="en-US" sz="2400" dirty="0">
                <a:solidFill>
                  <a:schemeClr val="tx1"/>
                </a:solidFill>
              </a:rPr>
              <a:t>This project focuses on the SUSY guided constraints</a:t>
            </a:r>
          </a:p>
        </p:txBody>
      </p:sp>
    </p:spTree>
    <p:extLst>
      <p:ext uri="{BB962C8B-B14F-4D97-AF65-F5344CB8AC3E}">
        <p14:creationId xmlns:p14="http://schemas.microsoft.com/office/powerpoint/2010/main" val="3324288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607A78-DC8B-E847-B3BA-BD02D2260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US" dirty="0"/>
              <a:t>SUSY-Supersymmetry Models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07448-7E44-1C42-82A7-FEAAD3D8F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n-US" dirty="0"/>
              <a:t>Relates particles with the same strong, weak and electromagnetic quantum numbers and with spins differing by ½ unit.</a:t>
            </a:r>
            <a:endParaRPr lang="en-GB" dirty="0"/>
          </a:p>
          <a:p>
            <a:r>
              <a:rPr lang="en-US" dirty="0">
                <a:solidFill>
                  <a:schemeClr val="tx1"/>
                </a:solidFill>
              </a:rPr>
              <a:t>R-parity: SM particles(+1), SUSY particles(-1)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R-parity conserving models: predicts LSP (lightest supersymmetric particle)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R-parity violating models also possible.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91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799A94-7511-6F45-899F-62F14454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US" dirty="0"/>
              <a:t>ATLAS Interpretation of Run-1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9D08A-7138-3F4D-9839-3344EBB8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7757" y="1500519"/>
            <a:ext cx="8983489" cy="3554457"/>
          </a:xfrm>
        </p:spPr>
        <p:txBody>
          <a:bodyPr>
            <a:normAutofit/>
          </a:bodyPr>
          <a:lstStyle/>
          <a:p>
            <a:r>
              <a:rPr lang="en-GB" dirty="0"/>
              <a:t>Run 1: centre-of-mass energy of 8TeV and an integrated luminosity of 20.3 fb-1</a:t>
            </a:r>
          </a:p>
          <a:p>
            <a:r>
              <a:rPr lang="en-GB" dirty="0"/>
              <a:t>Electroweak SUSY productions are considered</a:t>
            </a:r>
          </a:p>
          <a:p>
            <a:r>
              <a:rPr lang="en-GB" dirty="0"/>
              <a:t>570 599 models generated in the initial likelihood scan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CC6F34-924F-B84B-B5AD-B2462D442C2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358" y="4028969"/>
            <a:ext cx="5731510" cy="199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10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09198-C26E-5A45-8B02-5CBF06F90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n-GB" dirty="0"/>
              <a:t>Analysis involves using the EWKH model</a:t>
            </a:r>
          </a:p>
          <a:p>
            <a:r>
              <a:rPr lang="en-GB" dirty="0"/>
              <a:t>This model consists of a 5-D parameter space.</a:t>
            </a:r>
          </a:p>
          <a:p>
            <a:r>
              <a:rPr lang="en-GB" dirty="0"/>
              <a:t>Find the exclusion region in 2-D parameter space, while maximise the likelihood function for the remaining parameters.</a:t>
            </a:r>
          </a:p>
          <a:p>
            <a:r>
              <a:rPr lang="en-US" dirty="0">
                <a:solidFill>
                  <a:schemeClr val="tx1"/>
                </a:solidFill>
              </a:rPr>
              <a:t>95% confidence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2F7D356-B33F-CD44-AFEC-08E47AED3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1087438"/>
            <a:ext cx="8983663" cy="1000125"/>
          </a:xfrm>
        </p:spPr>
        <p:txBody>
          <a:bodyPr>
            <a:normAutofit/>
          </a:bodyPr>
          <a:lstStyle/>
          <a:p>
            <a:r>
              <a:rPr lang="en-US" dirty="0"/>
              <a:t>ATLAS Interpretation of Run-1 Data</a:t>
            </a:r>
          </a:p>
        </p:txBody>
      </p:sp>
    </p:spTree>
    <p:extLst>
      <p:ext uri="{BB962C8B-B14F-4D97-AF65-F5344CB8AC3E}">
        <p14:creationId xmlns:p14="http://schemas.microsoft.com/office/powerpoint/2010/main" val="4114831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EB3D564-ED07-2E48-9CFD-6F30C4E8D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1087438"/>
            <a:ext cx="8983663" cy="1000125"/>
          </a:xfrm>
        </p:spPr>
        <p:txBody>
          <a:bodyPr>
            <a:normAutofit/>
          </a:bodyPr>
          <a:lstStyle/>
          <a:p>
            <a:r>
              <a:rPr lang="en-US" dirty="0"/>
              <a:t>ATLAS Interpretation of Run-1 Data</a:t>
            </a:r>
          </a:p>
        </p:txBody>
      </p:sp>
      <p:pic>
        <p:nvPicPr>
          <p:cNvPr id="11" name="Content Placeholder 10" descr="Chart, line chart&#10;&#10;Description automatically generated">
            <a:extLst>
              <a:ext uri="{FF2B5EF4-FFF2-40B4-BE49-F238E27FC236}">
                <a16:creationId xmlns:a16="http://schemas.microsoft.com/office/drawing/2014/main" id="{1A02118A-72C0-1D43-895C-AAAC5B7ACAF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181" y="2832894"/>
            <a:ext cx="57277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036554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295</Words>
  <Application>Microsoft Macintosh PowerPoint</Application>
  <PresentationFormat>Widescreen</PresentationFormat>
  <Paragraphs>35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Corbel</vt:lpstr>
      <vt:lpstr>Wingdings 2</vt:lpstr>
      <vt:lpstr>Frame</vt:lpstr>
      <vt:lpstr>LHC Constraints On Dark Matter</vt:lpstr>
      <vt:lpstr>Dark Matter (DM) Candidates</vt:lpstr>
      <vt:lpstr>DM Detection</vt:lpstr>
      <vt:lpstr>SUSY-Supersymmetry Models</vt:lpstr>
      <vt:lpstr>ATLAS Interpretation of Run-1 Data</vt:lpstr>
      <vt:lpstr>ATLAS Interpretation of Run-1 Data</vt:lpstr>
      <vt:lpstr>ATLAS Interpretation of Run-1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Constraints On Dark Matter</dc:title>
  <dc:creator>Peng Wang</dc:creator>
  <cp:lastModifiedBy>Peng Wang</cp:lastModifiedBy>
  <cp:revision>3</cp:revision>
  <dcterms:created xsi:type="dcterms:W3CDTF">2021-03-11T19:57:53Z</dcterms:created>
  <dcterms:modified xsi:type="dcterms:W3CDTF">2021-03-12T02:00:49Z</dcterms:modified>
</cp:coreProperties>
</file>