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66" r:id="rId4"/>
    <p:sldId id="272" r:id="rId5"/>
    <p:sldId id="273" r:id="rId6"/>
    <p:sldId id="269" r:id="rId7"/>
    <p:sldId id="267" r:id="rId8"/>
    <p:sldId id="259" r:id="rId9"/>
    <p:sldId id="270" r:id="rId10"/>
    <p:sldId id="260" r:id="rId11"/>
    <p:sldId id="263" r:id="rId12"/>
    <p:sldId id="264" r:id="rId13"/>
    <p:sldId id="262" r:id="rId14"/>
    <p:sldId id="265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DB57C3-2DB4-BF45-8480-0C8B19452824}" v="80" dt="2024-12-09T20:51:15.2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50"/>
    <p:restoredTop sz="96024"/>
  </p:normalViewPr>
  <p:slideViewPr>
    <p:cSldViewPr snapToGrid="0">
      <p:cViewPr varScale="1">
        <p:scale>
          <a:sx n="118" d="100"/>
          <a:sy n="118" d="100"/>
        </p:scale>
        <p:origin x="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ylan Houston (PGR)" userId="S::d.houston.2@research.gla.ac.uk::1176ed4e-1b9b-4f26-a72c-67b7d467d59c" providerId="AD" clId="Web-{616521D2-E944-909C-9B4D-5B948DBBC70B}"/>
    <pc:docChg chg="addSld modSld">
      <pc:chgData name="Dylan Houston (PGR)" userId="S::d.houston.2@research.gla.ac.uk::1176ed4e-1b9b-4f26-a72c-67b7d467d59c" providerId="AD" clId="Web-{616521D2-E944-909C-9B4D-5B948DBBC70B}" dt="2024-12-01T18:46:43.427" v="23"/>
      <pc:docMkLst>
        <pc:docMk/>
      </pc:docMkLst>
      <pc:sldChg chg="delSp">
        <pc:chgData name="Dylan Houston (PGR)" userId="S::d.houston.2@research.gla.ac.uk::1176ed4e-1b9b-4f26-a72c-67b7d467d59c" providerId="AD" clId="Web-{616521D2-E944-909C-9B4D-5B948DBBC70B}" dt="2024-12-01T18:46:43.427" v="23"/>
        <pc:sldMkLst>
          <pc:docMk/>
          <pc:sldMk cId="2475505355" sldId="259"/>
        </pc:sldMkLst>
      </pc:sldChg>
      <pc:sldChg chg="modSp">
        <pc:chgData name="Dylan Houston (PGR)" userId="S::d.houston.2@research.gla.ac.uk::1176ed4e-1b9b-4f26-a72c-67b7d467d59c" providerId="AD" clId="Web-{616521D2-E944-909C-9B4D-5B948DBBC70B}" dt="2024-12-01T18:46:24.582" v="21" actId="1076"/>
        <pc:sldMkLst>
          <pc:docMk/>
          <pc:sldMk cId="2891109032" sldId="269"/>
        </pc:sldMkLst>
        <pc:spChg chg="mod">
          <ac:chgData name="Dylan Houston (PGR)" userId="S::d.houston.2@research.gla.ac.uk::1176ed4e-1b9b-4f26-a72c-67b7d467d59c" providerId="AD" clId="Web-{616521D2-E944-909C-9B4D-5B948DBBC70B}" dt="2024-12-01T18:46:19.113" v="19" actId="20577"/>
          <ac:spMkLst>
            <pc:docMk/>
            <pc:sldMk cId="2891109032" sldId="269"/>
            <ac:spMk id="3" creationId="{C85FF9E3-4CE1-FC73-D611-20B9B853CB6C}"/>
          </ac:spMkLst>
        </pc:spChg>
        <pc:picChg chg="mod">
          <ac:chgData name="Dylan Houston (PGR)" userId="S::d.houston.2@research.gla.ac.uk::1176ed4e-1b9b-4f26-a72c-67b7d467d59c" providerId="AD" clId="Web-{616521D2-E944-909C-9B4D-5B948DBBC70B}" dt="2024-12-01T18:46:24.582" v="21" actId="1076"/>
          <ac:picMkLst>
            <pc:docMk/>
            <pc:sldMk cId="2891109032" sldId="269"/>
            <ac:picMk id="6" creationId="{1E16B74C-D447-E4DF-15FC-B0BE4524A671}"/>
          </ac:picMkLst>
        </pc:picChg>
      </pc:sldChg>
      <pc:sldChg chg="add replId">
        <pc:chgData name="Dylan Houston (PGR)" userId="S::d.houston.2@research.gla.ac.uk::1176ed4e-1b9b-4f26-a72c-67b7d467d59c" providerId="AD" clId="Web-{616521D2-E944-909C-9B4D-5B948DBBC70B}" dt="2024-12-01T18:46:41.286" v="22"/>
        <pc:sldMkLst>
          <pc:docMk/>
          <pc:sldMk cId="460127159" sldId="270"/>
        </pc:sldMkLst>
      </pc:sldChg>
    </pc:docChg>
  </pc:docChgLst>
  <pc:docChgLst>
    <pc:chgData name="Dylan Houston (PGR)" userId="1176ed4e-1b9b-4f26-a72c-67b7d467d59c" providerId="ADAL" clId="{1CDB57C3-2DB4-BF45-8480-0C8B19452824}"/>
    <pc:docChg chg="undo custSel addSld delSld modSld">
      <pc:chgData name="Dylan Houston (PGR)" userId="1176ed4e-1b9b-4f26-a72c-67b7d467d59c" providerId="ADAL" clId="{1CDB57C3-2DB4-BF45-8480-0C8B19452824}" dt="2024-12-09T20:51:15.249" v="1736"/>
      <pc:docMkLst>
        <pc:docMk/>
      </pc:docMkLst>
      <pc:sldChg chg="del">
        <pc:chgData name="Dylan Houston (PGR)" userId="1176ed4e-1b9b-4f26-a72c-67b7d467d59c" providerId="ADAL" clId="{1CDB57C3-2DB4-BF45-8480-0C8B19452824}" dt="2024-11-24T05:51:08.328" v="1" actId="2696"/>
        <pc:sldMkLst>
          <pc:docMk/>
          <pc:sldMk cId="3625520135" sldId="256"/>
        </pc:sldMkLst>
      </pc:sldChg>
      <pc:sldChg chg="addSp modSp new mod modAnim">
        <pc:chgData name="Dylan Houston (PGR)" userId="1176ed4e-1b9b-4f26-a72c-67b7d467d59c" providerId="ADAL" clId="{1CDB57C3-2DB4-BF45-8480-0C8B19452824}" dt="2024-12-09T20:51:15.249" v="1736"/>
        <pc:sldMkLst>
          <pc:docMk/>
          <pc:sldMk cId="4038754845" sldId="257"/>
        </pc:sldMkLst>
        <pc:spChg chg="mod">
          <ac:chgData name="Dylan Houston (PGR)" userId="1176ed4e-1b9b-4f26-a72c-67b7d467d59c" providerId="ADAL" clId="{1CDB57C3-2DB4-BF45-8480-0C8B19452824}" dt="2024-11-24T05:51:30.431" v="10" actId="20577"/>
          <ac:spMkLst>
            <pc:docMk/>
            <pc:sldMk cId="4038754845" sldId="257"/>
            <ac:spMk id="2" creationId="{266D9DF1-D7C1-A0F1-D555-FF8D1F161E71}"/>
          </ac:spMkLst>
        </pc:spChg>
        <pc:spChg chg="mod">
          <ac:chgData name="Dylan Houston (PGR)" userId="1176ed4e-1b9b-4f26-a72c-67b7d467d59c" providerId="ADAL" clId="{1CDB57C3-2DB4-BF45-8480-0C8B19452824}" dt="2024-12-09T20:51:01.284" v="1732" actId="20577"/>
          <ac:spMkLst>
            <pc:docMk/>
            <pc:sldMk cId="4038754845" sldId="257"/>
            <ac:spMk id="3" creationId="{D5B8BDAA-5EF4-1964-226F-4DE7FA7DAC2E}"/>
          </ac:spMkLst>
        </pc:spChg>
        <pc:picChg chg="add mod">
          <ac:chgData name="Dylan Houston (PGR)" userId="1176ed4e-1b9b-4f26-a72c-67b7d467d59c" providerId="ADAL" clId="{1CDB57C3-2DB4-BF45-8480-0C8B19452824}" dt="2024-12-09T20:51:06.696" v="1734" actId="1076"/>
          <ac:picMkLst>
            <pc:docMk/>
            <pc:sldMk cId="4038754845" sldId="257"/>
            <ac:picMk id="4" creationId="{9F4F8369-160B-5D33-FBDA-90632947A278}"/>
          </ac:picMkLst>
        </pc:picChg>
      </pc:sldChg>
      <pc:sldChg chg="addSp modSp new mod">
        <pc:chgData name="Dylan Houston (PGR)" userId="1176ed4e-1b9b-4f26-a72c-67b7d467d59c" providerId="ADAL" clId="{1CDB57C3-2DB4-BF45-8480-0C8B19452824}" dt="2024-11-30T14:08:59.169" v="1177" actId="208"/>
        <pc:sldMkLst>
          <pc:docMk/>
          <pc:sldMk cId="2211552506" sldId="258"/>
        </pc:sldMkLst>
        <pc:spChg chg="mod">
          <ac:chgData name="Dylan Houston (PGR)" userId="1176ed4e-1b9b-4f26-a72c-67b7d467d59c" providerId="ADAL" clId="{1CDB57C3-2DB4-BF45-8480-0C8B19452824}" dt="2024-11-24T05:58:14.232" v="126" actId="20577"/>
          <ac:spMkLst>
            <pc:docMk/>
            <pc:sldMk cId="2211552506" sldId="258"/>
            <ac:spMk id="2" creationId="{A0069241-E53F-6E92-11EF-D17BDEC443D8}"/>
          </ac:spMkLst>
        </pc:spChg>
        <pc:spChg chg="mod">
          <ac:chgData name="Dylan Houston (PGR)" userId="1176ed4e-1b9b-4f26-a72c-67b7d467d59c" providerId="ADAL" clId="{1CDB57C3-2DB4-BF45-8480-0C8B19452824}" dt="2024-11-30T13:54:05.989" v="682" actId="20577"/>
          <ac:spMkLst>
            <pc:docMk/>
            <pc:sldMk cId="2211552506" sldId="258"/>
            <ac:spMk id="3" creationId="{8F608568-DF16-BC41-FA66-8C029AD6211B}"/>
          </ac:spMkLst>
        </pc:spChg>
        <pc:picChg chg="add mod">
          <ac:chgData name="Dylan Houston (PGR)" userId="1176ed4e-1b9b-4f26-a72c-67b7d467d59c" providerId="ADAL" clId="{1CDB57C3-2DB4-BF45-8480-0C8B19452824}" dt="2024-11-30T14:08:48.453" v="1176" actId="1076"/>
          <ac:picMkLst>
            <pc:docMk/>
            <pc:sldMk cId="2211552506" sldId="258"/>
            <ac:picMk id="5" creationId="{13F70F92-B066-2442-00A0-8D466E7AE9C0}"/>
          </ac:picMkLst>
        </pc:picChg>
        <pc:picChg chg="add mod">
          <ac:chgData name="Dylan Houston (PGR)" userId="1176ed4e-1b9b-4f26-a72c-67b7d467d59c" providerId="ADAL" clId="{1CDB57C3-2DB4-BF45-8480-0C8B19452824}" dt="2024-11-30T14:08:42.556" v="1174" actId="1076"/>
          <ac:picMkLst>
            <pc:docMk/>
            <pc:sldMk cId="2211552506" sldId="258"/>
            <ac:picMk id="7" creationId="{93223FAE-EBAE-5B18-067D-9725FD234E0A}"/>
          </ac:picMkLst>
        </pc:picChg>
        <pc:picChg chg="add mod">
          <ac:chgData name="Dylan Houston (PGR)" userId="1176ed4e-1b9b-4f26-a72c-67b7d467d59c" providerId="ADAL" clId="{1CDB57C3-2DB4-BF45-8480-0C8B19452824}" dt="2024-11-30T14:08:59.169" v="1177" actId="208"/>
          <ac:picMkLst>
            <pc:docMk/>
            <pc:sldMk cId="2211552506" sldId="258"/>
            <ac:picMk id="8" creationId="{20CAAA1D-FF5B-7FD5-F95A-1D537F081822}"/>
          </ac:picMkLst>
        </pc:picChg>
      </pc:sldChg>
      <pc:sldChg chg="addSp delSp modSp new mod modAnim">
        <pc:chgData name="Dylan Houston (PGR)" userId="1176ed4e-1b9b-4f26-a72c-67b7d467d59c" providerId="ADAL" clId="{1CDB57C3-2DB4-BF45-8480-0C8B19452824}" dt="2024-12-09T20:49:12.015" v="1648"/>
        <pc:sldMkLst>
          <pc:docMk/>
          <pc:sldMk cId="2475505355" sldId="259"/>
        </pc:sldMkLst>
        <pc:spChg chg="mod">
          <ac:chgData name="Dylan Houston (PGR)" userId="1176ed4e-1b9b-4f26-a72c-67b7d467d59c" providerId="ADAL" clId="{1CDB57C3-2DB4-BF45-8480-0C8B19452824}" dt="2024-11-24T05:58:23.054" v="159" actId="20577"/>
          <ac:spMkLst>
            <pc:docMk/>
            <pc:sldMk cId="2475505355" sldId="259"/>
            <ac:spMk id="2" creationId="{E6A1AD0C-14E3-9CB0-A677-21FFDAE50A9B}"/>
          </ac:spMkLst>
        </pc:spChg>
        <pc:spChg chg="add mod">
          <ac:chgData name="Dylan Houston (PGR)" userId="1176ed4e-1b9b-4f26-a72c-67b7d467d59c" providerId="ADAL" clId="{1CDB57C3-2DB4-BF45-8480-0C8B19452824}" dt="2024-11-24T06:03:14.265" v="203" actId="1036"/>
          <ac:spMkLst>
            <pc:docMk/>
            <pc:sldMk cId="2475505355" sldId="259"/>
            <ac:spMk id="9" creationId="{3C0E69E3-CF52-1B64-BCBC-33ECBE4D2314}"/>
          </ac:spMkLst>
        </pc:spChg>
        <pc:picChg chg="add mod modCrop">
          <ac:chgData name="Dylan Houston (PGR)" userId="1176ed4e-1b9b-4f26-a72c-67b7d467d59c" providerId="ADAL" clId="{1CDB57C3-2DB4-BF45-8480-0C8B19452824}" dt="2024-11-24T06:00:18.652" v="163" actId="1076"/>
          <ac:picMkLst>
            <pc:docMk/>
            <pc:sldMk cId="2475505355" sldId="259"/>
            <ac:picMk id="4" creationId="{B86B8B94-54A3-A213-7EF9-D8998D6CCA48}"/>
          </ac:picMkLst>
        </pc:picChg>
        <pc:picChg chg="add mod">
          <ac:chgData name="Dylan Houston (PGR)" userId="1176ed4e-1b9b-4f26-a72c-67b7d467d59c" providerId="ADAL" clId="{1CDB57C3-2DB4-BF45-8480-0C8B19452824}" dt="2024-11-24T06:03:14.265" v="203" actId="1036"/>
          <ac:picMkLst>
            <pc:docMk/>
            <pc:sldMk cId="2475505355" sldId="259"/>
            <ac:picMk id="5" creationId="{038804A8-1A73-ADCB-5247-716FD88F9165}"/>
          </ac:picMkLst>
        </pc:picChg>
        <pc:picChg chg="add mod">
          <ac:chgData name="Dylan Houston (PGR)" userId="1176ed4e-1b9b-4f26-a72c-67b7d467d59c" providerId="ADAL" clId="{1CDB57C3-2DB4-BF45-8480-0C8B19452824}" dt="2024-11-24T06:03:14.265" v="203" actId="1036"/>
          <ac:picMkLst>
            <pc:docMk/>
            <pc:sldMk cId="2475505355" sldId="259"/>
            <ac:picMk id="6" creationId="{8544F0BD-096C-E889-CB55-C894198056F5}"/>
          </ac:picMkLst>
        </pc:picChg>
        <pc:picChg chg="add mod">
          <ac:chgData name="Dylan Houston (PGR)" userId="1176ed4e-1b9b-4f26-a72c-67b7d467d59c" providerId="ADAL" clId="{1CDB57C3-2DB4-BF45-8480-0C8B19452824}" dt="2024-11-24T06:03:14.265" v="203" actId="1036"/>
          <ac:picMkLst>
            <pc:docMk/>
            <pc:sldMk cId="2475505355" sldId="259"/>
            <ac:picMk id="7" creationId="{FD04A41F-E4AF-D389-739F-F33CFAEB881C}"/>
          </ac:picMkLst>
        </pc:picChg>
        <pc:picChg chg="add mod">
          <ac:chgData name="Dylan Houston (PGR)" userId="1176ed4e-1b9b-4f26-a72c-67b7d467d59c" providerId="ADAL" clId="{1CDB57C3-2DB4-BF45-8480-0C8B19452824}" dt="2024-11-24T06:03:14.265" v="203" actId="1036"/>
          <ac:picMkLst>
            <pc:docMk/>
            <pc:sldMk cId="2475505355" sldId="259"/>
            <ac:picMk id="8" creationId="{672A10B8-2B2C-AFE1-008C-ACDC85145D70}"/>
          </ac:picMkLst>
        </pc:picChg>
        <pc:picChg chg="add mod">
          <ac:chgData name="Dylan Houston (PGR)" userId="1176ed4e-1b9b-4f26-a72c-67b7d467d59c" providerId="ADAL" clId="{1CDB57C3-2DB4-BF45-8480-0C8B19452824}" dt="2024-11-24T06:03:14.265" v="203" actId="1036"/>
          <ac:picMkLst>
            <pc:docMk/>
            <pc:sldMk cId="2475505355" sldId="259"/>
            <ac:picMk id="10" creationId="{723E580A-5279-DC7B-9FE4-E5BBF983CCA5}"/>
          </ac:picMkLst>
        </pc:picChg>
      </pc:sldChg>
      <pc:sldChg chg="addSp delSp modSp new mod modAnim">
        <pc:chgData name="Dylan Houston (PGR)" userId="1176ed4e-1b9b-4f26-a72c-67b7d467d59c" providerId="ADAL" clId="{1CDB57C3-2DB4-BF45-8480-0C8B19452824}" dt="2024-12-09T20:49:30.614" v="1654"/>
        <pc:sldMkLst>
          <pc:docMk/>
          <pc:sldMk cId="507375834" sldId="260"/>
        </pc:sldMkLst>
        <pc:spChg chg="mod">
          <ac:chgData name="Dylan Houston (PGR)" userId="1176ed4e-1b9b-4f26-a72c-67b7d467d59c" providerId="ADAL" clId="{1CDB57C3-2DB4-BF45-8480-0C8B19452824}" dt="2024-11-24T06:03:24.889" v="213" actId="20577"/>
          <ac:spMkLst>
            <pc:docMk/>
            <pc:sldMk cId="507375834" sldId="260"/>
            <ac:spMk id="2" creationId="{DB7262D3-76B6-993D-6299-E37AB70E4C37}"/>
          </ac:spMkLst>
        </pc:spChg>
        <pc:spChg chg="add mod">
          <ac:chgData name="Dylan Houston (PGR)" userId="1176ed4e-1b9b-4f26-a72c-67b7d467d59c" providerId="ADAL" clId="{1CDB57C3-2DB4-BF45-8480-0C8B19452824}" dt="2024-11-24T06:05:00.145" v="225" actId="1076"/>
          <ac:spMkLst>
            <pc:docMk/>
            <pc:sldMk cId="507375834" sldId="260"/>
            <ac:spMk id="9" creationId="{73206C65-746F-7916-8225-ACEC00116AB8}"/>
          </ac:spMkLst>
        </pc:spChg>
        <pc:picChg chg="add mod">
          <ac:chgData name="Dylan Houston (PGR)" userId="1176ed4e-1b9b-4f26-a72c-67b7d467d59c" providerId="ADAL" clId="{1CDB57C3-2DB4-BF45-8480-0C8B19452824}" dt="2024-11-24T06:03:55.581" v="215" actId="1076"/>
          <ac:picMkLst>
            <pc:docMk/>
            <pc:sldMk cId="507375834" sldId="260"/>
            <ac:picMk id="4" creationId="{6448AFA8-CFCC-F23B-091C-5C8E60724C78}"/>
          </ac:picMkLst>
        </pc:picChg>
        <pc:picChg chg="add">
          <ac:chgData name="Dylan Houston (PGR)" userId="1176ed4e-1b9b-4f26-a72c-67b7d467d59c" providerId="ADAL" clId="{1CDB57C3-2DB4-BF45-8480-0C8B19452824}" dt="2024-11-24T06:04:14.420" v="217"/>
          <ac:picMkLst>
            <pc:docMk/>
            <pc:sldMk cId="507375834" sldId="260"/>
            <ac:picMk id="5" creationId="{3D4E70AE-CE03-677B-A965-54B603F54FE2}"/>
          </ac:picMkLst>
        </pc:picChg>
        <pc:picChg chg="add mod">
          <ac:chgData name="Dylan Houston (PGR)" userId="1176ed4e-1b9b-4f26-a72c-67b7d467d59c" providerId="ADAL" clId="{1CDB57C3-2DB4-BF45-8480-0C8B19452824}" dt="2024-11-24T06:04:25.406" v="219" actId="1076"/>
          <ac:picMkLst>
            <pc:docMk/>
            <pc:sldMk cId="507375834" sldId="260"/>
            <ac:picMk id="6" creationId="{8B579702-E0C1-F4A8-C9AD-453E3FCF16E5}"/>
          </ac:picMkLst>
        </pc:picChg>
        <pc:picChg chg="add mod">
          <ac:chgData name="Dylan Houston (PGR)" userId="1176ed4e-1b9b-4f26-a72c-67b7d467d59c" providerId="ADAL" clId="{1CDB57C3-2DB4-BF45-8480-0C8B19452824}" dt="2024-11-24T06:04:38.458" v="221" actId="1076"/>
          <ac:picMkLst>
            <pc:docMk/>
            <pc:sldMk cId="507375834" sldId="260"/>
            <ac:picMk id="7" creationId="{5B07E817-71E4-F956-EE82-884DB0C21C4E}"/>
          </ac:picMkLst>
        </pc:picChg>
        <pc:picChg chg="add mod">
          <ac:chgData name="Dylan Houston (PGR)" userId="1176ed4e-1b9b-4f26-a72c-67b7d467d59c" providerId="ADAL" clId="{1CDB57C3-2DB4-BF45-8480-0C8B19452824}" dt="2024-11-24T06:04:50.415" v="223" actId="1076"/>
          <ac:picMkLst>
            <pc:docMk/>
            <pc:sldMk cId="507375834" sldId="260"/>
            <ac:picMk id="8" creationId="{6CF33836-9AE1-BF9D-1E91-183FC96F45F6}"/>
          </ac:picMkLst>
        </pc:picChg>
        <pc:picChg chg="add mod">
          <ac:chgData name="Dylan Houston (PGR)" userId="1176ed4e-1b9b-4f26-a72c-67b7d467d59c" providerId="ADAL" clId="{1CDB57C3-2DB4-BF45-8480-0C8B19452824}" dt="2024-11-24T06:05:18.358" v="227" actId="1076"/>
          <ac:picMkLst>
            <pc:docMk/>
            <pc:sldMk cId="507375834" sldId="260"/>
            <ac:picMk id="10" creationId="{260999F3-D354-E91D-BD34-A03CE12A8728}"/>
          </ac:picMkLst>
        </pc:picChg>
      </pc:sldChg>
      <pc:sldChg chg="modSp new add del mod">
        <pc:chgData name="Dylan Houston (PGR)" userId="1176ed4e-1b9b-4f26-a72c-67b7d467d59c" providerId="ADAL" clId="{1CDB57C3-2DB4-BF45-8480-0C8B19452824}" dt="2024-11-24T06:09:07.567" v="264" actId="2696"/>
        <pc:sldMkLst>
          <pc:docMk/>
          <pc:sldMk cId="1095207831" sldId="261"/>
        </pc:sldMkLst>
      </pc:sldChg>
      <pc:sldChg chg="addSp delSp modSp new mod">
        <pc:chgData name="Dylan Houston (PGR)" userId="1176ed4e-1b9b-4f26-a72c-67b7d467d59c" providerId="ADAL" clId="{1CDB57C3-2DB4-BF45-8480-0C8B19452824}" dt="2024-11-30T14:06:30.379" v="1156" actId="20577"/>
        <pc:sldMkLst>
          <pc:docMk/>
          <pc:sldMk cId="1022908946" sldId="262"/>
        </pc:sldMkLst>
        <pc:spChg chg="mod">
          <ac:chgData name="Dylan Houston (PGR)" userId="1176ed4e-1b9b-4f26-a72c-67b7d467d59c" providerId="ADAL" clId="{1CDB57C3-2DB4-BF45-8480-0C8B19452824}" dt="2024-11-30T14:06:30.379" v="1156" actId="20577"/>
          <ac:spMkLst>
            <pc:docMk/>
            <pc:sldMk cId="1022908946" sldId="262"/>
            <ac:spMk id="2" creationId="{E18653B1-6C68-8B6B-8344-2593EB649B5C}"/>
          </ac:spMkLst>
        </pc:spChg>
        <pc:picChg chg="add">
          <ac:chgData name="Dylan Houston (PGR)" userId="1176ed4e-1b9b-4f26-a72c-67b7d467d59c" providerId="ADAL" clId="{1CDB57C3-2DB4-BF45-8480-0C8B19452824}" dt="2024-11-24T06:06:19.440" v="255"/>
          <ac:picMkLst>
            <pc:docMk/>
            <pc:sldMk cId="1022908946" sldId="262"/>
            <ac:picMk id="4" creationId="{EC11BD68-30F1-2143-26F6-14049556C756}"/>
          </ac:picMkLst>
        </pc:picChg>
      </pc:sldChg>
      <pc:sldChg chg="addSp delSp modSp new mod modAnim">
        <pc:chgData name="Dylan Houston (PGR)" userId="1176ed4e-1b9b-4f26-a72c-67b7d467d59c" providerId="ADAL" clId="{1CDB57C3-2DB4-BF45-8480-0C8B19452824}" dt="2024-12-09T20:49:37.282" v="1656"/>
        <pc:sldMkLst>
          <pc:docMk/>
          <pc:sldMk cId="4064380451" sldId="263"/>
        </pc:sldMkLst>
        <pc:spChg chg="mod">
          <ac:chgData name="Dylan Houston (PGR)" userId="1176ed4e-1b9b-4f26-a72c-67b7d467d59c" providerId="ADAL" clId="{1CDB57C3-2DB4-BF45-8480-0C8B19452824}" dt="2024-11-24T06:10:18.647" v="315" actId="20577"/>
          <ac:spMkLst>
            <pc:docMk/>
            <pc:sldMk cId="4064380451" sldId="263"/>
            <ac:spMk id="2" creationId="{B9280930-FB07-DE09-3B82-22131AA5C0BE}"/>
          </ac:spMkLst>
        </pc:spChg>
        <pc:picChg chg="add mod">
          <ac:chgData name="Dylan Houston (PGR)" userId="1176ed4e-1b9b-4f26-a72c-67b7d467d59c" providerId="ADAL" clId="{1CDB57C3-2DB4-BF45-8480-0C8B19452824}" dt="2024-11-24T06:09:01.775" v="263" actId="1076"/>
          <ac:picMkLst>
            <pc:docMk/>
            <pc:sldMk cId="4064380451" sldId="263"/>
            <ac:picMk id="5" creationId="{60659FD7-53B8-963E-9D88-54E98937986E}"/>
          </ac:picMkLst>
        </pc:picChg>
        <pc:picChg chg="add mod">
          <ac:chgData name="Dylan Houston (PGR)" userId="1176ed4e-1b9b-4f26-a72c-67b7d467d59c" providerId="ADAL" clId="{1CDB57C3-2DB4-BF45-8480-0C8B19452824}" dt="2024-11-24T06:09:36.600" v="266" actId="1076"/>
          <ac:picMkLst>
            <pc:docMk/>
            <pc:sldMk cId="4064380451" sldId="263"/>
            <ac:picMk id="6" creationId="{D7871C0D-BFE1-1843-389C-B7627D0C76C4}"/>
          </ac:picMkLst>
        </pc:picChg>
        <pc:picChg chg="add mod">
          <ac:chgData name="Dylan Houston (PGR)" userId="1176ed4e-1b9b-4f26-a72c-67b7d467d59c" providerId="ADAL" clId="{1CDB57C3-2DB4-BF45-8480-0C8B19452824}" dt="2024-11-24T06:09:47.225" v="268" actId="1076"/>
          <ac:picMkLst>
            <pc:docMk/>
            <pc:sldMk cId="4064380451" sldId="263"/>
            <ac:picMk id="7" creationId="{BCFAD798-DDE5-D186-B448-0FA2D1013BDC}"/>
          </ac:picMkLst>
        </pc:picChg>
      </pc:sldChg>
      <pc:sldChg chg="addSp delSp modSp new mod modAnim">
        <pc:chgData name="Dylan Houston (PGR)" userId="1176ed4e-1b9b-4f26-a72c-67b7d467d59c" providerId="ADAL" clId="{1CDB57C3-2DB4-BF45-8480-0C8B19452824}" dt="2024-12-09T20:49:42.498" v="1658"/>
        <pc:sldMkLst>
          <pc:docMk/>
          <pc:sldMk cId="3452913578" sldId="264"/>
        </pc:sldMkLst>
        <pc:spChg chg="mod">
          <ac:chgData name="Dylan Houston (PGR)" userId="1176ed4e-1b9b-4f26-a72c-67b7d467d59c" providerId="ADAL" clId="{1CDB57C3-2DB4-BF45-8480-0C8B19452824}" dt="2024-11-24T06:10:26.834" v="319" actId="5793"/>
          <ac:spMkLst>
            <pc:docMk/>
            <pc:sldMk cId="3452913578" sldId="264"/>
            <ac:spMk id="2" creationId="{EFA69DD4-DD08-464E-8C75-7A3CAC6C788F}"/>
          </ac:spMkLst>
        </pc:spChg>
        <pc:picChg chg="add mod">
          <ac:chgData name="Dylan Houston (PGR)" userId="1176ed4e-1b9b-4f26-a72c-67b7d467d59c" providerId="ADAL" clId="{1CDB57C3-2DB4-BF45-8480-0C8B19452824}" dt="2024-11-24T06:10:45.962" v="322" actId="1076"/>
          <ac:picMkLst>
            <pc:docMk/>
            <pc:sldMk cId="3452913578" sldId="264"/>
            <ac:picMk id="4" creationId="{7DC80C57-191B-167E-A28F-4B87EC3AFA64}"/>
          </ac:picMkLst>
        </pc:picChg>
        <pc:picChg chg="add">
          <ac:chgData name="Dylan Houston (PGR)" userId="1176ed4e-1b9b-4f26-a72c-67b7d467d59c" providerId="ADAL" clId="{1CDB57C3-2DB4-BF45-8480-0C8B19452824}" dt="2024-11-24T06:10:56.146" v="323"/>
          <ac:picMkLst>
            <pc:docMk/>
            <pc:sldMk cId="3452913578" sldId="264"/>
            <ac:picMk id="5" creationId="{8453F21E-60CC-D7E3-DA4D-77AF52761748}"/>
          </ac:picMkLst>
        </pc:picChg>
        <pc:picChg chg="add mod">
          <ac:chgData name="Dylan Houston (PGR)" userId="1176ed4e-1b9b-4f26-a72c-67b7d467d59c" providerId="ADAL" clId="{1CDB57C3-2DB4-BF45-8480-0C8B19452824}" dt="2024-11-24T06:11:09.918" v="325" actId="1076"/>
          <ac:picMkLst>
            <pc:docMk/>
            <pc:sldMk cId="3452913578" sldId="264"/>
            <ac:picMk id="6" creationId="{05D491B2-A145-8EF5-4ADE-C92490CC4E7F}"/>
          </ac:picMkLst>
        </pc:picChg>
      </pc:sldChg>
      <pc:sldChg chg="addSp delSp modSp new mod">
        <pc:chgData name="Dylan Houston (PGR)" userId="1176ed4e-1b9b-4f26-a72c-67b7d467d59c" providerId="ADAL" clId="{1CDB57C3-2DB4-BF45-8480-0C8B19452824}" dt="2024-11-30T13:56:03.866" v="724" actId="1076"/>
        <pc:sldMkLst>
          <pc:docMk/>
          <pc:sldMk cId="1174263436" sldId="265"/>
        </pc:sldMkLst>
        <pc:spChg chg="mod">
          <ac:chgData name="Dylan Houston (PGR)" userId="1176ed4e-1b9b-4f26-a72c-67b7d467d59c" providerId="ADAL" clId="{1CDB57C3-2DB4-BF45-8480-0C8B19452824}" dt="2024-11-30T13:48:11.109" v="470" actId="20577"/>
          <ac:spMkLst>
            <pc:docMk/>
            <pc:sldMk cId="1174263436" sldId="265"/>
            <ac:spMk id="2" creationId="{DE4F5CEE-EA0D-1ED2-7B02-51B43EB1A27F}"/>
          </ac:spMkLst>
        </pc:spChg>
        <pc:spChg chg="add mod">
          <ac:chgData name="Dylan Houston (PGR)" userId="1176ed4e-1b9b-4f26-a72c-67b7d467d59c" providerId="ADAL" clId="{1CDB57C3-2DB4-BF45-8480-0C8B19452824}" dt="2024-11-30T13:55:54.016" v="705" actId="1076"/>
          <ac:spMkLst>
            <pc:docMk/>
            <pc:sldMk cId="1174263436" sldId="265"/>
            <ac:spMk id="9" creationId="{50BE850E-4A3F-9849-9160-E5131BC907F5}"/>
          </ac:spMkLst>
        </pc:spChg>
        <pc:spChg chg="add mod">
          <ac:chgData name="Dylan Houston (PGR)" userId="1176ed4e-1b9b-4f26-a72c-67b7d467d59c" providerId="ADAL" clId="{1CDB57C3-2DB4-BF45-8480-0C8B19452824}" dt="2024-11-30T13:56:03.866" v="724" actId="1076"/>
          <ac:spMkLst>
            <pc:docMk/>
            <pc:sldMk cId="1174263436" sldId="265"/>
            <ac:spMk id="10" creationId="{473FFF25-9B3D-EFA6-9C91-E2251C9D5CCC}"/>
          </ac:spMkLst>
        </pc:spChg>
        <pc:picChg chg="add mod modCrop">
          <ac:chgData name="Dylan Houston (PGR)" userId="1176ed4e-1b9b-4f26-a72c-67b7d467d59c" providerId="ADAL" clId="{1CDB57C3-2DB4-BF45-8480-0C8B19452824}" dt="2024-11-30T13:55:47.372" v="690" actId="1076"/>
          <ac:picMkLst>
            <pc:docMk/>
            <pc:sldMk cId="1174263436" sldId="265"/>
            <ac:picMk id="5" creationId="{D0F2FBFE-3CE4-397F-51CD-FD62986B994D}"/>
          </ac:picMkLst>
        </pc:picChg>
        <pc:picChg chg="add mod">
          <ac:chgData name="Dylan Houston (PGR)" userId="1176ed4e-1b9b-4f26-a72c-67b7d467d59c" providerId="ADAL" clId="{1CDB57C3-2DB4-BF45-8480-0C8B19452824}" dt="2024-11-30T13:55:45.205" v="689" actId="1076"/>
          <ac:picMkLst>
            <pc:docMk/>
            <pc:sldMk cId="1174263436" sldId="265"/>
            <ac:picMk id="8" creationId="{C001F242-7026-F9FC-CDE6-C8ACD0D4AAFF}"/>
          </ac:picMkLst>
        </pc:picChg>
      </pc:sldChg>
      <pc:sldChg chg="add del">
        <pc:chgData name="Dylan Houston (PGR)" userId="1176ed4e-1b9b-4f26-a72c-67b7d467d59c" providerId="ADAL" clId="{1CDB57C3-2DB4-BF45-8480-0C8B19452824}" dt="2024-11-30T13:51:42.642" v="483" actId="2696"/>
        <pc:sldMkLst>
          <pc:docMk/>
          <pc:sldMk cId="2692239881" sldId="266"/>
        </pc:sldMkLst>
      </pc:sldChg>
      <pc:sldChg chg="addSp delSp modSp new mod">
        <pc:chgData name="Dylan Houston (PGR)" userId="1176ed4e-1b9b-4f26-a72c-67b7d467d59c" providerId="ADAL" clId="{1CDB57C3-2DB4-BF45-8480-0C8B19452824}" dt="2024-12-09T20:39:55.936" v="1263" actId="1076"/>
        <pc:sldMkLst>
          <pc:docMk/>
          <pc:sldMk cId="3659155847" sldId="266"/>
        </pc:sldMkLst>
        <pc:spChg chg="mod">
          <ac:chgData name="Dylan Houston (PGR)" userId="1176ed4e-1b9b-4f26-a72c-67b7d467d59c" providerId="ADAL" clId="{1CDB57C3-2DB4-BF45-8480-0C8B19452824}" dt="2024-11-30T13:58:28.168" v="740"/>
          <ac:spMkLst>
            <pc:docMk/>
            <pc:sldMk cId="3659155847" sldId="266"/>
            <ac:spMk id="2" creationId="{050A9D22-FD42-D066-8C06-43BC59142890}"/>
          </ac:spMkLst>
        </pc:spChg>
        <pc:spChg chg="mod">
          <ac:chgData name="Dylan Houston (PGR)" userId="1176ed4e-1b9b-4f26-a72c-67b7d467d59c" providerId="ADAL" clId="{1CDB57C3-2DB4-BF45-8480-0C8B19452824}" dt="2024-12-04T16:43:19.231" v="1243" actId="20577"/>
          <ac:spMkLst>
            <pc:docMk/>
            <pc:sldMk cId="3659155847" sldId="266"/>
            <ac:spMk id="3" creationId="{9DD09F6E-69F9-E129-8D72-8A80D64A2CA2}"/>
          </ac:spMkLst>
        </pc:spChg>
        <pc:picChg chg="add mod">
          <ac:chgData name="Dylan Houston (PGR)" userId="1176ed4e-1b9b-4f26-a72c-67b7d467d59c" providerId="ADAL" clId="{1CDB57C3-2DB4-BF45-8480-0C8B19452824}" dt="2024-11-30T14:10:11.437" v="1188" actId="12788"/>
          <ac:picMkLst>
            <pc:docMk/>
            <pc:sldMk cId="3659155847" sldId="266"/>
            <ac:picMk id="5" creationId="{58DDD234-1BAB-534C-CD92-144006F4A56A}"/>
          </ac:picMkLst>
        </pc:picChg>
        <pc:picChg chg="add mod">
          <ac:chgData name="Dylan Houston (PGR)" userId="1176ed4e-1b9b-4f26-a72c-67b7d467d59c" providerId="ADAL" clId="{1CDB57C3-2DB4-BF45-8480-0C8B19452824}" dt="2024-12-09T20:39:55.936" v="1263" actId="1076"/>
          <ac:picMkLst>
            <pc:docMk/>
            <pc:sldMk cId="3659155847" sldId="266"/>
            <ac:picMk id="6" creationId="{FB325465-F4AF-2559-7E5B-B65C91A29B86}"/>
          </ac:picMkLst>
        </pc:picChg>
        <pc:picChg chg="add mod">
          <ac:chgData name="Dylan Houston (PGR)" userId="1176ed4e-1b9b-4f26-a72c-67b7d467d59c" providerId="ADAL" clId="{1CDB57C3-2DB4-BF45-8480-0C8B19452824}" dt="2024-12-09T20:39:49.369" v="1262" actId="1076"/>
          <ac:picMkLst>
            <pc:docMk/>
            <pc:sldMk cId="3659155847" sldId="266"/>
            <ac:picMk id="7" creationId="{E213D381-0809-EC1A-984B-B9AA28655F15}"/>
          </ac:picMkLst>
        </pc:picChg>
        <pc:picChg chg="add mod">
          <ac:chgData name="Dylan Houston (PGR)" userId="1176ed4e-1b9b-4f26-a72c-67b7d467d59c" providerId="ADAL" clId="{1CDB57C3-2DB4-BF45-8480-0C8B19452824}" dt="2024-11-30T14:10:11.437" v="1188" actId="12788"/>
          <ac:picMkLst>
            <pc:docMk/>
            <pc:sldMk cId="3659155847" sldId="266"/>
            <ac:picMk id="9" creationId="{11EAAF23-E349-293F-DE86-4B3DAD68FD2B}"/>
          </ac:picMkLst>
        </pc:picChg>
        <pc:picChg chg="add mod">
          <ac:chgData name="Dylan Houston (PGR)" userId="1176ed4e-1b9b-4f26-a72c-67b7d467d59c" providerId="ADAL" clId="{1CDB57C3-2DB4-BF45-8480-0C8B19452824}" dt="2024-12-09T20:39:55.936" v="1263" actId="1076"/>
          <ac:picMkLst>
            <pc:docMk/>
            <pc:sldMk cId="3659155847" sldId="266"/>
            <ac:picMk id="10" creationId="{340440CE-5B7F-0940-81A6-B8A6F2476B9A}"/>
          </ac:picMkLst>
        </pc:picChg>
      </pc:sldChg>
      <pc:sldChg chg="addSp delSp modSp new mod">
        <pc:chgData name="Dylan Houston (PGR)" userId="1176ed4e-1b9b-4f26-a72c-67b7d467d59c" providerId="ADAL" clId="{1CDB57C3-2DB4-BF45-8480-0C8B19452824}" dt="2024-11-30T14:11:54.432" v="1209" actId="1035"/>
        <pc:sldMkLst>
          <pc:docMk/>
          <pc:sldMk cId="3455557356" sldId="267"/>
        </pc:sldMkLst>
        <pc:spChg chg="mod">
          <ac:chgData name="Dylan Houston (PGR)" userId="1176ed4e-1b9b-4f26-a72c-67b7d467d59c" providerId="ADAL" clId="{1CDB57C3-2DB4-BF45-8480-0C8B19452824}" dt="2024-11-30T13:59:57.022" v="804"/>
          <ac:spMkLst>
            <pc:docMk/>
            <pc:sldMk cId="3455557356" sldId="267"/>
            <ac:spMk id="2" creationId="{348AFB7C-DE47-EFD3-4F0D-CE465BEFC02B}"/>
          </ac:spMkLst>
        </pc:spChg>
        <pc:spChg chg="mod">
          <ac:chgData name="Dylan Houston (PGR)" userId="1176ed4e-1b9b-4f26-a72c-67b7d467d59c" providerId="ADAL" clId="{1CDB57C3-2DB4-BF45-8480-0C8B19452824}" dt="2024-11-30T14:00:08.622" v="869" actId="20577"/>
          <ac:spMkLst>
            <pc:docMk/>
            <pc:sldMk cId="3455557356" sldId="267"/>
            <ac:spMk id="3" creationId="{8A493E69-1B16-1641-0DBD-1AB889C47D64}"/>
          </ac:spMkLst>
        </pc:spChg>
        <pc:picChg chg="add mod">
          <ac:chgData name="Dylan Houston (PGR)" userId="1176ed4e-1b9b-4f26-a72c-67b7d467d59c" providerId="ADAL" clId="{1CDB57C3-2DB4-BF45-8480-0C8B19452824}" dt="2024-11-30T14:11:40.970" v="1201" actId="1076"/>
          <ac:picMkLst>
            <pc:docMk/>
            <pc:sldMk cId="3455557356" sldId="267"/>
            <ac:picMk id="5" creationId="{B0E96DFF-A453-88DA-B5D9-82C60814188E}"/>
          </ac:picMkLst>
        </pc:picChg>
        <pc:picChg chg="add mod">
          <ac:chgData name="Dylan Houston (PGR)" userId="1176ed4e-1b9b-4f26-a72c-67b7d467d59c" providerId="ADAL" clId="{1CDB57C3-2DB4-BF45-8480-0C8B19452824}" dt="2024-11-30T14:11:54.432" v="1209" actId="1035"/>
          <ac:picMkLst>
            <pc:docMk/>
            <pc:sldMk cId="3455557356" sldId="267"/>
            <ac:picMk id="9" creationId="{9C7308AC-69A0-04DE-35D2-F89DC9C2BB7C}"/>
          </ac:picMkLst>
        </pc:picChg>
      </pc:sldChg>
      <pc:sldChg chg="addSp delSp modSp new mod">
        <pc:chgData name="Dylan Houston (PGR)" userId="1176ed4e-1b9b-4f26-a72c-67b7d467d59c" providerId="ADAL" clId="{1CDB57C3-2DB4-BF45-8480-0C8B19452824}" dt="2024-12-09T20:50:17.912" v="1694" actId="20577"/>
        <pc:sldMkLst>
          <pc:docMk/>
          <pc:sldMk cId="3627890599" sldId="268"/>
        </pc:sldMkLst>
        <pc:spChg chg="mod">
          <ac:chgData name="Dylan Houston (PGR)" userId="1176ed4e-1b9b-4f26-a72c-67b7d467d59c" providerId="ADAL" clId="{1CDB57C3-2DB4-BF45-8480-0C8B19452824}" dt="2024-12-09T20:50:17.912" v="1694" actId="20577"/>
          <ac:spMkLst>
            <pc:docMk/>
            <pc:sldMk cId="3627890599" sldId="268"/>
            <ac:spMk id="2" creationId="{43E0BDC5-5E3A-C5AA-06C8-105AEA5661DE}"/>
          </ac:spMkLst>
        </pc:spChg>
        <pc:picChg chg="add mod">
          <ac:chgData name="Dylan Houston (PGR)" userId="1176ed4e-1b9b-4f26-a72c-67b7d467d59c" providerId="ADAL" clId="{1CDB57C3-2DB4-BF45-8480-0C8B19452824}" dt="2024-11-30T14:01:08.975" v="907" actId="1035"/>
          <ac:picMkLst>
            <pc:docMk/>
            <pc:sldMk cId="3627890599" sldId="268"/>
            <ac:picMk id="5" creationId="{9037D5E7-C47B-2B0F-EAF8-9271804EB07A}"/>
          </ac:picMkLst>
        </pc:picChg>
      </pc:sldChg>
      <pc:sldChg chg="addSp delSp modSp new mod modClrScheme chgLayout">
        <pc:chgData name="Dylan Houston (PGR)" userId="1176ed4e-1b9b-4f26-a72c-67b7d467d59c" providerId="ADAL" clId="{1CDB57C3-2DB4-BF45-8480-0C8B19452824}" dt="2024-11-30T14:07:41.226" v="1159" actId="1076"/>
        <pc:sldMkLst>
          <pc:docMk/>
          <pc:sldMk cId="2891109032" sldId="269"/>
        </pc:sldMkLst>
        <pc:spChg chg="mod ord">
          <ac:chgData name="Dylan Houston (PGR)" userId="1176ed4e-1b9b-4f26-a72c-67b7d467d59c" providerId="ADAL" clId="{1CDB57C3-2DB4-BF45-8480-0C8B19452824}" dt="2024-11-30T14:01:54.293" v="965" actId="700"/>
          <ac:spMkLst>
            <pc:docMk/>
            <pc:sldMk cId="2891109032" sldId="269"/>
            <ac:spMk id="2" creationId="{CBEE8668-B6E3-F282-774E-ECCE6924D215}"/>
          </ac:spMkLst>
        </pc:spChg>
        <pc:spChg chg="mod ord">
          <ac:chgData name="Dylan Houston (PGR)" userId="1176ed4e-1b9b-4f26-a72c-67b7d467d59c" providerId="ADAL" clId="{1CDB57C3-2DB4-BF45-8480-0C8B19452824}" dt="2024-11-30T14:05:13.240" v="1120" actId="20577"/>
          <ac:spMkLst>
            <pc:docMk/>
            <pc:sldMk cId="2891109032" sldId="269"/>
            <ac:spMk id="3" creationId="{C85FF9E3-4CE1-FC73-D611-20B9B853CB6C}"/>
          </ac:spMkLst>
        </pc:spChg>
        <pc:picChg chg="add mod">
          <ac:chgData name="Dylan Houston (PGR)" userId="1176ed4e-1b9b-4f26-a72c-67b7d467d59c" providerId="ADAL" clId="{1CDB57C3-2DB4-BF45-8480-0C8B19452824}" dt="2024-11-30T14:07:41.226" v="1159" actId="1076"/>
          <ac:picMkLst>
            <pc:docMk/>
            <pc:sldMk cId="2891109032" sldId="269"/>
            <ac:picMk id="6" creationId="{1E16B74C-D447-E4DF-15FC-B0BE4524A671}"/>
          </ac:picMkLst>
        </pc:picChg>
        <pc:picChg chg="add mod">
          <ac:chgData name="Dylan Houston (PGR)" userId="1176ed4e-1b9b-4f26-a72c-67b7d467d59c" providerId="ADAL" clId="{1CDB57C3-2DB4-BF45-8480-0C8B19452824}" dt="2024-11-30T14:05:07.805" v="1113" actId="1076"/>
          <ac:picMkLst>
            <pc:docMk/>
            <pc:sldMk cId="2891109032" sldId="269"/>
            <ac:picMk id="12" creationId="{2BFCC7FA-9E88-5129-9ABC-5A39E4207B23}"/>
          </ac:picMkLst>
        </pc:picChg>
      </pc:sldChg>
      <pc:sldChg chg="addSp delSp modSp add del mod">
        <pc:chgData name="Dylan Houston (PGR)" userId="1176ed4e-1b9b-4f26-a72c-67b7d467d59c" providerId="ADAL" clId="{1CDB57C3-2DB4-BF45-8480-0C8B19452824}" dt="2024-12-09T20:46:43.812" v="1638" actId="2696"/>
        <pc:sldMkLst>
          <pc:docMk/>
          <pc:sldMk cId="3068283532" sldId="271"/>
        </pc:sldMkLst>
        <pc:spChg chg="mod">
          <ac:chgData name="Dylan Houston (PGR)" userId="1176ed4e-1b9b-4f26-a72c-67b7d467d59c" providerId="ADAL" clId="{1CDB57C3-2DB4-BF45-8480-0C8B19452824}" dt="2024-12-09T20:40:24.331" v="1322" actId="20577"/>
          <ac:spMkLst>
            <pc:docMk/>
            <pc:sldMk cId="3068283532" sldId="271"/>
            <ac:spMk id="3" creationId="{B029EAD0-13F3-827E-08AA-D064F3264179}"/>
          </ac:spMkLst>
        </pc:spChg>
        <pc:spChg chg="add mod">
          <ac:chgData name="Dylan Houston (PGR)" userId="1176ed4e-1b9b-4f26-a72c-67b7d467d59c" providerId="ADAL" clId="{1CDB57C3-2DB4-BF45-8480-0C8B19452824}" dt="2024-12-09T20:41:39.568" v="1389" actId="1076"/>
          <ac:spMkLst>
            <pc:docMk/>
            <pc:sldMk cId="3068283532" sldId="271"/>
            <ac:spMk id="4" creationId="{02B08A27-7DA0-39E6-4537-B077C510ED26}"/>
          </ac:spMkLst>
        </pc:spChg>
        <pc:spChg chg="add mod">
          <ac:chgData name="Dylan Houston (PGR)" userId="1176ed4e-1b9b-4f26-a72c-67b7d467d59c" providerId="ADAL" clId="{1CDB57C3-2DB4-BF45-8480-0C8B19452824}" dt="2024-12-09T20:42:21" v="1426" actId="14100"/>
          <ac:spMkLst>
            <pc:docMk/>
            <pc:sldMk cId="3068283532" sldId="271"/>
            <ac:spMk id="12" creationId="{2B5A085D-7B99-E7A5-4336-55618F579C3B}"/>
          </ac:spMkLst>
        </pc:spChg>
        <pc:spChg chg="add mod">
          <ac:chgData name="Dylan Houston (PGR)" userId="1176ed4e-1b9b-4f26-a72c-67b7d467d59c" providerId="ADAL" clId="{1CDB57C3-2DB4-BF45-8480-0C8B19452824}" dt="2024-12-09T20:43:01.904" v="1475" actId="1038"/>
          <ac:spMkLst>
            <pc:docMk/>
            <pc:sldMk cId="3068283532" sldId="271"/>
            <ac:spMk id="16" creationId="{B7D89877-756D-F323-DCE3-C8BBB8CEFC48}"/>
          </ac:spMkLst>
        </pc:spChg>
        <pc:spChg chg="add del mod">
          <ac:chgData name="Dylan Houston (PGR)" userId="1176ed4e-1b9b-4f26-a72c-67b7d467d59c" providerId="ADAL" clId="{1CDB57C3-2DB4-BF45-8480-0C8B19452824}" dt="2024-12-09T20:43:23.375" v="1502" actId="478"/>
          <ac:spMkLst>
            <pc:docMk/>
            <pc:sldMk cId="3068283532" sldId="271"/>
            <ac:spMk id="20" creationId="{376E284A-D19C-6173-6E8B-5AE84903F20D}"/>
          </ac:spMkLst>
        </pc:spChg>
        <pc:picChg chg="del">
          <ac:chgData name="Dylan Houston (PGR)" userId="1176ed4e-1b9b-4f26-a72c-67b7d467d59c" providerId="ADAL" clId="{1CDB57C3-2DB4-BF45-8480-0C8B19452824}" dt="2024-12-09T20:40:27.747" v="1323" actId="478"/>
          <ac:picMkLst>
            <pc:docMk/>
            <pc:sldMk cId="3068283532" sldId="271"/>
            <ac:picMk id="5" creationId="{0567F62D-C183-C7DA-CF89-39E99878FF79}"/>
          </ac:picMkLst>
        </pc:picChg>
        <pc:picChg chg="del">
          <ac:chgData name="Dylan Houston (PGR)" userId="1176ed4e-1b9b-4f26-a72c-67b7d467d59c" providerId="ADAL" clId="{1CDB57C3-2DB4-BF45-8480-0C8B19452824}" dt="2024-12-09T20:40:27.747" v="1323" actId="478"/>
          <ac:picMkLst>
            <pc:docMk/>
            <pc:sldMk cId="3068283532" sldId="271"/>
            <ac:picMk id="6" creationId="{5480B7D1-8745-4585-A9A3-0C29CFA78C63}"/>
          </ac:picMkLst>
        </pc:picChg>
        <pc:picChg chg="del">
          <ac:chgData name="Dylan Houston (PGR)" userId="1176ed4e-1b9b-4f26-a72c-67b7d467d59c" providerId="ADAL" clId="{1CDB57C3-2DB4-BF45-8480-0C8B19452824}" dt="2024-12-09T20:40:27.747" v="1323" actId="478"/>
          <ac:picMkLst>
            <pc:docMk/>
            <pc:sldMk cId="3068283532" sldId="271"/>
            <ac:picMk id="7" creationId="{76AF5503-3356-371B-B6F2-B7BEB7B7EC6D}"/>
          </ac:picMkLst>
        </pc:picChg>
        <pc:picChg chg="del">
          <ac:chgData name="Dylan Houston (PGR)" userId="1176ed4e-1b9b-4f26-a72c-67b7d467d59c" providerId="ADAL" clId="{1CDB57C3-2DB4-BF45-8480-0C8B19452824}" dt="2024-12-09T20:40:27.747" v="1323" actId="478"/>
          <ac:picMkLst>
            <pc:docMk/>
            <pc:sldMk cId="3068283532" sldId="271"/>
            <ac:picMk id="9" creationId="{33464779-A224-2D2D-141F-5A5C0AB8082F}"/>
          </ac:picMkLst>
        </pc:picChg>
        <pc:picChg chg="del">
          <ac:chgData name="Dylan Houston (PGR)" userId="1176ed4e-1b9b-4f26-a72c-67b7d467d59c" providerId="ADAL" clId="{1CDB57C3-2DB4-BF45-8480-0C8B19452824}" dt="2024-12-09T20:40:27.747" v="1323" actId="478"/>
          <ac:picMkLst>
            <pc:docMk/>
            <pc:sldMk cId="3068283532" sldId="271"/>
            <ac:picMk id="10" creationId="{6AD7749A-9E07-15FA-F79D-D2380D474DD6}"/>
          </ac:picMkLst>
        </pc:picChg>
        <pc:picChg chg="add mod">
          <ac:chgData name="Dylan Houston (PGR)" userId="1176ed4e-1b9b-4f26-a72c-67b7d467d59c" providerId="ADAL" clId="{1CDB57C3-2DB4-BF45-8480-0C8B19452824}" dt="2024-12-09T20:41:36.419" v="1388" actId="1076"/>
          <ac:picMkLst>
            <pc:docMk/>
            <pc:sldMk cId="3068283532" sldId="271"/>
            <ac:picMk id="1026" creationId="{AC834274-3E3C-10AF-FD8A-44DC50F56421}"/>
          </ac:picMkLst>
        </pc:picChg>
        <pc:cxnChg chg="add mod">
          <ac:chgData name="Dylan Houston (PGR)" userId="1176ed4e-1b9b-4f26-a72c-67b7d467d59c" providerId="ADAL" clId="{1CDB57C3-2DB4-BF45-8480-0C8B19452824}" dt="2024-12-09T20:41:54.803" v="1391" actId="1582"/>
          <ac:cxnSpMkLst>
            <pc:docMk/>
            <pc:sldMk cId="3068283532" sldId="271"/>
            <ac:cxnSpMk id="11" creationId="{B272F501-A3B8-E24E-1859-7FEC79DB1156}"/>
          </ac:cxnSpMkLst>
        </pc:cxnChg>
        <pc:cxnChg chg="add mod">
          <ac:chgData name="Dylan Houston (PGR)" userId="1176ed4e-1b9b-4f26-a72c-67b7d467d59c" providerId="ADAL" clId="{1CDB57C3-2DB4-BF45-8480-0C8B19452824}" dt="2024-12-09T20:42:35.851" v="1431" actId="14100"/>
          <ac:cxnSpMkLst>
            <pc:docMk/>
            <pc:sldMk cId="3068283532" sldId="271"/>
            <ac:cxnSpMk id="13" creationId="{7ED2D200-A2B3-6EF6-5D2D-E9189EA5BE19}"/>
          </ac:cxnSpMkLst>
        </pc:cxnChg>
        <pc:cxnChg chg="add mod">
          <ac:chgData name="Dylan Houston (PGR)" userId="1176ed4e-1b9b-4f26-a72c-67b7d467d59c" providerId="ADAL" clId="{1CDB57C3-2DB4-BF45-8480-0C8B19452824}" dt="2024-12-09T20:43:10.401" v="1478" actId="14100"/>
          <ac:cxnSpMkLst>
            <pc:docMk/>
            <pc:sldMk cId="3068283532" sldId="271"/>
            <ac:cxnSpMk id="17" creationId="{AB5F1BE1-0855-4F47-D16E-292222470D08}"/>
          </ac:cxnSpMkLst>
        </pc:cxnChg>
      </pc:sldChg>
      <pc:sldChg chg="addSp delSp modSp add mod">
        <pc:chgData name="Dylan Houston (PGR)" userId="1176ed4e-1b9b-4f26-a72c-67b7d467d59c" providerId="ADAL" clId="{1CDB57C3-2DB4-BF45-8480-0C8B19452824}" dt="2024-12-09T20:46:37.993" v="1637" actId="478"/>
        <pc:sldMkLst>
          <pc:docMk/>
          <pc:sldMk cId="2501347452" sldId="272"/>
        </pc:sldMkLst>
        <pc:spChg chg="mod">
          <ac:chgData name="Dylan Houston (PGR)" userId="1176ed4e-1b9b-4f26-a72c-67b7d467d59c" providerId="ADAL" clId="{1CDB57C3-2DB4-BF45-8480-0C8B19452824}" dt="2024-12-09T20:46:24.980" v="1633"/>
          <ac:spMkLst>
            <pc:docMk/>
            <pc:sldMk cId="2501347452" sldId="272"/>
            <ac:spMk id="2" creationId="{B0662B18-E927-DBFA-961A-BA131D9AF5F6}"/>
          </ac:spMkLst>
        </pc:spChg>
        <pc:spChg chg="add del mod">
          <ac:chgData name="Dylan Houston (PGR)" userId="1176ed4e-1b9b-4f26-a72c-67b7d467d59c" providerId="ADAL" clId="{1CDB57C3-2DB4-BF45-8480-0C8B19452824}" dt="2024-12-09T20:46:34.036" v="1634" actId="478"/>
          <ac:spMkLst>
            <pc:docMk/>
            <pc:sldMk cId="2501347452" sldId="272"/>
            <ac:spMk id="5" creationId="{ED0513FF-FC9A-2E4C-C91D-84DAF1271424}"/>
          </ac:spMkLst>
        </pc:spChg>
        <pc:spChg chg="add del mod">
          <ac:chgData name="Dylan Houston (PGR)" userId="1176ed4e-1b9b-4f26-a72c-67b7d467d59c" providerId="ADAL" clId="{1CDB57C3-2DB4-BF45-8480-0C8B19452824}" dt="2024-12-09T20:46:36.777" v="1636" actId="478"/>
          <ac:spMkLst>
            <pc:docMk/>
            <pc:sldMk cId="2501347452" sldId="272"/>
            <ac:spMk id="9" creationId="{BEA8CEEC-454B-2544-DCA7-55AA9A79BCE5}"/>
          </ac:spMkLst>
        </pc:spChg>
        <pc:spChg chg="mod">
          <ac:chgData name="Dylan Houston (PGR)" userId="1176ed4e-1b9b-4f26-a72c-67b7d467d59c" providerId="ADAL" clId="{1CDB57C3-2DB4-BF45-8480-0C8B19452824}" dt="2024-12-09T20:46:07.765" v="1631" actId="1076"/>
          <ac:spMkLst>
            <pc:docMk/>
            <pc:sldMk cId="2501347452" sldId="272"/>
            <ac:spMk id="12" creationId="{49F00B0C-85E5-DD7D-CB59-3F15C63D5F50}"/>
          </ac:spMkLst>
        </pc:spChg>
        <pc:spChg chg="mod">
          <ac:chgData name="Dylan Houston (PGR)" userId="1176ed4e-1b9b-4f26-a72c-67b7d467d59c" providerId="ADAL" clId="{1CDB57C3-2DB4-BF45-8480-0C8B19452824}" dt="2024-12-09T20:45:13.316" v="1620" actId="1076"/>
          <ac:spMkLst>
            <pc:docMk/>
            <pc:sldMk cId="2501347452" sldId="272"/>
            <ac:spMk id="16" creationId="{0F564A3C-D0D0-C1AA-7494-B7502AD032DE}"/>
          </ac:spMkLst>
        </pc:spChg>
        <pc:cxnChg chg="add del mod">
          <ac:chgData name="Dylan Houston (PGR)" userId="1176ed4e-1b9b-4f26-a72c-67b7d467d59c" providerId="ADAL" clId="{1CDB57C3-2DB4-BF45-8480-0C8B19452824}" dt="2024-12-09T20:46:34.920" v="1635" actId="478"/>
          <ac:cxnSpMkLst>
            <pc:docMk/>
            <pc:sldMk cId="2501347452" sldId="272"/>
            <ac:cxnSpMk id="6" creationId="{47363837-488F-65EA-A22C-F1FD798EF406}"/>
          </ac:cxnSpMkLst>
        </pc:cxnChg>
        <pc:cxnChg chg="add del mod">
          <ac:chgData name="Dylan Houston (PGR)" userId="1176ed4e-1b9b-4f26-a72c-67b7d467d59c" providerId="ADAL" clId="{1CDB57C3-2DB4-BF45-8480-0C8B19452824}" dt="2024-12-09T20:46:37.993" v="1637" actId="478"/>
          <ac:cxnSpMkLst>
            <pc:docMk/>
            <pc:sldMk cId="2501347452" sldId="272"/>
            <ac:cxnSpMk id="10" creationId="{E6298946-E525-6A66-64C0-593E2EA4880B}"/>
          </ac:cxnSpMkLst>
        </pc:cxnChg>
        <pc:cxnChg chg="mod">
          <ac:chgData name="Dylan Houston (PGR)" userId="1176ed4e-1b9b-4f26-a72c-67b7d467d59c" providerId="ADAL" clId="{1CDB57C3-2DB4-BF45-8480-0C8B19452824}" dt="2024-12-09T20:45:27.863" v="1624" actId="14100"/>
          <ac:cxnSpMkLst>
            <pc:docMk/>
            <pc:sldMk cId="2501347452" sldId="272"/>
            <ac:cxnSpMk id="17" creationId="{506240EE-223C-4FDD-B7F4-851A404292B0}"/>
          </ac:cxnSpMkLst>
        </pc:cxnChg>
      </pc:sldChg>
      <pc:sldChg chg="add">
        <pc:chgData name="Dylan Houston (PGR)" userId="1176ed4e-1b9b-4f26-a72c-67b7d467d59c" providerId="ADAL" clId="{1CDB57C3-2DB4-BF45-8480-0C8B19452824}" dt="2024-12-09T20:46:19.093" v="1632" actId="2890"/>
        <pc:sldMkLst>
          <pc:docMk/>
          <pc:sldMk cId="2864529646" sldId="27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E1742-B71E-E327-2C45-E87FC136FB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36599A-75C4-F758-A973-EB5B4504FB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F20BEC-4D4C-857D-19B5-B3B6AAA0A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36A3AA-D0C3-B633-9F89-EA851388D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09374-C059-4AAB-40CD-BEF117738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F268823-FFC0-1021-78E6-48E4D2AFFB3A}"/>
              </a:ext>
            </a:extLst>
          </p:cNvPr>
          <p:cNvCxnSpPr>
            <a:cxnSpLocks/>
          </p:cNvCxnSpPr>
          <p:nvPr/>
        </p:nvCxnSpPr>
        <p:spPr>
          <a:xfrm>
            <a:off x="1524000" y="3509963"/>
            <a:ext cx="9144000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3874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99853-4D9A-88CA-734F-BD4288B09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977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74A7A6-8D89-0D09-85DE-D20B649C70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7399DE-DF16-A8D0-A348-82485DF121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59858"/>
            <a:ext cx="3932237" cy="4309129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5FA6FF-785A-BF7E-B6A2-A619AAA40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33730FF-2005-36DB-AFF2-F80252D7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DA10E4-C759-71CB-B7C9-20D975EDA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B253992-34D1-368C-4CE9-EBB667842179}"/>
              </a:ext>
            </a:extLst>
          </p:cNvPr>
          <p:cNvSpPr/>
          <p:nvPr/>
        </p:nvSpPr>
        <p:spPr>
          <a:xfrm>
            <a:off x="838200" y="-8965"/>
            <a:ext cx="10515600" cy="18573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5FD7CF5-D459-2CDD-4454-1998C7A60461}"/>
              </a:ext>
            </a:extLst>
          </p:cNvPr>
          <p:cNvCxnSpPr>
            <a:cxnSpLocks/>
          </p:cNvCxnSpPr>
          <p:nvPr/>
        </p:nvCxnSpPr>
        <p:spPr>
          <a:xfrm>
            <a:off x="838200" y="1434352"/>
            <a:ext cx="3933825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9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9FF79-459E-7232-3D26-12BE07F349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4076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27417C5-17B8-4AAE-6CB1-D0BF86E190E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407555"/>
            <a:ext cx="10515600" cy="476940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D3356-DB45-D6B4-9838-3A34E8A22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AA6E3F-7C7B-5DCB-BD8A-6EE73FC60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D56D2E-A254-8DA2-98C9-A4025A2C1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77D1FFE-8D48-6910-8B49-4A961766DDF2}"/>
              </a:ext>
            </a:extLst>
          </p:cNvPr>
          <p:cNvCxnSpPr>
            <a:cxnSpLocks/>
          </p:cNvCxnSpPr>
          <p:nvPr/>
        </p:nvCxnSpPr>
        <p:spPr>
          <a:xfrm>
            <a:off x="838200" y="1219201"/>
            <a:ext cx="10515600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65E7E802-0DC9-5282-89E7-F6716C0F8063}"/>
              </a:ext>
            </a:extLst>
          </p:cNvPr>
          <p:cNvSpPr/>
          <p:nvPr/>
        </p:nvSpPr>
        <p:spPr>
          <a:xfrm>
            <a:off x="838200" y="-8965"/>
            <a:ext cx="10515600" cy="18573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62521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5127E0-6FEF-CDC5-583B-092C1CE59E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950824" y="365125"/>
            <a:ext cx="1402976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8BD1C8-9D8B-0C23-5CBE-C66CBC0BD8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892436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31C935-E90A-ACB9-660C-16901BEC28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162312-2B15-9183-B478-0BEA891D12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97446-E643-4764-B878-C87ACAF22E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1856"/>
            <a:ext cx="2483224" cy="365125"/>
          </a:xfrm>
        </p:spPr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40FA79-8D9B-3F18-61C2-CA6A7DA90ABF}"/>
              </a:ext>
            </a:extLst>
          </p:cNvPr>
          <p:cNvSpPr/>
          <p:nvPr/>
        </p:nvSpPr>
        <p:spPr>
          <a:xfrm rot="5400000">
            <a:off x="8670096" y="3336166"/>
            <a:ext cx="6876000" cy="18573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C202EEF-F7B5-6599-4A5C-DE7C0EBCD9D5}"/>
              </a:ext>
            </a:extLst>
          </p:cNvPr>
          <p:cNvCxnSpPr/>
          <p:nvPr/>
        </p:nvCxnSpPr>
        <p:spPr>
          <a:xfrm>
            <a:off x="9950824" y="365125"/>
            <a:ext cx="0" cy="581183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2632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E4235-F7D2-D9B6-9D6F-1DD81F470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6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FF6C7-F560-EC87-C7EA-285866BE3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640"/>
            <a:ext cx="10515600" cy="4814323"/>
          </a:xfrm>
        </p:spPr>
        <p:txBody>
          <a:bodyPr>
            <a:normAutofit/>
          </a:bodyPr>
          <a:lstStyle>
            <a:lvl1pPr>
              <a:spcBef>
                <a:spcPts val="2800"/>
              </a:spcBef>
              <a:defRPr sz="2400">
                <a:latin typeface="+mn-lt"/>
              </a:defRPr>
            </a:lvl1pPr>
            <a:lvl2pPr>
              <a:spcBef>
                <a:spcPts val="1000"/>
              </a:spcBef>
              <a:defRPr sz="2000">
                <a:latin typeface="+mn-lt"/>
              </a:defRPr>
            </a:lvl2pPr>
            <a:lvl3pPr>
              <a:spcBef>
                <a:spcPts val="1000"/>
              </a:spcBef>
              <a:defRPr sz="1800">
                <a:latin typeface="+mn-lt"/>
              </a:defRPr>
            </a:lvl3pPr>
            <a:lvl4pPr>
              <a:spcBef>
                <a:spcPts val="1000"/>
              </a:spcBef>
              <a:defRPr sz="1600">
                <a:latin typeface="+mn-lt"/>
              </a:defRPr>
            </a:lvl4pPr>
            <a:lvl5pPr>
              <a:spcBef>
                <a:spcPts val="1000"/>
              </a:spcBef>
              <a:defRPr sz="160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52E09-A453-DF2A-4F8F-0CCFF5B65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47435-6DE8-ED24-293D-A3A70363B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FAE70-B9E8-33DE-02F0-41586ADF4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CD4F4D4-B06E-C820-5895-B2BE99019546}"/>
              </a:ext>
            </a:extLst>
          </p:cNvPr>
          <p:cNvCxnSpPr>
            <a:cxnSpLocks/>
          </p:cNvCxnSpPr>
          <p:nvPr/>
        </p:nvCxnSpPr>
        <p:spPr>
          <a:xfrm>
            <a:off x="838200" y="1219201"/>
            <a:ext cx="10515600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633E277-4224-74FE-C73C-7F7CB00A7993}"/>
              </a:ext>
            </a:extLst>
          </p:cNvPr>
          <p:cNvSpPr/>
          <p:nvPr/>
        </p:nvSpPr>
        <p:spPr>
          <a:xfrm>
            <a:off x="838200" y="-5938"/>
            <a:ext cx="10515600" cy="18573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4065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2 Content Belo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E4235-F7D2-D9B6-9D6F-1DD81F470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6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FF6C7-F560-EC87-C7EA-285866BE3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641"/>
            <a:ext cx="10515600" cy="1993118"/>
          </a:xfrm>
        </p:spPr>
        <p:txBody>
          <a:bodyPr>
            <a:normAutofit/>
          </a:bodyPr>
          <a:lstStyle>
            <a:lvl1pPr>
              <a:spcBef>
                <a:spcPts val="2800"/>
              </a:spcBef>
              <a:defRPr sz="2400">
                <a:latin typeface="+mn-lt"/>
              </a:defRPr>
            </a:lvl1pPr>
            <a:lvl2pPr>
              <a:spcBef>
                <a:spcPts val="1000"/>
              </a:spcBef>
              <a:defRPr sz="2000">
                <a:latin typeface="+mn-lt"/>
              </a:defRPr>
            </a:lvl2pPr>
            <a:lvl3pPr>
              <a:spcBef>
                <a:spcPts val="1000"/>
              </a:spcBef>
              <a:defRPr sz="1800">
                <a:latin typeface="+mn-lt"/>
              </a:defRPr>
            </a:lvl3pPr>
            <a:lvl4pPr>
              <a:spcBef>
                <a:spcPts val="1000"/>
              </a:spcBef>
              <a:defRPr sz="1600">
                <a:latin typeface="+mn-lt"/>
              </a:defRPr>
            </a:lvl4pPr>
            <a:lvl5pPr>
              <a:spcBef>
                <a:spcPts val="1000"/>
              </a:spcBef>
              <a:defRPr sz="160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52E09-A453-DF2A-4F8F-0CCFF5B65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47435-6DE8-ED24-293D-A3A70363B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FAE70-B9E8-33DE-02F0-41586ADF4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CD4F4D4-B06E-C820-5895-B2BE99019546}"/>
              </a:ext>
            </a:extLst>
          </p:cNvPr>
          <p:cNvCxnSpPr>
            <a:cxnSpLocks/>
          </p:cNvCxnSpPr>
          <p:nvPr/>
        </p:nvCxnSpPr>
        <p:spPr>
          <a:xfrm>
            <a:off x="838200" y="1219201"/>
            <a:ext cx="10515600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633E277-4224-74FE-C73C-7F7CB00A7993}"/>
              </a:ext>
            </a:extLst>
          </p:cNvPr>
          <p:cNvSpPr/>
          <p:nvPr/>
        </p:nvSpPr>
        <p:spPr>
          <a:xfrm>
            <a:off x="838200" y="-5938"/>
            <a:ext cx="10515600" cy="18573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3964BF-3ADC-771F-F914-68375A7029F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838200" y="3502241"/>
            <a:ext cx="5184000" cy="2703244"/>
          </a:xfrm>
        </p:spPr>
        <p:txBody>
          <a:bodyPr>
            <a:normAutofit/>
          </a:bodyPr>
          <a:lstStyle>
            <a:lvl1pPr>
              <a:spcBef>
                <a:spcPts val="2800"/>
              </a:spcBef>
              <a:defRPr sz="2400">
                <a:latin typeface="+mn-lt"/>
              </a:defRPr>
            </a:lvl1pPr>
            <a:lvl2pPr>
              <a:spcBef>
                <a:spcPts val="1000"/>
              </a:spcBef>
              <a:defRPr sz="2000">
                <a:latin typeface="+mn-lt"/>
              </a:defRPr>
            </a:lvl2pPr>
            <a:lvl3pPr>
              <a:spcBef>
                <a:spcPts val="1000"/>
              </a:spcBef>
              <a:defRPr sz="1800">
                <a:latin typeface="+mn-lt"/>
              </a:defRPr>
            </a:lvl3pPr>
            <a:lvl4pPr>
              <a:spcBef>
                <a:spcPts val="1000"/>
              </a:spcBef>
              <a:defRPr sz="1600">
                <a:latin typeface="+mn-lt"/>
              </a:defRPr>
            </a:lvl4pPr>
            <a:lvl5pPr>
              <a:spcBef>
                <a:spcPts val="1000"/>
              </a:spcBef>
              <a:defRPr sz="160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F463D954-605C-0034-BA1D-658CC9C407E4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169802" y="3502240"/>
            <a:ext cx="5184000" cy="2703245"/>
          </a:xfrm>
        </p:spPr>
        <p:txBody>
          <a:bodyPr>
            <a:normAutofit/>
          </a:bodyPr>
          <a:lstStyle>
            <a:lvl1pPr>
              <a:spcBef>
                <a:spcPts val="2800"/>
              </a:spcBef>
              <a:defRPr sz="2400">
                <a:latin typeface="+mn-lt"/>
              </a:defRPr>
            </a:lvl1pPr>
            <a:lvl2pPr>
              <a:spcBef>
                <a:spcPts val="1000"/>
              </a:spcBef>
              <a:defRPr sz="2000">
                <a:latin typeface="+mn-lt"/>
              </a:defRPr>
            </a:lvl2pPr>
            <a:lvl3pPr>
              <a:spcBef>
                <a:spcPts val="1000"/>
              </a:spcBef>
              <a:defRPr sz="1800">
                <a:latin typeface="+mn-lt"/>
              </a:defRPr>
            </a:lvl3pPr>
            <a:lvl4pPr>
              <a:spcBef>
                <a:spcPts val="1000"/>
              </a:spcBef>
              <a:defRPr sz="1600">
                <a:latin typeface="+mn-lt"/>
              </a:defRPr>
            </a:lvl4pPr>
            <a:lvl5pPr>
              <a:spcBef>
                <a:spcPts val="1000"/>
              </a:spcBef>
              <a:defRPr sz="160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2968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3F308B-5859-3D0F-AF45-23933D85CD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A6B8A5-D5F4-ED1D-5EFF-07A3E4BECF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89575-833B-F4C0-AA2C-7593950F7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8EE1F-A22C-259B-BF81-FD97DB323E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DC6331-364C-30B0-B46B-3BF8D4317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6D9BFD2-D041-3833-6462-18C0A650BFAD}"/>
              </a:ext>
            </a:extLst>
          </p:cNvPr>
          <p:cNvCxnSpPr>
            <a:cxnSpLocks/>
          </p:cNvCxnSpPr>
          <p:nvPr/>
        </p:nvCxnSpPr>
        <p:spPr>
          <a:xfrm>
            <a:off x="831850" y="4562475"/>
            <a:ext cx="10521950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2396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E4235-F7D2-D9B6-9D6F-1DD81F470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5406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8FF6C7-F560-EC87-C7EA-285866BE33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62640"/>
            <a:ext cx="5184000" cy="4814323"/>
          </a:xfrm>
        </p:spPr>
        <p:txBody>
          <a:bodyPr>
            <a:normAutofit/>
          </a:bodyPr>
          <a:lstStyle>
            <a:lvl1pPr>
              <a:spcBef>
                <a:spcPts val="2800"/>
              </a:spcBef>
              <a:defRPr sz="2400">
                <a:latin typeface="+mn-lt"/>
              </a:defRPr>
            </a:lvl1pPr>
            <a:lvl2pPr>
              <a:spcBef>
                <a:spcPts val="2800"/>
              </a:spcBef>
              <a:defRPr sz="2000">
                <a:latin typeface="+mn-lt"/>
              </a:defRPr>
            </a:lvl2pPr>
            <a:lvl3pPr>
              <a:spcBef>
                <a:spcPts val="2800"/>
              </a:spcBef>
              <a:defRPr sz="1800">
                <a:latin typeface="+mn-lt"/>
              </a:defRPr>
            </a:lvl3pPr>
            <a:lvl4pPr>
              <a:spcBef>
                <a:spcPts val="2800"/>
              </a:spcBef>
              <a:defRPr sz="1600">
                <a:latin typeface="+mn-lt"/>
              </a:defRPr>
            </a:lvl4pPr>
            <a:lvl5pPr>
              <a:spcBef>
                <a:spcPts val="2800"/>
              </a:spcBef>
              <a:defRPr sz="160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B52E09-A453-DF2A-4F8F-0CCFF5B65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D47435-6DE8-ED24-293D-A3A70363B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2FAE70-B9E8-33DE-02F0-41586ADF4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CD4F4D4-B06E-C820-5895-B2BE99019546}"/>
              </a:ext>
            </a:extLst>
          </p:cNvPr>
          <p:cNvCxnSpPr>
            <a:cxnSpLocks/>
          </p:cNvCxnSpPr>
          <p:nvPr/>
        </p:nvCxnSpPr>
        <p:spPr>
          <a:xfrm>
            <a:off x="838200" y="1219201"/>
            <a:ext cx="10515600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F633E277-4224-74FE-C73C-7F7CB00A7993}"/>
              </a:ext>
            </a:extLst>
          </p:cNvPr>
          <p:cNvSpPr/>
          <p:nvPr/>
        </p:nvSpPr>
        <p:spPr>
          <a:xfrm>
            <a:off x="838200" y="-8965"/>
            <a:ext cx="10515600" cy="18573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41BC855-6726-A949-9724-A5F2E59EEF33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69802" y="1362640"/>
            <a:ext cx="5184000" cy="4814323"/>
          </a:xfrm>
        </p:spPr>
        <p:txBody>
          <a:bodyPr>
            <a:normAutofit/>
          </a:bodyPr>
          <a:lstStyle>
            <a:lvl1pPr>
              <a:spcBef>
                <a:spcPts val="2800"/>
              </a:spcBef>
              <a:defRPr sz="2400">
                <a:latin typeface="+mn-lt"/>
              </a:defRPr>
            </a:lvl1pPr>
            <a:lvl2pPr>
              <a:spcBef>
                <a:spcPts val="2800"/>
              </a:spcBef>
              <a:defRPr sz="2000">
                <a:latin typeface="+mn-lt"/>
              </a:defRPr>
            </a:lvl2pPr>
            <a:lvl3pPr>
              <a:spcBef>
                <a:spcPts val="2800"/>
              </a:spcBef>
              <a:defRPr sz="1800">
                <a:latin typeface="+mn-lt"/>
              </a:defRPr>
            </a:lvl3pPr>
            <a:lvl4pPr>
              <a:spcBef>
                <a:spcPts val="2800"/>
              </a:spcBef>
              <a:defRPr sz="1600">
                <a:latin typeface="+mn-lt"/>
              </a:defRPr>
            </a:lvl4pPr>
            <a:lvl5pPr>
              <a:spcBef>
                <a:spcPts val="2800"/>
              </a:spcBef>
              <a:defRPr sz="1600">
                <a:latin typeface="+mn-lt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5152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DF2652-EA94-CA03-C0D3-13912F9FD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41"/>
            <a:ext cx="10515600" cy="854060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CAB12D-1F75-9983-0356-583099C647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340503"/>
            <a:ext cx="5157787" cy="46139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0C0E1A-AE16-24E6-BC0C-EB1AC69F38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1923200"/>
            <a:ext cx="5157787" cy="426646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9925FDF-AE65-822B-2C7C-F912699713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340503"/>
            <a:ext cx="5183188" cy="46139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6FFBBF-433E-6749-9AF3-A837D04DEE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1923196"/>
            <a:ext cx="5183188" cy="426646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0E3732-DF6C-3273-7AC1-E56A5F413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8F624C1-CCF4-F286-CC96-860E470DA9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BDAB7C7-9F3E-26DE-BF13-644D0B506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E4B473-4C12-34C3-F196-E2E58DDD12D2}"/>
              </a:ext>
            </a:extLst>
          </p:cNvPr>
          <p:cNvSpPr/>
          <p:nvPr/>
        </p:nvSpPr>
        <p:spPr>
          <a:xfrm>
            <a:off x="838200" y="-8965"/>
            <a:ext cx="10515600" cy="18573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7A81A97-2F19-A7CF-F2C5-44DF5F5873DD}"/>
              </a:ext>
            </a:extLst>
          </p:cNvPr>
          <p:cNvCxnSpPr>
            <a:cxnSpLocks/>
          </p:cNvCxnSpPr>
          <p:nvPr/>
        </p:nvCxnSpPr>
        <p:spPr>
          <a:xfrm>
            <a:off x="838200" y="1219201"/>
            <a:ext cx="10515600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7495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DB292-BE20-7A71-C2D4-3AD8C1856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54076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038D1D-8B58-7849-4075-AE1D3C6B2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0AA5B9-E0F2-B2F9-D2B5-3B24572CC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27190-E5DA-9E09-811E-2FB997688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42FD4ED-8654-0BB4-9353-3BDF94F69079}"/>
              </a:ext>
            </a:extLst>
          </p:cNvPr>
          <p:cNvCxnSpPr>
            <a:cxnSpLocks/>
          </p:cNvCxnSpPr>
          <p:nvPr/>
        </p:nvCxnSpPr>
        <p:spPr>
          <a:xfrm>
            <a:off x="838200" y="1219201"/>
            <a:ext cx="10515600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B804AD0-C147-B407-EB8E-0190E8F8B726}"/>
              </a:ext>
            </a:extLst>
          </p:cNvPr>
          <p:cNvSpPr/>
          <p:nvPr/>
        </p:nvSpPr>
        <p:spPr>
          <a:xfrm>
            <a:off x="838200" y="-5938"/>
            <a:ext cx="10515600" cy="18573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088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E1FBC2-A9F0-3D5F-9D98-3907E0470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82B560-EDE8-2230-05D4-220DD04DFE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40345-5299-2ED5-906B-99510710AE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116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B6B73-22A6-D88D-ACC4-07348D81E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977151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45EB79-04B2-5CA6-7EE0-C5DFEF5207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7755EB2-5DCD-EA98-F950-74136CB33D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1576484"/>
            <a:ext cx="3932237" cy="429250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5F08DC-8FFA-11BD-5B88-55272D6E5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E76DFA-8768-725F-258D-B880717DE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B887DC-9D9D-9FB3-E56D-D0BF90B42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9F9487-E42B-D723-D130-91F23E53AEAD}"/>
              </a:ext>
            </a:extLst>
          </p:cNvPr>
          <p:cNvSpPr/>
          <p:nvPr/>
        </p:nvSpPr>
        <p:spPr>
          <a:xfrm>
            <a:off x="838200" y="-8965"/>
            <a:ext cx="10515600" cy="185738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1F17209-BE88-331B-0F0E-741498056F31}"/>
              </a:ext>
            </a:extLst>
          </p:cNvPr>
          <p:cNvCxnSpPr>
            <a:cxnSpLocks/>
          </p:cNvCxnSpPr>
          <p:nvPr/>
        </p:nvCxnSpPr>
        <p:spPr>
          <a:xfrm>
            <a:off x="838200" y="1434352"/>
            <a:ext cx="3933825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499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9946669-6FD3-BA80-BE01-E2A632F3B3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3EEB4F-A725-2B6B-5739-30A081C245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D55A8C-442E-CD02-8DED-F5A31B95B0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77"/>
              </a:defRPr>
            </a:lvl1pPr>
          </a:lstStyle>
          <a:p>
            <a:fld id="{D0F396A5-63FC-0B46-BA01-F6F22A628321}" type="datetimeFigureOut">
              <a:rPr lang="en-US" smtClean="0"/>
              <a:t>12/9/24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5C0D89-27E9-4EAA-7C02-454A4561A4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77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AB7F1C-AE23-58AF-801A-DEF8797F17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8185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Gill Sans MT" panose="020B0502020104020203" pitchFamily="34" charset="77"/>
              </a:defRPr>
            </a:lvl1pPr>
          </a:lstStyle>
          <a:p>
            <a:fld id="{3BFD7C66-59C2-B343-B664-DEA5BCF967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546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D9DF1-D7C1-A0F1-D555-FF8D1F161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 am I?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B8BDAA-5EF4-1964-226F-4DE7FA7DAC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New </a:t>
            </a:r>
            <a:r>
              <a:rPr lang="en-GB" dirty="0" err="1"/>
              <a:t>LHCb</a:t>
            </a:r>
            <a:r>
              <a:rPr lang="en-GB" dirty="0"/>
              <a:t> &amp; Theory PhD Student</a:t>
            </a:r>
          </a:p>
          <a:p>
            <a:pPr lvl="1"/>
            <a:r>
              <a:rPr lang="en-GB" dirty="0"/>
              <a:t>Working on Lepton Flavour Universality tests at </a:t>
            </a:r>
            <a:r>
              <a:rPr lang="en-GB" dirty="0" err="1"/>
              <a:t>LHCb</a:t>
            </a:r>
            <a:r>
              <a:rPr lang="en-GB" dirty="0"/>
              <a:t> (measuring the Wilson coefficients in the existing R(D</a:t>
            </a:r>
            <a:r>
              <a:rPr lang="en-GB" baseline="30000" dirty="0"/>
              <a:t>+</a:t>
            </a:r>
            <a:r>
              <a:rPr lang="en-GB" dirty="0"/>
              <a:t>) analysis)</a:t>
            </a:r>
          </a:p>
          <a:p>
            <a:pPr lvl="1"/>
            <a:r>
              <a:rPr lang="en-GB" dirty="0"/>
              <a:t>And doing something(??) related in theory</a:t>
            </a:r>
          </a:p>
          <a:p>
            <a:r>
              <a:rPr lang="en-GB" dirty="0"/>
              <a:t>And why am I dressed as a potato?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4F8369-160B-5D33-FBDA-90632947A2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026" y="3619611"/>
            <a:ext cx="6657948" cy="3238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54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7262D3-76B6-993D-6299-E37AB70E4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Attempt 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448AFA8-CFCC-F23B-091C-5C8E60724C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362640"/>
            <a:ext cx="7772400" cy="15341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D4E70AE-CE03-677B-A965-54B603F54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2850" y="3225800"/>
            <a:ext cx="2146300" cy="4064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B579702-E0C1-F4A8-C9AD-453E3FCF16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3700" y="3751650"/>
            <a:ext cx="3784600" cy="4191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07E817-71E4-F956-EE82-884DB0C21C4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2600" y="4290200"/>
            <a:ext cx="3606800" cy="4318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F33836-9AE1-BF9D-1E91-183FC96F45F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1900" y="4841450"/>
            <a:ext cx="4648200" cy="4699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3206C65-746F-7916-8225-ACEC00116AB8}"/>
              </a:ext>
            </a:extLst>
          </p:cNvPr>
          <p:cNvSpPr txBox="1"/>
          <p:nvPr/>
        </p:nvSpPr>
        <p:spPr>
          <a:xfrm>
            <a:off x="5819001" y="5392700"/>
            <a:ext cx="553998" cy="353623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GB" sz="2400" b="1" dirty="0"/>
              <a:t>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60999F3-D354-E91D-BD34-A03CE12A87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65650" y="5827673"/>
            <a:ext cx="30607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375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80930-FB07-DE09-3B82-22131AA5C0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Something less generic?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0659FD7-53B8-963E-9D88-54E9893798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362640"/>
            <a:ext cx="7772400" cy="17803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871C0D-BFE1-1843-389C-B7627D0C76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0" y="3322540"/>
            <a:ext cx="7772400" cy="8843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FAD798-DDE5-D186-B448-0FA2D1013B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5500" y="4386472"/>
            <a:ext cx="5461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380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69DD4-DD08-464E-8C75-7A3CAC6C7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 told it it was boring…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C80C57-191B-167E-A28F-4B87EC3AFA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362640"/>
            <a:ext cx="7772400" cy="134502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53F21E-60CC-D7E3-DA4D-77AF527617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600" y="2965450"/>
            <a:ext cx="7162800" cy="927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D491B2-A145-8EF5-4ADE-C92490CC4E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4000" y="4036004"/>
            <a:ext cx="66040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1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8653B1-6C68-8B6B-8344-2593EB649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Buried among the other suggestions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11BD68-30F1-2143-26F6-14049556C7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100" y="2724150"/>
            <a:ext cx="7543800" cy="1409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9089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4F5CEE-EA0D-1ED2-7B02-51B43EB1A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Cats: The Universe’s Greatest Mystery</a:t>
            </a:r>
          </a:p>
        </p:txBody>
      </p:sp>
      <p:pic>
        <p:nvPicPr>
          <p:cNvPr id="5" name="Content Placeholder 4" descr="A metal stairs outside of a building&#10;&#10;Description automatically generated">
            <a:extLst>
              <a:ext uri="{FF2B5EF4-FFF2-40B4-BE49-F238E27FC236}">
                <a16:creationId xmlns:a16="http://schemas.microsoft.com/office/drawing/2014/main" id="{D0F2FBFE-3CE4-397F-51CD-FD62986B994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 l="21363" b="39211"/>
          <a:stretch/>
        </p:blipFill>
        <p:spPr>
          <a:xfrm>
            <a:off x="1534886" y="1372961"/>
            <a:ext cx="4445076" cy="4581525"/>
          </a:xfrm>
        </p:spPr>
      </p:pic>
      <p:pic>
        <p:nvPicPr>
          <p:cNvPr id="8" name="Picture 7" descr="A person sitting on a chair with a cat&#10;&#10;Description automatically generated">
            <a:extLst>
              <a:ext uri="{FF2B5EF4-FFF2-40B4-BE49-F238E27FC236}">
                <a16:creationId xmlns:a16="http://schemas.microsoft.com/office/drawing/2014/main" id="{C001F242-7026-F9FC-CDE6-C8ACD0D4AA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5975" y="1372960"/>
            <a:ext cx="3436145" cy="45815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BE850E-4A3F-9849-9160-E5131BC907F5}"/>
              </a:ext>
            </a:extLst>
          </p:cNvPr>
          <p:cNvSpPr txBox="1"/>
          <p:nvPr/>
        </p:nvSpPr>
        <p:spPr>
          <a:xfrm>
            <a:off x="2964931" y="6123543"/>
            <a:ext cx="1584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Cat at LINAC2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73FFF25-9B3D-EFA6-9C91-E2251C9D5CCC}"/>
              </a:ext>
            </a:extLst>
          </p:cNvPr>
          <p:cNvSpPr txBox="1"/>
          <p:nvPr/>
        </p:nvSpPr>
        <p:spPr>
          <a:xfrm>
            <a:off x="7776127" y="6123543"/>
            <a:ext cx="1895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Cat in Costa Rica</a:t>
            </a:r>
          </a:p>
        </p:txBody>
      </p:sp>
    </p:spTree>
    <p:extLst>
      <p:ext uri="{BB962C8B-B14F-4D97-AF65-F5344CB8AC3E}">
        <p14:creationId xmlns:p14="http://schemas.microsoft.com/office/powerpoint/2010/main" val="11742634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0BDC5-5E3A-C5AA-06C8-105AEA566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use two beds when one works?</a:t>
            </a:r>
          </a:p>
        </p:txBody>
      </p:sp>
      <p:pic>
        <p:nvPicPr>
          <p:cNvPr id="5" name="Content Placeholder 4" descr="Two dogs lying on a dog bed&#10;&#10;Description automatically generated">
            <a:extLst>
              <a:ext uri="{FF2B5EF4-FFF2-40B4-BE49-F238E27FC236}">
                <a16:creationId xmlns:a16="http://schemas.microsoft.com/office/drawing/2014/main" id="{9037D5E7-C47B-2B0F-EAF8-9271804EB0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2463" y="1305132"/>
            <a:ext cx="4127073" cy="5502764"/>
          </a:xfrm>
        </p:spPr>
      </p:pic>
    </p:spTree>
    <p:extLst>
      <p:ext uri="{BB962C8B-B14F-4D97-AF65-F5344CB8AC3E}">
        <p14:creationId xmlns:p14="http://schemas.microsoft.com/office/powerpoint/2010/main" val="36278905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069241-E53F-6E92-11EF-D17BDEC44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have I done in 2024?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608568-DF16-BC41-FA66-8C029AD62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Finished and graduated from my degree in St Andrews</a:t>
            </a:r>
          </a:p>
        </p:txBody>
      </p:sp>
      <p:pic>
        <p:nvPicPr>
          <p:cNvPr id="5" name="Picture 4" descr="A person and person standing in front of a stone building&#10;&#10;Description automatically generated">
            <a:extLst>
              <a:ext uri="{FF2B5EF4-FFF2-40B4-BE49-F238E27FC236}">
                <a16:creationId xmlns:a16="http://schemas.microsoft.com/office/drawing/2014/main" id="{13F70F92-B066-2442-00A0-8D466E7AE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73627" y="1895260"/>
            <a:ext cx="3580173" cy="4773564"/>
          </a:xfrm>
          <a:prstGeom prst="rect">
            <a:avLst/>
          </a:prstGeom>
        </p:spPr>
      </p:pic>
      <p:pic>
        <p:nvPicPr>
          <p:cNvPr id="7" name="Picture 6" descr="A group of people in black gowns and robes&#10;&#10;Description automatically generated">
            <a:extLst>
              <a:ext uri="{FF2B5EF4-FFF2-40B4-BE49-F238E27FC236}">
                <a16:creationId xmlns:a16="http://schemas.microsoft.com/office/drawing/2014/main" id="{93223FAE-EBAE-5B18-067D-9725FD234E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3269" y="3565451"/>
            <a:ext cx="4192176" cy="31441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CAAA1D-FF5B-7FD5-F95A-1D537F0818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1895260"/>
            <a:ext cx="6542314" cy="152579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11552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A9D22-FD42-D066-8C06-43BC591428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have I done in 2024?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D09F6E-69F9-E129-8D72-8A80D64A2C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Visited Costa Rica (in May), South of France (in July) &amp; Poland (yesterday)</a:t>
            </a:r>
          </a:p>
        </p:txBody>
      </p:sp>
      <p:pic>
        <p:nvPicPr>
          <p:cNvPr id="5" name="Picture 4" descr="A person and person posing for a picture in front of a waterfall&#10;&#10;Description automatically generated">
            <a:extLst>
              <a:ext uri="{FF2B5EF4-FFF2-40B4-BE49-F238E27FC236}">
                <a16:creationId xmlns:a16="http://schemas.microsoft.com/office/drawing/2014/main" id="{58DDD234-1BAB-534C-CD92-144006F4A5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203" y="1850720"/>
            <a:ext cx="2590524" cy="2677737"/>
          </a:xfrm>
          <a:prstGeom prst="rect">
            <a:avLst/>
          </a:prstGeom>
        </p:spPr>
      </p:pic>
      <p:pic>
        <p:nvPicPr>
          <p:cNvPr id="9" name="Picture 8" descr="A swing on a beach&#10;&#10;Description automatically generated">
            <a:extLst>
              <a:ext uri="{FF2B5EF4-FFF2-40B4-BE49-F238E27FC236}">
                <a16:creationId xmlns:a16="http://schemas.microsoft.com/office/drawing/2014/main" id="{11EAAF23-E349-293F-DE86-4B3DAD68FD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6435" y="4673000"/>
            <a:ext cx="2726061" cy="2044546"/>
          </a:xfrm>
          <a:prstGeom prst="rect">
            <a:avLst/>
          </a:prstGeom>
        </p:spPr>
      </p:pic>
      <p:pic>
        <p:nvPicPr>
          <p:cNvPr id="6" name="Picture 5" descr="Arenal Volcano with trees in the background&#10;&#10;Description automatically generated">
            <a:extLst>
              <a:ext uri="{FF2B5EF4-FFF2-40B4-BE49-F238E27FC236}">
                <a16:creationId xmlns:a16="http://schemas.microsoft.com/office/drawing/2014/main" id="{FB325465-F4AF-2559-7E5B-B65C91A29B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99564" y="1850721"/>
            <a:ext cx="3154215" cy="2365661"/>
          </a:xfrm>
          <a:prstGeom prst="rect">
            <a:avLst/>
          </a:prstGeom>
        </p:spPr>
      </p:pic>
      <p:pic>
        <p:nvPicPr>
          <p:cNvPr id="10" name="Picture 9" descr="A body of water with buildings and trees&#10;&#10;Description automatically generated">
            <a:extLst>
              <a:ext uri="{FF2B5EF4-FFF2-40B4-BE49-F238E27FC236}">
                <a16:creationId xmlns:a16="http://schemas.microsoft.com/office/drawing/2014/main" id="{340440CE-5B7F-0940-81A6-B8A6F2476B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9565" y="4351884"/>
            <a:ext cx="3154215" cy="2365661"/>
          </a:xfrm>
          <a:prstGeom prst="rect">
            <a:avLst/>
          </a:prstGeom>
        </p:spPr>
      </p:pic>
      <p:pic>
        <p:nvPicPr>
          <p:cNvPr id="7" name="Picture 6" descr="A person and person standing in front of a building with a christmas tree&#10;&#10;Description automatically generated">
            <a:extLst>
              <a:ext uri="{FF2B5EF4-FFF2-40B4-BE49-F238E27FC236}">
                <a16:creationId xmlns:a16="http://schemas.microsoft.com/office/drawing/2014/main" id="{E213D381-0809-EC1A-984B-B9AA28655F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0848" y="1846942"/>
            <a:ext cx="3652952" cy="4870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155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D79583-B30F-C0B7-76A8-C49C3A67F2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62B18-E927-DBFA-961A-BA131D9AF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have I done in 2024?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E0F54E-F50D-DD10-F7DD-F56009496F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Been ill in (almost) all of these places</a:t>
            </a:r>
          </a:p>
        </p:txBody>
      </p:sp>
      <p:pic>
        <p:nvPicPr>
          <p:cNvPr id="1026" name="Picture 2" descr="World Map: A clickable map of world countries :-)">
            <a:extLst>
              <a:ext uri="{FF2B5EF4-FFF2-40B4-BE49-F238E27FC236}">
                <a16:creationId xmlns:a16="http://schemas.microsoft.com/office/drawing/2014/main" id="{E7CD18B5-A452-F090-52DF-9A3BABD404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041" y="1852808"/>
            <a:ext cx="8399917" cy="500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1522702-C447-433A-1829-B7F1814005B3}"/>
              </a:ext>
            </a:extLst>
          </p:cNvPr>
          <p:cNvSpPr txBox="1"/>
          <p:nvPr/>
        </p:nvSpPr>
        <p:spPr>
          <a:xfrm>
            <a:off x="1896041" y="5397087"/>
            <a:ext cx="1730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Food Poisoning</a:t>
            </a:r>
          </a:p>
          <a:p>
            <a:r>
              <a:rPr lang="en-GB" dirty="0"/>
              <a:t>(from Chicken Nuggets)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09BB103-E9E4-F369-1F4D-BAA8DF1D2F0B}"/>
              </a:ext>
            </a:extLst>
          </p:cNvPr>
          <p:cNvCxnSpPr/>
          <p:nvPr/>
        </p:nvCxnSpPr>
        <p:spPr>
          <a:xfrm flipV="1">
            <a:off x="2761346" y="4927941"/>
            <a:ext cx="1154004" cy="4691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9F00B0C-85E5-DD7D-CB59-3F15C63D5F50}"/>
              </a:ext>
            </a:extLst>
          </p:cNvPr>
          <p:cNvSpPr txBox="1"/>
          <p:nvPr/>
        </p:nvSpPr>
        <p:spPr>
          <a:xfrm>
            <a:off x="10295958" y="1842092"/>
            <a:ext cx="1896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Food Poisoning</a:t>
            </a:r>
          </a:p>
          <a:p>
            <a:pPr algn="ctr"/>
            <a:r>
              <a:rPr lang="en-GB" dirty="0"/>
              <a:t>(from Christmas market pierogi)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C0EE984-BE26-B289-778F-56748C95C43D}"/>
              </a:ext>
            </a:extLst>
          </p:cNvPr>
          <p:cNvCxnSpPr>
            <a:cxnSpLocks/>
          </p:cNvCxnSpPr>
          <p:nvPr/>
        </p:nvCxnSpPr>
        <p:spPr>
          <a:xfrm flipH="1">
            <a:off x="6308209" y="2314473"/>
            <a:ext cx="3987749" cy="13832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0F564A3C-D0D0-C1AA-7494-B7502AD032DE}"/>
              </a:ext>
            </a:extLst>
          </p:cNvPr>
          <p:cNvSpPr txBox="1"/>
          <p:nvPr/>
        </p:nvSpPr>
        <p:spPr>
          <a:xfrm>
            <a:off x="0" y="4227238"/>
            <a:ext cx="2014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Migraine (once)</a:t>
            </a:r>
          </a:p>
          <a:p>
            <a:r>
              <a:rPr lang="en-GB" dirty="0"/>
              <a:t>MISC Fever (once)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06240EE-223C-4FDD-B7F4-851A404292B0}"/>
              </a:ext>
            </a:extLst>
          </p:cNvPr>
          <p:cNvCxnSpPr>
            <a:cxnSpLocks/>
          </p:cNvCxnSpPr>
          <p:nvPr/>
        </p:nvCxnSpPr>
        <p:spPr>
          <a:xfrm flipV="1">
            <a:off x="1822406" y="3894339"/>
            <a:ext cx="4181941" cy="6560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1347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5B9E96-34B0-80C0-397C-33A65CC119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A0004-4FA5-CF2B-B27C-3CD33E1263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 pattern??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F476F9-D075-226C-F3D7-31CAECB51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Been ill in (almost) all of these places</a:t>
            </a:r>
          </a:p>
        </p:txBody>
      </p:sp>
      <p:pic>
        <p:nvPicPr>
          <p:cNvPr id="1026" name="Picture 2" descr="World Map: A clickable map of world countries :-)">
            <a:extLst>
              <a:ext uri="{FF2B5EF4-FFF2-40B4-BE49-F238E27FC236}">
                <a16:creationId xmlns:a16="http://schemas.microsoft.com/office/drawing/2014/main" id="{6BC15C60-ED55-6FF6-076D-BAD9AE49F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6041" y="1852808"/>
            <a:ext cx="8399917" cy="500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967E2CA-6B80-A554-2AE3-8E715F414456}"/>
              </a:ext>
            </a:extLst>
          </p:cNvPr>
          <p:cNvSpPr txBox="1"/>
          <p:nvPr/>
        </p:nvSpPr>
        <p:spPr>
          <a:xfrm>
            <a:off x="1896041" y="5397087"/>
            <a:ext cx="17306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Food Poisoning</a:t>
            </a:r>
          </a:p>
          <a:p>
            <a:r>
              <a:rPr lang="en-GB" dirty="0"/>
              <a:t>(from Chicken Nuggets)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AEF6E69-BCA3-1788-6689-F23E760E4E8E}"/>
              </a:ext>
            </a:extLst>
          </p:cNvPr>
          <p:cNvCxnSpPr/>
          <p:nvPr/>
        </p:nvCxnSpPr>
        <p:spPr>
          <a:xfrm flipV="1">
            <a:off x="2761346" y="4927941"/>
            <a:ext cx="1154004" cy="46914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1D4C48EA-DE20-8CB9-9C70-B6A5EF37F7B2}"/>
              </a:ext>
            </a:extLst>
          </p:cNvPr>
          <p:cNvSpPr txBox="1"/>
          <p:nvPr/>
        </p:nvSpPr>
        <p:spPr>
          <a:xfrm>
            <a:off x="10295958" y="1842092"/>
            <a:ext cx="1896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Food Poisoning</a:t>
            </a:r>
          </a:p>
          <a:p>
            <a:pPr algn="ctr"/>
            <a:r>
              <a:rPr lang="en-GB" dirty="0"/>
              <a:t>(from Christmas market pierogi)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004F0FD-6E8D-BF88-26C9-5226FA3563CD}"/>
              </a:ext>
            </a:extLst>
          </p:cNvPr>
          <p:cNvCxnSpPr>
            <a:cxnSpLocks/>
          </p:cNvCxnSpPr>
          <p:nvPr/>
        </p:nvCxnSpPr>
        <p:spPr>
          <a:xfrm flipH="1">
            <a:off x="6308209" y="2314473"/>
            <a:ext cx="3987749" cy="1383256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8414DAD-8738-F546-B7B3-C0FF5A143FDB}"/>
              </a:ext>
            </a:extLst>
          </p:cNvPr>
          <p:cNvSpPr txBox="1"/>
          <p:nvPr/>
        </p:nvSpPr>
        <p:spPr>
          <a:xfrm>
            <a:off x="0" y="4227238"/>
            <a:ext cx="20146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Migraine (once)</a:t>
            </a:r>
          </a:p>
          <a:p>
            <a:r>
              <a:rPr lang="en-GB" dirty="0"/>
              <a:t>MISC Fever (once)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0F8FF525-ECE4-9F08-AC30-194861AC830F}"/>
              </a:ext>
            </a:extLst>
          </p:cNvPr>
          <p:cNvCxnSpPr>
            <a:cxnSpLocks/>
          </p:cNvCxnSpPr>
          <p:nvPr/>
        </p:nvCxnSpPr>
        <p:spPr>
          <a:xfrm flipV="1">
            <a:off x="1822406" y="3894339"/>
            <a:ext cx="4181941" cy="65606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D268AB02-429A-3E96-B1E3-87C7C3B092E4}"/>
              </a:ext>
            </a:extLst>
          </p:cNvPr>
          <p:cNvSpPr txBox="1"/>
          <p:nvPr/>
        </p:nvSpPr>
        <p:spPr>
          <a:xfrm>
            <a:off x="865438" y="3090739"/>
            <a:ext cx="1030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Migraine</a:t>
            </a:r>
          </a:p>
          <a:p>
            <a:pPr algn="ctr"/>
            <a:r>
              <a:rPr lang="en-GB" dirty="0"/>
              <a:t>(2020)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408D1C7-F117-6165-5D75-FF6F55F323E9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896041" y="3413905"/>
            <a:ext cx="4270175" cy="3369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E7E6A01-19E8-45E8-AFD6-AC202B1A2B26}"/>
              </a:ext>
            </a:extLst>
          </p:cNvPr>
          <p:cNvSpPr txBox="1"/>
          <p:nvPr/>
        </p:nvSpPr>
        <p:spPr>
          <a:xfrm>
            <a:off x="10295958" y="3448392"/>
            <a:ext cx="19622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Food Poisoning (from Sainsbury’s sausages before I left (2023))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E644E33-890A-C5D1-6206-24CA4418EFB8}"/>
              </a:ext>
            </a:extLst>
          </p:cNvPr>
          <p:cNvCxnSpPr>
            <a:cxnSpLocks/>
            <a:stCxn id="9" idx="1"/>
          </p:cNvCxnSpPr>
          <p:nvPr/>
        </p:nvCxnSpPr>
        <p:spPr>
          <a:xfrm flipH="1" flipV="1">
            <a:off x="6308209" y="3841183"/>
            <a:ext cx="3987749" cy="2073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5296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EE8668-B6E3-F282-774E-ECCE6924D2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have I done in 2024?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5FF9E3-4CE1-FC73-D611-20B9B853CB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Moved to Glasgow!</a:t>
            </a:r>
          </a:p>
          <a:p>
            <a:pPr lvl="1">
              <a:spcBef>
                <a:spcPts val="1000"/>
              </a:spcBef>
            </a:pPr>
            <a:r>
              <a:rPr lang="en-GB" dirty="0"/>
              <a:t>Living with Kat after 5 years together</a:t>
            </a:r>
          </a:p>
          <a:p>
            <a:pPr lvl="1">
              <a:spcBef>
                <a:spcPts val="1000"/>
              </a:spcBef>
            </a:pPr>
            <a:r>
              <a:rPr lang="en-GB" dirty="0"/>
              <a:t>Had old friends visit</a:t>
            </a:r>
          </a:p>
          <a:p>
            <a:pPr lvl="1">
              <a:spcBef>
                <a:spcPts val="1000"/>
              </a:spcBef>
            </a:pPr>
            <a:r>
              <a:rPr lang="en-GB" dirty="0"/>
              <a:t>Made some new ones</a:t>
            </a:r>
          </a:p>
        </p:txBody>
      </p:sp>
      <p:pic>
        <p:nvPicPr>
          <p:cNvPr id="6" name="Picture 5" descr="A group of people standing on a hill with water in the background&#10;&#10;Description automatically generated">
            <a:extLst>
              <a:ext uri="{FF2B5EF4-FFF2-40B4-BE49-F238E27FC236}">
                <a16:creationId xmlns:a16="http://schemas.microsoft.com/office/drawing/2014/main" id="{1E16B74C-D447-E4DF-15FC-B0BE4524A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8916" y="3019170"/>
            <a:ext cx="4842568" cy="3631926"/>
          </a:xfrm>
          <a:prstGeom prst="rect">
            <a:avLst/>
          </a:prstGeom>
        </p:spPr>
      </p:pic>
      <p:pic>
        <p:nvPicPr>
          <p:cNvPr id="12" name="Picture 11" descr="A group of people sitting around a table&#10;&#10;Description automatically generated">
            <a:extLst>
              <a:ext uri="{FF2B5EF4-FFF2-40B4-BE49-F238E27FC236}">
                <a16:creationId xmlns:a16="http://schemas.microsoft.com/office/drawing/2014/main" id="{2BFCC7FA-9E88-5129-9ABC-5A39E4207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285" y="1957330"/>
            <a:ext cx="5094515" cy="382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1090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AFB7C-DE47-EFD3-4F0D-CE465BEFC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have I done in 2024?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93E69-1B16-1641-0DBD-1AB889C47D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Been to CERN for </a:t>
            </a:r>
            <a:r>
              <a:rPr lang="en-GB" dirty="0" err="1"/>
              <a:t>LHCb</a:t>
            </a:r>
            <a:r>
              <a:rPr lang="en-GB" dirty="0"/>
              <a:t> Implications Week &amp; </a:t>
            </a:r>
            <a:r>
              <a:rPr lang="en-GB" dirty="0" err="1"/>
              <a:t>LHCb</a:t>
            </a:r>
            <a:r>
              <a:rPr lang="en-GB" dirty="0"/>
              <a:t> </a:t>
            </a:r>
            <a:r>
              <a:rPr lang="en-GB" dirty="0" err="1"/>
              <a:t>StarterKit</a:t>
            </a:r>
            <a:endParaRPr lang="en-GB" dirty="0"/>
          </a:p>
        </p:txBody>
      </p:sp>
      <p:pic>
        <p:nvPicPr>
          <p:cNvPr id="5" name="Picture 4" descr="A person standing in front of a building&#10;&#10;Description automatically generated">
            <a:extLst>
              <a:ext uri="{FF2B5EF4-FFF2-40B4-BE49-F238E27FC236}">
                <a16:creationId xmlns:a16="http://schemas.microsoft.com/office/drawing/2014/main" id="{B0E96DFF-A453-88DA-B5D9-82C608141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097" y="1861457"/>
            <a:ext cx="3747407" cy="4996543"/>
          </a:xfrm>
          <a:prstGeom prst="rect">
            <a:avLst/>
          </a:prstGeom>
        </p:spPr>
      </p:pic>
      <p:pic>
        <p:nvPicPr>
          <p:cNvPr id="9" name="Picture 8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9C7308AC-69A0-04DE-35D2-F89DC9C2BB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7381" y="2042005"/>
            <a:ext cx="6006419" cy="4504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557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1AD0C-14E3-9CB0-A677-21FFDAE50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else should I talk about?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6B8B94-54A3-A213-7EF9-D8998D6CCA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08"/>
          <a:stretch/>
        </p:blipFill>
        <p:spPr>
          <a:xfrm>
            <a:off x="2209800" y="1362640"/>
            <a:ext cx="7772400" cy="14829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8804A8-1A73-ADCB-5247-716FD88F9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3241434"/>
            <a:ext cx="4724400" cy="444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44F0BD-096C-E889-CB55-C894198056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2650" y="3829388"/>
            <a:ext cx="2806700" cy="431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04A41F-E4AF-D389-739F-F33CFAEB88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4438269"/>
            <a:ext cx="3048000" cy="368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2A10B8-2B2C-AFE1-008C-ACDC85145D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0250" y="4983650"/>
            <a:ext cx="3111500" cy="431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C0E69E3-CF52-1B64-BCBC-33ECBE4D2314}"/>
              </a:ext>
            </a:extLst>
          </p:cNvPr>
          <p:cNvSpPr txBox="1"/>
          <p:nvPr/>
        </p:nvSpPr>
        <p:spPr>
          <a:xfrm>
            <a:off x="5819001" y="5472975"/>
            <a:ext cx="553998" cy="353623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GB" sz="2400" b="1" dirty="0"/>
              <a:t>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3E580A-5279-DC7B-9FE4-E5BBF983CC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6050" y="5850394"/>
            <a:ext cx="42799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505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A1AD0C-14E3-9CB0-A677-21FFDAE50A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else should I talk about?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6B8B94-54A3-A213-7EF9-D8998D6CCA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008"/>
          <a:stretch/>
        </p:blipFill>
        <p:spPr>
          <a:xfrm>
            <a:off x="2209800" y="1362640"/>
            <a:ext cx="7772400" cy="14829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38804A8-1A73-ADCB-5247-716FD88F91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3241434"/>
            <a:ext cx="4724400" cy="444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44F0BD-096C-E889-CB55-C894198056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2650" y="3829388"/>
            <a:ext cx="2806700" cy="431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04A41F-E4AF-D389-739F-F33CFAEB88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4438269"/>
            <a:ext cx="3048000" cy="3683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72A10B8-2B2C-AFE1-008C-ACDC85145D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40250" y="4983650"/>
            <a:ext cx="3111500" cy="431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C0E69E3-CF52-1B64-BCBC-33ECBE4D2314}"/>
              </a:ext>
            </a:extLst>
          </p:cNvPr>
          <p:cNvSpPr txBox="1"/>
          <p:nvPr/>
        </p:nvSpPr>
        <p:spPr>
          <a:xfrm>
            <a:off x="5819001" y="5472975"/>
            <a:ext cx="553998" cy="353623"/>
          </a:xfrm>
          <a:prstGeom prst="rect">
            <a:avLst/>
          </a:prstGeom>
          <a:noFill/>
        </p:spPr>
        <p:txBody>
          <a:bodyPr vert="vert" wrap="none" rtlCol="0">
            <a:spAutoFit/>
          </a:bodyPr>
          <a:lstStyle/>
          <a:p>
            <a:r>
              <a:rPr lang="en-GB" sz="2400" b="1" dirty="0"/>
              <a:t>…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3E580A-5279-DC7B-9FE4-E5BBF983CCA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56050" y="5850394"/>
            <a:ext cx="4279900" cy="457200"/>
          </a:xfrm>
          <a:prstGeom prst="rect">
            <a:avLst/>
          </a:prstGeom>
        </p:spPr>
      </p:pic>
      <p:sp>
        <p:nvSpPr>
          <p:cNvPr id="11" name="&quot;No&quot; Symbol 10">
            <a:extLst>
              <a:ext uri="{FF2B5EF4-FFF2-40B4-BE49-F238E27FC236}">
                <a16:creationId xmlns:a16="http://schemas.microsoft.com/office/drawing/2014/main" id="{D14598B4-1F51-6A10-180F-48DF2AA6936B}"/>
              </a:ext>
            </a:extLst>
          </p:cNvPr>
          <p:cNvSpPr/>
          <p:nvPr/>
        </p:nvSpPr>
        <p:spPr>
          <a:xfrm>
            <a:off x="4264995" y="2973551"/>
            <a:ext cx="3662010" cy="3662010"/>
          </a:xfrm>
          <a:prstGeom prst="noSmoking">
            <a:avLst>
              <a:gd name="adj" fmla="val 8231"/>
            </a:avLst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127159"/>
      </p:ext>
    </p:extLst>
  </p:cSld>
  <p:clrMapOvr>
    <a:masterClrMapping/>
  </p:clrMapOvr>
</p:sld>
</file>

<file path=ppt/theme/theme1.xml><?xml version="1.0" encoding="utf-8"?>
<a:theme xmlns:a="http://schemas.openxmlformats.org/drawingml/2006/main" name="Blue-Glasgow-Presentation">
  <a:themeElements>
    <a:clrScheme name="Custom 4">
      <a:dk1>
        <a:srgbClr val="000000"/>
      </a:dk1>
      <a:lt1>
        <a:srgbClr val="FFFFFF"/>
      </a:lt1>
      <a:dk2>
        <a:srgbClr val="4F5960"/>
      </a:dk2>
      <a:lt2>
        <a:srgbClr val="FFFFFF"/>
      </a:lt2>
      <a:accent1>
        <a:srgbClr val="003561"/>
      </a:accent1>
      <a:accent2>
        <a:srgbClr val="782137"/>
      </a:accent2>
      <a:accent3>
        <a:srgbClr val="03437B"/>
      </a:accent3>
      <a:accent4>
        <a:srgbClr val="5B4E94"/>
      </a:accent4>
      <a:accent5>
        <a:srgbClr val="006530"/>
      </a:accent5>
      <a:accent6>
        <a:srgbClr val="BD4C01"/>
      </a:accent6>
      <a:hlink>
        <a:srgbClr val="951372"/>
      </a:hlink>
      <a:folHlink>
        <a:srgbClr val="93126F"/>
      </a:folHlink>
    </a:clrScheme>
    <a:fontScheme name="Garamond-Trebuchet MS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pto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ue-Glasgow-Presentation" id="{09FDC60C-9BD0-F548-9A55-2F6D3FC9211A}" vid="{3A80D985-CEB1-244A-AF32-CA6405D2D1A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Blue-Glasgow-Presentation</Template>
  <TotalTime>796</TotalTime>
  <Words>283</Words>
  <Application>Microsoft Macintosh PowerPoint</Application>
  <PresentationFormat>Widescreen</PresentationFormat>
  <Paragraphs>48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Aptos</vt:lpstr>
      <vt:lpstr>Arial</vt:lpstr>
      <vt:lpstr>Garamond</vt:lpstr>
      <vt:lpstr>Gill Sans MT</vt:lpstr>
      <vt:lpstr>Blue-Glasgow-Presentation</vt:lpstr>
      <vt:lpstr>Who am I?</vt:lpstr>
      <vt:lpstr>What have I done in 2024?</vt:lpstr>
      <vt:lpstr>What have I done in 2024?</vt:lpstr>
      <vt:lpstr>What have I done in 2024?</vt:lpstr>
      <vt:lpstr>A pattern??</vt:lpstr>
      <vt:lpstr>What have I done in 2024?</vt:lpstr>
      <vt:lpstr>What have I done in 2024?</vt:lpstr>
      <vt:lpstr>What else should I talk about?</vt:lpstr>
      <vt:lpstr>What else should I talk about?</vt:lpstr>
      <vt:lpstr>Attempt 2</vt:lpstr>
      <vt:lpstr>Something less generic?</vt:lpstr>
      <vt:lpstr>I told it it was boring…</vt:lpstr>
      <vt:lpstr>Buried among the other suggestions</vt:lpstr>
      <vt:lpstr>Cats: The Universe’s Greatest Mystery</vt:lpstr>
      <vt:lpstr>Why use two beds when one works?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Dylan Houston (PGR)</dc:creator>
  <cp:lastModifiedBy>Dylan Houston (PGR)</cp:lastModifiedBy>
  <cp:revision>9</cp:revision>
  <cp:lastPrinted>2024-12-09T20:52:45Z</cp:lastPrinted>
  <dcterms:created xsi:type="dcterms:W3CDTF">2024-11-24T05:45:59Z</dcterms:created>
  <dcterms:modified xsi:type="dcterms:W3CDTF">2024-12-09T20:59:50Z</dcterms:modified>
</cp:coreProperties>
</file>