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0" r:id="rId1"/>
    <p:sldMasterId id="2147483741" r:id="rId2"/>
    <p:sldMasterId id="2147483742" r:id="rId3"/>
  </p:sldMasterIdLst>
  <p:notesMasterIdLst>
    <p:notesMasterId r:id="rId21"/>
  </p:notesMasterIdLst>
  <p:sldIdLst>
    <p:sldId id="256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87" r:id="rId14"/>
    <p:sldId id="333" r:id="rId15"/>
    <p:sldId id="478" r:id="rId16"/>
    <p:sldId id="479" r:id="rId17"/>
    <p:sldId id="482" r:id="rId18"/>
    <p:sldId id="469" r:id="rId19"/>
    <p:sldId id="485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747775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C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>
      <p:cViewPr varScale="1">
        <p:scale>
          <a:sx n="156" d="100"/>
          <a:sy n="156" d="100"/>
        </p:scale>
        <p:origin x="360" y="168"/>
      </p:cViewPr>
      <p:guideLst>
        <p:guide orient="horz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245313613cc_3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8" name="Google Shape;828;g245313613cc_3_2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g245313613cc_3_2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g24ae48c45aa_0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63" name="Google Shape;1063;g24ae48c45aa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g2457c1821eb_0_1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5" name="Google Shape;1355;g2457c1821eb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844fdd683f_0_35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8" name="Google Shape;408;g2844fdd683f_0_35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2844fdd683f_0_52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g2844fdd683f_0_5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844fdd683f_0_52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8" name="Google Shape;558;g2844fdd683f_0_5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844fdd683f_0_52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g2844fdd683f_0_5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2149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844fdd683f_0_52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8" name="Google Shape;558;g2844fdd683f_0_5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7901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844fdd683f_0_53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g2844fdd683f_0_5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5173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g2849e5845b5_2_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7" name="Google Shape;897;g2849e5845b5_2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245313613cc_3_4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0" name="Google Shape;940;g245313613cc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g245313613cc_3_4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g245313613cc_3_4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245313613cc_3_5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g245313613cc_3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g245313613cc_3_5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4" name="Google Shape;984;g245313613cc_3_5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45313613cc_3_5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g245313613cc_3_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g245313613cc_3_5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0" name="Google Shape;1030;g245313613cc_3_5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g24ae48c45aa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g24ae48c45aa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Title Slid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8_Title Slide">
  <p:cSld name="8_Title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8924" y="1200149"/>
            <a:ext cx="4391025" cy="3201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2"/>
          </p:nvPr>
        </p:nvSpPr>
        <p:spPr>
          <a:xfrm>
            <a:off x="4752975" y="1200149"/>
            <a:ext cx="4391025" cy="3201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7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13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8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Title Slide">
  <p:cSld name="3_Title Slid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>
            <a:spLocks noGrp="1"/>
          </p:cNvSpPr>
          <p:nvPr>
            <p:ph type="pic" idx="2"/>
          </p:nvPr>
        </p:nvSpPr>
        <p:spPr>
          <a:xfrm>
            <a:off x="3258140" y="438302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Google Shape;100;p19"/>
          <p:cNvSpPr>
            <a:spLocks noGrp="1"/>
          </p:cNvSpPr>
          <p:nvPr>
            <p:ph type="pic" idx="3"/>
          </p:nvPr>
        </p:nvSpPr>
        <p:spPr>
          <a:xfrm>
            <a:off x="6231422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19"/>
          <p:cNvSpPr>
            <a:spLocks noGrp="1"/>
          </p:cNvSpPr>
          <p:nvPr>
            <p:ph type="pic" idx="4"/>
          </p:nvPr>
        </p:nvSpPr>
        <p:spPr>
          <a:xfrm>
            <a:off x="3258140" y="265928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19"/>
          <p:cNvSpPr>
            <a:spLocks noGrp="1"/>
          </p:cNvSpPr>
          <p:nvPr>
            <p:ph type="pic" idx="5"/>
          </p:nvPr>
        </p:nvSpPr>
        <p:spPr>
          <a:xfrm>
            <a:off x="6237608" y="265928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19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8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9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Title Slide">
  <p:cSld name="7_Title Slide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8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0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2" name="Google Shape;112;p20"/>
          <p:cNvSpPr>
            <a:spLocks noGrp="1"/>
          </p:cNvSpPr>
          <p:nvPr>
            <p:ph type="pic" idx="2"/>
          </p:nvPr>
        </p:nvSpPr>
        <p:spPr>
          <a:xfrm>
            <a:off x="85945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20"/>
          <p:cNvSpPr>
            <a:spLocks noGrp="1"/>
          </p:cNvSpPr>
          <p:nvPr>
            <p:ph type="pic" idx="3"/>
          </p:nvPr>
        </p:nvSpPr>
        <p:spPr>
          <a:xfrm>
            <a:off x="3163915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Google Shape;114;p20"/>
          <p:cNvSpPr>
            <a:spLocks noGrp="1"/>
          </p:cNvSpPr>
          <p:nvPr>
            <p:ph type="pic" idx="4"/>
          </p:nvPr>
        </p:nvSpPr>
        <p:spPr>
          <a:xfrm>
            <a:off x="6224072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20"/>
          <p:cNvSpPr>
            <a:spLocks noGrp="1"/>
          </p:cNvSpPr>
          <p:nvPr>
            <p:ph type="pic" idx="5"/>
          </p:nvPr>
        </p:nvSpPr>
        <p:spPr>
          <a:xfrm>
            <a:off x="85945" y="266865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16" name="Google Shape;116;p20"/>
          <p:cNvSpPr>
            <a:spLocks noGrp="1"/>
          </p:cNvSpPr>
          <p:nvPr>
            <p:ph type="pic" idx="6"/>
          </p:nvPr>
        </p:nvSpPr>
        <p:spPr>
          <a:xfrm>
            <a:off x="3163915" y="266865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117" name="Google Shape;117;p20"/>
          <p:cNvSpPr>
            <a:spLocks noGrp="1"/>
          </p:cNvSpPr>
          <p:nvPr>
            <p:ph type="pic" idx="7"/>
          </p:nvPr>
        </p:nvSpPr>
        <p:spPr>
          <a:xfrm>
            <a:off x="6224072" y="2668655"/>
            <a:ext cx="2862460" cy="210712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Title Slide">
  <p:cSld name="6_Title Slide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1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41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1"/>
          <p:cNvSpPr>
            <a:spLocks noGrp="1"/>
          </p:cNvSpPr>
          <p:nvPr>
            <p:ph type="pic" idx="2"/>
          </p:nvPr>
        </p:nvSpPr>
        <p:spPr>
          <a:xfrm>
            <a:off x="1" y="482592"/>
            <a:ext cx="4554909" cy="3418653"/>
          </a:xfrm>
          <a:prstGeom prst="rect">
            <a:avLst/>
          </a:prstGeom>
          <a:noFill/>
          <a:ln>
            <a:noFill/>
          </a:ln>
        </p:spPr>
      </p:sp>
      <p:sp>
        <p:nvSpPr>
          <p:cNvPr id="122" name="Google Shape;122;p21"/>
          <p:cNvSpPr>
            <a:spLocks noGrp="1"/>
          </p:cNvSpPr>
          <p:nvPr>
            <p:ph type="pic" idx="3"/>
          </p:nvPr>
        </p:nvSpPr>
        <p:spPr>
          <a:xfrm>
            <a:off x="4580068" y="479597"/>
            <a:ext cx="4554909" cy="3418653"/>
          </a:xfrm>
          <a:prstGeom prst="rect">
            <a:avLst/>
          </a:prstGeom>
          <a:noFill/>
          <a:ln>
            <a:noFill/>
          </a:ln>
        </p:spPr>
      </p:sp>
      <p:sp>
        <p:nvSpPr>
          <p:cNvPr id="123" name="Google Shape;123;p21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1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0_Title Slide">
  <p:cSld name="10_Title Slide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>
            <a:spLocks noGrp="1"/>
          </p:cNvSpPr>
          <p:nvPr>
            <p:ph type="pic" idx="2"/>
          </p:nvPr>
        </p:nvSpPr>
        <p:spPr>
          <a:xfrm>
            <a:off x="6026136" y="462497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28" name="Google Shape;128;p22"/>
          <p:cNvSpPr>
            <a:spLocks noGrp="1"/>
          </p:cNvSpPr>
          <p:nvPr>
            <p:ph type="pic" idx="3"/>
          </p:nvPr>
        </p:nvSpPr>
        <p:spPr>
          <a:xfrm>
            <a:off x="6026136" y="1588889"/>
            <a:ext cx="3090672" cy="811656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22"/>
          <p:cNvSpPr>
            <a:spLocks noGrp="1"/>
          </p:cNvSpPr>
          <p:nvPr>
            <p:ph type="pic" idx="4"/>
          </p:nvPr>
        </p:nvSpPr>
        <p:spPr>
          <a:xfrm>
            <a:off x="6026136" y="2696517"/>
            <a:ext cx="3090672" cy="825641"/>
          </a:xfrm>
          <a:prstGeom prst="rect">
            <a:avLst/>
          </a:prstGeom>
          <a:noFill/>
          <a:ln>
            <a:noFill/>
          </a:ln>
        </p:spPr>
      </p:sp>
      <p:sp>
        <p:nvSpPr>
          <p:cNvPr id="130" name="Google Shape;130;p22"/>
          <p:cNvSpPr>
            <a:spLocks noGrp="1"/>
          </p:cNvSpPr>
          <p:nvPr>
            <p:ph type="pic" idx="5"/>
          </p:nvPr>
        </p:nvSpPr>
        <p:spPr>
          <a:xfrm>
            <a:off x="3035688" y="462623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31" name="Google Shape;131;p22"/>
          <p:cNvSpPr>
            <a:spLocks noGrp="1"/>
          </p:cNvSpPr>
          <p:nvPr>
            <p:ph type="pic" idx="6"/>
          </p:nvPr>
        </p:nvSpPr>
        <p:spPr>
          <a:xfrm>
            <a:off x="3035688" y="1590176"/>
            <a:ext cx="3090672" cy="811656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22"/>
          <p:cNvSpPr>
            <a:spLocks noGrp="1"/>
          </p:cNvSpPr>
          <p:nvPr>
            <p:ph type="pic" idx="7"/>
          </p:nvPr>
        </p:nvSpPr>
        <p:spPr>
          <a:xfrm>
            <a:off x="3035688" y="2696517"/>
            <a:ext cx="3090672" cy="825641"/>
          </a:xfrm>
          <a:prstGeom prst="rect">
            <a:avLst/>
          </a:prstGeom>
          <a:noFill/>
          <a:ln>
            <a:noFill/>
          </a:ln>
        </p:spPr>
      </p:sp>
      <p:sp>
        <p:nvSpPr>
          <p:cNvPr id="133" name="Google Shape;133;p22"/>
          <p:cNvSpPr>
            <a:spLocks noGrp="1"/>
          </p:cNvSpPr>
          <p:nvPr>
            <p:ph type="pic" idx="8"/>
          </p:nvPr>
        </p:nvSpPr>
        <p:spPr>
          <a:xfrm>
            <a:off x="36216" y="45984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134" name="Google Shape;134;p22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2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8" name="Google Shape;138;p22"/>
          <p:cNvSpPr>
            <a:spLocks noGrp="1"/>
          </p:cNvSpPr>
          <p:nvPr>
            <p:ph type="pic" idx="9"/>
          </p:nvPr>
        </p:nvSpPr>
        <p:spPr>
          <a:xfrm>
            <a:off x="36216" y="1582438"/>
            <a:ext cx="3090672" cy="811656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2"/>
          <p:cNvSpPr>
            <a:spLocks noGrp="1"/>
          </p:cNvSpPr>
          <p:nvPr>
            <p:ph type="pic" idx="13"/>
          </p:nvPr>
        </p:nvSpPr>
        <p:spPr>
          <a:xfrm>
            <a:off x="45719" y="2690065"/>
            <a:ext cx="3090672" cy="82564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1_Title Slide">
  <p:cSld name="11_Title Slide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>
            <a:spLocks noGrp="1"/>
          </p:cNvSpPr>
          <p:nvPr>
            <p:ph type="pic" idx="2"/>
          </p:nvPr>
        </p:nvSpPr>
        <p:spPr>
          <a:xfrm>
            <a:off x="734639" y="45984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23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3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3"/>
          <p:cNvSpPr>
            <a:spLocks noGrp="1"/>
          </p:cNvSpPr>
          <p:nvPr>
            <p:ph type="pic" idx="3"/>
          </p:nvPr>
        </p:nvSpPr>
        <p:spPr>
          <a:xfrm>
            <a:off x="744142" y="1318420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49" name="Google Shape;149;p23"/>
          <p:cNvSpPr>
            <a:spLocks noGrp="1"/>
          </p:cNvSpPr>
          <p:nvPr>
            <p:ph type="pic" idx="4"/>
          </p:nvPr>
        </p:nvSpPr>
        <p:spPr>
          <a:xfrm>
            <a:off x="734639" y="2176994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23"/>
          <p:cNvSpPr>
            <a:spLocks noGrp="1"/>
          </p:cNvSpPr>
          <p:nvPr>
            <p:ph type="pic" idx="5"/>
          </p:nvPr>
        </p:nvSpPr>
        <p:spPr>
          <a:xfrm>
            <a:off x="744142" y="3049166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p23"/>
          <p:cNvSpPr>
            <a:spLocks noGrp="1"/>
          </p:cNvSpPr>
          <p:nvPr>
            <p:ph type="pic" idx="6"/>
          </p:nvPr>
        </p:nvSpPr>
        <p:spPr>
          <a:xfrm>
            <a:off x="2903051" y="3951183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52" name="Google Shape;152;p23"/>
          <p:cNvSpPr>
            <a:spLocks noGrp="1"/>
          </p:cNvSpPr>
          <p:nvPr>
            <p:ph type="pic" idx="7"/>
          </p:nvPr>
        </p:nvSpPr>
        <p:spPr>
          <a:xfrm>
            <a:off x="5318690" y="3054792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53" name="Google Shape;153;p23"/>
          <p:cNvSpPr>
            <a:spLocks noGrp="1"/>
          </p:cNvSpPr>
          <p:nvPr>
            <p:ph type="pic" idx="8"/>
          </p:nvPr>
        </p:nvSpPr>
        <p:spPr>
          <a:xfrm>
            <a:off x="5318690" y="2180601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54" name="Google Shape;154;p23"/>
          <p:cNvSpPr>
            <a:spLocks noGrp="1"/>
          </p:cNvSpPr>
          <p:nvPr>
            <p:ph type="pic" idx="9"/>
          </p:nvPr>
        </p:nvSpPr>
        <p:spPr>
          <a:xfrm>
            <a:off x="5318690" y="1320995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23"/>
          <p:cNvSpPr>
            <a:spLocks noGrp="1"/>
          </p:cNvSpPr>
          <p:nvPr>
            <p:ph type="pic" idx="13"/>
          </p:nvPr>
        </p:nvSpPr>
        <p:spPr>
          <a:xfrm>
            <a:off x="5318690" y="459847"/>
            <a:ext cx="3090672" cy="81790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2_Title Slide">
  <p:cSld name="12_Title Slide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4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4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4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1" name="Google Shape;161;p24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4"/>
          <p:cNvSpPr>
            <a:spLocks noGrp="1"/>
          </p:cNvSpPr>
          <p:nvPr>
            <p:ph type="pic" idx="2"/>
          </p:nvPr>
        </p:nvSpPr>
        <p:spPr>
          <a:xfrm>
            <a:off x="653903" y="3915441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163" name="Google Shape;163;p24"/>
          <p:cNvSpPr>
            <a:spLocks noGrp="1"/>
          </p:cNvSpPr>
          <p:nvPr>
            <p:ph type="pic" idx="3"/>
          </p:nvPr>
        </p:nvSpPr>
        <p:spPr>
          <a:xfrm>
            <a:off x="653903" y="302763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164" name="Google Shape;164;p24"/>
          <p:cNvSpPr>
            <a:spLocks noGrp="1"/>
          </p:cNvSpPr>
          <p:nvPr>
            <p:ph type="pic" idx="4"/>
          </p:nvPr>
        </p:nvSpPr>
        <p:spPr>
          <a:xfrm>
            <a:off x="653903" y="2162798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p24"/>
          <p:cNvSpPr>
            <a:spLocks noGrp="1"/>
          </p:cNvSpPr>
          <p:nvPr>
            <p:ph type="pic" idx="5"/>
          </p:nvPr>
        </p:nvSpPr>
        <p:spPr>
          <a:xfrm>
            <a:off x="653903" y="1293097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66" name="Google Shape;166;p24"/>
          <p:cNvSpPr>
            <a:spLocks noGrp="1"/>
          </p:cNvSpPr>
          <p:nvPr>
            <p:ph type="pic" idx="6"/>
          </p:nvPr>
        </p:nvSpPr>
        <p:spPr>
          <a:xfrm>
            <a:off x="3026663" y="424829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24"/>
          <p:cNvSpPr>
            <a:spLocks noGrp="1"/>
          </p:cNvSpPr>
          <p:nvPr>
            <p:ph type="pic" idx="7"/>
          </p:nvPr>
        </p:nvSpPr>
        <p:spPr>
          <a:xfrm>
            <a:off x="5399425" y="1293097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Google Shape;168;p24"/>
          <p:cNvSpPr>
            <a:spLocks noGrp="1"/>
          </p:cNvSpPr>
          <p:nvPr>
            <p:ph type="pic" idx="8"/>
          </p:nvPr>
        </p:nvSpPr>
        <p:spPr>
          <a:xfrm>
            <a:off x="5408929" y="2162798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169" name="Google Shape;169;p24"/>
          <p:cNvSpPr>
            <a:spLocks noGrp="1"/>
          </p:cNvSpPr>
          <p:nvPr>
            <p:ph type="pic" idx="9"/>
          </p:nvPr>
        </p:nvSpPr>
        <p:spPr>
          <a:xfrm>
            <a:off x="5408929" y="302763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Google Shape;170;p24"/>
          <p:cNvSpPr>
            <a:spLocks noGrp="1"/>
          </p:cNvSpPr>
          <p:nvPr>
            <p:ph type="pic" idx="13"/>
          </p:nvPr>
        </p:nvSpPr>
        <p:spPr>
          <a:xfrm>
            <a:off x="5408929" y="3919659"/>
            <a:ext cx="3090672" cy="81790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3_Title Slide">
  <p:cSld name="13_Title Slide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>
            <a:spLocks noGrp="1"/>
          </p:cNvSpPr>
          <p:nvPr>
            <p:ph type="pic" idx="2"/>
          </p:nvPr>
        </p:nvSpPr>
        <p:spPr>
          <a:xfrm>
            <a:off x="5901010" y="3391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73" name="Google Shape;173;p25"/>
          <p:cNvSpPr>
            <a:spLocks noGrp="1"/>
          </p:cNvSpPr>
          <p:nvPr>
            <p:ph type="pic" idx="3"/>
          </p:nvPr>
        </p:nvSpPr>
        <p:spPr>
          <a:xfrm>
            <a:off x="5910513" y="983440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5855290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5"/>
          <p:cNvSpPr>
            <a:spLocks noGrp="1"/>
          </p:cNvSpPr>
          <p:nvPr>
            <p:ph type="pic" idx="4"/>
          </p:nvPr>
        </p:nvSpPr>
        <p:spPr>
          <a:xfrm>
            <a:off x="5910513" y="195020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76" name="Google Shape;176;p25"/>
          <p:cNvSpPr>
            <a:spLocks noGrp="1"/>
          </p:cNvSpPr>
          <p:nvPr>
            <p:ph type="pic" idx="5"/>
          </p:nvPr>
        </p:nvSpPr>
        <p:spPr>
          <a:xfrm>
            <a:off x="5910513" y="2905903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177" name="Google Shape;177;p25"/>
          <p:cNvSpPr>
            <a:spLocks noGrp="1"/>
          </p:cNvSpPr>
          <p:nvPr>
            <p:ph type="pic" idx="6"/>
          </p:nvPr>
        </p:nvSpPr>
        <p:spPr>
          <a:xfrm>
            <a:off x="5910513" y="3870626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178" name="Google Shape;178;p25"/>
          <p:cNvSpPr>
            <a:spLocks noGrp="1"/>
          </p:cNvSpPr>
          <p:nvPr>
            <p:ph type="pic" idx="7"/>
          </p:nvPr>
        </p:nvSpPr>
        <p:spPr>
          <a:xfrm>
            <a:off x="685331" y="446833"/>
            <a:ext cx="4554909" cy="3418653"/>
          </a:xfrm>
          <a:prstGeom prst="rect">
            <a:avLst/>
          </a:prstGeom>
          <a:noFill/>
          <a:ln>
            <a:noFill/>
          </a:ln>
        </p:spPr>
      </p:sp>
      <p:sp>
        <p:nvSpPr>
          <p:cNvPr id="179" name="Google Shape;179;p25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5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5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25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4_Title Slide">
  <p:cSld name="14_Title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6"/>
          <p:cNvSpPr>
            <a:spLocks noGrp="1"/>
          </p:cNvSpPr>
          <p:nvPr>
            <p:ph type="pic" idx="2"/>
          </p:nvPr>
        </p:nvSpPr>
        <p:spPr>
          <a:xfrm>
            <a:off x="5901010" y="3391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85" name="Google Shape;185;p26"/>
          <p:cNvSpPr>
            <a:spLocks noGrp="1"/>
          </p:cNvSpPr>
          <p:nvPr>
            <p:ph type="pic" idx="3"/>
          </p:nvPr>
        </p:nvSpPr>
        <p:spPr>
          <a:xfrm>
            <a:off x="5910513" y="983440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86" name="Google Shape;186;p26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5855290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6"/>
          <p:cNvSpPr>
            <a:spLocks noGrp="1"/>
          </p:cNvSpPr>
          <p:nvPr>
            <p:ph type="pic" idx="4"/>
          </p:nvPr>
        </p:nvSpPr>
        <p:spPr>
          <a:xfrm>
            <a:off x="5910513" y="195020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88" name="Google Shape;188;p26"/>
          <p:cNvSpPr>
            <a:spLocks noGrp="1"/>
          </p:cNvSpPr>
          <p:nvPr>
            <p:ph type="pic" idx="5"/>
          </p:nvPr>
        </p:nvSpPr>
        <p:spPr>
          <a:xfrm>
            <a:off x="5910513" y="2905903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189" name="Google Shape;189;p26"/>
          <p:cNvSpPr>
            <a:spLocks noGrp="1"/>
          </p:cNvSpPr>
          <p:nvPr>
            <p:ph type="pic" idx="6"/>
          </p:nvPr>
        </p:nvSpPr>
        <p:spPr>
          <a:xfrm>
            <a:off x="5910513" y="3870626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190" name="Google Shape;190;p26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6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6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6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26"/>
          <p:cNvSpPr>
            <a:spLocks noGrp="1"/>
          </p:cNvSpPr>
          <p:nvPr>
            <p:ph type="pic" idx="7"/>
          </p:nvPr>
        </p:nvSpPr>
        <p:spPr>
          <a:xfrm>
            <a:off x="2538283" y="3391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95" name="Google Shape;195;p26"/>
          <p:cNvSpPr>
            <a:spLocks noGrp="1"/>
          </p:cNvSpPr>
          <p:nvPr>
            <p:ph type="pic" idx="8"/>
          </p:nvPr>
        </p:nvSpPr>
        <p:spPr>
          <a:xfrm>
            <a:off x="2547786" y="983440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96" name="Google Shape;196;p26"/>
          <p:cNvSpPr>
            <a:spLocks noGrp="1"/>
          </p:cNvSpPr>
          <p:nvPr>
            <p:ph type="pic" idx="9"/>
          </p:nvPr>
        </p:nvSpPr>
        <p:spPr>
          <a:xfrm>
            <a:off x="2547786" y="195020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197" name="Google Shape;197;p26"/>
          <p:cNvSpPr>
            <a:spLocks noGrp="1"/>
          </p:cNvSpPr>
          <p:nvPr>
            <p:ph type="pic" idx="13"/>
          </p:nvPr>
        </p:nvSpPr>
        <p:spPr>
          <a:xfrm>
            <a:off x="2547786" y="2905903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198" name="Google Shape;198;p26"/>
          <p:cNvSpPr>
            <a:spLocks noGrp="1"/>
          </p:cNvSpPr>
          <p:nvPr>
            <p:ph type="pic" idx="14"/>
          </p:nvPr>
        </p:nvSpPr>
        <p:spPr>
          <a:xfrm>
            <a:off x="2547786" y="3870626"/>
            <a:ext cx="3214839" cy="89387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9_Title Slide">
  <p:cSld name="9_Title Slide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>
            <a:spLocks noGrp="1"/>
          </p:cNvSpPr>
          <p:nvPr>
            <p:ph type="body" idx="1"/>
          </p:nvPr>
        </p:nvSpPr>
        <p:spPr>
          <a:xfrm>
            <a:off x="102060" y="449607"/>
            <a:ext cx="4391025" cy="329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01" name="Google Shape;201;p27"/>
          <p:cNvSpPr txBox="1">
            <a:spLocks noGrp="1"/>
          </p:cNvSpPr>
          <p:nvPr>
            <p:ph type="body" idx="2"/>
          </p:nvPr>
        </p:nvSpPr>
        <p:spPr>
          <a:xfrm>
            <a:off x="4672690" y="449608"/>
            <a:ext cx="4391025" cy="3309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02" name="Google Shape;202;p27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7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7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7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Title Slide">
  <p:cSld name="5_Title Slide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8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E5C049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28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11" name="Google Shape;211;p28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8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14" name="Google Shape;214;p28"/>
          <p:cNvCxnSpPr/>
          <p:nvPr/>
        </p:nvCxnSpPr>
        <p:spPr>
          <a:xfrm>
            <a:off x="905743" y="3013907"/>
            <a:ext cx="740664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9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9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18" name="Google Shape;218;p29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0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24" name="Google Shape;224;p30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3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1"/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1"/>
          <p:cNvSpPr/>
          <p:nvPr/>
        </p:nvSpPr>
        <p:spPr>
          <a:xfrm>
            <a:off x="11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31"/>
          <p:cNvSpPr txBox="1"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1"/>
          <p:cNvSpPr txBox="1"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2" name="Google Shape;232;p31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31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1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35" name="Google Shape;235;p31"/>
          <p:cNvCxnSpPr/>
          <p:nvPr/>
        </p:nvCxnSpPr>
        <p:spPr>
          <a:xfrm>
            <a:off x="905743" y="3257550"/>
            <a:ext cx="740664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2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32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3703320" cy="301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39" name="Google Shape;239;p32"/>
          <p:cNvSpPr txBox="1">
            <a:spLocks noGrp="1"/>
          </p:cNvSpPr>
          <p:nvPr>
            <p:ph type="body" idx="2"/>
          </p:nvPr>
        </p:nvSpPr>
        <p:spPr>
          <a:xfrm>
            <a:off x="4663440" y="1384301"/>
            <a:ext cx="370332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40" name="Google Shape;240;p32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32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32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33"/>
          <p:cNvSpPr txBox="1"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500"/>
              <a:buNone/>
              <a:defRPr sz="15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46" name="Google Shape;246;p33"/>
          <p:cNvSpPr txBox="1">
            <a:spLocks noGrp="1"/>
          </p:cNvSpPr>
          <p:nvPr>
            <p:ph type="body" idx="2"/>
          </p:nvPr>
        </p:nvSpPr>
        <p:spPr>
          <a:xfrm>
            <a:off x="822960" y="1936751"/>
            <a:ext cx="3703320" cy="246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47" name="Google Shape;247;p33"/>
          <p:cNvSpPr txBox="1">
            <a:spLocks noGrp="1"/>
          </p:cNvSpPr>
          <p:nvPr>
            <p:ph type="body" idx="3"/>
          </p:nvPr>
        </p:nvSpPr>
        <p:spPr>
          <a:xfrm>
            <a:off x="4663440" y="1384539"/>
            <a:ext cx="3703320" cy="55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500"/>
              <a:buNone/>
              <a:defRPr sz="15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48" name="Google Shape;248;p33"/>
          <p:cNvSpPr txBox="1">
            <a:spLocks noGrp="1"/>
          </p:cNvSpPr>
          <p:nvPr>
            <p:ph type="body" idx="4"/>
          </p:nvPr>
        </p:nvSpPr>
        <p:spPr>
          <a:xfrm>
            <a:off x="4663440" y="1936751"/>
            <a:ext cx="3703320" cy="246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49" name="Google Shape;249;p33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3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33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4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34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34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34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5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5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35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35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35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3" name="Google Shape;263;p35"/>
          <p:cNvSpPr txBox="1">
            <a:spLocks noGrp="1"/>
          </p:cNvSpPr>
          <p:nvPr>
            <p:ph type="body" idx="1"/>
          </p:nvPr>
        </p:nvSpPr>
        <p:spPr>
          <a:xfrm>
            <a:off x="98822" y="561245"/>
            <a:ext cx="5314949" cy="414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64" name="Google Shape;264;p35"/>
          <p:cNvSpPr txBox="1">
            <a:spLocks noGrp="1"/>
          </p:cNvSpPr>
          <p:nvPr>
            <p:ph type="title"/>
          </p:nvPr>
        </p:nvSpPr>
        <p:spPr>
          <a:xfrm>
            <a:off x="777874" y="94889"/>
            <a:ext cx="7543800" cy="3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35"/>
          <p:cNvSpPr txBox="1">
            <a:spLocks noGrp="1"/>
          </p:cNvSpPr>
          <p:nvPr>
            <p:ph type="body" idx="2"/>
          </p:nvPr>
        </p:nvSpPr>
        <p:spPr>
          <a:xfrm>
            <a:off x="5413772" y="561245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66" name="Google Shape;266;p35"/>
          <p:cNvSpPr txBox="1">
            <a:spLocks noGrp="1"/>
          </p:cNvSpPr>
          <p:nvPr>
            <p:ph type="body" idx="3"/>
          </p:nvPr>
        </p:nvSpPr>
        <p:spPr>
          <a:xfrm>
            <a:off x="5413772" y="2681057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Blank">
  <p:cSld name="1_Blank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36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6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36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36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3" name="Google Shape;273;p36"/>
          <p:cNvSpPr txBox="1">
            <a:spLocks noGrp="1"/>
          </p:cNvSpPr>
          <p:nvPr>
            <p:ph type="body" idx="1"/>
          </p:nvPr>
        </p:nvSpPr>
        <p:spPr>
          <a:xfrm>
            <a:off x="98823" y="561245"/>
            <a:ext cx="5311632" cy="414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74" name="Google Shape;274;p36"/>
          <p:cNvSpPr txBox="1">
            <a:spLocks noGrp="1"/>
          </p:cNvSpPr>
          <p:nvPr>
            <p:ph type="title"/>
          </p:nvPr>
        </p:nvSpPr>
        <p:spPr>
          <a:xfrm>
            <a:off x="98824" y="94889"/>
            <a:ext cx="5216126" cy="3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36"/>
          <p:cNvSpPr txBox="1">
            <a:spLocks noGrp="1"/>
          </p:cNvSpPr>
          <p:nvPr>
            <p:ph type="body" idx="2"/>
          </p:nvPr>
        </p:nvSpPr>
        <p:spPr>
          <a:xfrm>
            <a:off x="5422796" y="94889"/>
            <a:ext cx="3708862" cy="22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76" name="Google Shape;276;p36"/>
          <p:cNvSpPr txBox="1">
            <a:spLocks noGrp="1"/>
          </p:cNvSpPr>
          <p:nvPr>
            <p:ph type="body" idx="3"/>
          </p:nvPr>
        </p:nvSpPr>
        <p:spPr>
          <a:xfrm>
            <a:off x="5422796" y="2478947"/>
            <a:ext cx="3708862" cy="22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Blank">
  <p:cSld name="2_Blank"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7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7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7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37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37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3" name="Google Shape;283;p37"/>
          <p:cNvSpPr txBox="1">
            <a:spLocks noGrp="1"/>
          </p:cNvSpPr>
          <p:nvPr>
            <p:ph type="body" idx="1"/>
          </p:nvPr>
        </p:nvSpPr>
        <p:spPr>
          <a:xfrm>
            <a:off x="98822" y="561245"/>
            <a:ext cx="5314949" cy="414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84" name="Google Shape;284;p37"/>
          <p:cNvSpPr txBox="1">
            <a:spLocks noGrp="1"/>
          </p:cNvSpPr>
          <p:nvPr>
            <p:ph type="title"/>
          </p:nvPr>
        </p:nvSpPr>
        <p:spPr>
          <a:xfrm>
            <a:off x="777874" y="94889"/>
            <a:ext cx="7543800" cy="3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37"/>
          <p:cNvSpPr txBox="1">
            <a:spLocks noGrp="1"/>
          </p:cNvSpPr>
          <p:nvPr>
            <p:ph type="body" idx="2"/>
          </p:nvPr>
        </p:nvSpPr>
        <p:spPr>
          <a:xfrm>
            <a:off x="5413772" y="561245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86" name="Google Shape;286;p37"/>
          <p:cNvSpPr txBox="1">
            <a:spLocks noGrp="1"/>
          </p:cNvSpPr>
          <p:nvPr>
            <p:ph type="body" idx="3"/>
          </p:nvPr>
        </p:nvSpPr>
        <p:spPr>
          <a:xfrm>
            <a:off x="5413772" y="2681057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/>
          <p:nvPr/>
        </p:nvSpPr>
        <p:spPr>
          <a:xfrm>
            <a:off x="12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3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38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8"/>
          <p:cNvSpPr txBox="1">
            <a:spLocks noGrp="1"/>
          </p:cNvSpPr>
          <p:nvPr>
            <p:ph type="body" idx="1"/>
          </p:nvPr>
        </p:nvSpPr>
        <p:spPr>
          <a:xfrm>
            <a:off x="3600450" y="548640"/>
            <a:ext cx="4869180" cy="39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292" name="Google Shape;292;p38"/>
          <p:cNvSpPr txBox="1">
            <a:spLocks noGrp="1"/>
          </p:cNvSpPr>
          <p:nvPr>
            <p:ph type="body" idx="2"/>
          </p:nvPr>
        </p:nvSpPr>
        <p:spPr>
          <a:xfrm>
            <a:off x="342900" y="2194560"/>
            <a:ext cx="2400300" cy="2534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00"/>
              <a:buNone/>
              <a:defRPr sz="800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93" name="Google Shape;293;p38"/>
          <p:cNvSpPr txBox="1">
            <a:spLocks noGrp="1"/>
          </p:cNvSpPr>
          <p:nvPr>
            <p:ph type="dt" idx="10"/>
          </p:nvPr>
        </p:nvSpPr>
        <p:spPr>
          <a:xfrm>
            <a:off x="349134" y="4844839"/>
            <a:ext cx="19638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38"/>
          <p:cNvSpPr txBox="1">
            <a:spLocks noGrp="1"/>
          </p:cNvSpPr>
          <p:nvPr>
            <p:ph type="ftr" idx="11"/>
          </p:nvPr>
        </p:nvSpPr>
        <p:spPr>
          <a:xfrm>
            <a:off x="3600450" y="4844839"/>
            <a:ext cx="34861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38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9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9"/>
          <p:cNvSpPr/>
          <p:nvPr/>
        </p:nvSpPr>
        <p:spPr>
          <a:xfrm>
            <a:off x="11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9"/>
          <p:cNvSpPr txBox="1">
            <a:spLocks noGrp="1"/>
          </p:cNvSpPr>
          <p:nvPr>
            <p:ph type="title"/>
          </p:nvPr>
        </p:nvSpPr>
        <p:spPr>
          <a:xfrm>
            <a:off x="822960" y="3806190"/>
            <a:ext cx="7585234" cy="61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6857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9"/>
          <p:cNvSpPr>
            <a:spLocks noGrp="1"/>
          </p:cNvSpPr>
          <p:nvPr>
            <p:ph type="pic" idx="2"/>
          </p:nvPr>
        </p:nvSpPr>
        <p:spPr>
          <a:xfrm>
            <a:off x="11" y="0"/>
            <a:ext cx="9143989" cy="3686307"/>
          </a:xfrm>
          <a:prstGeom prst="rect">
            <a:avLst/>
          </a:prstGeom>
          <a:solidFill>
            <a:srgbClr val="BECAD4"/>
          </a:solidFill>
          <a:ln>
            <a:noFill/>
          </a:ln>
        </p:spPr>
      </p:sp>
      <p:sp>
        <p:nvSpPr>
          <p:cNvPr id="301" name="Google Shape;301;p39"/>
          <p:cNvSpPr txBox="1">
            <a:spLocks noGrp="1"/>
          </p:cNvSpPr>
          <p:nvPr>
            <p:ph type="body" idx="1"/>
          </p:nvPr>
        </p:nvSpPr>
        <p:spPr>
          <a:xfrm>
            <a:off x="822960" y="4430268"/>
            <a:ext cx="7584948" cy="445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6857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00"/>
              <a:buNone/>
              <a:defRPr sz="800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302" name="Google Shape;302;p39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3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0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40"/>
          <p:cNvSpPr txBox="1">
            <a:spLocks noGrp="1"/>
          </p:cNvSpPr>
          <p:nvPr>
            <p:ph type="body" idx="1"/>
          </p:nvPr>
        </p:nvSpPr>
        <p:spPr>
          <a:xfrm rot="5400000">
            <a:off x="3086100" y="-878839"/>
            <a:ext cx="3017520" cy="7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0" rIns="34275" bIns="0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308" name="Google Shape;308;p40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4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p4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1"/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41"/>
          <p:cNvSpPr/>
          <p:nvPr/>
        </p:nvSpPr>
        <p:spPr>
          <a:xfrm>
            <a:off x="11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41"/>
          <p:cNvSpPr txBox="1">
            <a:spLocks noGrp="1"/>
          </p:cNvSpPr>
          <p:nvPr>
            <p:ph type="title"/>
          </p:nvPr>
        </p:nvSpPr>
        <p:spPr>
          <a:xfrm rot="5400000">
            <a:off x="5369551" y="1483351"/>
            <a:ext cx="4319924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41"/>
          <p:cNvSpPr txBox="1">
            <a:spLocks noGrp="1"/>
          </p:cNvSpPr>
          <p:nvPr>
            <p:ph type="body" idx="1"/>
          </p:nvPr>
        </p:nvSpPr>
        <p:spPr>
          <a:xfrm rot="5400000">
            <a:off x="1369051" y="-431174"/>
            <a:ext cx="4319924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0" rIns="34275" bIns="0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316" name="Google Shape;316;p41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41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41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8_Title Slide">
  <p:cSld name="8_Title Slide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3"/>
          <p:cNvSpPr txBox="1">
            <a:spLocks noGrp="1"/>
          </p:cNvSpPr>
          <p:nvPr>
            <p:ph type="body" idx="1"/>
          </p:nvPr>
        </p:nvSpPr>
        <p:spPr>
          <a:xfrm>
            <a:off x="8924" y="1200149"/>
            <a:ext cx="4391025" cy="3201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330" name="Google Shape;330;p43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43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43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43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4" name="Google Shape;334;p43"/>
          <p:cNvSpPr txBox="1">
            <a:spLocks noGrp="1"/>
          </p:cNvSpPr>
          <p:nvPr>
            <p:ph type="body" idx="2"/>
          </p:nvPr>
        </p:nvSpPr>
        <p:spPr>
          <a:xfrm>
            <a:off x="4752975" y="1200149"/>
            <a:ext cx="4391025" cy="3201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46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46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46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365" name="Google Shape;365;p46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46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46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7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13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47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47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47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373" name="Google Shape;373;p47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47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47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Title Slide">
  <p:cSld name="3_Title Slide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8"/>
          <p:cNvSpPr>
            <a:spLocks noGrp="1"/>
          </p:cNvSpPr>
          <p:nvPr>
            <p:ph type="pic" idx="2"/>
          </p:nvPr>
        </p:nvSpPr>
        <p:spPr>
          <a:xfrm>
            <a:off x="3258140" y="438302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78" name="Google Shape;378;p48"/>
          <p:cNvSpPr>
            <a:spLocks noGrp="1"/>
          </p:cNvSpPr>
          <p:nvPr>
            <p:ph type="pic" idx="3"/>
          </p:nvPr>
        </p:nvSpPr>
        <p:spPr>
          <a:xfrm>
            <a:off x="6231422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79" name="Google Shape;379;p48"/>
          <p:cNvSpPr>
            <a:spLocks noGrp="1"/>
          </p:cNvSpPr>
          <p:nvPr>
            <p:ph type="pic" idx="4"/>
          </p:nvPr>
        </p:nvSpPr>
        <p:spPr>
          <a:xfrm>
            <a:off x="3258140" y="265928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80" name="Google Shape;380;p48"/>
          <p:cNvSpPr>
            <a:spLocks noGrp="1"/>
          </p:cNvSpPr>
          <p:nvPr>
            <p:ph type="pic" idx="5"/>
          </p:nvPr>
        </p:nvSpPr>
        <p:spPr>
          <a:xfrm>
            <a:off x="6237608" y="265928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81" name="Google Shape;381;p48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8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48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48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48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7_Title Slide">
  <p:cSld name="7_Title Slide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9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8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49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4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9" name="Google Shape;389;p4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0" name="Google Shape;390;p49"/>
          <p:cNvSpPr>
            <a:spLocks noGrp="1"/>
          </p:cNvSpPr>
          <p:nvPr>
            <p:ph type="pic" idx="2"/>
          </p:nvPr>
        </p:nvSpPr>
        <p:spPr>
          <a:xfrm>
            <a:off x="85945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91" name="Google Shape;391;p49"/>
          <p:cNvSpPr>
            <a:spLocks noGrp="1"/>
          </p:cNvSpPr>
          <p:nvPr>
            <p:ph type="pic" idx="3"/>
          </p:nvPr>
        </p:nvSpPr>
        <p:spPr>
          <a:xfrm>
            <a:off x="3163915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92" name="Google Shape;392;p49"/>
          <p:cNvSpPr>
            <a:spLocks noGrp="1"/>
          </p:cNvSpPr>
          <p:nvPr>
            <p:ph type="pic" idx="4"/>
          </p:nvPr>
        </p:nvSpPr>
        <p:spPr>
          <a:xfrm>
            <a:off x="6224072" y="438301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93" name="Google Shape;393;p49"/>
          <p:cNvSpPr>
            <a:spLocks noGrp="1"/>
          </p:cNvSpPr>
          <p:nvPr>
            <p:ph type="pic" idx="5"/>
          </p:nvPr>
        </p:nvSpPr>
        <p:spPr>
          <a:xfrm>
            <a:off x="85945" y="266865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94" name="Google Shape;394;p49"/>
          <p:cNvSpPr>
            <a:spLocks noGrp="1"/>
          </p:cNvSpPr>
          <p:nvPr>
            <p:ph type="pic" idx="6"/>
          </p:nvPr>
        </p:nvSpPr>
        <p:spPr>
          <a:xfrm>
            <a:off x="3163915" y="2668655"/>
            <a:ext cx="2862460" cy="2107128"/>
          </a:xfrm>
          <a:prstGeom prst="rect">
            <a:avLst/>
          </a:prstGeom>
          <a:noFill/>
          <a:ln>
            <a:noFill/>
          </a:ln>
        </p:spPr>
      </p:sp>
      <p:sp>
        <p:nvSpPr>
          <p:cNvPr id="395" name="Google Shape;395;p49"/>
          <p:cNvSpPr>
            <a:spLocks noGrp="1"/>
          </p:cNvSpPr>
          <p:nvPr>
            <p:ph type="pic" idx="7"/>
          </p:nvPr>
        </p:nvSpPr>
        <p:spPr>
          <a:xfrm>
            <a:off x="6224072" y="2668655"/>
            <a:ext cx="2862460" cy="210712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Title Slide">
  <p:cSld name="4_Title Slide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0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50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50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400" name="Google Shape;400;p50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5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5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Title Slide">
  <p:cSld name="6_Title Slide"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1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51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41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6" name="Google Shape;406;p51"/>
          <p:cNvSpPr>
            <a:spLocks noGrp="1"/>
          </p:cNvSpPr>
          <p:nvPr>
            <p:ph type="pic" idx="2"/>
          </p:nvPr>
        </p:nvSpPr>
        <p:spPr>
          <a:xfrm>
            <a:off x="1" y="482592"/>
            <a:ext cx="4554909" cy="3418653"/>
          </a:xfrm>
          <a:prstGeom prst="rect">
            <a:avLst/>
          </a:prstGeom>
          <a:noFill/>
          <a:ln>
            <a:noFill/>
          </a:ln>
        </p:spPr>
      </p:sp>
      <p:sp>
        <p:nvSpPr>
          <p:cNvPr id="407" name="Google Shape;407;p51"/>
          <p:cNvSpPr>
            <a:spLocks noGrp="1"/>
          </p:cNvSpPr>
          <p:nvPr>
            <p:ph type="pic" idx="3"/>
          </p:nvPr>
        </p:nvSpPr>
        <p:spPr>
          <a:xfrm>
            <a:off x="4580068" y="479597"/>
            <a:ext cx="4554909" cy="3418653"/>
          </a:xfrm>
          <a:prstGeom prst="rect">
            <a:avLst/>
          </a:prstGeom>
          <a:noFill/>
          <a:ln>
            <a:noFill/>
          </a:ln>
        </p:spPr>
      </p:sp>
      <p:sp>
        <p:nvSpPr>
          <p:cNvPr id="408" name="Google Shape;408;p51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51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51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0_Title Slide">
  <p:cSld name="10_Title Slide"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2"/>
          <p:cNvSpPr>
            <a:spLocks noGrp="1"/>
          </p:cNvSpPr>
          <p:nvPr>
            <p:ph type="pic" idx="2"/>
          </p:nvPr>
        </p:nvSpPr>
        <p:spPr>
          <a:xfrm>
            <a:off x="6026136" y="462497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13" name="Google Shape;413;p52"/>
          <p:cNvSpPr>
            <a:spLocks noGrp="1"/>
          </p:cNvSpPr>
          <p:nvPr>
            <p:ph type="pic" idx="3"/>
          </p:nvPr>
        </p:nvSpPr>
        <p:spPr>
          <a:xfrm>
            <a:off x="6026136" y="1588889"/>
            <a:ext cx="3090672" cy="811656"/>
          </a:xfrm>
          <a:prstGeom prst="rect">
            <a:avLst/>
          </a:prstGeom>
          <a:noFill/>
          <a:ln>
            <a:noFill/>
          </a:ln>
        </p:spPr>
      </p:sp>
      <p:sp>
        <p:nvSpPr>
          <p:cNvPr id="414" name="Google Shape;414;p52"/>
          <p:cNvSpPr>
            <a:spLocks noGrp="1"/>
          </p:cNvSpPr>
          <p:nvPr>
            <p:ph type="pic" idx="4"/>
          </p:nvPr>
        </p:nvSpPr>
        <p:spPr>
          <a:xfrm>
            <a:off x="6026136" y="2696517"/>
            <a:ext cx="3090672" cy="825641"/>
          </a:xfrm>
          <a:prstGeom prst="rect">
            <a:avLst/>
          </a:prstGeom>
          <a:noFill/>
          <a:ln>
            <a:noFill/>
          </a:ln>
        </p:spPr>
      </p:sp>
      <p:sp>
        <p:nvSpPr>
          <p:cNvPr id="415" name="Google Shape;415;p52"/>
          <p:cNvSpPr>
            <a:spLocks noGrp="1"/>
          </p:cNvSpPr>
          <p:nvPr>
            <p:ph type="pic" idx="5"/>
          </p:nvPr>
        </p:nvSpPr>
        <p:spPr>
          <a:xfrm>
            <a:off x="3035688" y="462623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16" name="Google Shape;416;p52"/>
          <p:cNvSpPr>
            <a:spLocks noGrp="1"/>
          </p:cNvSpPr>
          <p:nvPr>
            <p:ph type="pic" idx="6"/>
          </p:nvPr>
        </p:nvSpPr>
        <p:spPr>
          <a:xfrm>
            <a:off x="3035688" y="1590176"/>
            <a:ext cx="3090672" cy="811656"/>
          </a:xfrm>
          <a:prstGeom prst="rect">
            <a:avLst/>
          </a:prstGeom>
          <a:noFill/>
          <a:ln>
            <a:noFill/>
          </a:ln>
        </p:spPr>
      </p:sp>
      <p:sp>
        <p:nvSpPr>
          <p:cNvPr id="417" name="Google Shape;417;p52"/>
          <p:cNvSpPr>
            <a:spLocks noGrp="1"/>
          </p:cNvSpPr>
          <p:nvPr>
            <p:ph type="pic" idx="7"/>
          </p:nvPr>
        </p:nvSpPr>
        <p:spPr>
          <a:xfrm>
            <a:off x="3035688" y="2696517"/>
            <a:ext cx="3090672" cy="825641"/>
          </a:xfrm>
          <a:prstGeom prst="rect">
            <a:avLst/>
          </a:prstGeom>
          <a:noFill/>
          <a:ln>
            <a:noFill/>
          </a:ln>
        </p:spPr>
      </p:sp>
      <p:sp>
        <p:nvSpPr>
          <p:cNvPr id="418" name="Google Shape;418;p52"/>
          <p:cNvSpPr>
            <a:spLocks noGrp="1"/>
          </p:cNvSpPr>
          <p:nvPr>
            <p:ph type="pic" idx="8"/>
          </p:nvPr>
        </p:nvSpPr>
        <p:spPr>
          <a:xfrm>
            <a:off x="36216" y="45984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419" name="Google Shape;419;p52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52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1" name="Google Shape;421;p52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2" name="Google Shape;422;p52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3" name="Google Shape;423;p52"/>
          <p:cNvSpPr>
            <a:spLocks noGrp="1"/>
          </p:cNvSpPr>
          <p:nvPr>
            <p:ph type="pic" idx="9"/>
          </p:nvPr>
        </p:nvSpPr>
        <p:spPr>
          <a:xfrm>
            <a:off x="36216" y="1582438"/>
            <a:ext cx="3090672" cy="811656"/>
          </a:xfrm>
          <a:prstGeom prst="rect">
            <a:avLst/>
          </a:prstGeom>
          <a:noFill/>
          <a:ln>
            <a:noFill/>
          </a:ln>
        </p:spPr>
      </p:sp>
      <p:sp>
        <p:nvSpPr>
          <p:cNvPr id="424" name="Google Shape;424;p52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p52"/>
          <p:cNvSpPr>
            <a:spLocks noGrp="1"/>
          </p:cNvSpPr>
          <p:nvPr>
            <p:ph type="pic" idx="13"/>
          </p:nvPr>
        </p:nvSpPr>
        <p:spPr>
          <a:xfrm>
            <a:off x="45719" y="2690065"/>
            <a:ext cx="3090672" cy="82564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1_Title Slide">
  <p:cSld name="11_Title Slide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3"/>
          <p:cNvSpPr>
            <a:spLocks noGrp="1"/>
          </p:cNvSpPr>
          <p:nvPr>
            <p:ph type="pic" idx="2"/>
          </p:nvPr>
        </p:nvSpPr>
        <p:spPr>
          <a:xfrm>
            <a:off x="734639" y="45984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428" name="Google Shape;428;p53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p53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0" name="Google Shape;430;p53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53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2" name="Google Shape;432;p53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3" name="Google Shape;433;p53"/>
          <p:cNvSpPr>
            <a:spLocks noGrp="1"/>
          </p:cNvSpPr>
          <p:nvPr>
            <p:ph type="pic" idx="3"/>
          </p:nvPr>
        </p:nvSpPr>
        <p:spPr>
          <a:xfrm>
            <a:off x="744142" y="1318420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34" name="Google Shape;434;p53"/>
          <p:cNvSpPr>
            <a:spLocks noGrp="1"/>
          </p:cNvSpPr>
          <p:nvPr>
            <p:ph type="pic" idx="4"/>
          </p:nvPr>
        </p:nvSpPr>
        <p:spPr>
          <a:xfrm>
            <a:off x="734639" y="2176994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35" name="Google Shape;435;p53"/>
          <p:cNvSpPr>
            <a:spLocks noGrp="1"/>
          </p:cNvSpPr>
          <p:nvPr>
            <p:ph type="pic" idx="5"/>
          </p:nvPr>
        </p:nvSpPr>
        <p:spPr>
          <a:xfrm>
            <a:off x="744142" y="3049166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36" name="Google Shape;436;p53"/>
          <p:cNvSpPr>
            <a:spLocks noGrp="1"/>
          </p:cNvSpPr>
          <p:nvPr>
            <p:ph type="pic" idx="6"/>
          </p:nvPr>
        </p:nvSpPr>
        <p:spPr>
          <a:xfrm>
            <a:off x="2903051" y="3951183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37" name="Google Shape;437;p53"/>
          <p:cNvSpPr>
            <a:spLocks noGrp="1"/>
          </p:cNvSpPr>
          <p:nvPr>
            <p:ph type="pic" idx="7"/>
          </p:nvPr>
        </p:nvSpPr>
        <p:spPr>
          <a:xfrm>
            <a:off x="5318690" y="3054792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38" name="Google Shape;438;p53"/>
          <p:cNvSpPr>
            <a:spLocks noGrp="1"/>
          </p:cNvSpPr>
          <p:nvPr>
            <p:ph type="pic" idx="8"/>
          </p:nvPr>
        </p:nvSpPr>
        <p:spPr>
          <a:xfrm>
            <a:off x="5318690" y="2180601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39" name="Google Shape;439;p53"/>
          <p:cNvSpPr>
            <a:spLocks noGrp="1"/>
          </p:cNvSpPr>
          <p:nvPr>
            <p:ph type="pic" idx="9"/>
          </p:nvPr>
        </p:nvSpPr>
        <p:spPr>
          <a:xfrm>
            <a:off x="5318690" y="1320995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40" name="Google Shape;440;p53"/>
          <p:cNvSpPr>
            <a:spLocks noGrp="1"/>
          </p:cNvSpPr>
          <p:nvPr>
            <p:ph type="pic" idx="13"/>
          </p:nvPr>
        </p:nvSpPr>
        <p:spPr>
          <a:xfrm>
            <a:off x="5318690" y="459847"/>
            <a:ext cx="3090672" cy="81790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2_Title Slide">
  <p:cSld name="12_Title Slide"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54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p54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4" name="Google Shape;444;p54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5" name="Google Shape;445;p54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6" name="Google Shape;446;p54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9052561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7" name="Google Shape;447;p54"/>
          <p:cNvSpPr>
            <a:spLocks noGrp="1"/>
          </p:cNvSpPr>
          <p:nvPr>
            <p:ph type="pic" idx="2"/>
          </p:nvPr>
        </p:nvSpPr>
        <p:spPr>
          <a:xfrm>
            <a:off x="653903" y="3915441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448" name="Google Shape;448;p54"/>
          <p:cNvSpPr>
            <a:spLocks noGrp="1"/>
          </p:cNvSpPr>
          <p:nvPr>
            <p:ph type="pic" idx="3"/>
          </p:nvPr>
        </p:nvSpPr>
        <p:spPr>
          <a:xfrm>
            <a:off x="653903" y="302763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449" name="Google Shape;449;p54"/>
          <p:cNvSpPr>
            <a:spLocks noGrp="1"/>
          </p:cNvSpPr>
          <p:nvPr>
            <p:ph type="pic" idx="4"/>
          </p:nvPr>
        </p:nvSpPr>
        <p:spPr>
          <a:xfrm>
            <a:off x="653903" y="2162798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50" name="Google Shape;450;p54"/>
          <p:cNvSpPr>
            <a:spLocks noGrp="1"/>
          </p:cNvSpPr>
          <p:nvPr>
            <p:ph type="pic" idx="5"/>
          </p:nvPr>
        </p:nvSpPr>
        <p:spPr>
          <a:xfrm>
            <a:off x="653903" y="1293097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51" name="Google Shape;451;p54"/>
          <p:cNvSpPr>
            <a:spLocks noGrp="1"/>
          </p:cNvSpPr>
          <p:nvPr>
            <p:ph type="pic" idx="6"/>
          </p:nvPr>
        </p:nvSpPr>
        <p:spPr>
          <a:xfrm>
            <a:off x="3026663" y="424829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452" name="Google Shape;452;p54"/>
          <p:cNvSpPr>
            <a:spLocks noGrp="1"/>
          </p:cNvSpPr>
          <p:nvPr>
            <p:ph type="pic" idx="7"/>
          </p:nvPr>
        </p:nvSpPr>
        <p:spPr>
          <a:xfrm>
            <a:off x="5399425" y="1293097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53" name="Google Shape;453;p54"/>
          <p:cNvSpPr>
            <a:spLocks noGrp="1"/>
          </p:cNvSpPr>
          <p:nvPr>
            <p:ph type="pic" idx="8"/>
          </p:nvPr>
        </p:nvSpPr>
        <p:spPr>
          <a:xfrm>
            <a:off x="5408929" y="2162798"/>
            <a:ext cx="3090672" cy="817904"/>
          </a:xfrm>
          <a:prstGeom prst="rect">
            <a:avLst/>
          </a:prstGeom>
          <a:noFill/>
          <a:ln>
            <a:noFill/>
          </a:ln>
        </p:spPr>
      </p:sp>
      <p:sp>
        <p:nvSpPr>
          <p:cNvPr id="454" name="Google Shape;454;p54"/>
          <p:cNvSpPr>
            <a:spLocks noGrp="1"/>
          </p:cNvSpPr>
          <p:nvPr>
            <p:ph type="pic" idx="9"/>
          </p:nvPr>
        </p:nvSpPr>
        <p:spPr>
          <a:xfrm>
            <a:off x="5408929" y="3027637"/>
            <a:ext cx="3090672" cy="817903"/>
          </a:xfrm>
          <a:prstGeom prst="rect">
            <a:avLst/>
          </a:prstGeom>
          <a:noFill/>
          <a:ln>
            <a:noFill/>
          </a:ln>
        </p:spPr>
      </p:sp>
      <p:sp>
        <p:nvSpPr>
          <p:cNvPr id="455" name="Google Shape;455;p54"/>
          <p:cNvSpPr>
            <a:spLocks noGrp="1"/>
          </p:cNvSpPr>
          <p:nvPr>
            <p:ph type="pic" idx="13"/>
          </p:nvPr>
        </p:nvSpPr>
        <p:spPr>
          <a:xfrm>
            <a:off x="5408929" y="3919659"/>
            <a:ext cx="3090672" cy="81790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3_Title Slide">
  <p:cSld name="13_Title Slide"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5"/>
          <p:cNvSpPr>
            <a:spLocks noGrp="1"/>
          </p:cNvSpPr>
          <p:nvPr>
            <p:ph type="pic" idx="2"/>
          </p:nvPr>
        </p:nvSpPr>
        <p:spPr>
          <a:xfrm>
            <a:off x="5901010" y="3391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458" name="Google Shape;458;p55"/>
          <p:cNvSpPr>
            <a:spLocks noGrp="1"/>
          </p:cNvSpPr>
          <p:nvPr>
            <p:ph type="pic" idx="3"/>
          </p:nvPr>
        </p:nvSpPr>
        <p:spPr>
          <a:xfrm>
            <a:off x="5910513" y="983440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459" name="Google Shape;459;p55"/>
          <p:cNvSpPr txBox="1">
            <a:spLocks noGrp="1"/>
          </p:cNvSpPr>
          <p:nvPr>
            <p:ph type="title"/>
          </p:nvPr>
        </p:nvSpPr>
        <p:spPr>
          <a:xfrm>
            <a:off x="45719" y="18048"/>
            <a:ext cx="5855290" cy="35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55"/>
          <p:cNvSpPr>
            <a:spLocks noGrp="1"/>
          </p:cNvSpPr>
          <p:nvPr>
            <p:ph type="pic" idx="4"/>
          </p:nvPr>
        </p:nvSpPr>
        <p:spPr>
          <a:xfrm>
            <a:off x="5910513" y="1950204"/>
            <a:ext cx="3214839" cy="893876"/>
          </a:xfrm>
          <a:prstGeom prst="rect">
            <a:avLst/>
          </a:prstGeom>
          <a:noFill/>
          <a:ln>
            <a:noFill/>
          </a:ln>
        </p:spPr>
      </p:sp>
      <p:sp>
        <p:nvSpPr>
          <p:cNvPr id="461" name="Google Shape;461;p55"/>
          <p:cNvSpPr>
            <a:spLocks noGrp="1"/>
          </p:cNvSpPr>
          <p:nvPr>
            <p:ph type="pic" idx="5"/>
          </p:nvPr>
        </p:nvSpPr>
        <p:spPr>
          <a:xfrm>
            <a:off x="5910513" y="2905903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462" name="Google Shape;462;p55"/>
          <p:cNvSpPr>
            <a:spLocks noGrp="1"/>
          </p:cNvSpPr>
          <p:nvPr>
            <p:ph type="pic" idx="6"/>
          </p:nvPr>
        </p:nvSpPr>
        <p:spPr>
          <a:xfrm>
            <a:off x="5910513" y="3870626"/>
            <a:ext cx="3214839" cy="893875"/>
          </a:xfrm>
          <a:prstGeom prst="rect">
            <a:avLst/>
          </a:prstGeom>
          <a:noFill/>
          <a:ln>
            <a:noFill/>
          </a:ln>
        </p:spPr>
      </p:sp>
      <p:sp>
        <p:nvSpPr>
          <p:cNvPr id="463" name="Google Shape;463;p55"/>
          <p:cNvSpPr>
            <a:spLocks noGrp="1"/>
          </p:cNvSpPr>
          <p:nvPr>
            <p:ph type="pic" idx="7"/>
          </p:nvPr>
        </p:nvSpPr>
        <p:spPr>
          <a:xfrm>
            <a:off x="685331" y="446833"/>
            <a:ext cx="4554909" cy="3418653"/>
          </a:xfrm>
          <a:prstGeom prst="rect">
            <a:avLst/>
          </a:prstGeom>
          <a:noFill/>
          <a:ln>
            <a:noFill/>
          </a:ln>
        </p:spPr>
      </p:sp>
      <p:sp>
        <p:nvSpPr>
          <p:cNvPr id="464" name="Google Shape;464;p55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55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6" name="Google Shape;466;p55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7" name="Google Shape;467;p55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9_Title Slide">
  <p:cSld name="9_Title Slide"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6"/>
          <p:cNvSpPr txBox="1">
            <a:spLocks noGrp="1"/>
          </p:cNvSpPr>
          <p:nvPr>
            <p:ph type="body" idx="1"/>
          </p:nvPr>
        </p:nvSpPr>
        <p:spPr>
          <a:xfrm>
            <a:off x="102060" y="449607"/>
            <a:ext cx="4391025" cy="329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470" name="Google Shape;470;p56"/>
          <p:cNvSpPr txBox="1">
            <a:spLocks noGrp="1"/>
          </p:cNvSpPr>
          <p:nvPr>
            <p:ph type="body" idx="2"/>
          </p:nvPr>
        </p:nvSpPr>
        <p:spPr>
          <a:xfrm>
            <a:off x="4672690" y="449608"/>
            <a:ext cx="4391025" cy="3309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471" name="Google Shape;471;p56"/>
          <p:cNvSpPr/>
          <p:nvPr/>
        </p:nvSpPr>
        <p:spPr>
          <a:xfrm>
            <a:off x="1" y="4869656"/>
            <a:ext cx="9144000" cy="273844"/>
          </a:xfrm>
          <a:prstGeom prst="rect">
            <a:avLst/>
          </a:prstGeom>
          <a:solidFill>
            <a:srgbClr val="00395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56"/>
          <p:cNvSpPr txBox="1">
            <a:spLocks noGrp="1"/>
          </p:cNvSpPr>
          <p:nvPr>
            <p:ph type="dt" idx="10"/>
          </p:nvPr>
        </p:nvSpPr>
        <p:spPr>
          <a:xfrm>
            <a:off x="822960" y="4863628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56"/>
          <p:cNvSpPr txBox="1">
            <a:spLocks noGrp="1"/>
          </p:cNvSpPr>
          <p:nvPr>
            <p:ph type="ftr" idx="11"/>
          </p:nvPr>
        </p:nvSpPr>
        <p:spPr>
          <a:xfrm>
            <a:off x="2764639" y="4863628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56"/>
          <p:cNvSpPr txBox="1">
            <a:spLocks noGrp="1"/>
          </p:cNvSpPr>
          <p:nvPr>
            <p:ph type="sldNum" idx="12"/>
          </p:nvPr>
        </p:nvSpPr>
        <p:spPr>
          <a:xfrm>
            <a:off x="7425344" y="4863628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Title Slide">
  <p:cSld name="5_Title Slide"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7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57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E5C049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57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57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480" name="Google Shape;480;p57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1" name="Google Shape;481;p57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57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83" name="Google Shape;483;p57"/>
          <p:cNvCxnSpPr/>
          <p:nvPr/>
        </p:nvCxnSpPr>
        <p:spPr>
          <a:xfrm>
            <a:off x="905743" y="3013907"/>
            <a:ext cx="740664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58"/>
          <p:cNvSpPr txBox="1">
            <a:spLocks noGrp="1"/>
          </p:cNvSpPr>
          <p:nvPr>
            <p:ph type="ctrTitle"/>
          </p:nvPr>
        </p:nvSpPr>
        <p:spPr>
          <a:xfrm>
            <a:off x="822960" y="569214"/>
            <a:ext cx="7543800" cy="23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6" name="Google Shape;486;p58"/>
          <p:cNvSpPr txBox="1">
            <a:spLocks noGrp="1"/>
          </p:cNvSpPr>
          <p:nvPr>
            <p:ph type="subTitle" idx="1"/>
          </p:nvPr>
        </p:nvSpPr>
        <p:spPr>
          <a:xfrm>
            <a:off x="825038" y="310709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487" name="Google Shape;487;p58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58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58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59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59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493" name="Google Shape;493;p59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5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5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60"/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60"/>
          <p:cNvSpPr/>
          <p:nvPr/>
        </p:nvSpPr>
        <p:spPr>
          <a:xfrm>
            <a:off x="11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60"/>
          <p:cNvSpPr txBox="1"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Calibri"/>
              <a:buNone/>
              <a:defRPr sz="6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0" name="Google Shape;500;p60"/>
          <p:cNvSpPr txBox="1"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100"/>
              <a:buNone/>
              <a:defRPr sz="11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01" name="Google Shape;501;p60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2" name="Google Shape;502;p6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6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04" name="Google Shape;504;p60"/>
          <p:cNvCxnSpPr/>
          <p:nvPr/>
        </p:nvCxnSpPr>
        <p:spPr>
          <a:xfrm>
            <a:off x="905743" y="3257550"/>
            <a:ext cx="740664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61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7" name="Google Shape;507;p61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3703320" cy="301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08" name="Google Shape;508;p61"/>
          <p:cNvSpPr txBox="1">
            <a:spLocks noGrp="1"/>
          </p:cNvSpPr>
          <p:nvPr>
            <p:ph type="body" idx="2"/>
          </p:nvPr>
        </p:nvSpPr>
        <p:spPr>
          <a:xfrm>
            <a:off x="4663440" y="1384301"/>
            <a:ext cx="370332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09" name="Google Shape;509;p61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0" name="Google Shape;510;p61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1" name="Google Shape;511;p61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62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4" name="Google Shape;514;p62"/>
          <p:cNvSpPr txBox="1"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500"/>
              <a:buNone/>
              <a:defRPr sz="15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15" name="Google Shape;515;p62"/>
          <p:cNvSpPr txBox="1">
            <a:spLocks noGrp="1"/>
          </p:cNvSpPr>
          <p:nvPr>
            <p:ph type="body" idx="2"/>
          </p:nvPr>
        </p:nvSpPr>
        <p:spPr>
          <a:xfrm>
            <a:off x="822960" y="1936751"/>
            <a:ext cx="3703320" cy="246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16" name="Google Shape;516;p62"/>
          <p:cNvSpPr txBox="1">
            <a:spLocks noGrp="1"/>
          </p:cNvSpPr>
          <p:nvPr>
            <p:ph type="body" idx="3"/>
          </p:nvPr>
        </p:nvSpPr>
        <p:spPr>
          <a:xfrm>
            <a:off x="4663440" y="1384539"/>
            <a:ext cx="3703320" cy="55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500"/>
              <a:buNone/>
              <a:defRPr sz="15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17" name="Google Shape;517;p62"/>
          <p:cNvSpPr txBox="1">
            <a:spLocks noGrp="1"/>
          </p:cNvSpPr>
          <p:nvPr>
            <p:ph type="body" idx="4"/>
          </p:nvPr>
        </p:nvSpPr>
        <p:spPr>
          <a:xfrm>
            <a:off x="4663440" y="1936751"/>
            <a:ext cx="3703320" cy="246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18" name="Google Shape;518;p62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9" name="Google Shape;519;p62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0" name="Google Shape;520;p62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63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3" name="Google Shape;523;p63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4" name="Google Shape;524;p63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5" name="Google Shape;525;p63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64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64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64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64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1" name="Google Shape;531;p64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2" name="Google Shape;532;p64"/>
          <p:cNvSpPr txBox="1">
            <a:spLocks noGrp="1"/>
          </p:cNvSpPr>
          <p:nvPr>
            <p:ph type="body" idx="1"/>
          </p:nvPr>
        </p:nvSpPr>
        <p:spPr>
          <a:xfrm>
            <a:off x="98822" y="561245"/>
            <a:ext cx="5314949" cy="414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33" name="Google Shape;533;p64"/>
          <p:cNvSpPr txBox="1">
            <a:spLocks noGrp="1"/>
          </p:cNvSpPr>
          <p:nvPr>
            <p:ph type="title"/>
          </p:nvPr>
        </p:nvSpPr>
        <p:spPr>
          <a:xfrm>
            <a:off x="777874" y="94889"/>
            <a:ext cx="7543800" cy="3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4" name="Google Shape;534;p64"/>
          <p:cNvSpPr txBox="1">
            <a:spLocks noGrp="1"/>
          </p:cNvSpPr>
          <p:nvPr>
            <p:ph type="body" idx="2"/>
          </p:nvPr>
        </p:nvSpPr>
        <p:spPr>
          <a:xfrm>
            <a:off x="5413772" y="561245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35" name="Google Shape;535;p64"/>
          <p:cNvSpPr txBox="1">
            <a:spLocks noGrp="1"/>
          </p:cNvSpPr>
          <p:nvPr>
            <p:ph type="body" idx="3"/>
          </p:nvPr>
        </p:nvSpPr>
        <p:spPr>
          <a:xfrm>
            <a:off x="5413772" y="2681057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Blank">
  <p:cSld name="1_Blank"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65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65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65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0" name="Google Shape;540;p65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1" name="Google Shape;541;p65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2" name="Google Shape;542;p65"/>
          <p:cNvSpPr txBox="1">
            <a:spLocks noGrp="1"/>
          </p:cNvSpPr>
          <p:nvPr>
            <p:ph type="body" idx="1"/>
          </p:nvPr>
        </p:nvSpPr>
        <p:spPr>
          <a:xfrm>
            <a:off x="98823" y="561245"/>
            <a:ext cx="5311632" cy="414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43" name="Google Shape;543;p65"/>
          <p:cNvSpPr txBox="1">
            <a:spLocks noGrp="1"/>
          </p:cNvSpPr>
          <p:nvPr>
            <p:ph type="title"/>
          </p:nvPr>
        </p:nvSpPr>
        <p:spPr>
          <a:xfrm>
            <a:off x="98824" y="94889"/>
            <a:ext cx="5216126" cy="3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4" name="Google Shape;544;p65"/>
          <p:cNvSpPr txBox="1">
            <a:spLocks noGrp="1"/>
          </p:cNvSpPr>
          <p:nvPr>
            <p:ph type="body" idx="2"/>
          </p:nvPr>
        </p:nvSpPr>
        <p:spPr>
          <a:xfrm>
            <a:off x="5422796" y="94889"/>
            <a:ext cx="3708862" cy="22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45" name="Google Shape;545;p65"/>
          <p:cNvSpPr txBox="1">
            <a:spLocks noGrp="1"/>
          </p:cNvSpPr>
          <p:nvPr>
            <p:ph type="body" idx="3"/>
          </p:nvPr>
        </p:nvSpPr>
        <p:spPr>
          <a:xfrm>
            <a:off x="5422796" y="2478947"/>
            <a:ext cx="3708862" cy="22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Blank">
  <p:cSld name="2_Blank"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6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rgbClr val="1A6BA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66"/>
          <p:cNvSpPr/>
          <p:nvPr/>
        </p:nvSpPr>
        <p:spPr>
          <a:xfrm>
            <a:off x="1" y="4766310"/>
            <a:ext cx="9143999" cy="34289"/>
          </a:xfrm>
          <a:prstGeom prst="rect">
            <a:avLst/>
          </a:prstGeom>
          <a:solidFill>
            <a:srgbClr val="DBB94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66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0" name="Google Shape;550;p66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1" name="Google Shape;551;p66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2" name="Google Shape;552;p66"/>
          <p:cNvSpPr txBox="1">
            <a:spLocks noGrp="1"/>
          </p:cNvSpPr>
          <p:nvPr>
            <p:ph type="body" idx="1"/>
          </p:nvPr>
        </p:nvSpPr>
        <p:spPr>
          <a:xfrm>
            <a:off x="98822" y="561245"/>
            <a:ext cx="5314949" cy="4140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53" name="Google Shape;553;p66"/>
          <p:cNvSpPr txBox="1">
            <a:spLocks noGrp="1"/>
          </p:cNvSpPr>
          <p:nvPr>
            <p:ph type="title"/>
          </p:nvPr>
        </p:nvSpPr>
        <p:spPr>
          <a:xfrm>
            <a:off x="777874" y="94889"/>
            <a:ext cx="7543800" cy="3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sz="2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4" name="Google Shape;554;p66"/>
          <p:cNvSpPr txBox="1">
            <a:spLocks noGrp="1"/>
          </p:cNvSpPr>
          <p:nvPr>
            <p:ph type="body" idx="2"/>
          </p:nvPr>
        </p:nvSpPr>
        <p:spPr>
          <a:xfrm>
            <a:off x="5413772" y="561245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55" name="Google Shape;555;p66"/>
          <p:cNvSpPr txBox="1">
            <a:spLocks noGrp="1"/>
          </p:cNvSpPr>
          <p:nvPr>
            <p:ph type="body" idx="3"/>
          </p:nvPr>
        </p:nvSpPr>
        <p:spPr>
          <a:xfrm>
            <a:off x="5413772" y="2681057"/>
            <a:ext cx="3708862" cy="2073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67"/>
          <p:cNvSpPr/>
          <p:nvPr/>
        </p:nvSpPr>
        <p:spPr>
          <a:xfrm>
            <a:off x="12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p67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67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0" name="Google Shape;560;p67"/>
          <p:cNvSpPr txBox="1">
            <a:spLocks noGrp="1"/>
          </p:cNvSpPr>
          <p:nvPr>
            <p:ph type="body" idx="1"/>
          </p:nvPr>
        </p:nvSpPr>
        <p:spPr>
          <a:xfrm>
            <a:off x="3600450" y="548640"/>
            <a:ext cx="4869180" cy="39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61" name="Google Shape;561;p67"/>
          <p:cNvSpPr txBox="1">
            <a:spLocks noGrp="1"/>
          </p:cNvSpPr>
          <p:nvPr>
            <p:ph type="body" idx="2"/>
          </p:nvPr>
        </p:nvSpPr>
        <p:spPr>
          <a:xfrm>
            <a:off x="342900" y="2194560"/>
            <a:ext cx="2400300" cy="2534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00"/>
              <a:buNone/>
              <a:defRPr sz="800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562" name="Google Shape;562;p67"/>
          <p:cNvSpPr txBox="1">
            <a:spLocks noGrp="1"/>
          </p:cNvSpPr>
          <p:nvPr>
            <p:ph type="dt" idx="10"/>
          </p:nvPr>
        </p:nvSpPr>
        <p:spPr>
          <a:xfrm>
            <a:off x="349134" y="4844839"/>
            <a:ext cx="19638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3" name="Google Shape;563;p67"/>
          <p:cNvSpPr txBox="1">
            <a:spLocks noGrp="1"/>
          </p:cNvSpPr>
          <p:nvPr>
            <p:ph type="ftr" idx="11"/>
          </p:nvPr>
        </p:nvSpPr>
        <p:spPr>
          <a:xfrm>
            <a:off x="3600450" y="4844839"/>
            <a:ext cx="34861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4" name="Google Shape;564;p67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68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68"/>
          <p:cNvSpPr/>
          <p:nvPr/>
        </p:nvSpPr>
        <p:spPr>
          <a:xfrm>
            <a:off x="11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68"/>
          <p:cNvSpPr txBox="1">
            <a:spLocks noGrp="1"/>
          </p:cNvSpPr>
          <p:nvPr>
            <p:ph type="title"/>
          </p:nvPr>
        </p:nvSpPr>
        <p:spPr>
          <a:xfrm>
            <a:off x="822960" y="3806190"/>
            <a:ext cx="7585234" cy="61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6857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  <a:defRPr sz="27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9" name="Google Shape;569;p68"/>
          <p:cNvSpPr>
            <a:spLocks noGrp="1"/>
          </p:cNvSpPr>
          <p:nvPr>
            <p:ph type="pic" idx="2"/>
          </p:nvPr>
        </p:nvSpPr>
        <p:spPr>
          <a:xfrm>
            <a:off x="11" y="0"/>
            <a:ext cx="9143989" cy="3686307"/>
          </a:xfrm>
          <a:prstGeom prst="rect">
            <a:avLst/>
          </a:prstGeom>
          <a:solidFill>
            <a:srgbClr val="BECAD4"/>
          </a:solidFill>
          <a:ln>
            <a:noFill/>
          </a:ln>
        </p:spPr>
      </p:sp>
      <p:sp>
        <p:nvSpPr>
          <p:cNvPr id="570" name="Google Shape;570;p68"/>
          <p:cNvSpPr txBox="1">
            <a:spLocks noGrp="1"/>
          </p:cNvSpPr>
          <p:nvPr>
            <p:ph type="body" idx="1"/>
          </p:nvPr>
        </p:nvSpPr>
        <p:spPr>
          <a:xfrm>
            <a:off x="822960" y="4430268"/>
            <a:ext cx="7584948" cy="445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6857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00"/>
              <a:buNone/>
              <a:defRPr sz="800"/>
            </a:lvl3pPr>
            <a:lvl4pPr marL="1828800" lvl="3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4pPr>
            <a:lvl5pPr marL="2286000" lvl="4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5pPr>
            <a:lvl6pPr marL="2743200" lvl="5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6pPr>
            <a:lvl7pPr marL="3200400" lvl="6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7pPr>
            <a:lvl8pPr marL="3657600" lvl="7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700"/>
              <a:buNone/>
              <a:defRPr sz="700"/>
            </a:lvl8pPr>
            <a:lvl9pPr marL="4114800" lvl="8" indent="-2286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571" name="Google Shape;571;p68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2" name="Google Shape;572;p68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3" name="Google Shape;573;p68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69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6" name="Google Shape;576;p69"/>
          <p:cNvSpPr txBox="1">
            <a:spLocks noGrp="1"/>
          </p:cNvSpPr>
          <p:nvPr>
            <p:ph type="body" idx="1"/>
          </p:nvPr>
        </p:nvSpPr>
        <p:spPr>
          <a:xfrm rot="5400000">
            <a:off x="3086100" y="-878839"/>
            <a:ext cx="3017520" cy="7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0" rIns="34275" bIns="0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77" name="Google Shape;577;p69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8" name="Google Shape;578;p69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9" name="Google Shape;579;p69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70"/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70"/>
          <p:cNvSpPr/>
          <p:nvPr/>
        </p:nvSpPr>
        <p:spPr>
          <a:xfrm>
            <a:off x="11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70"/>
          <p:cNvSpPr txBox="1">
            <a:spLocks noGrp="1"/>
          </p:cNvSpPr>
          <p:nvPr>
            <p:ph type="title"/>
          </p:nvPr>
        </p:nvSpPr>
        <p:spPr>
          <a:xfrm rot="5400000">
            <a:off x="5369551" y="1483351"/>
            <a:ext cx="4319924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4" name="Google Shape;584;p70"/>
          <p:cNvSpPr txBox="1">
            <a:spLocks noGrp="1"/>
          </p:cNvSpPr>
          <p:nvPr>
            <p:ph type="body" idx="1"/>
          </p:nvPr>
        </p:nvSpPr>
        <p:spPr>
          <a:xfrm rot="5400000">
            <a:off x="1369051" y="-431174"/>
            <a:ext cx="4319924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0" rIns="34275" bIns="0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 "/>
              <a:defRPr/>
            </a:lvl1pPr>
            <a:lvl2pPr marL="914400" lvl="1" indent="-3175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◦"/>
              <a:defRPr/>
            </a:lvl2pPr>
            <a:lvl3pPr marL="1371600" lvl="2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3pPr>
            <a:lvl4pPr marL="1828800" lvl="3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4pPr>
            <a:lvl5pPr marL="2286000" lvl="4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5pPr>
            <a:lvl6pPr marL="2743200" lvl="5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6pPr>
            <a:lvl7pPr marL="3200400" lvl="6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7pPr>
            <a:lvl8pPr marL="3657600" lvl="7" indent="-3175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400"/>
              <a:buChar char="◦"/>
              <a:defRPr/>
            </a:lvl8pPr>
            <a:lvl9pPr marL="4114800" lvl="8" indent="-317500" algn="l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SzPts val="1400"/>
              <a:buChar char="◦"/>
              <a:defRPr/>
            </a:lvl9pPr>
          </a:lstStyle>
          <a:p>
            <a:endParaRPr/>
          </a:p>
        </p:txBody>
      </p:sp>
      <p:sp>
        <p:nvSpPr>
          <p:cNvPr id="585" name="Google Shape;585;p70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6" name="Google Shape;586;p70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7" name="Google Shape;587;p70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11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Calibri"/>
              <a:buChar char=" "/>
              <a:defRPr sz="15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8" name="Google Shape;58;p13"/>
          <p:cNvCxnSpPr/>
          <p:nvPr/>
        </p:nvCxnSpPr>
        <p:spPr>
          <a:xfrm>
            <a:off x="895149" y="1303384"/>
            <a:ext cx="74752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2"/>
          <p:cNvSpPr/>
          <p:nvPr/>
        </p:nvSpPr>
        <p:spPr>
          <a:xfrm>
            <a:off x="2381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42"/>
          <p:cNvSpPr/>
          <p:nvPr/>
        </p:nvSpPr>
        <p:spPr>
          <a:xfrm>
            <a:off x="11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42"/>
          <p:cNvSpPr txBox="1">
            <a:spLocks noGrp="1"/>
          </p:cNvSpPr>
          <p:nvPr>
            <p:ph type="title"/>
          </p:nvPr>
        </p:nvSpPr>
        <p:spPr>
          <a:xfrm>
            <a:off x="822960" y="214952"/>
            <a:ext cx="7543800" cy="1088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323" name="Google Shape;323;p42"/>
          <p:cNvSpPr txBox="1"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Calibri"/>
              <a:buChar char=" "/>
              <a:defRPr sz="15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1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4" name="Google Shape;324;p42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5" name="Google Shape;325;p42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6" name="Google Shape;326;p42"/>
          <p:cNvSpPr txBox="1">
            <a:spLocks noGrp="1"/>
          </p:cNvSpPr>
          <p:nvPr>
            <p:ph type="sldNum" idx="12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27" name="Google Shape;327;p42"/>
          <p:cNvCxnSpPr/>
          <p:nvPr/>
        </p:nvCxnSpPr>
        <p:spPr>
          <a:xfrm>
            <a:off x="895149" y="1303384"/>
            <a:ext cx="74752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4.png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97"/>
          <p:cNvSpPr txBox="1">
            <a:spLocks noGrp="1"/>
          </p:cNvSpPr>
          <p:nvPr>
            <p:ph type="ctrTitle"/>
          </p:nvPr>
        </p:nvSpPr>
        <p:spPr>
          <a:xfrm>
            <a:off x="286040" y="1785057"/>
            <a:ext cx="8731500" cy="23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900" dirty="0">
                <a:solidFill>
                  <a:schemeClr val="dk1"/>
                </a:solidFill>
              </a:rPr>
              <a:t>How the discovery of Cold Noise delayed the production of ATLAS </a:t>
            </a:r>
            <a:r>
              <a:rPr lang="en" sz="2900" dirty="0" err="1">
                <a:solidFill>
                  <a:schemeClr val="dk1"/>
                </a:solidFill>
              </a:rPr>
              <a:t>ITk</a:t>
            </a:r>
            <a:r>
              <a:rPr lang="en" sz="2900" dirty="0">
                <a:solidFill>
                  <a:schemeClr val="dk1"/>
                </a:solidFill>
              </a:rPr>
              <a:t> strip tracker modules by a year </a:t>
            </a:r>
            <a:br>
              <a:rPr lang="en" sz="2900" dirty="0">
                <a:solidFill>
                  <a:schemeClr val="dk1"/>
                </a:solidFill>
              </a:rPr>
            </a:br>
            <a:br>
              <a:rPr lang="en" sz="2900" dirty="0">
                <a:solidFill>
                  <a:schemeClr val="dk1"/>
                </a:solidFill>
              </a:rPr>
            </a:br>
            <a:r>
              <a:rPr lang="en" sz="2900" dirty="0">
                <a:solidFill>
                  <a:schemeClr val="dk1"/>
                </a:solidFill>
              </a:rPr>
              <a:t>AKA </a:t>
            </a:r>
            <a:r>
              <a:rPr lang="en" sz="2900" b="1" dirty="0">
                <a:solidFill>
                  <a:srgbClr val="FF0000"/>
                </a:solidFill>
              </a:rPr>
              <a:t>FUN WITH LASERS</a:t>
            </a:r>
            <a:br>
              <a:rPr lang="en" sz="2900" b="1" dirty="0">
                <a:solidFill>
                  <a:srgbClr val="FF0000"/>
                </a:solidFill>
              </a:rPr>
            </a:br>
            <a:br>
              <a:rPr lang="en" sz="2900" dirty="0">
                <a:solidFill>
                  <a:schemeClr val="dk1"/>
                </a:solidFill>
              </a:rPr>
            </a:br>
            <a:r>
              <a:rPr lang="en" sz="2900" dirty="0">
                <a:solidFill>
                  <a:schemeClr val="dk1"/>
                </a:solidFill>
              </a:rPr>
              <a:t>Andy Blue</a:t>
            </a:r>
            <a:br>
              <a:rPr lang="en" sz="2900" dirty="0">
                <a:solidFill>
                  <a:schemeClr val="dk1"/>
                </a:solidFill>
              </a:rPr>
            </a:br>
            <a:endParaRPr sz="2900" dirty="0">
              <a:solidFill>
                <a:schemeClr val="dk1"/>
              </a:solidFill>
            </a:endParaRPr>
          </a:p>
        </p:txBody>
      </p:sp>
      <p:pic>
        <p:nvPicPr>
          <p:cNvPr id="836" name="Google Shape;836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50" y="38175"/>
            <a:ext cx="3146800" cy="105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p111"/>
          <p:cNvSpPr txBox="1">
            <a:spLocks noGrp="1"/>
          </p:cNvSpPr>
          <p:nvPr>
            <p:ph type="sldNum" idx="12"/>
          </p:nvPr>
        </p:nvSpPr>
        <p:spPr>
          <a:xfrm>
            <a:off x="7487882" y="4545555"/>
            <a:ext cx="984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10</a:t>
            </a:fld>
            <a:endParaRPr sz="1500"/>
          </a:p>
        </p:txBody>
      </p:sp>
      <p:sp>
        <p:nvSpPr>
          <p:cNvPr id="1067" name="Google Shape;1067;p111"/>
          <p:cNvSpPr txBox="1"/>
          <p:nvPr/>
        </p:nvSpPr>
        <p:spPr>
          <a:xfrm>
            <a:off x="69338" y="601623"/>
            <a:ext cx="5480700" cy="4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Worsens with load on DC-DC converter.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increase load by shunting current on ABCs.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Noise “freezes-in” during 1</a:t>
            </a:r>
            <a:r>
              <a:rPr lang="en" sz="12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thermal cycle.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Persists while warming.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Occasionally have residual “cold” noise at room temp!</a:t>
            </a:r>
            <a:endParaRPr sz="1100"/>
          </a:p>
          <a:p>
            <a:pPr marL="901700" marR="0" lvl="2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can “bake-out” by going warmer.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Glue dependence:</a:t>
            </a:r>
            <a:endParaRPr sz="1100"/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Severity varies greatly among “nearly identical” epoxies.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Unable to correlate with any info in data sheets…</a:t>
            </a:r>
            <a:endParaRPr sz="1100"/>
          </a:p>
          <a:p>
            <a:pPr marL="558800" marR="0" lvl="1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Thicker glue layers under PB and hybrid(s) can reduce CN. 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Softer “glues” (Sylgard encapsulant, SE-4445 gel) remove CN.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diagnostic, not suitable for detector.</a:t>
            </a:r>
            <a:endParaRPr sz="1100"/>
          </a:p>
        </p:txBody>
      </p:sp>
      <p:sp>
        <p:nvSpPr>
          <p:cNvPr id="1068" name="Google Shape;1068;p111"/>
          <p:cNvSpPr txBox="1"/>
          <p:nvPr/>
        </p:nvSpPr>
        <p:spPr>
          <a:xfrm>
            <a:off x="1" y="14034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0" name="Google Shape;1070;p111"/>
          <p:cNvPicPr preferRelativeResize="0"/>
          <p:nvPr/>
        </p:nvPicPr>
        <p:blipFill rotWithShape="1">
          <a:blip r:embed="rId3">
            <a:alphaModFix/>
          </a:blip>
          <a:srcRect t="2400"/>
          <a:stretch/>
        </p:blipFill>
        <p:spPr>
          <a:xfrm>
            <a:off x="6124576" y="30700"/>
            <a:ext cx="3005125" cy="2301949"/>
          </a:xfrm>
          <a:prstGeom prst="rect">
            <a:avLst/>
          </a:prstGeom>
          <a:noFill/>
          <a:ln>
            <a:noFill/>
          </a:ln>
        </p:spPr>
      </p:pic>
      <p:sp>
        <p:nvSpPr>
          <p:cNvPr id="1071" name="Google Shape;1071;p111"/>
          <p:cNvSpPr/>
          <p:nvPr/>
        </p:nvSpPr>
        <p:spPr>
          <a:xfrm>
            <a:off x="5810212" y="1085578"/>
            <a:ext cx="314400" cy="1923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158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2" name="Google Shape;1072;p111"/>
          <p:cNvPicPr preferRelativeResize="0"/>
          <p:nvPr/>
        </p:nvPicPr>
        <p:blipFill rotWithShape="1">
          <a:blip r:embed="rId4">
            <a:alphaModFix/>
          </a:blip>
          <a:srcRect b="63279"/>
          <a:stretch/>
        </p:blipFill>
        <p:spPr>
          <a:xfrm>
            <a:off x="5745505" y="2375386"/>
            <a:ext cx="2364737" cy="933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3" name="Google Shape;1073;p111"/>
          <p:cNvPicPr preferRelativeResize="0"/>
          <p:nvPr/>
        </p:nvPicPr>
        <p:blipFill rotWithShape="1">
          <a:blip r:embed="rId5">
            <a:alphaModFix/>
          </a:blip>
          <a:srcRect r="31861"/>
          <a:stretch/>
        </p:blipFill>
        <p:spPr>
          <a:xfrm>
            <a:off x="5656406" y="3336878"/>
            <a:ext cx="1318617" cy="1507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4" name="Google Shape;1074;p1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83161" y="2375385"/>
            <a:ext cx="1044134" cy="2458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5" name="Google Shape;1075;p111"/>
          <p:cNvPicPr preferRelativeResize="0"/>
          <p:nvPr/>
        </p:nvPicPr>
        <p:blipFill rotWithShape="1">
          <a:blip r:embed="rId7">
            <a:alphaModFix/>
          </a:blip>
          <a:srcRect r="7791"/>
          <a:stretch/>
        </p:blipFill>
        <p:spPr>
          <a:xfrm>
            <a:off x="6894600" y="3351512"/>
            <a:ext cx="1215643" cy="148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6" name="Google Shape;1076;p11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130998" y="2375385"/>
            <a:ext cx="1013003" cy="24721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3B17967E-05AE-B7D9-7DEC-3793227CB6F2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72D0E6B4-5125-5BD3-4570-4DE201EB7C2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p128"/>
          <p:cNvSpPr txBox="1"/>
          <p:nvPr/>
        </p:nvSpPr>
        <p:spPr>
          <a:xfrm>
            <a:off x="19477" y="2034858"/>
            <a:ext cx="91062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Finding the source of vibrations</a:t>
            </a:r>
            <a:endParaRPr sz="1100"/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5744858A-66FE-83CF-8366-8A744E584F3E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D383F230-DFE9-D435-3356-5DF961FA2BD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6"/>
          <p:cNvSpPr txBox="1">
            <a:spLocks noGrp="1"/>
          </p:cNvSpPr>
          <p:nvPr>
            <p:ph type="body" idx="1"/>
          </p:nvPr>
        </p:nvSpPr>
        <p:spPr>
          <a:xfrm>
            <a:off x="337200" y="2513450"/>
            <a:ext cx="8469600" cy="1838114"/>
          </a:xfrm>
          <a:prstGeom prst="rect">
            <a:avLst/>
          </a:prstGeom>
        </p:spPr>
        <p:txBody>
          <a:bodyPr spcFirstLastPara="1" wrap="square" lIns="0" tIns="34275" rIns="0" bIns="34275" anchor="t" anchorCtr="0">
            <a:normAutofit/>
          </a:bodyPr>
          <a:lstStyle/>
          <a:p>
            <a:pPr marL="914400" lvl="0" indent="-304800" algn="l" rtl="0">
              <a:spcBef>
                <a:spcPts val="900"/>
              </a:spcBef>
              <a:spcAft>
                <a:spcPts val="0"/>
              </a:spcAft>
              <a:buSzPts val="1200"/>
              <a:buFont typeface="Arial"/>
              <a:buChar char=" "/>
            </a:pPr>
            <a:r>
              <a:rPr lang="en" sz="1200" b="1" dirty="0">
                <a:latin typeface="Arial"/>
                <a:ea typeface="Arial"/>
                <a:cs typeface="Arial"/>
                <a:sym typeface="Arial"/>
              </a:rPr>
              <a:t>Powerboard</a:t>
            </a:r>
            <a:r>
              <a:rPr lang="en" sz="1200" dirty="0"/>
              <a:t> is</a:t>
            </a: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 instigator of Cold Noise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13716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◦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Powerboard electrically bypassed - CN is removed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 "/>
            </a:pP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 "/>
            </a:pPr>
            <a:r>
              <a:rPr lang="en" sz="1200" b="1" dirty="0">
                <a:latin typeface="Arial"/>
                <a:ea typeface="Arial"/>
                <a:cs typeface="Arial"/>
                <a:sym typeface="Arial"/>
              </a:rPr>
              <a:t>“Singing” capacitors</a:t>
            </a: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 known phenomenon when dielectric used in capacitor has piezoelectric effect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13716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◦"/>
            </a:pPr>
            <a:r>
              <a:rPr lang="en" sz="1200" dirty="0">
                <a:latin typeface="Arial"/>
                <a:ea typeface="Arial"/>
                <a:cs typeface="Arial"/>
                <a:sym typeface="Arial"/>
              </a:rPr>
              <a:t>Occurs with a oscillating voltage on capacitors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137160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◦"/>
            </a:pPr>
            <a:r>
              <a:rPr lang="en" sz="1200" dirty="0">
                <a:solidFill>
                  <a:schemeClr val="dk1"/>
                </a:solidFill>
              </a:rPr>
              <a:t>Buck converter a potential candidate for singing capacitors</a:t>
            </a:r>
            <a:endParaRPr sz="1200" dirty="0"/>
          </a:p>
        </p:txBody>
      </p:sp>
      <p:sp>
        <p:nvSpPr>
          <p:cNvPr id="414" name="Google Shape;414;p56"/>
          <p:cNvSpPr txBox="1"/>
          <p:nvPr/>
        </p:nvSpPr>
        <p:spPr>
          <a:xfrm>
            <a:off x="-1" y="133100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</a:t>
            </a:r>
            <a:r>
              <a:rPr lang="en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Instigator </a:t>
            </a: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5" name="Google Shape;415;p56"/>
          <p:cNvPicPr preferRelativeResize="0"/>
          <p:nvPr/>
        </p:nvPicPr>
        <p:blipFill rotWithShape="1">
          <a:blip r:embed="rId3">
            <a:alphaModFix/>
          </a:blip>
          <a:srcRect l="1156"/>
          <a:stretch/>
        </p:blipFill>
        <p:spPr>
          <a:xfrm rot="10800000">
            <a:off x="329543" y="1128671"/>
            <a:ext cx="8548372" cy="1132271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56"/>
          <p:cNvSpPr txBox="1"/>
          <p:nvPr/>
        </p:nvSpPr>
        <p:spPr>
          <a:xfrm>
            <a:off x="1906222" y="913161"/>
            <a:ext cx="8214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HV switch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417" name="Google Shape;417;p56"/>
          <p:cNvSpPr txBox="1"/>
          <p:nvPr/>
        </p:nvSpPr>
        <p:spPr>
          <a:xfrm>
            <a:off x="6934531" y="901051"/>
            <a:ext cx="11652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Buck converter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418" name="Google Shape;418;p56"/>
          <p:cNvSpPr/>
          <p:nvPr/>
        </p:nvSpPr>
        <p:spPr>
          <a:xfrm>
            <a:off x="5985162" y="1128672"/>
            <a:ext cx="2892900" cy="1122000"/>
          </a:xfrm>
          <a:prstGeom prst="rect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56"/>
          <p:cNvSpPr/>
          <p:nvPr/>
        </p:nvSpPr>
        <p:spPr>
          <a:xfrm>
            <a:off x="956839" y="1149099"/>
            <a:ext cx="2892900" cy="1091400"/>
          </a:xfrm>
          <a:prstGeom prst="rect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56"/>
          <p:cNvSpPr txBox="1"/>
          <p:nvPr/>
        </p:nvSpPr>
        <p:spPr>
          <a:xfrm flipH="1">
            <a:off x="3926700" y="677753"/>
            <a:ext cx="1981500" cy="5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alibri"/>
                <a:ea typeface="Calibri"/>
                <a:cs typeface="Calibri"/>
                <a:sym typeface="Calibri"/>
              </a:rPr>
              <a:t>Powerboard</a:t>
            </a:r>
            <a:endParaRPr sz="16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56"/>
          <p:cNvSpPr txBox="1"/>
          <p:nvPr/>
        </p:nvSpPr>
        <p:spPr>
          <a:xfrm>
            <a:off x="4269225" y="1489875"/>
            <a:ext cx="17859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AMAC </a:t>
            </a:r>
            <a:endParaRPr/>
          </a:p>
        </p:txBody>
      </p:sp>
      <p:sp>
        <p:nvSpPr>
          <p:cNvPr id="422" name="Google Shape;422;p56"/>
          <p:cNvSpPr txBox="1"/>
          <p:nvPr/>
        </p:nvSpPr>
        <p:spPr>
          <a:xfrm>
            <a:off x="3574500" y="2211375"/>
            <a:ext cx="30726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Autonomous Monitor and Control (AMAC)</a:t>
            </a:r>
            <a:endParaRPr sz="1100"/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6BAC89EE-AEF3-4C71-7C31-B4389AE30709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F5003D7C-B184-E7C2-CC0E-E6089BAC16B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64"/>
          <p:cNvSpPr txBox="1"/>
          <p:nvPr/>
        </p:nvSpPr>
        <p:spPr>
          <a:xfrm>
            <a:off x="0" y="14025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Propagating wave - </a:t>
            </a:r>
            <a:r>
              <a:rPr lang="en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Vibromoeter</a:t>
            </a:r>
            <a:r>
              <a:rPr lang="en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64"/>
          <p:cNvSpPr txBox="1"/>
          <p:nvPr/>
        </p:nvSpPr>
        <p:spPr>
          <a:xfrm>
            <a:off x="211979" y="1024215"/>
            <a:ext cx="4306681" cy="433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Cant remove the source of vibration</a:t>
            </a: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endParaRPr sz="12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Need to understand how vibration is propagating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endParaRPr lang="en" sz="1200" b="1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200" b="1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U</a:t>
            </a:r>
            <a:r>
              <a:rPr lang="en-GB" sz="1200" b="1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</a:t>
            </a:r>
            <a:r>
              <a:rPr lang="en" sz="1200" b="1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e a Vibrometer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Non-contact measurement 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mass loading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Laser spot 40 µm 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Sensitive to MHz range</a:t>
            </a:r>
            <a:endParaRPr lang="en" sz="12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Upgraded Vibrometer with 2D scanning</a:t>
            </a:r>
            <a:endParaRPr sz="12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685800" marR="0" lvl="1" indent="-234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○"/>
            </a:pPr>
            <a:r>
              <a:rPr lang="en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Single point measurements across module </a:t>
            </a:r>
            <a:endParaRPr sz="12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685800" marR="0" lvl="1" indent="-234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○"/>
            </a:pPr>
            <a:r>
              <a:rPr lang="en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Stitched together measurements in phase </a:t>
            </a:r>
            <a:endParaRPr sz="12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1028700" marR="0" lvl="2" indent="-234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■"/>
            </a:pPr>
            <a:r>
              <a:rPr lang="en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Magnetic trigger on buck converter as reference</a:t>
            </a:r>
            <a:endParaRPr sz="12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3429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latin typeface="+mj-lt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3429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endParaRPr sz="1100" dirty="0">
              <a:latin typeface="+mj-lt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434;p57">
            <a:extLst>
              <a:ext uri="{FF2B5EF4-FFF2-40B4-BE49-F238E27FC236}">
                <a16:creationId xmlns:a16="http://schemas.microsoft.com/office/drawing/2014/main" id="{94BC4BC8-5B46-CC09-6E5A-245BA1C3867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56"/>
          <a:stretch/>
        </p:blipFill>
        <p:spPr>
          <a:xfrm rot="10800000">
            <a:off x="268515" y="3695618"/>
            <a:ext cx="8548372" cy="113227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138EF9-D769-75BA-F2F3-8F6770B43C98}"/>
              </a:ext>
            </a:extLst>
          </p:cNvPr>
          <p:cNvSpPr txBox="1"/>
          <p:nvPr/>
        </p:nvSpPr>
        <p:spPr>
          <a:xfrm>
            <a:off x="3908444" y="1005196"/>
            <a:ext cx="3886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Capacitor amplitude approx. 1 nm</a:t>
            </a:r>
          </a:p>
          <a:p>
            <a:pPr marL="685800" marR="0" lvl="1" indent="-234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○"/>
            </a:pPr>
            <a:r>
              <a:rPr lang="en-US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Amplitude is dependent on power draw of </a:t>
            </a:r>
            <a:r>
              <a:rPr lang="en-US" sz="1200" dirty="0" err="1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powerboard</a:t>
            </a:r>
            <a:r>
              <a:rPr lang="en-US" sz="12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Vibrations propagate across Silicon at same wavelength as calculated ~1.3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The wavelength on the PCB is ~400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+mj-lt"/>
              </a:rPr>
              <a:t>CN</a:t>
            </a:r>
            <a:r>
              <a:rPr lang="en-US" sz="1200" dirty="0">
                <a:latin typeface="+mj-lt"/>
              </a:rPr>
              <a:t> connected to wavelength in </a:t>
            </a:r>
            <a:r>
              <a:rPr lang="en-US" sz="1200" b="1" dirty="0">
                <a:latin typeface="+mj-lt"/>
              </a:rPr>
              <a:t>Silicon</a:t>
            </a:r>
            <a:r>
              <a:rPr lang="en-US" sz="1200" dirty="0">
                <a:latin typeface="+mj-lt"/>
              </a:rPr>
              <a:t> so interested in scan of </a:t>
            </a:r>
            <a:r>
              <a:rPr lang="en-US" sz="1200" b="1" dirty="0">
                <a:latin typeface="+mj-lt"/>
              </a:rPr>
              <a:t>back side of module    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BA2886B-24D8-0763-1C42-0E4C6D6BA9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9" t="21926" r="36158" b="41180"/>
          <a:stretch/>
        </p:blipFill>
        <p:spPr bwMode="auto">
          <a:xfrm>
            <a:off x="7599650" y="638902"/>
            <a:ext cx="1403728" cy="264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7FDCCF-F834-2596-074F-A44C0F09C7DE}"/>
              </a:ext>
            </a:extLst>
          </p:cNvPr>
          <p:cNvSpPr txBox="1"/>
          <p:nvPr/>
        </p:nvSpPr>
        <p:spPr>
          <a:xfrm>
            <a:off x="8171150" y="718387"/>
            <a:ext cx="1348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2D scanning vibrometer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C2970E-22B1-A849-A30E-3ECA96B1B53B}"/>
              </a:ext>
            </a:extLst>
          </p:cNvPr>
          <p:cNvSpPr txBox="1"/>
          <p:nvPr/>
        </p:nvSpPr>
        <p:spPr>
          <a:xfrm>
            <a:off x="8257651" y="2572506"/>
            <a:ext cx="13487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Module</a:t>
            </a:r>
          </a:p>
        </p:txBody>
      </p:sp>
      <p:pic>
        <p:nvPicPr>
          <p:cNvPr id="8" name="Picture 7" descr="A blurry image of a person&#10;&#10;Description automatically generated">
            <a:extLst>
              <a:ext uri="{FF2B5EF4-FFF2-40B4-BE49-F238E27FC236}">
                <a16:creationId xmlns:a16="http://schemas.microsoft.com/office/drawing/2014/main" id="{0C126814-EBE3-4231-D419-46ED09087B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756382" y="4194305"/>
            <a:ext cx="2652962" cy="6517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762DBD-DA72-020E-3807-5570DECCB2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5825" y="4132045"/>
            <a:ext cx="1325533" cy="372553"/>
          </a:xfrm>
          <a:prstGeom prst="rect">
            <a:avLst/>
          </a:prstGeom>
        </p:spPr>
      </p:pic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AC8BFC3C-9A20-57E4-B6AF-1D91FD14C650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6" name="Google Shape;900;p101">
            <a:extLst>
              <a:ext uri="{FF2B5EF4-FFF2-40B4-BE49-F238E27FC236}">
                <a16:creationId xmlns:a16="http://schemas.microsoft.com/office/drawing/2014/main" id="{C462C1B6-2677-FB3D-ADA9-960E20C32E0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0;p64">
            <a:extLst>
              <a:ext uri="{FF2B5EF4-FFF2-40B4-BE49-F238E27FC236}">
                <a16:creationId xmlns:a16="http://schemas.microsoft.com/office/drawing/2014/main" id="{4A5AA6A1-B9BF-872C-C95D-F62B9C5CBEFF}"/>
              </a:ext>
            </a:extLst>
          </p:cNvPr>
          <p:cNvSpPr txBox="1"/>
          <p:nvPr/>
        </p:nvSpPr>
        <p:spPr>
          <a:xfrm>
            <a:off x="565" y="74399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Propagating Wave in Silicon Sensor 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TextBox 562">
            <a:extLst>
              <a:ext uri="{FF2B5EF4-FFF2-40B4-BE49-F238E27FC236}">
                <a16:creationId xmlns:a16="http://schemas.microsoft.com/office/drawing/2014/main" id="{A5DD3778-4134-C9C1-AB2C-368997915FA3}"/>
              </a:ext>
            </a:extLst>
          </p:cNvPr>
          <p:cNvSpPr txBox="1"/>
          <p:nvPr/>
        </p:nvSpPr>
        <p:spPr>
          <a:xfrm>
            <a:off x="4700496" y="2957676"/>
            <a:ext cx="44530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Propagation across the silicon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Window cut in </a:t>
            </a:r>
            <a:r>
              <a:rPr lang="en-US" dirty="0" err="1"/>
              <a:t>pcb</a:t>
            </a:r>
            <a:r>
              <a:rPr lang="en-US" dirty="0"/>
              <a:t> readout board for  module to scan the pack of the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Module powered in climate chamber at -60C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Vibrometer scan through 9 pane window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80428A5-0939-AB6C-0BED-7646161F15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28" t="24655" r="10876" b="31591"/>
          <a:stretch/>
        </p:blipFill>
        <p:spPr>
          <a:xfrm>
            <a:off x="5119854" y="524608"/>
            <a:ext cx="3338350" cy="241147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CA6B59-94E4-FF7C-CF0B-1D17B42F2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18" y="560491"/>
            <a:ext cx="3636159" cy="399649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45" name="TextBox 544">
            <a:extLst>
              <a:ext uri="{FF2B5EF4-FFF2-40B4-BE49-F238E27FC236}">
                <a16:creationId xmlns:a16="http://schemas.microsoft.com/office/drawing/2014/main" id="{187DC10F-FBD2-02E7-8545-50CFE0B5CCB6}"/>
              </a:ext>
            </a:extLst>
          </p:cNvPr>
          <p:cNvSpPr txBox="1"/>
          <p:nvPr/>
        </p:nvSpPr>
        <p:spPr>
          <a:xfrm>
            <a:off x="7412705" y="1262954"/>
            <a:ext cx="16379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Si Strip Sensor</a:t>
            </a:r>
          </a:p>
          <a:p>
            <a:r>
              <a:rPr lang="en-US" sz="1050" dirty="0">
                <a:solidFill>
                  <a:schemeClr val="bg1"/>
                </a:solidFill>
              </a:rPr>
              <a:t> Al backside</a:t>
            </a:r>
          </a:p>
        </p:txBody>
      </p:sp>
      <p:cxnSp>
        <p:nvCxnSpPr>
          <p:cNvPr id="550" name="Straight Arrow Connector 549">
            <a:extLst>
              <a:ext uri="{FF2B5EF4-FFF2-40B4-BE49-F238E27FC236}">
                <a16:creationId xmlns:a16="http://schemas.microsoft.com/office/drawing/2014/main" id="{DE33A757-40AC-491C-1D1C-24D586FBA5CB}"/>
              </a:ext>
            </a:extLst>
          </p:cNvPr>
          <p:cNvCxnSpPr/>
          <p:nvPr/>
        </p:nvCxnSpPr>
        <p:spPr>
          <a:xfrm flipH="1">
            <a:off x="7479511" y="546203"/>
            <a:ext cx="69419" cy="74681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TextBox 552">
            <a:extLst>
              <a:ext uri="{FF2B5EF4-FFF2-40B4-BE49-F238E27FC236}">
                <a16:creationId xmlns:a16="http://schemas.microsoft.com/office/drawing/2014/main" id="{0C384EED-B299-C30B-9B4D-8F9396331CB1}"/>
              </a:ext>
            </a:extLst>
          </p:cNvPr>
          <p:cNvSpPr txBox="1"/>
          <p:nvPr/>
        </p:nvSpPr>
        <p:spPr>
          <a:xfrm>
            <a:off x="6133238" y="1218546"/>
            <a:ext cx="12664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2D Scanning vibrometer</a:t>
            </a:r>
          </a:p>
        </p:txBody>
      </p:sp>
      <p:sp>
        <p:nvSpPr>
          <p:cNvPr id="554" name="TextBox 553">
            <a:extLst>
              <a:ext uri="{FF2B5EF4-FFF2-40B4-BE49-F238E27FC236}">
                <a16:creationId xmlns:a16="http://schemas.microsoft.com/office/drawing/2014/main" id="{BCAD47F7-AC23-24ED-0EB4-163ACFC11B56}"/>
              </a:ext>
            </a:extLst>
          </p:cNvPr>
          <p:cNvSpPr txBox="1"/>
          <p:nvPr/>
        </p:nvSpPr>
        <p:spPr>
          <a:xfrm>
            <a:off x="7078845" y="679982"/>
            <a:ext cx="5138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10cm</a:t>
            </a:r>
          </a:p>
        </p:txBody>
      </p:sp>
      <p:sp>
        <p:nvSpPr>
          <p:cNvPr id="555" name="TextBox 554">
            <a:extLst>
              <a:ext uri="{FF2B5EF4-FFF2-40B4-BE49-F238E27FC236}">
                <a16:creationId xmlns:a16="http://schemas.microsoft.com/office/drawing/2014/main" id="{31382BCE-FDB5-B47D-C0BE-CDF3915639C7}"/>
              </a:ext>
            </a:extLst>
          </p:cNvPr>
          <p:cNvSpPr txBox="1"/>
          <p:nvPr/>
        </p:nvSpPr>
        <p:spPr>
          <a:xfrm>
            <a:off x="7106443" y="2719735"/>
            <a:ext cx="1266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Climate Chamber</a:t>
            </a:r>
          </a:p>
        </p:txBody>
      </p:sp>
      <p:sp>
        <p:nvSpPr>
          <p:cNvPr id="557" name="TextBox 556">
            <a:extLst>
              <a:ext uri="{FF2B5EF4-FFF2-40B4-BE49-F238E27FC236}">
                <a16:creationId xmlns:a16="http://schemas.microsoft.com/office/drawing/2014/main" id="{300ED376-3609-7B40-D52E-954002B4662C}"/>
              </a:ext>
            </a:extLst>
          </p:cNvPr>
          <p:cNvSpPr txBox="1"/>
          <p:nvPr/>
        </p:nvSpPr>
        <p:spPr>
          <a:xfrm>
            <a:off x="2266266" y="869463"/>
            <a:ext cx="7363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Strip Sensor</a:t>
            </a:r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EA2E8600-A607-63A1-71D2-B695CE2F40E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0B5354C5-FAAD-FAA5-F75B-E0EEFA1366D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4" name="Picture 563" descr="A blurry image of a blue background&#10;&#10;Description automatically generated">
            <a:extLst>
              <a:ext uri="{FF2B5EF4-FFF2-40B4-BE49-F238E27FC236}">
                <a16:creationId xmlns:a16="http://schemas.microsoft.com/office/drawing/2014/main" id="{9657952C-7C7A-9D9B-9706-323F8E619A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3" r="5640"/>
          <a:stretch/>
        </p:blipFill>
        <p:spPr>
          <a:xfrm rot="5400000" flipH="1">
            <a:off x="4468388" y="551824"/>
            <a:ext cx="4003738" cy="403215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545" name="Straight Connector 544">
            <a:extLst>
              <a:ext uri="{FF2B5EF4-FFF2-40B4-BE49-F238E27FC236}">
                <a16:creationId xmlns:a16="http://schemas.microsoft.com/office/drawing/2014/main" id="{B89C8961-BF01-A961-5518-7480233DA8B2}"/>
              </a:ext>
            </a:extLst>
          </p:cNvPr>
          <p:cNvCxnSpPr>
            <a:cxnSpLocks/>
          </p:cNvCxnSpPr>
          <p:nvPr/>
        </p:nvCxnSpPr>
        <p:spPr>
          <a:xfrm flipV="1">
            <a:off x="8379241" y="566030"/>
            <a:ext cx="15472" cy="401886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1C9DD9-7C94-5F10-22A9-469BC130269C}"/>
              </a:ext>
            </a:extLst>
          </p:cNvPr>
          <p:cNvCxnSpPr>
            <a:cxnSpLocks/>
          </p:cNvCxnSpPr>
          <p:nvPr/>
        </p:nvCxnSpPr>
        <p:spPr>
          <a:xfrm flipV="1">
            <a:off x="5723533" y="1225651"/>
            <a:ext cx="30362" cy="334411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D81DF0-6619-6946-2629-EF0D0A08DFD4}"/>
              </a:ext>
            </a:extLst>
          </p:cNvPr>
          <p:cNvCxnSpPr>
            <a:cxnSpLocks/>
          </p:cNvCxnSpPr>
          <p:nvPr/>
        </p:nvCxnSpPr>
        <p:spPr>
          <a:xfrm flipV="1">
            <a:off x="5908956" y="1414256"/>
            <a:ext cx="0" cy="315551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38BDD9-DB84-BE36-6A08-6330E7EA793E}"/>
              </a:ext>
            </a:extLst>
          </p:cNvPr>
          <p:cNvCxnSpPr>
            <a:cxnSpLocks/>
          </p:cNvCxnSpPr>
          <p:nvPr/>
        </p:nvCxnSpPr>
        <p:spPr>
          <a:xfrm flipV="1">
            <a:off x="6869097" y="1414255"/>
            <a:ext cx="0" cy="3155512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A784BC-3011-A828-4CDC-5916039638D1}"/>
              </a:ext>
            </a:extLst>
          </p:cNvPr>
          <p:cNvCxnSpPr>
            <a:cxnSpLocks/>
          </p:cNvCxnSpPr>
          <p:nvPr/>
        </p:nvCxnSpPr>
        <p:spPr>
          <a:xfrm flipH="1" flipV="1">
            <a:off x="7029067" y="1191634"/>
            <a:ext cx="1459" cy="325592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BC3BE66-22F9-BCC9-A350-8DA57AB270F9}"/>
              </a:ext>
            </a:extLst>
          </p:cNvPr>
          <p:cNvSpPr/>
          <p:nvPr/>
        </p:nvSpPr>
        <p:spPr>
          <a:xfrm>
            <a:off x="5925270" y="1414256"/>
            <a:ext cx="934799" cy="163039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825345-72EE-AE0C-FC9B-F7944F2B6FDD}"/>
              </a:ext>
            </a:extLst>
          </p:cNvPr>
          <p:cNvSpPr/>
          <p:nvPr/>
        </p:nvSpPr>
        <p:spPr>
          <a:xfrm>
            <a:off x="6589747" y="2611147"/>
            <a:ext cx="171450" cy="10287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9EE8D8-54C1-B132-0955-3FC382E5019B}"/>
              </a:ext>
            </a:extLst>
          </p:cNvPr>
          <p:cNvSpPr/>
          <p:nvPr/>
        </p:nvSpPr>
        <p:spPr>
          <a:xfrm>
            <a:off x="6604035" y="2367300"/>
            <a:ext cx="171450" cy="10287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D52743-BE87-4A68-CD43-CCDE9E07508C}"/>
              </a:ext>
            </a:extLst>
          </p:cNvPr>
          <p:cNvSpPr/>
          <p:nvPr/>
        </p:nvSpPr>
        <p:spPr>
          <a:xfrm>
            <a:off x="6539831" y="3466062"/>
            <a:ext cx="171450" cy="10287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3A7B38-A161-734A-788A-E37F6629C231}"/>
              </a:ext>
            </a:extLst>
          </p:cNvPr>
          <p:cNvSpPr/>
          <p:nvPr/>
        </p:nvSpPr>
        <p:spPr>
          <a:xfrm>
            <a:off x="6337764" y="2410835"/>
            <a:ext cx="171450" cy="443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Flowchart: Terminator 13">
            <a:extLst>
              <a:ext uri="{FF2B5EF4-FFF2-40B4-BE49-F238E27FC236}">
                <a16:creationId xmlns:a16="http://schemas.microsoft.com/office/drawing/2014/main" id="{E668E28F-E966-3CD7-0E6D-D21B48B5A59C}"/>
              </a:ext>
            </a:extLst>
          </p:cNvPr>
          <p:cNvSpPr/>
          <p:nvPr/>
        </p:nvSpPr>
        <p:spPr>
          <a:xfrm>
            <a:off x="5199131" y="1041053"/>
            <a:ext cx="551846" cy="982233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Flowchart: Terminator 14">
            <a:extLst>
              <a:ext uri="{FF2B5EF4-FFF2-40B4-BE49-F238E27FC236}">
                <a16:creationId xmlns:a16="http://schemas.microsoft.com/office/drawing/2014/main" id="{E52E3142-7D1B-7AD9-0D63-B95CAC20C043}"/>
              </a:ext>
            </a:extLst>
          </p:cNvPr>
          <p:cNvSpPr/>
          <p:nvPr/>
        </p:nvSpPr>
        <p:spPr>
          <a:xfrm>
            <a:off x="5204195" y="2392207"/>
            <a:ext cx="551846" cy="2062500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6" name="Flowchart: Terminator 15">
            <a:extLst>
              <a:ext uri="{FF2B5EF4-FFF2-40B4-BE49-F238E27FC236}">
                <a16:creationId xmlns:a16="http://schemas.microsoft.com/office/drawing/2014/main" id="{0E77E391-E0CE-827A-4C83-326388F4BFB2}"/>
              </a:ext>
            </a:extLst>
          </p:cNvPr>
          <p:cNvSpPr/>
          <p:nvPr/>
        </p:nvSpPr>
        <p:spPr>
          <a:xfrm>
            <a:off x="7031985" y="1041053"/>
            <a:ext cx="585783" cy="994173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7" name="Flowchart: Terminator 16">
            <a:extLst>
              <a:ext uri="{FF2B5EF4-FFF2-40B4-BE49-F238E27FC236}">
                <a16:creationId xmlns:a16="http://schemas.microsoft.com/office/drawing/2014/main" id="{4F9A40FE-45AC-1CF3-AB38-998B3E23FC68}"/>
              </a:ext>
            </a:extLst>
          </p:cNvPr>
          <p:cNvSpPr/>
          <p:nvPr/>
        </p:nvSpPr>
        <p:spPr>
          <a:xfrm>
            <a:off x="7037049" y="2368321"/>
            <a:ext cx="572832" cy="207678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8" name="Flowchart: Terminator 17">
            <a:extLst>
              <a:ext uri="{FF2B5EF4-FFF2-40B4-BE49-F238E27FC236}">
                <a16:creationId xmlns:a16="http://schemas.microsoft.com/office/drawing/2014/main" id="{43507AF8-A4DE-433C-1FBE-20A7FFB27175}"/>
              </a:ext>
            </a:extLst>
          </p:cNvPr>
          <p:cNvSpPr/>
          <p:nvPr/>
        </p:nvSpPr>
        <p:spPr>
          <a:xfrm>
            <a:off x="7617768" y="593623"/>
            <a:ext cx="749686" cy="3846797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9" name="Flowchart: Terminator 18">
            <a:extLst>
              <a:ext uri="{FF2B5EF4-FFF2-40B4-BE49-F238E27FC236}">
                <a16:creationId xmlns:a16="http://schemas.microsoft.com/office/drawing/2014/main" id="{723EDB3D-3196-864C-4AF6-3DA44F9D5B79}"/>
              </a:ext>
            </a:extLst>
          </p:cNvPr>
          <p:cNvSpPr/>
          <p:nvPr/>
        </p:nvSpPr>
        <p:spPr>
          <a:xfrm>
            <a:off x="4552725" y="593622"/>
            <a:ext cx="655111" cy="3976145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2895CC1-3609-50A9-89D8-4AEB0A6FAE35}"/>
              </a:ext>
            </a:extLst>
          </p:cNvPr>
          <p:cNvCxnSpPr/>
          <p:nvPr/>
        </p:nvCxnSpPr>
        <p:spPr>
          <a:xfrm flipH="1" flipV="1">
            <a:off x="6589748" y="735243"/>
            <a:ext cx="439319" cy="46662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A13F782-5FD4-4B29-EE56-8411DB35C9CF}"/>
              </a:ext>
            </a:extLst>
          </p:cNvPr>
          <p:cNvSpPr/>
          <p:nvPr/>
        </p:nvSpPr>
        <p:spPr>
          <a:xfrm>
            <a:off x="6270665" y="1201870"/>
            <a:ext cx="274320" cy="20574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6E46364-4656-52C3-DC03-1BDC96995EE2}"/>
              </a:ext>
            </a:extLst>
          </p:cNvPr>
          <p:cNvCxnSpPr>
            <a:cxnSpLocks/>
          </p:cNvCxnSpPr>
          <p:nvPr/>
        </p:nvCxnSpPr>
        <p:spPr>
          <a:xfrm flipV="1">
            <a:off x="5757231" y="757419"/>
            <a:ext cx="439319" cy="46662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C02C76-D9EA-70F2-5905-D5711B5965EE}"/>
              </a:ext>
            </a:extLst>
          </p:cNvPr>
          <p:cNvCxnSpPr>
            <a:cxnSpLocks/>
          </p:cNvCxnSpPr>
          <p:nvPr/>
        </p:nvCxnSpPr>
        <p:spPr>
          <a:xfrm flipV="1">
            <a:off x="6198949" y="582264"/>
            <a:ext cx="0" cy="18357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4357D3D-10EC-218F-9FE9-D3F2B94F2BDF}"/>
              </a:ext>
            </a:extLst>
          </p:cNvPr>
          <p:cNvCxnSpPr>
            <a:cxnSpLocks/>
          </p:cNvCxnSpPr>
          <p:nvPr/>
        </p:nvCxnSpPr>
        <p:spPr>
          <a:xfrm flipV="1">
            <a:off x="6599852" y="573732"/>
            <a:ext cx="0" cy="18357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85FE01A6-0FB5-1F85-B48C-B2E459BBF82D}"/>
              </a:ext>
            </a:extLst>
          </p:cNvPr>
          <p:cNvSpPr/>
          <p:nvPr/>
        </p:nvSpPr>
        <p:spPr>
          <a:xfrm>
            <a:off x="6358236" y="1213810"/>
            <a:ext cx="104060" cy="18306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55D903-C2ED-FC0E-AF75-78818AE52C91}"/>
              </a:ext>
            </a:extLst>
          </p:cNvPr>
          <p:cNvSpPr txBox="1"/>
          <p:nvPr/>
        </p:nvSpPr>
        <p:spPr>
          <a:xfrm>
            <a:off x="5923125" y="3925230"/>
            <a:ext cx="99035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Power Board</a:t>
            </a:r>
          </a:p>
          <a:p>
            <a:pPr algn="ctr"/>
            <a:endParaRPr lang="en-US" sz="1050" dirty="0"/>
          </a:p>
          <a:p>
            <a:pPr algn="ctr"/>
            <a:r>
              <a:rPr lang="en-US" sz="1050" dirty="0"/>
              <a:t>1cm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876A48-A4F1-67B6-D3DE-986149EF8820}"/>
              </a:ext>
            </a:extLst>
          </p:cNvPr>
          <p:cNvSpPr txBox="1"/>
          <p:nvPr/>
        </p:nvSpPr>
        <p:spPr>
          <a:xfrm>
            <a:off x="5360046" y="606942"/>
            <a:ext cx="3331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Hybrid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12DB9802-3453-2F0C-306A-ADFA493EB69E}"/>
              </a:ext>
            </a:extLst>
          </p:cNvPr>
          <p:cNvSpPr txBox="1"/>
          <p:nvPr/>
        </p:nvSpPr>
        <p:spPr>
          <a:xfrm>
            <a:off x="7576658" y="2927337"/>
            <a:ext cx="80511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/>
              <a:t>Glue </a:t>
            </a:r>
          </a:p>
          <a:p>
            <a:pPr algn="ctr"/>
            <a:r>
              <a:rPr lang="en-US" sz="1050"/>
              <a:t>Pattern</a:t>
            </a:r>
          </a:p>
          <a:p>
            <a:pPr algn="ctr"/>
            <a:r>
              <a:rPr lang="en-US" sz="1050"/>
              <a:t>(approx.)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3038FB7B-40C1-0CA8-D105-291EEA48DE32}"/>
              </a:ext>
            </a:extLst>
          </p:cNvPr>
          <p:cNvSpPr txBox="1"/>
          <p:nvPr/>
        </p:nvSpPr>
        <p:spPr>
          <a:xfrm>
            <a:off x="4482573" y="2855740"/>
            <a:ext cx="80511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/>
              <a:t>Glue </a:t>
            </a:r>
          </a:p>
          <a:p>
            <a:pPr algn="ctr"/>
            <a:r>
              <a:rPr lang="en-US" sz="1050"/>
              <a:t>Pattern</a:t>
            </a:r>
          </a:p>
          <a:p>
            <a:pPr algn="ctr"/>
            <a:r>
              <a:rPr lang="en-US" sz="1050"/>
              <a:t>(approx.)</a:t>
            </a: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24F9CDCA-EFB8-6F54-B853-95EF9F5F113A}"/>
              </a:ext>
            </a:extLst>
          </p:cNvPr>
          <p:cNvSpPr txBox="1"/>
          <p:nvPr/>
        </p:nvSpPr>
        <p:spPr>
          <a:xfrm>
            <a:off x="6845430" y="603744"/>
            <a:ext cx="3331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Hybrid</a:t>
            </a:r>
          </a:p>
        </p:txBody>
      </p:sp>
      <p:pic>
        <p:nvPicPr>
          <p:cNvPr id="551" name="Picture 550">
            <a:extLst>
              <a:ext uri="{FF2B5EF4-FFF2-40B4-BE49-F238E27FC236}">
                <a16:creationId xmlns:a16="http://schemas.microsoft.com/office/drawing/2014/main" id="{FF720D32-594A-3A71-6CD9-C59478A51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18" y="560491"/>
            <a:ext cx="3636159" cy="399649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52" name="Google Shape;550;p64">
            <a:extLst>
              <a:ext uri="{FF2B5EF4-FFF2-40B4-BE49-F238E27FC236}">
                <a16:creationId xmlns:a16="http://schemas.microsoft.com/office/drawing/2014/main" id="{4A5AA6A1-B9BF-872C-C95D-F62B9C5CBEFF}"/>
              </a:ext>
            </a:extLst>
          </p:cNvPr>
          <p:cNvSpPr txBox="1"/>
          <p:nvPr/>
        </p:nvSpPr>
        <p:spPr>
          <a:xfrm>
            <a:off x="565" y="74399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Propagating Wave in Silicon Sensor 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6" name="Picture 555">
            <a:extLst>
              <a:ext uri="{FF2B5EF4-FFF2-40B4-BE49-F238E27FC236}">
                <a16:creationId xmlns:a16="http://schemas.microsoft.com/office/drawing/2014/main" id="{99B738C7-E9D2-4398-AD71-4C43F46434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2505" y="4075642"/>
            <a:ext cx="1572854" cy="497483"/>
          </a:xfrm>
          <a:prstGeom prst="rect">
            <a:avLst/>
          </a:prstGeom>
        </p:spPr>
      </p:pic>
      <p:cxnSp>
        <p:nvCxnSpPr>
          <p:cNvPr id="558" name="Straight Arrow Connector 557">
            <a:extLst>
              <a:ext uri="{FF2B5EF4-FFF2-40B4-BE49-F238E27FC236}">
                <a16:creationId xmlns:a16="http://schemas.microsoft.com/office/drawing/2014/main" id="{4DEEEDC3-CE1A-12AC-CF1D-C95C7804AB9E}"/>
              </a:ext>
            </a:extLst>
          </p:cNvPr>
          <p:cNvCxnSpPr/>
          <p:nvPr/>
        </p:nvCxnSpPr>
        <p:spPr>
          <a:xfrm>
            <a:off x="5925270" y="4454707"/>
            <a:ext cx="9144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>
            <a:extLst>
              <a:ext uri="{FF2B5EF4-FFF2-40B4-BE49-F238E27FC236}">
                <a16:creationId xmlns:a16="http://schemas.microsoft.com/office/drawing/2014/main" id="{74789709-952E-BB94-DF37-32470E40BA31}"/>
              </a:ext>
            </a:extLst>
          </p:cNvPr>
          <p:cNvSpPr txBox="1"/>
          <p:nvPr/>
        </p:nvSpPr>
        <p:spPr>
          <a:xfrm>
            <a:off x="6957367" y="4046146"/>
            <a:ext cx="10079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Height</a:t>
            </a:r>
          </a:p>
        </p:txBody>
      </p:sp>
      <p:sp>
        <p:nvSpPr>
          <p:cNvPr id="563" name="TextBox 562">
            <a:extLst>
              <a:ext uri="{FF2B5EF4-FFF2-40B4-BE49-F238E27FC236}">
                <a16:creationId xmlns:a16="http://schemas.microsoft.com/office/drawing/2014/main" id="{A5DD3778-4134-C9C1-AB2C-368997915FA3}"/>
              </a:ext>
            </a:extLst>
          </p:cNvPr>
          <p:cNvSpPr txBox="1"/>
          <p:nvPr/>
        </p:nvSpPr>
        <p:spPr>
          <a:xfrm>
            <a:off x="863041" y="4576143"/>
            <a:ext cx="7574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Vibrometer scan of Silicon sensor from the back of module while in climate chamber at -60C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B1C6E0-931F-BE99-9D65-E50CC40C6D4B}"/>
              </a:ext>
            </a:extLst>
          </p:cNvPr>
          <p:cNvSpPr txBox="1"/>
          <p:nvPr/>
        </p:nvSpPr>
        <p:spPr>
          <a:xfrm>
            <a:off x="2266266" y="869463"/>
            <a:ext cx="7363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Strip Sensor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F55563-0935-E160-EDC3-6692400480CB}"/>
              </a:ext>
            </a:extLst>
          </p:cNvPr>
          <p:cNvSpPr txBox="1"/>
          <p:nvPr/>
        </p:nvSpPr>
        <p:spPr>
          <a:xfrm>
            <a:off x="6098999" y="799527"/>
            <a:ext cx="7363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 Strip Sensor</a:t>
            </a:r>
          </a:p>
        </p:txBody>
      </p:sp>
      <p:sp>
        <p:nvSpPr>
          <p:cNvPr id="544" name="Oval 543">
            <a:extLst>
              <a:ext uri="{FF2B5EF4-FFF2-40B4-BE49-F238E27FC236}">
                <a16:creationId xmlns:a16="http://schemas.microsoft.com/office/drawing/2014/main" id="{7083206E-EB6A-1F48-3DF3-4B6FFEA55454}"/>
              </a:ext>
            </a:extLst>
          </p:cNvPr>
          <p:cNvSpPr/>
          <p:nvPr/>
        </p:nvSpPr>
        <p:spPr>
          <a:xfrm>
            <a:off x="8274102" y="4106400"/>
            <a:ext cx="241657" cy="1555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6F38967-7ECD-D0A1-C3A5-0E66F81467B7}"/>
              </a:ext>
            </a:extLst>
          </p:cNvPr>
          <p:cNvCxnSpPr>
            <a:cxnSpLocks/>
          </p:cNvCxnSpPr>
          <p:nvPr/>
        </p:nvCxnSpPr>
        <p:spPr>
          <a:xfrm flipV="1">
            <a:off x="4504923" y="570797"/>
            <a:ext cx="15472" cy="401886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Google Shape;899;p101">
            <a:extLst>
              <a:ext uri="{FF2B5EF4-FFF2-40B4-BE49-F238E27FC236}">
                <a16:creationId xmlns:a16="http://schemas.microsoft.com/office/drawing/2014/main" id="{DC07E74F-BDC0-46C3-E3C4-4B7543C78092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26" name="Google Shape;900;p101">
            <a:extLst>
              <a:ext uri="{FF2B5EF4-FFF2-40B4-BE49-F238E27FC236}">
                <a16:creationId xmlns:a16="http://schemas.microsoft.com/office/drawing/2014/main" id="{3A0C9B5F-F249-67DF-23D0-80C5D297E7D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5929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blurry image of a blue background&#10;&#10;Description automatically generated">
            <a:extLst>
              <a:ext uri="{FF2B5EF4-FFF2-40B4-BE49-F238E27FC236}">
                <a16:creationId xmlns:a16="http://schemas.microsoft.com/office/drawing/2014/main" id="{D0E556AC-475D-9B6D-C626-D7A9CDE66A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4" r="5306"/>
          <a:stretch/>
        </p:blipFill>
        <p:spPr>
          <a:xfrm rot="5400000" flipH="1">
            <a:off x="4421313" y="712215"/>
            <a:ext cx="4018236" cy="403215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1C9DD9-7C94-5F10-22A9-469BC130269C}"/>
              </a:ext>
            </a:extLst>
          </p:cNvPr>
          <p:cNvCxnSpPr>
            <a:cxnSpLocks/>
          </p:cNvCxnSpPr>
          <p:nvPr/>
        </p:nvCxnSpPr>
        <p:spPr>
          <a:xfrm flipV="1">
            <a:off x="5691396" y="1393291"/>
            <a:ext cx="7433" cy="322905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D81DF0-6619-6946-2629-EF0D0A08DFD4}"/>
              </a:ext>
            </a:extLst>
          </p:cNvPr>
          <p:cNvCxnSpPr>
            <a:cxnSpLocks/>
          </p:cNvCxnSpPr>
          <p:nvPr/>
        </p:nvCxnSpPr>
        <p:spPr>
          <a:xfrm flipV="1">
            <a:off x="5853890" y="1581896"/>
            <a:ext cx="0" cy="3026164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38BDD9-DB84-BE36-6A08-6330E7EA793E}"/>
              </a:ext>
            </a:extLst>
          </p:cNvPr>
          <p:cNvCxnSpPr>
            <a:cxnSpLocks/>
          </p:cNvCxnSpPr>
          <p:nvPr/>
        </p:nvCxnSpPr>
        <p:spPr>
          <a:xfrm flipV="1">
            <a:off x="6814031" y="1581895"/>
            <a:ext cx="0" cy="3033308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A784BC-3011-A828-4CDC-5916039638D1}"/>
              </a:ext>
            </a:extLst>
          </p:cNvPr>
          <p:cNvCxnSpPr>
            <a:cxnSpLocks/>
          </p:cNvCxnSpPr>
          <p:nvPr/>
        </p:nvCxnSpPr>
        <p:spPr>
          <a:xfrm flipH="1" flipV="1">
            <a:off x="6974001" y="1359274"/>
            <a:ext cx="1459" cy="325592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BC3BE66-22F9-BCC9-A350-8DA57AB270F9}"/>
              </a:ext>
            </a:extLst>
          </p:cNvPr>
          <p:cNvSpPr/>
          <p:nvPr/>
        </p:nvSpPr>
        <p:spPr>
          <a:xfrm>
            <a:off x="5870204" y="1581896"/>
            <a:ext cx="934799" cy="163039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825345-72EE-AE0C-FC9B-F7944F2B6FDD}"/>
              </a:ext>
            </a:extLst>
          </p:cNvPr>
          <p:cNvSpPr/>
          <p:nvPr/>
        </p:nvSpPr>
        <p:spPr>
          <a:xfrm>
            <a:off x="6534681" y="2778787"/>
            <a:ext cx="171450" cy="10287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9EE8D8-54C1-B132-0955-3FC382E5019B}"/>
              </a:ext>
            </a:extLst>
          </p:cNvPr>
          <p:cNvSpPr/>
          <p:nvPr/>
        </p:nvSpPr>
        <p:spPr>
          <a:xfrm>
            <a:off x="6548969" y="2534940"/>
            <a:ext cx="171450" cy="10287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D52743-BE87-4A68-CD43-CCDE9E07508C}"/>
              </a:ext>
            </a:extLst>
          </p:cNvPr>
          <p:cNvSpPr/>
          <p:nvPr/>
        </p:nvSpPr>
        <p:spPr>
          <a:xfrm>
            <a:off x="6484765" y="3633702"/>
            <a:ext cx="171450" cy="10287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3A7B38-A161-734A-788A-E37F6629C231}"/>
              </a:ext>
            </a:extLst>
          </p:cNvPr>
          <p:cNvSpPr/>
          <p:nvPr/>
        </p:nvSpPr>
        <p:spPr>
          <a:xfrm>
            <a:off x="6282698" y="2578475"/>
            <a:ext cx="171450" cy="443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Flowchart: Terminator 13">
            <a:extLst>
              <a:ext uri="{FF2B5EF4-FFF2-40B4-BE49-F238E27FC236}">
                <a16:creationId xmlns:a16="http://schemas.microsoft.com/office/drawing/2014/main" id="{E668E28F-E966-3CD7-0E6D-D21B48B5A59C}"/>
              </a:ext>
            </a:extLst>
          </p:cNvPr>
          <p:cNvSpPr/>
          <p:nvPr/>
        </p:nvSpPr>
        <p:spPr>
          <a:xfrm>
            <a:off x="5144065" y="1208693"/>
            <a:ext cx="551846" cy="982233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Flowchart: Terminator 14">
            <a:extLst>
              <a:ext uri="{FF2B5EF4-FFF2-40B4-BE49-F238E27FC236}">
                <a16:creationId xmlns:a16="http://schemas.microsoft.com/office/drawing/2014/main" id="{E52E3142-7D1B-7AD9-0D63-B95CAC20C043}"/>
              </a:ext>
            </a:extLst>
          </p:cNvPr>
          <p:cNvSpPr/>
          <p:nvPr/>
        </p:nvSpPr>
        <p:spPr>
          <a:xfrm>
            <a:off x="5149129" y="2559847"/>
            <a:ext cx="551846" cy="2062500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6" name="Flowchart: Terminator 15">
            <a:extLst>
              <a:ext uri="{FF2B5EF4-FFF2-40B4-BE49-F238E27FC236}">
                <a16:creationId xmlns:a16="http://schemas.microsoft.com/office/drawing/2014/main" id="{0E77E391-E0CE-827A-4C83-326388F4BFB2}"/>
              </a:ext>
            </a:extLst>
          </p:cNvPr>
          <p:cNvSpPr/>
          <p:nvPr/>
        </p:nvSpPr>
        <p:spPr>
          <a:xfrm>
            <a:off x="6976919" y="1208693"/>
            <a:ext cx="585783" cy="994173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7" name="Flowchart: Terminator 16">
            <a:extLst>
              <a:ext uri="{FF2B5EF4-FFF2-40B4-BE49-F238E27FC236}">
                <a16:creationId xmlns:a16="http://schemas.microsoft.com/office/drawing/2014/main" id="{4F9A40FE-45AC-1CF3-AB38-998B3E23FC68}"/>
              </a:ext>
            </a:extLst>
          </p:cNvPr>
          <p:cNvSpPr/>
          <p:nvPr/>
        </p:nvSpPr>
        <p:spPr>
          <a:xfrm>
            <a:off x="6981983" y="2535961"/>
            <a:ext cx="572832" cy="207678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8" name="Flowchart: Terminator 17">
            <a:extLst>
              <a:ext uri="{FF2B5EF4-FFF2-40B4-BE49-F238E27FC236}">
                <a16:creationId xmlns:a16="http://schemas.microsoft.com/office/drawing/2014/main" id="{43507AF8-A4DE-433C-1FBE-20A7FFB27175}"/>
              </a:ext>
            </a:extLst>
          </p:cNvPr>
          <p:cNvSpPr/>
          <p:nvPr/>
        </p:nvSpPr>
        <p:spPr>
          <a:xfrm>
            <a:off x="7562702" y="761263"/>
            <a:ext cx="749686" cy="3846797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9" name="Flowchart: Terminator 18">
            <a:extLst>
              <a:ext uri="{FF2B5EF4-FFF2-40B4-BE49-F238E27FC236}">
                <a16:creationId xmlns:a16="http://schemas.microsoft.com/office/drawing/2014/main" id="{723EDB3D-3196-864C-4AF6-3DA44F9D5B79}"/>
              </a:ext>
            </a:extLst>
          </p:cNvPr>
          <p:cNvSpPr/>
          <p:nvPr/>
        </p:nvSpPr>
        <p:spPr>
          <a:xfrm>
            <a:off x="4497659" y="761263"/>
            <a:ext cx="655111" cy="386822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2895CC1-3609-50A9-89D8-4AEB0A6FAE35}"/>
              </a:ext>
            </a:extLst>
          </p:cNvPr>
          <p:cNvCxnSpPr/>
          <p:nvPr/>
        </p:nvCxnSpPr>
        <p:spPr>
          <a:xfrm flipH="1" flipV="1">
            <a:off x="6534682" y="902883"/>
            <a:ext cx="439319" cy="46662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A13F782-5FD4-4B29-EE56-8411DB35C9CF}"/>
              </a:ext>
            </a:extLst>
          </p:cNvPr>
          <p:cNvSpPr/>
          <p:nvPr/>
        </p:nvSpPr>
        <p:spPr>
          <a:xfrm>
            <a:off x="6215599" y="1369510"/>
            <a:ext cx="274320" cy="20574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6E46364-4656-52C3-DC03-1BDC96995EE2}"/>
              </a:ext>
            </a:extLst>
          </p:cNvPr>
          <p:cNvCxnSpPr>
            <a:cxnSpLocks/>
          </p:cNvCxnSpPr>
          <p:nvPr/>
        </p:nvCxnSpPr>
        <p:spPr>
          <a:xfrm flipV="1">
            <a:off x="5702165" y="925059"/>
            <a:ext cx="439319" cy="46662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C02C76-D9EA-70F2-5905-D5711B5965EE}"/>
              </a:ext>
            </a:extLst>
          </p:cNvPr>
          <p:cNvCxnSpPr>
            <a:cxnSpLocks/>
          </p:cNvCxnSpPr>
          <p:nvPr/>
        </p:nvCxnSpPr>
        <p:spPr>
          <a:xfrm flipV="1">
            <a:off x="6143883" y="749904"/>
            <a:ext cx="0" cy="18357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4357D3D-10EC-218F-9FE9-D3F2B94F2BDF}"/>
              </a:ext>
            </a:extLst>
          </p:cNvPr>
          <p:cNvCxnSpPr>
            <a:cxnSpLocks/>
          </p:cNvCxnSpPr>
          <p:nvPr/>
        </p:nvCxnSpPr>
        <p:spPr>
          <a:xfrm flipV="1">
            <a:off x="6544786" y="741372"/>
            <a:ext cx="0" cy="18357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85FE01A6-0FB5-1F85-B48C-B2E459BBF82D}"/>
              </a:ext>
            </a:extLst>
          </p:cNvPr>
          <p:cNvSpPr/>
          <p:nvPr/>
        </p:nvSpPr>
        <p:spPr>
          <a:xfrm>
            <a:off x="6303170" y="1381450"/>
            <a:ext cx="104060" cy="18306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876A48-A4F1-67B6-D3DE-986149EF8820}"/>
              </a:ext>
            </a:extLst>
          </p:cNvPr>
          <p:cNvSpPr txBox="1"/>
          <p:nvPr/>
        </p:nvSpPr>
        <p:spPr>
          <a:xfrm>
            <a:off x="5181855" y="910145"/>
            <a:ext cx="3331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/>
              <a:t>Hybrid</a:t>
            </a:r>
          </a:p>
        </p:txBody>
      </p:sp>
      <p:sp>
        <p:nvSpPr>
          <p:cNvPr id="544" name="Rectangle 543">
            <a:extLst>
              <a:ext uri="{FF2B5EF4-FFF2-40B4-BE49-F238E27FC236}">
                <a16:creationId xmlns:a16="http://schemas.microsoft.com/office/drawing/2014/main" id="{09BE64CE-0B4B-1BC0-DA04-643AB375402E}"/>
              </a:ext>
            </a:extLst>
          </p:cNvPr>
          <p:cNvSpPr/>
          <p:nvPr/>
        </p:nvSpPr>
        <p:spPr>
          <a:xfrm>
            <a:off x="6407230" y="1856831"/>
            <a:ext cx="1919473" cy="3471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12DB9802-3453-2F0C-306A-ADFA493EB69E}"/>
              </a:ext>
            </a:extLst>
          </p:cNvPr>
          <p:cNvSpPr txBox="1"/>
          <p:nvPr/>
        </p:nvSpPr>
        <p:spPr>
          <a:xfrm>
            <a:off x="7521592" y="3094977"/>
            <a:ext cx="80511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/>
              <a:t>Glue </a:t>
            </a:r>
          </a:p>
          <a:p>
            <a:pPr algn="ctr"/>
            <a:r>
              <a:rPr lang="en-US" sz="1050"/>
              <a:t>Pattern</a:t>
            </a:r>
          </a:p>
          <a:p>
            <a:pPr algn="ctr"/>
            <a:r>
              <a:rPr lang="en-US" sz="1050"/>
              <a:t>(approx.)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3038FB7B-40C1-0CA8-D105-291EEA48DE32}"/>
              </a:ext>
            </a:extLst>
          </p:cNvPr>
          <p:cNvSpPr txBox="1"/>
          <p:nvPr/>
        </p:nvSpPr>
        <p:spPr>
          <a:xfrm>
            <a:off x="4427507" y="3023380"/>
            <a:ext cx="80511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/>
              <a:t>Glue </a:t>
            </a:r>
          </a:p>
          <a:p>
            <a:pPr algn="ctr"/>
            <a:r>
              <a:rPr lang="en-US" sz="1050"/>
              <a:t>Pattern</a:t>
            </a:r>
          </a:p>
          <a:p>
            <a:pPr algn="ctr"/>
            <a:r>
              <a:rPr lang="en-US" sz="1050"/>
              <a:t>(approx.)</a:t>
            </a: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24F9CDCA-EFB8-6F54-B853-95EF9F5F113A}"/>
              </a:ext>
            </a:extLst>
          </p:cNvPr>
          <p:cNvSpPr txBox="1"/>
          <p:nvPr/>
        </p:nvSpPr>
        <p:spPr>
          <a:xfrm>
            <a:off x="6858410" y="938778"/>
            <a:ext cx="3331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Hybrid</a:t>
            </a:r>
          </a:p>
        </p:txBody>
      </p:sp>
      <p:sp>
        <p:nvSpPr>
          <p:cNvPr id="552" name="Google Shape;550;p64">
            <a:extLst>
              <a:ext uri="{FF2B5EF4-FFF2-40B4-BE49-F238E27FC236}">
                <a16:creationId xmlns:a16="http://schemas.microsoft.com/office/drawing/2014/main" id="{4A5AA6A1-B9BF-872C-C95D-F62B9C5CBEFF}"/>
              </a:ext>
            </a:extLst>
          </p:cNvPr>
          <p:cNvSpPr txBox="1"/>
          <p:nvPr/>
        </p:nvSpPr>
        <p:spPr>
          <a:xfrm>
            <a:off x="0" y="14025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Propagating Wave in Silicon Sensor 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TextBox 552">
            <a:extLst>
              <a:ext uri="{FF2B5EF4-FFF2-40B4-BE49-F238E27FC236}">
                <a16:creationId xmlns:a16="http://schemas.microsoft.com/office/drawing/2014/main" id="{07C9E3ED-949E-6AFE-311F-CB9FFE515640}"/>
              </a:ext>
            </a:extLst>
          </p:cNvPr>
          <p:cNvSpPr txBox="1"/>
          <p:nvPr/>
        </p:nvSpPr>
        <p:spPr>
          <a:xfrm>
            <a:off x="7546492" y="1822661"/>
            <a:ext cx="6419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CN strips</a:t>
            </a:r>
          </a:p>
        </p:txBody>
      </p:sp>
      <p:pic>
        <p:nvPicPr>
          <p:cNvPr id="556" name="Picture 555">
            <a:extLst>
              <a:ext uri="{FF2B5EF4-FFF2-40B4-BE49-F238E27FC236}">
                <a16:creationId xmlns:a16="http://schemas.microsoft.com/office/drawing/2014/main" id="{99B738C7-E9D2-4398-AD71-4C43F4643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516" y="4246067"/>
            <a:ext cx="1439461" cy="443080"/>
          </a:xfrm>
          <a:prstGeom prst="rect">
            <a:avLst/>
          </a:prstGeom>
        </p:spPr>
      </p:pic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2CEDED45-3D5E-4D42-46B8-E47B7C6DD65E}"/>
              </a:ext>
            </a:extLst>
          </p:cNvPr>
          <p:cNvSpPr txBox="1">
            <a:spLocks/>
          </p:cNvSpPr>
          <p:nvPr/>
        </p:nvSpPr>
        <p:spPr>
          <a:xfrm>
            <a:off x="40492" y="924947"/>
            <a:ext cx="3649344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 "/>
              <a:defRPr sz="15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latin typeface="+mj-lt"/>
                <a:cs typeface="Calibri"/>
              </a:rPr>
              <a:t>The glue gaps allow the waves to pass through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dk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latin typeface="+mj-lt"/>
                <a:cs typeface="Calibri"/>
              </a:rPr>
              <a:t>The glue under the hybrids dampens the vibrations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dk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latin typeface="+mj-lt"/>
                <a:cs typeface="Calibri"/>
              </a:rPr>
              <a:t>There is an interference pattern between the caps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dk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latin typeface="+mj-lt"/>
                <a:cs typeface="Calibri"/>
              </a:rPr>
              <a:t>The C2 cap has strong oscillations when at full power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dk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latin typeface="+mj-lt"/>
                <a:cs typeface="Calibri"/>
              </a:rPr>
              <a:t>The location of CN readout is not clearly correlated to the wave pattern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37E237-68B3-269C-D0D7-17197F23B693}"/>
              </a:ext>
            </a:extLst>
          </p:cNvPr>
          <p:cNvSpPr txBox="1"/>
          <p:nvPr/>
        </p:nvSpPr>
        <p:spPr>
          <a:xfrm>
            <a:off x="7818858" y="4201131"/>
            <a:ext cx="3331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Height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39688F-08ED-8FDF-1D5D-87E9CE897AEF}"/>
              </a:ext>
            </a:extLst>
          </p:cNvPr>
          <p:cNvSpPr txBox="1"/>
          <p:nvPr/>
        </p:nvSpPr>
        <p:spPr>
          <a:xfrm>
            <a:off x="5868059" y="4092870"/>
            <a:ext cx="99035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Power Board</a:t>
            </a:r>
          </a:p>
          <a:p>
            <a:pPr algn="ctr"/>
            <a:endParaRPr lang="en-US" sz="1050" dirty="0"/>
          </a:p>
          <a:p>
            <a:pPr algn="ctr"/>
            <a:r>
              <a:rPr lang="en-US" sz="1050" dirty="0"/>
              <a:t>1cm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BD0556A-497E-FAC5-C529-6A43D4893263}"/>
              </a:ext>
            </a:extLst>
          </p:cNvPr>
          <p:cNvCxnSpPr/>
          <p:nvPr/>
        </p:nvCxnSpPr>
        <p:spPr>
          <a:xfrm>
            <a:off x="5870204" y="4622347"/>
            <a:ext cx="9144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Google Shape;899;p101">
            <a:extLst>
              <a:ext uri="{FF2B5EF4-FFF2-40B4-BE49-F238E27FC236}">
                <a16:creationId xmlns:a16="http://schemas.microsoft.com/office/drawing/2014/main" id="{B7889F1A-5B50-C217-CF5B-8E1C07A31B70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29" name="Google Shape;900;p101">
            <a:extLst>
              <a:ext uri="{FF2B5EF4-FFF2-40B4-BE49-F238E27FC236}">
                <a16:creationId xmlns:a16="http://schemas.microsoft.com/office/drawing/2014/main" id="{562C346F-22B0-FB3B-4B62-B4A767153DF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7459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A3E333E-BC93-EBF7-B0A4-852628C72DA1}"/>
              </a:ext>
            </a:extLst>
          </p:cNvPr>
          <p:cNvSpPr txBox="1">
            <a:spLocks/>
          </p:cNvSpPr>
          <p:nvPr/>
        </p:nvSpPr>
        <p:spPr>
          <a:xfrm>
            <a:off x="525780" y="1060214"/>
            <a:ext cx="5467826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 "/>
              <a:defRPr sz="15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ts val="1400"/>
              <a:buFont typeface="Calibri"/>
              <a:buChar char="◦"/>
              <a:defRPr sz="11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CERN’s </a:t>
            </a:r>
            <a:r>
              <a:rPr lang="en-GB" sz="1400" dirty="0" err="1">
                <a:solidFill>
                  <a:schemeClr val="tx1"/>
                </a:solidFill>
                <a:latin typeface="+mj-lt"/>
                <a:cs typeface="Calibri"/>
              </a:rPr>
              <a:t>bPOL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 (on </a:t>
            </a:r>
            <a:r>
              <a:rPr lang="en-GB" sz="1400" dirty="0" err="1">
                <a:solidFill>
                  <a:schemeClr val="tx1"/>
                </a:solidFill>
                <a:latin typeface="+mj-lt"/>
                <a:cs typeface="Calibri"/>
              </a:rPr>
              <a:t>ITk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 strip module) and FEAST DCDC power converters used in multiple experiments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0.5 nm vibrations seen on both versions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FEAST has been running in CMS operationally for over a year </a:t>
            </a:r>
          </a:p>
          <a:p>
            <a:pPr marL="139700" indent="0">
              <a:buClrTx/>
              <a:buNone/>
            </a:pPr>
            <a:endParaRPr lang="en-GB" sz="1400" dirty="0">
              <a:solidFill>
                <a:schemeClr val="tx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These capacitor vibrations are the same as our module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  <a:cs typeface="Calibri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Source and scale of </a:t>
            </a:r>
            <a:r>
              <a:rPr lang="en-GB" sz="1400" b="1" dirty="0">
                <a:solidFill>
                  <a:schemeClr val="tx1"/>
                </a:solidFill>
                <a:latin typeface="+mj-lt"/>
                <a:cs typeface="Calibri"/>
              </a:rPr>
              <a:t>vibrations not unique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to ATLAS </a:t>
            </a:r>
            <a:r>
              <a:rPr lang="en-GB" sz="1400" dirty="0" err="1">
                <a:solidFill>
                  <a:schemeClr val="tx1"/>
                </a:solidFill>
                <a:latin typeface="+mj-lt"/>
                <a:cs typeface="Calibri"/>
              </a:rPr>
              <a:t>ITk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/>
              </a:rPr>
              <a:t> strip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 descr="Media">
            <a:extLst>
              <a:ext uri="{FF2B5EF4-FFF2-40B4-BE49-F238E27FC236}">
                <a16:creationId xmlns:a16="http://schemas.microsoft.com/office/drawing/2014/main" id="{CD10A5A3-7E55-C72B-B6CA-F614447A6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26635" r="32490" b="38374"/>
          <a:stretch/>
        </p:blipFill>
        <p:spPr bwMode="auto">
          <a:xfrm>
            <a:off x="6301669" y="697227"/>
            <a:ext cx="2699192" cy="15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6F4A05-BE08-2B58-DD3C-2D1CBA924739}"/>
              </a:ext>
            </a:extLst>
          </p:cNvPr>
          <p:cNvSpPr txBox="1"/>
          <p:nvPr/>
        </p:nvSpPr>
        <p:spPr>
          <a:xfrm>
            <a:off x="6584270" y="806298"/>
            <a:ext cx="23274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highlight>
                  <a:srgbClr val="FFFF00"/>
                </a:highlight>
              </a:rPr>
              <a:t>FEAST module is currently in CMS</a:t>
            </a:r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B4F8C6F-FB00-6B26-DE47-C412F93352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2" b="50155"/>
          <a:stretch/>
        </p:blipFill>
        <p:spPr>
          <a:xfrm>
            <a:off x="6301669" y="2312921"/>
            <a:ext cx="2668461" cy="2214642"/>
          </a:xfrm>
          <a:prstGeom prst="rect">
            <a:avLst/>
          </a:prstGeom>
        </p:spPr>
      </p:pic>
      <p:sp>
        <p:nvSpPr>
          <p:cNvPr id="6" name="Google Shape;550;p64">
            <a:extLst>
              <a:ext uri="{FF2B5EF4-FFF2-40B4-BE49-F238E27FC236}">
                <a16:creationId xmlns:a16="http://schemas.microsoft.com/office/drawing/2014/main" id="{FE5B5F27-962A-F23A-E022-81B826AD1E17}"/>
              </a:ext>
            </a:extLst>
          </p:cNvPr>
          <p:cNvSpPr txBox="1"/>
          <p:nvPr/>
        </p:nvSpPr>
        <p:spPr>
          <a:xfrm>
            <a:off x="0" y="14025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Not Alone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9B2A99C-AB88-5993-0316-CDF69F328248}"/>
              </a:ext>
            </a:extLst>
          </p:cNvPr>
          <p:cNvCxnSpPr/>
          <p:nvPr/>
        </p:nvCxnSpPr>
        <p:spPr>
          <a:xfrm flipH="1">
            <a:off x="7258050" y="1600200"/>
            <a:ext cx="167294" cy="109299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C5A8F0D-7196-E78E-3C24-2C1E240898B2}"/>
              </a:ext>
            </a:extLst>
          </p:cNvPr>
          <p:cNvSpPr txBox="1"/>
          <p:nvPr/>
        </p:nvSpPr>
        <p:spPr>
          <a:xfrm>
            <a:off x="6303717" y="3950494"/>
            <a:ext cx="1383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Capacitor vibration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99335D-A84C-E895-01B1-DAF1FF8A6298}"/>
              </a:ext>
            </a:extLst>
          </p:cNvPr>
          <p:cNvSpPr/>
          <p:nvPr/>
        </p:nvSpPr>
        <p:spPr>
          <a:xfrm>
            <a:off x="7396768" y="1452945"/>
            <a:ext cx="82737" cy="132967"/>
          </a:xfrm>
          <a:prstGeom prst="rec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899;p101">
            <a:extLst>
              <a:ext uri="{FF2B5EF4-FFF2-40B4-BE49-F238E27FC236}">
                <a16:creationId xmlns:a16="http://schemas.microsoft.com/office/drawing/2014/main" id="{91E26F8C-5795-5F34-8297-E41C3E2F529E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11" name="Google Shape;900;p101">
            <a:extLst>
              <a:ext uri="{FF2B5EF4-FFF2-40B4-BE49-F238E27FC236}">
                <a16:creationId xmlns:a16="http://schemas.microsoft.com/office/drawing/2014/main" id="{1ED35C34-5DAA-3CE4-8BE5-84F910DCAAF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104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101"/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900" name="Google Shape;900;p101"/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  <p:sp>
        <p:nvSpPr>
          <p:cNvPr id="902" name="Google Shape;902;p101"/>
          <p:cNvSpPr txBox="1"/>
          <p:nvPr/>
        </p:nvSpPr>
        <p:spPr>
          <a:xfrm>
            <a:off x="5470891" y="4598831"/>
            <a:ext cx="29307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Short-strip module</a:t>
            </a:r>
            <a:endParaRPr sz="1100"/>
          </a:p>
        </p:txBody>
      </p:sp>
      <p:sp>
        <p:nvSpPr>
          <p:cNvPr id="903" name="Google Shape;903;p101"/>
          <p:cNvSpPr txBox="1"/>
          <p:nvPr/>
        </p:nvSpPr>
        <p:spPr>
          <a:xfrm>
            <a:off x="4149800" y="2601400"/>
            <a:ext cx="8571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Hybrids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4" name="Google Shape;904;p101"/>
          <p:cNvSpPr txBox="1"/>
          <p:nvPr/>
        </p:nvSpPr>
        <p:spPr>
          <a:xfrm>
            <a:off x="-1" y="95250"/>
            <a:ext cx="9144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</a:pPr>
            <a:r>
              <a:rPr lang="en" sz="2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ITk Strip Barrel Modules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5" name="Google Shape;905;p101"/>
          <p:cNvSpPr txBox="1"/>
          <p:nvPr/>
        </p:nvSpPr>
        <p:spPr>
          <a:xfrm>
            <a:off x="1370123" y="3214924"/>
            <a:ext cx="15126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Short-strip module</a:t>
            </a:r>
            <a:endParaRPr sz="1100"/>
          </a:p>
        </p:txBody>
      </p:sp>
      <p:pic>
        <p:nvPicPr>
          <p:cNvPr id="906" name="Google Shape;906;p101"/>
          <p:cNvPicPr preferRelativeResize="0"/>
          <p:nvPr/>
        </p:nvPicPr>
        <p:blipFill rotWithShape="1">
          <a:blip r:embed="rId3">
            <a:alphaModFix/>
          </a:blip>
          <a:srcRect l="12178" r="10055"/>
          <a:stretch/>
        </p:blipFill>
        <p:spPr>
          <a:xfrm>
            <a:off x="53950" y="796725"/>
            <a:ext cx="4077673" cy="37884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907" name="Google Shape;907;p101"/>
          <p:cNvCxnSpPr/>
          <p:nvPr/>
        </p:nvCxnSpPr>
        <p:spPr>
          <a:xfrm>
            <a:off x="836732" y="2805550"/>
            <a:ext cx="0" cy="1702200"/>
          </a:xfrm>
          <a:prstGeom prst="straightConnector1">
            <a:avLst/>
          </a:prstGeom>
          <a:noFill/>
          <a:ln w="12700" cap="flat" cmpd="sng">
            <a:solidFill>
              <a:srgbClr val="E5E514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908" name="Google Shape;908;p101"/>
          <p:cNvSpPr txBox="1"/>
          <p:nvPr/>
        </p:nvSpPr>
        <p:spPr>
          <a:xfrm>
            <a:off x="722496" y="3465950"/>
            <a:ext cx="6774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5E514"/>
                </a:solidFill>
                <a:latin typeface="Arial"/>
                <a:ea typeface="Arial"/>
                <a:cs typeface="Arial"/>
                <a:sym typeface="Arial"/>
              </a:rPr>
              <a:t>Strip</a:t>
            </a:r>
            <a:endParaRPr sz="1200">
              <a:solidFill>
                <a:srgbClr val="E5E5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101"/>
          <p:cNvSpPr txBox="1"/>
          <p:nvPr/>
        </p:nvSpPr>
        <p:spPr>
          <a:xfrm>
            <a:off x="72200" y="4595475"/>
            <a:ext cx="40776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Long-strip module</a:t>
            </a:r>
            <a:endParaRPr sz="1100"/>
          </a:p>
        </p:txBody>
      </p:sp>
      <p:pic>
        <p:nvPicPr>
          <p:cNvPr id="910" name="Google Shape;910;p101"/>
          <p:cNvPicPr preferRelativeResize="0"/>
          <p:nvPr/>
        </p:nvPicPr>
        <p:blipFill rotWithShape="1">
          <a:blip r:embed="rId4">
            <a:alphaModFix/>
          </a:blip>
          <a:srcRect l="2577" r="3683"/>
          <a:stretch/>
        </p:blipFill>
        <p:spPr>
          <a:xfrm rot="5400000">
            <a:off x="5151558" y="646858"/>
            <a:ext cx="3788450" cy="407768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11" name="Google Shape;911;p101"/>
          <p:cNvSpPr/>
          <p:nvPr/>
        </p:nvSpPr>
        <p:spPr>
          <a:xfrm rot="-1137834">
            <a:off x="4916658" y="2466099"/>
            <a:ext cx="390495" cy="2398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2" name="Google Shape;912;p101"/>
          <p:cNvCxnSpPr/>
          <p:nvPr/>
        </p:nvCxnSpPr>
        <p:spPr>
          <a:xfrm flipH="1">
            <a:off x="5945775" y="3702075"/>
            <a:ext cx="6600" cy="831900"/>
          </a:xfrm>
          <a:prstGeom prst="straightConnector1">
            <a:avLst/>
          </a:prstGeom>
          <a:noFill/>
          <a:ln w="12700" cap="flat" cmpd="sng">
            <a:solidFill>
              <a:srgbClr val="E5E514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913" name="Google Shape;913;p101"/>
          <p:cNvSpPr txBox="1"/>
          <p:nvPr/>
        </p:nvSpPr>
        <p:spPr>
          <a:xfrm>
            <a:off x="5811617" y="3949793"/>
            <a:ext cx="6774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5E514"/>
                </a:solidFill>
                <a:latin typeface="Arial"/>
                <a:ea typeface="Arial"/>
                <a:cs typeface="Arial"/>
                <a:sym typeface="Arial"/>
              </a:rPr>
              <a:t>Strip </a:t>
            </a:r>
            <a:endParaRPr sz="1200">
              <a:solidFill>
                <a:srgbClr val="E5E5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4" name="Google Shape;914;p101"/>
          <p:cNvSpPr/>
          <p:nvPr/>
        </p:nvSpPr>
        <p:spPr>
          <a:xfrm rot="1199663">
            <a:off x="4916604" y="2770957"/>
            <a:ext cx="390433" cy="2397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Google Shape;915;p101"/>
          <p:cNvSpPr txBox="1"/>
          <p:nvPr/>
        </p:nvSpPr>
        <p:spPr>
          <a:xfrm>
            <a:off x="4083001" y="1694585"/>
            <a:ext cx="9840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Powerboard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6" name="Google Shape;916;p101"/>
          <p:cNvSpPr/>
          <p:nvPr/>
        </p:nvSpPr>
        <p:spPr>
          <a:xfrm rot="10800000">
            <a:off x="3769334" y="1689165"/>
            <a:ext cx="390600" cy="239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104"/>
          <p:cNvSpPr txBox="1"/>
          <p:nvPr/>
        </p:nvSpPr>
        <p:spPr>
          <a:xfrm>
            <a:off x="69338" y="591387"/>
            <a:ext cx="5724690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</a:t>
            </a:r>
            <a:r>
              <a:rPr lang="en" sz="12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strip rows under the hybrids &amp; PB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</p:txBody>
      </p:sp>
      <p:sp>
        <p:nvSpPr>
          <p:cNvPr id="945" name="Google Shape;945;p104"/>
          <p:cNvSpPr txBox="1"/>
          <p:nvPr/>
        </p:nvSpPr>
        <p:spPr>
          <a:xfrm>
            <a:off x="1" y="14034"/>
            <a:ext cx="9143999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7" name="Google Shape;947;p104"/>
          <p:cNvPicPr preferRelativeResize="0"/>
          <p:nvPr/>
        </p:nvPicPr>
        <p:blipFill rotWithShape="1">
          <a:blip r:embed="rId3">
            <a:alphaModFix/>
          </a:blip>
          <a:srcRect l="2582" r="3680"/>
          <a:stretch/>
        </p:blipFill>
        <p:spPr>
          <a:xfrm rot="10800000">
            <a:off x="5154205" y="502748"/>
            <a:ext cx="3670900" cy="413221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48" name="Google Shape;948;p104"/>
          <p:cNvSpPr txBox="1"/>
          <p:nvPr/>
        </p:nvSpPr>
        <p:spPr>
          <a:xfrm>
            <a:off x="5154203" y="4636768"/>
            <a:ext cx="3670900" cy="25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Short-strip module</a:t>
            </a:r>
            <a:endParaRPr sz="1100"/>
          </a:p>
        </p:txBody>
      </p:sp>
      <p:sp>
        <p:nvSpPr>
          <p:cNvPr id="949" name="Google Shape;949;p104"/>
          <p:cNvSpPr txBox="1"/>
          <p:nvPr/>
        </p:nvSpPr>
        <p:spPr>
          <a:xfrm>
            <a:off x="5044307" y="2601080"/>
            <a:ext cx="1082792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Strip Row 1</a:t>
            </a:r>
            <a:endParaRPr sz="1100" b="1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0" name="Google Shape;950;p104"/>
          <p:cNvCxnSpPr/>
          <p:nvPr/>
        </p:nvCxnSpPr>
        <p:spPr>
          <a:xfrm>
            <a:off x="5210033" y="3344188"/>
            <a:ext cx="770556" cy="0"/>
          </a:xfrm>
          <a:prstGeom prst="straightConnector1">
            <a:avLst/>
          </a:prstGeom>
          <a:noFill/>
          <a:ln w="22225" cap="flat" cmpd="sng">
            <a:solidFill>
              <a:srgbClr val="00B0F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951" name="Google Shape;951;p104"/>
          <p:cNvSpPr txBox="1"/>
          <p:nvPr/>
        </p:nvSpPr>
        <p:spPr>
          <a:xfrm>
            <a:off x="5045940" y="3118064"/>
            <a:ext cx="1082792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Strip direction</a:t>
            </a:r>
            <a:endParaRPr sz="110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104"/>
          <p:cNvSpPr/>
          <p:nvPr/>
        </p:nvSpPr>
        <p:spPr>
          <a:xfrm rot="5400000">
            <a:off x="4655228" y="2114456"/>
            <a:ext cx="3659486" cy="929101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3" name="Google Shape;953;p104"/>
          <p:cNvSpPr/>
          <p:nvPr/>
        </p:nvSpPr>
        <p:spPr>
          <a:xfrm rot="5400000">
            <a:off x="5612132" y="2113785"/>
            <a:ext cx="3660867" cy="929101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4" name="Google Shape;954;p104"/>
          <p:cNvSpPr/>
          <p:nvPr/>
        </p:nvSpPr>
        <p:spPr>
          <a:xfrm rot="5400000">
            <a:off x="6540795" y="2124459"/>
            <a:ext cx="3660868" cy="907753"/>
          </a:xfrm>
          <a:prstGeom prst="rect">
            <a:avLst/>
          </a:prstGeom>
          <a:noFill/>
          <a:ln w="38100" cap="flat" cmpd="sng">
            <a:solidFill>
              <a:srgbClr val="00B0F0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5" name="Google Shape;955;p104"/>
          <p:cNvSpPr txBox="1"/>
          <p:nvPr/>
        </p:nvSpPr>
        <p:spPr>
          <a:xfrm>
            <a:off x="7829833" y="2603565"/>
            <a:ext cx="1082792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Strip Row 4</a:t>
            </a:r>
            <a:endParaRPr sz="1100" b="1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104"/>
          <p:cNvSpPr/>
          <p:nvPr/>
        </p:nvSpPr>
        <p:spPr>
          <a:xfrm rot="5400000">
            <a:off x="3749728" y="2153056"/>
            <a:ext cx="3659485" cy="850537"/>
          </a:xfrm>
          <a:prstGeom prst="rect">
            <a:avLst/>
          </a:prstGeom>
          <a:noFill/>
          <a:ln w="38100" cap="flat" cmpd="sng">
            <a:solidFill>
              <a:srgbClr val="00B0F0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58517265-1776-6A1E-33BE-1288920B16E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E8444033-B8F3-F9F4-31C8-F270DEE4926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Google Shape;961;p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9220" y="783775"/>
            <a:ext cx="4684780" cy="3656602"/>
          </a:xfrm>
          <a:prstGeom prst="rect">
            <a:avLst/>
          </a:prstGeom>
          <a:noFill/>
          <a:ln>
            <a:noFill/>
          </a:ln>
        </p:spPr>
      </p:pic>
      <p:sp>
        <p:nvSpPr>
          <p:cNvPr id="962" name="Google Shape;962;p105"/>
          <p:cNvSpPr txBox="1"/>
          <p:nvPr/>
        </p:nvSpPr>
        <p:spPr>
          <a:xfrm>
            <a:off x="69338" y="591387"/>
            <a:ext cx="5724690" cy="992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</p:txBody>
      </p:sp>
      <p:sp>
        <p:nvSpPr>
          <p:cNvPr id="965" name="Google Shape;965;p105"/>
          <p:cNvSpPr txBox="1"/>
          <p:nvPr/>
        </p:nvSpPr>
        <p:spPr>
          <a:xfrm>
            <a:off x="1" y="14034"/>
            <a:ext cx="9143999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7" name="Google Shape;967;p105"/>
          <p:cNvSpPr txBox="1"/>
          <p:nvPr/>
        </p:nvSpPr>
        <p:spPr>
          <a:xfrm>
            <a:off x="5056232" y="4407343"/>
            <a:ext cx="3670900" cy="25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Short-strip module</a:t>
            </a:r>
            <a:endParaRPr sz="1100"/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E2156032-E204-C9AD-648A-EAD68CE607C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B4C9E8A7-C214-FF78-691F-6D574B6639D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106"/>
          <p:cNvSpPr txBox="1"/>
          <p:nvPr/>
        </p:nvSpPr>
        <p:spPr>
          <a:xfrm>
            <a:off x="69338" y="591387"/>
            <a:ext cx="5724600" cy="15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Worsens with load on DC-DC converter.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increase load by shunting current on ABCs.</a:t>
            </a:r>
            <a:endParaRPr sz="1100"/>
          </a:p>
        </p:txBody>
      </p:sp>
      <p:pic>
        <p:nvPicPr>
          <p:cNvPr id="975" name="Google Shape;975;p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2436" y="667587"/>
            <a:ext cx="4767089" cy="3577902"/>
          </a:xfrm>
          <a:prstGeom prst="rect">
            <a:avLst/>
          </a:prstGeom>
          <a:noFill/>
          <a:ln>
            <a:noFill/>
          </a:ln>
        </p:spPr>
      </p:pic>
      <p:sp>
        <p:nvSpPr>
          <p:cNvPr id="976" name="Google Shape;976;p106"/>
          <p:cNvSpPr txBox="1"/>
          <p:nvPr/>
        </p:nvSpPr>
        <p:spPr>
          <a:xfrm>
            <a:off x="5669279" y="2733746"/>
            <a:ext cx="1295100" cy="9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-50C, shunts </a:t>
            </a:r>
            <a:r>
              <a:rPr lang="en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</a:t>
            </a:r>
            <a:endParaRPr sz="110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8000FF"/>
                </a:solidFill>
                <a:latin typeface="Arial"/>
                <a:ea typeface="Arial"/>
                <a:cs typeface="Arial"/>
                <a:sym typeface="Arial"/>
              </a:rPr>
              <a:t>-50C, shunts off</a:t>
            </a:r>
            <a:endParaRPr sz="110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-35C, shunts off</a:t>
            </a:r>
            <a:endParaRPr sz="1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77" name="Google Shape;977;p106"/>
          <p:cNvCxnSpPr/>
          <p:nvPr/>
        </p:nvCxnSpPr>
        <p:spPr>
          <a:xfrm>
            <a:off x="6925499" y="2875899"/>
            <a:ext cx="2058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78" name="Google Shape;978;p106"/>
          <p:cNvCxnSpPr/>
          <p:nvPr/>
        </p:nvCxnSpPr>
        <p:spPr>
          <a:xfrm>
            <a:off x="6924704" y="3248616"/>
            <a:ext cx="205800" cy="0"/>
          </a:xfrm>
          <a:prstGeom prst="straightConnector1">
            <a:avLst/>
          </a:prstGeom>
          <a:noFill/>
          <a:ln w="38100" cap="flat" cmpd="sng">
            <a:solidFill>
              <a:srgbClr val="80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79" name="Google Shape;979;p106"/>
          <p:cNvSpPr txBox="1"/>
          <p:nvPr/>
        </p:nvSpPr>
        <p:spPr>
          <a:xfrm>
            <a:off x="1" y="14034"/>
            <a:ext cx="9143999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81" name="Google Shape;981;p106"/>
          <p:cNvCxnSpPr/>
          <p:nvPr/>
        </p:nvCxnSpPr>
        <p:spPr>
          <a:xfrm>
            <a:off x="6924704" y="3608576"/>
            <a:ext cx="205800" cy="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7A90B041-048E-1298-CFA9-79A43A4862A3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D052331D-7DE1-87DD-9153-6D442A61BCA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6" name="Google Shape;986;p107" descr="Chart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t="2544" b="2543"/>
          <a:stretch/>
        </p:blipFill>
        <p:spPr>
          <a:xfrm>
            <a:off x="6773630" y="1811842"/>
            <a:ext cx="2350861" cy="811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7" name="Google Shape;987;p107" descr="A picture containing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t="2145" b="2144"/>
          <a:stretch/>
        </p:blipFill>
        <p:spPr>
          <a:xfrm>
            <a:off x="6773630" y="940867"/>
            <a:ext cx="2350861" cy="817904"/>
          </a:xfrm>
          <a:prstGeom prst="rect">
            <a:avLst/>
          </a:prstGeom>
          <a:noFill/>
          <a:ln>
            <a:noFill/>
          </a:ln>
        </p:spPr>
      </p:pic>
      <p:sp>
        <p:nvSpPr>
          <p:cNvPr id="990" name="Google Shape;990;p107"/>
          <p:cNvSpPr txBox="1"/>
          <p:nvPr/>
        </p:nvSpPr>
        <p:spPr>
          <a:xfrm>
            <a:off x="69338" y="591387"/>
            <a:ext cx="57246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Worsens with load on DC-DC converter.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increase load by shunting current on ABCs.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Noise “freezes-in” during 1</a:t>
            </a:r>
            <a:r>
              <a:rPr lang="en" sz="12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thermal cycle.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Persists while warming.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Occasionally have residual “cold” noise at room temp!</a:t>
            </a:r>
            <a:endParaRPr sz="1100"/>
          </a:p>
        </p:txBody>
      </p:sp>
      <p:pic>
        <p:nvPicPr>
          <p:cNvPr id="991" name="Google Shape;991;p107" descr="Chart&#10;&#10;Description automatically generated with medium confidence"/>
          <p:cNvPicPr preferRelativeResize="0"/>
          <p:nvPr/>
        </p:nvPicPr>
        <p:blipFill rotWithShape="1">
          <a:blip r:embed="rId5">
            <a:alphaModFix/>
          </a:blip>
          <a:srcRect t="2544" b="2543"/>
          <a:stretch/>
        </p:blipFill>
        <p:spPr>
          <a:xfrm>
            <a:off x="4132610" y="1814650"/>
            <a:ext cx="2350861" cy="811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2" name="Google Shape;992;p107" descr="A picture containing table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t="2145" b="2144"/>
          <a:stretch/>
        </p:blipFill>
        <p:spPr>
          <a:xfrm>
            <a:off x="4132610" y="948121"/>
            <a:ext cx="2350861" cy="817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3" name="Google Shape;993;p107" descr="Chart&#10;&#10;Description automatically generated with medium confidence"/>
          <p:cNvPicPr preferRelativeResize="0"/>
          <p:nvPr/>
        </p:nvPicPr>
        <p:blipFill rotWithShape="1">
          <a:blip r:embed="rId7">
            <a:alphaModFix/>
          </a:blip>
          <a:srcRect t="1727" b="1727"/>
          <a:stretch/>
        </p:blipFill>
        <p:spPr>
          <a:xfrm>
            <a:off x="5482187" y="2672123"/>
            <a:ext cx="2350861" cy="825641"/>
          </a:xfrm>
          <a:prstGeom prst="rect">
            <a:avLst/>
          </a:prstGeom>
          <a:noFill/>
          <a:ln>
            <a:noFill/>
          </a:ln>
        </p:spPr>
      </p:pic>
      <p:sp>
        <p:nvSpPr>
          <p:cNvPr id="994" name="Google Shape;994;p107"/>
          <p:cNvSpPr/>
          <p:nvPr/>
        </p:nvSpPr>
        <p:spPr>
          <a:xfrm rot="10800000" flipH="1">
            <a:off x="6530699" y="948119"/>
            <a:ext cx="244199" cy="167374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gradFill>
            <a:gsLst>
              <a:gs pos="0">
                <a:srgbClr val="0070C0"/>
              </a:gs>
              <a:gs pos="43000">
                <a:srgbClr val="FFDCDC"/>
              </a:gs>
              <a:gs pos="47000">
                <a:srgbClr val="FFDCDC"/>
              </a:gs>
              <a:gs pos="52000">
                <a:srgbClr val="FF6E6E"/>
              </a:gs>
              <a:gs pos="55000">
                <a:srgbClr val="FF6E6E"/>
              </a:gs>
              <a:gs pos="100000">
                <a:srgbClr val="FF9F9F"/>
              </a:gs>
            </a:gsLst>
            <a:lin ang="5400000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5" name="Google Shape;995;p107"/>
          <p:cNvSpPr txBox="1"/>
          <p:nvPr/>
        </p:nvSpPr>
        <p:spPr>
          <a:xfrm>
            <a:off x="5983250" y="1009405"/>
            <a:ext cx="4824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996" name="Google Shape;996;p107"/>
          <p:cNvSpPr txBox="1"/>
          <p:nvPr/>
        </p:nvSpPr>
        <p:spPr>
          <a:xfrm>
            <a:off x="8632355" y="1008775"/>
            <a:ext cx="4824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997" name="Google Shape;997;p107"/>
          <p:cNvSpPr txBox="1"/>
          <p:nvPr/>
        </p:nvSpPr>
        <p:spPr>
          <a:xfrm>
            <a:off x="6022078" y="1857791"/>
            <a:ext cx="4473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-10C</a:t>
            </a:r>
            <a:endParaRPr sz="1100"/>
          </a:p>
        </p:txBody>
      </p:sp>
      <p:sp>
        <p:nvSpPr>
          <p:cNvPr id="998" name="Google Shape;998;p107"/>
          <p:cNvSpPr txBox="1"/>
          <p:nvPr/>
        </p:nvSpPr>
        <p:spPr>
          <a:xfrm>
            <a:off x="8671183" y="1857161"/>
            <a:ext cx="4473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-10C</a:t>
            </a:r>
            <a:endParaRPr sz="1100"/>
          </a:p>
        </p:txBody>
      </p:sp>
      <p:sp>
        <p:nvSpPr>
          <p:cNvPr id="999" name="Google Shape;999;p107"/>
          <p:cNvSpPr txBox="1"/>
          <p:nvPr/>
        </p:nvSpPr>
        <p:spPr>
          <a:xfrm>
            <a:off x="7390477" y="2706917"/>
            <a:ext cx="4473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-50C</a:t>
            </a:r>
            <a:endParaRPr sz="1100"/>
          </a:p>
        </p:txBody>
      </p:sp>
      <p:sp>
        <p:nvSpPr>
          <p:cNvPr id="1000" name="Google Shape;1000;p107"/>
          <p:cNvSpPr/>
          <p:nvPr/>
        </p:nvSpPr>
        <p:spPr>
          <a:xfrm>
            <a:off x="7232367" y="1245791"/>
            <a:ext cx="256448" cy="228600"/>
          </a:xfrm>
          <a:prstGeom prst="ellipse">
            <a:avLst/>
          </a:prstGeom>
          <a:noFill/>
          <a:ln w="2857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1" name="Google Shape;1001;p107"/>
          <p:cNvSpPr txBox="1"/>
          <p:nvPr/>
        </p:nvSpPr>
        <p:spPr>
          <a:xfrm>
            <a:off x="5878478" y="697155"/>
            <a:ext cx="1517702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" sz="12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thermal cycle</a:t>
            </a:r>
            <a:endParaRPr sz="1100"/>
          </a:p>
        </p:txBody>
      </p:sp>
      <p:sp>
        <p:nvSpPr>
          <p:cNvPr id="1002" name="Google Shape;1002;p107"/>
          <p:cNvSpPr txBox="1"/>
          <p:nvPr/>
        </p:nvSpPr>
        <p:spPr>
          <a:xfrm>
            <a:off x="1" y="14034"/>
            <a:ext cx="9143999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D4584B19-7AC4-1DA7-E75D-4AAC2E69F61D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E3CC606F-58C7-BF99-A09A-2F0414BC579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8" name="Google Shape;1008;p108" descr="Chart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t="2544" b="2543"/>
          <a:stretch/>
        </p:blipFill>
        <p:spPr>
          <a:xfrm>
            <a:off x="6773630" y="1811842"/>
            <a:ext cx="2350861" cy="811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9" name="Google Shape;1009;p108" descr="Chart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 t="2544" b="2543"/>
          <a:stretch/>
        </p:blipFill>
        <p:spPr>
          <a:xfrm>
            <a:off x="4132610" y="1814650"/>
            <a:ext cx="2350861" cy="811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0" name="Google Shape;1010;p108" descr="A picture containing tabl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t="2145" b="2144"/>
          <a:stretch/>
        </p:blipFill>
        <p:spPr>
          <a:xfrm>
            <a:off x="6793139" y="1807057"/>
            <a:ext cx="2350861" cy="81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1" name="Google Shape;1011;p108" descr="A picture containing table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t="2145" b="2144"/>
          <a:stretch/>
        </p:blipFill>
        <p:spPr>
          <a:xfrm>
            <a:off x="4142701" y="1819472"/>
            <a:ext cx="2350861" cy="817904"/>
          </a:xfrm>
          <a:prstGeom prst="rect">
            <a:avLst/>
          </a:prstGeom>
          <a:noFill/>
          <a:ln>
            <a:noFill/>
          </a:ln>
        </p:spPr>
      </p:pic>
      <p:sp>
        <p:nvSpPr>
          <p:cNvPr id="1014" name="Google Shape;1014;p108"/>
          <p:cNvSpPr/>
          <p:nvPr/>
        </p:nvSpPr>
        <p:spPr>
          <a:xfrm>
            <a:off x="6537368" y="1858806"/>
            <a:ext cx="209900" cy="76469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gradFill>
            <a:gsLst>
              <a:gs pos="0">
                <a:srgbClr val="C00000"/>
              </a:gs>
              <a:gs pos="100000">
                <a:srgbClr val="FF6E6E"/>
              </a:gs>
            </a:gsLst>
            <a:lin ang="5400000" scaled="0"/>
          </a:gra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5" name="Google Shape;1015;p108"/>
          <p:cNvSpPr txBox="1"/>
          <p:nvPr/>
        </p:nvSpPr>
        <p:spPr>
          <a:xfrm>
            <a:off x="5831688" y="959302"/>
            <a:ext cx="463108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1016" name="Google Shape;1016;p108"/>
          <p:cNvSpPr txBox="1"/>
          <p:nvPr/>
        </p:nvSpPr>
        <p:spPr>
          <a:xfrm>
            <a:off x="8653460" y="958672"/>
            <a:ext cx="463108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1017" name="Google Shape;1017;p108"/>
          <p:cNvSpPr txBox="1"/>
          <p:nvPr/>
        </p:nvSpPr>
        <p:spPr>
          <a:xfrm>
            <a:off x="8631814" y="1851866"/>
            <a:ext cx="4926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1018" name="Google Shape;1018;p108"/>
          <p:cNvSpPr txBox="1"/>
          <p:nvPr/>
        </p:nvSpPr>
        <p:spPr>
          <a:xfrm>
            <a:off x="6259171" y="2623498"/>
            <a:ext cx="754053" cy="25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Bake-out</a:t>
            </a:r>
            <a:endParaRPr sz="1100"/>
          </a:p>
        </p:txBody>
      </p:sp>
      <p:pic>
        <p:nvPicPr>
          <p:cNvPr id="1019" name="Google Shape;1019;p108" descr="A picture containing table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t="2145" b="2144"/>
          <a:stretch/>
        </p:blipFill>
        <p:spPr>
          <a:xfrm>
            <a:off x="5455468" y="934439"/>
            <a:ext cx="2355010" cy="817960"/>
          </a:xfrm>
          <a:prstGeom prst="rect">
            <a:avLst/>
          </a:prstGeom>
          <a:noFill/>
          <a:ln>
            <a:noFill/>
          </a:ln>
        </p:spPr>
      </p:pic>
      <p:sp>
        <p:nvSpPr>
          <p:cNvPr id="1020" name="Google Shape;1020;p108"/>
          <p:cNvSpPr txBox="1"/>
          <p:nvPr/>
        </p:nvSpPr>
        <p:spPr>
          <a:xfrm>
            <a:off x="8673900" y="2670536"/>
            <a:ext cx="463108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1021" name="Google Shape;1021;p108"/>
          <p:cNvSpPr txBox="1"/>
          <p:nvPr/>
        </p:nvSpPr>
        <p:spPr>
          <a:xfrm>
            <a:off x="5974576" y="1851116"/>
            <a:ext cx="4926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+20C</a:t>
            </a:r>
            <a:endParaRPr sz="1100"/>
          </a:p>
        </p:txBody>
      </p:sp>
      <p:sp>
        <p:nvSpPr>
          <p:cNvPr id="1022" name="Google Shape;1022;p108"/>
          <p:cNvSpPr/>
          <p:nvPr/>
        </p:nvSpPr>
        <p:spPr>
          <a:xfrm>
            <a:off x="7240346" y="2143640"/>
            <a:ext cx="256448" cy="228600"/>
          </a:xfrm>
          <a:prstGeom prst="ellipse">
            <a:avLst/>
          </a:prstGeom>
          <a:noFill/>
          <a:ln w="2857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3" name="Google Shape;1023;p108"/>
          <p:cNvSpPr txBox="1"/>
          <p:nvPr/>
        </p:nvSpPr>
        <p:spPr>
          <a:xfrm>
            <a:off x="7309354" y="961800"/>
            <a:ext cx="492600" cy="2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+40C</a:t>
            </a:r>
            <a:endParaRPr sz="1100"/>
          </a:p>
        </p:txBody>
      </p:sp>
      <p:sp>
        <p:nvSpPr>
          <p:cNvPr id="1024" name="Google Shape;1024;p108"/>
          <p:cNvSpPr/>
          <p:nvPr/>
        </p:nvSpPr>
        <p:spPr>
          <a:xfrm>
            <a:off x="4572000" y="2150663"/>
            <a:ext cx="256447" cy="228600"/>
          </a:xfrm>
          <a:prstGeom prst="ellipse">
            <a:avLst/>
          </a:prstGeom>
          <a:noFill/>
          <a:ln w="2857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5" name="Google Shape;1025;p108"/>
          <p:cNvSpPr txBox="1"/>
          <p:nvPr/>
        </p:nvSpPr>
        <p:spPr>
          <a:xfrm>
            <a:off x="1" y="14034"/>
            <a:ext cx="9143999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7" name="Google Shape;1027;p108"/>
          <p:cNvSpPr txBox="1"/>
          <p:nvPr/>
        </p:nvSpPr>
        <p:spPr>
          <a:xfrm>
            <a:off x="69338" y="601623"/>
            <a:ext cx="5480700" cy="24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Worsens with load on DC-DC converter.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increase load by shunting current on ABCs.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Noise “freezes-in” during 1</a:t>
            </a:r>
            <a:r>
              <a:rPr lang="en" sz="12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thermal cycle.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Persists while warming.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Occasionally have residual “cold” noise at room temp!</a:t>
            </a:r>
            <a:endParaRPr sz="1100"/>
          </a:p>
          <a:p>
            <a:pPr marL="901700" marR="0" lvl="2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can “</a:t>
            </a:r>
            <a:r>
              <a:rPr lang="en"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bake-out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 by going warmer.</a:t>
            </a:r>
            <a:endParaRPr sz="1100"/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644A24BD-7DB9-CF78-CC55-624E9003E81A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6AB8AC53-3E98-2B1B-DDB8-71C873C5276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Google Shape;1032;p109"/>
          <p:cNvPicPr preferRelativeResize="0"/>
          <p:nvPr/>
        </p:nvPicPr>
        <p:blipFill rotWithShape="1">
          <a:blip r:embed="rId3">
            <a:alphaModFix/>
          </a:blip>
          <a:srcRect l="-431" t="1429"/>
          <a:stretch/>
        </p:blipFill>
        <p:spPr>
          <a:xfrm>
            <a:off x="4790875" y="2452900"/>
            <a:ext cx="4343450" cy="13652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Google Shape;1034;p109"/>
          <p:cNvSpPr txBox="1">
            <a:spLocks noGrp="1"/>
          </p:cNvSpPr>
          <p:nvPr>
            <p:ph type="sldNum" idx="12"/>
          </p:nvPr>
        </p:nvSpPr>
        <p:spPr>
          <a:xfrm>
            <a:off x="7487882" y="4545555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8</a:t>
            </a:fld>
            <a:endParaRPr sz="1500"/>
          </a:p>
        </p:txBody>
      </p:sp>
      <p:sp>
        <p:nvSpPr>
          <p:cNvPr id="1035" name="Google Shape;1035;p109"/>
          <p:cNvSpPr txBox="1"/>
          <p:nvPr/>
        </p:nvSpPr>
        <p:spPr>
          <a:xfrm>
            <a:off x="69338" y="601623"/>
            <a:ext cx="5480700" cy="32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Worsens with load on DC-DC converter.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increase load by shunting current on ABCs.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Noise “freezes-in” during 1</a:t>
            </a:r>
            <a:r>
              <a:rPr lang="en" sz="12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thermal cycle.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Persists while warming.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Occasionally have residual “cold” noise at room temp!</a:t>
            </a:r>
            <a:endParaRPr sz="1100"/>
          </a:p>
          <a:p>
            <a:pPr marL="901700" marR="0" lvl="2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can “bake-out” by going warmer.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Glue dependence:</a:t>
            </a:r>
            <a:endParaRPr sz="1100"/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Severity varies greatly among “nearly identical” epoxies.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Unable to correlate with any info in data sheets…</a:t>
            </a:r>
            <a:endParaRPr sz="1100"/>
          </a:p>
        </p:txBody>
      </p:sp>
      <p:sp>
        <p:nvSpPr>
          <p:cNvPr id="1036" name="Google Shape;1036;p109"/>
          <p:cNvSpPr txBox="1"/>
          <p:nvPr/>
        </p:nvSpPr>
        <p:spPr>
          <a:xfrm>
            <a:off x="1" y="14034"/>
            <a:ext cx="9143999" cy="43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8" name="Google Shape;1038;p109"/>
          <p:cNvSpPr txBox="1"/>
          <p:nvPr/>
        </p:nvSpPr>
        <p:spPr>
          <a:xfrm>
            <a:off x="5246364" y="2479238"/>
            <a:ext cx="492796" cy="285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-50C</a:t>
            </a:r>
            <a:endParaRPr sz="1100"/>
          </a:p>
        </p:txBody>
      </p:sp>
      <p:pic>
        <p:nvPicPr>
          <p:cNvPr id="1039" name="Google Shape;1039;p109"/>
          <p:cNvPicPr preferRelativeResize="0"/>
          <p:nvPr/>
        </p:nvPicPr>
        <p:blipFill rotWithShape="1">
          <a:blip r:embed="rId4">
            <a:alphaModFix/>
          </a:blip>
          <a:srcRect l="49929" t="2705" r="24300" b="3222"/>
          <a:stretch/>
        </p:blipFill>
        <p:spPr>
          <a:xfrm rot="5400000">
            <a:off x="6682487" y="2397115"/>
            <a:ext cx="1013332" cy="390316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40" name="Google Shape;1040;p109"/>
          <p:cNvPicPr preferRelativeResize="0"/>
          <p:nvPr/>
        </p:nvPicPr>
        <p:blipFill rotWithShape="1">
          <a:blip r:embed="rId5">
            <a:alphaModFix/>
          </a:blip>
          <a:srcRect t="2400"/>
          <a:stretch/>
        </p:blipFill>
        <p:spPr>
          <a:xfrm>
            <a:off x="6124576" y="30700"/>
            <a:ext cx="3005125" cy="2301949"/>
          </a:xfrm>
          <a:prstGeom prst="rect">
            <a:avLst/>
          </a:prstGeom>
          <a:noFill/>
          <a:ln>
            <a:noFill/>
          </a:ln>
        </p:spPr>
      </p:pic>
      <p:sp>
        <p:nvSpPr>
          <p:cNvPr id="1041" name="Google Shape;1041;p109"/>
          <p:cNvSpPr/>
          <p:nvPr/>
        </p:nvSpPr>
        <p:spPr>
          <a:xfrm>
            <a:off x="5810212" y="1085578"/>
            <a:ext cx="314400" cy="1923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158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2" name="Google Shape;1042;p109"/>
          <p:cNvSpPr/>
          <p:nvPr/>
        </p:nvSpPr>
        <p:spPr>
          <a:xfrm>
            <a:off x="7497028" y="3312315"/>
            <a:ext cx="1584000" cy="333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109"/>
          <p:cNvSpPr txBox="1"/>
          <p:nvPr/>
        </p:nvSpPr>
        <p:spPr>
          <a:xfrm>
            <a:off x="5289863" y="3364432"/>
            <a:ext cx="37788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800E"/>
                </a:solidFill>
              </a:rPr>
              <a:t>AA-Bond F112         </a:t>
            </a:r>
            <a:r>
              <a:rPr lang="en" sz="1200">
                <a:solidFill>
                  <a:schemeClr val="accent5"/>
                </a:solidFill>
              </a:rPr>
              <a:t>Eccobond F112</a:t>
            </a:r>
            <a:r>
              <a:rPr lang="en" sz="1200">
                <a:solidFill>
                  <a:srgbClr val="FF800E"/>
                </a:solidFill>
              </a:rPr>
              <a:t>           </a:t>
            </a:r>
            <a:r>
              <a:rPr lang="en" sz="1200">
                <a:solidFill>
                  <a:srgbClr val="0070C0"/>
                </a:solidFill>
              </a:rPr>
              <a:t>Polaris</a:t>
            </a:r>
            <a:endParaRPr sz="1200"/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43C3F600-BA57-8F64-CB5E-8D46C5EABB2A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1593EE34-ABE6-C14B-6D9A-C57F0BC8AD5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Google Shape;1048;p110"/>
          <p:cNvPicPr preferRelativeResize="0"/>
          <p:nvPr/>
        </p:nvPicPr>
        <p:blipFill rotWithShape="1">
          <a:blip r:embed="rId3">
            <a:alphaModFix/>
          </a:blip>
          <a:srcRect t="12914" r="1555"/>
          <a:stretch/>
        </p:blipFill>
        <p:spPr>
          <a:xfrm>
            <a:off x="4798679" y="2392073"/>
            <a:ext cx="4345320" cy="1455624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p110"/>
          <p:cNvSpPr txBox="1">
            <a:spLocks noGrp="1"/>
          </p:cNvSpPr>
          <p:nvPr>
            <p:ph type="sldNum" idx="12"/>
          </p:nvPr>
        </p:nvSpPr>
        <p:spPr>
          <a:xfrm>
            <a:off x="7487882" y="4545555"/>
            <a:ext cx="984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9</a:t>
            </a:fld>
            <a:endParaRPr sz="1500"/>
          </a:p>
        </p:txBody>
      </p:sp>
      <p:sp>
        <p:nvSpPr>
          <p:cNvPr id="1051" name="Google Shape;1051;p110"/>
          <p:cNvSpPr txBox="1"/>
          <p:nvPr/>
        </p:nvSpPr>
        <p:spPr>
          <a:xfrm>
            <a:off x="69338" y="601623"/>
            <a:ext cx="5480700" cy="35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Observations: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appears on the strip rows under the hybrids &amp; PB.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Tends to appear in certain regions.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Correlated with </a:t>
            </a:r>
            <a:r>
              <a:rPr lang="en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glue under hybrids</a:t>
            </a: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Worsens with load on DC-DC converter.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increase load by shunting current on ABCs.</a:t>
            </a:r>
            <a:endParaRPr sz="1100"/>
          </a:p>
          <a:p>
            <a:pPr marL="215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Noise “freezes-in” during 1</a:t>
            </a:r>
            <a:r>
              <a:rPr lang="en" sz="12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thermal cycle.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Persists while warming.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Occasionally have residual “cold” noise at room temp!</a:t>
            </a:r>
            <a:endParaRPr sz="1100"/>
          </a:p>
          <a:p>
            <a:pPr marL="901700" marR="0" lvl="2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can “bake-out” by going warmer.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Glue dependence:</a:t>
            </a:r>
            <a:endParaRPr sz="1100"/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Severity varies greatly among “nearly identical” epoxies.</a:t>
            </a:r>
            <a:endParaRPr sz="1100"/>
          </a:p>
          <a:p>
            <a:pPr marL="558800" marR="0" lvl="1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Unable to correlate with any info in data sheets…</a:t>
            </a:r>
            <a:endParaRPr sz="1100"/>
          </a:p>
          <a:p>
            <a:pPr marL="558800" marR="0" lvl="1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Thicker glue layers under PB and hybrid(s) can reduce CN. </a:t>
            </a:r>
            <a:endParaRPr sz="1100"/>
          </a:p>
        </p:txBody>
      </p:sp>
      <p:sp>
        <p:nvSpPr>
          <p:cNvPr id="1052" name="Google Shape;1052;p110"/>
          <p:cNvSpPr txBox="1"/>
          <p:nvPr/>
        </p:nvSpPr>
        <p:spPr>
          <a:xfrm>
            <a:off x="1" y="14034"/>
            <a:ext cx="91440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Cold Noise Observations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4" name="Google Shape;1054;p110"/>
          <p:cNvSpPr txBox="1"/>
          <p:nvPr/>
        </p:nvSpPr>
        <p:spPr>
          <a:xfrm>
            <a:off x="5246364" y="2479238"/>
            <a:ext cx="4929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-50C</a:t>
            </a:r>
            <a:endParaRPr sz="1100"/>
          </a:p>
        </p:txBody>
      </p:sp>
      <p:sp>
        <p:nvSpPr>
          <p:cNvPr id="1055" name="Google Shape;1055;p110"/>
          <p:cNvSpPr txBox="1"/>
          <p:nvPr/>
        </p:nvSpPr>
        <p:spPr>
          <a:xfrm>
            <a:off x="5174946" y="3234052"/>
            <a:ext cx="39033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558800" marR="0" lvl="1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AA-BOND F112 </a:t>
            </a:r>
            <a:endParaRPr sz="1100"/>
          </a:p>
        </p:txBody>
      </p:sp>
      <p:pic>
        <p:nvPicPr>
          <p:cNvPr id="1056" name="Google Shape;1056;p110"/>
          <p:cNvPicPr preferRelativeResize="0"/>
          <p:nvPr/>
        </p:nvPicPr>
        <p:blipFill rotWithShape="1">
          <a:blip r:embed="rId4">
            <a:alphaModFix/>
          </a:blip>
          <a:srcRect l="49929" t="2709" r="24300" b="3217"/>
          <a:stretch/>
        </p:blipFill>
        <p:spPr>
          <a:xfrm rot="5400000">
            <a:off x="6682488" y="2397115"/>
            <a:ext cx="1013332" cy="390315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7" name="Google Shape;1057;p110"/>
          <p:cNvSpPr/>
          <p:nvPr/>
        </p:nvSpPr>
        <p:spPr>
          <a:xfrm>
            <a:off x="8042564" y="2492665"/>
            <a:ext cx="1032000" cy="26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8" name="Google Shape;1058;p110"/>
          <p:cNvSpPr txBox="1"/>
          <p:nvPr/>
        </p:nvSpPr>
        <p:spPr>
          <a:xfrm>
            <a:off x="7514599" y="2457040"/>
            <a:ext cx="15867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800E"/>
                </a:solidFill>
                <a:latin typeface="Calibri"/>
                <a:ea typeface="Calibri"/>
                <a:cs typeface="Calibri"/>
                <a:sym typeface="Calibri"/>
              </a:rPr>
              <a:t>Nominal glue thickness</a:t>
            </a:r>
            <a:endParaRPr sz="1100">
              <a:solidFill>
                <a:srgbClr val="FF800E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Double glue thickness</a:t>
            </a:r>
            <a:endParaRPr sz="1100"/>
          </a:p>
        </p:txBody>
      </p:sp>
      <p:pic>
        <p:nvPicPr>
          <p:cNvPr id="1059" name="Google Shape;1059;p110"/>
          <p:cNvPicPr preferRelativeResize="0"/>
          <p:nvPr/>
        </p:nvPicPr>
        <p:blipFill rotWithShape="1">
          <a:blip r:embed="rId5">
            <a:alphaModFix/>
          </a:blip>
          <a:srcRect t="2400"/>
          <a:stretch/>
        </p:blipFill>
        <p:spPr>
          <a:xfrm>
            <a:off x="6124576" y="30700"/>
            <a:ext cx="3005125" cy="2301949"/>
          </a:xfrm>
          <a:prstGeom prst="rect">
            <a:avLst/>
          </a:prstGeom>
          <a:noFill/>
          <a:ln>
            <a:noFill/>
          </a:ln>
        </p:spPr>
      </p:pic>
      <p:sp>
        <p:nvSpPr>
          <p:cNvPr id="1060" name="Google Shape;1060;p110"/>
          <p:cNvSpPr/>
          <p:nvPr/>
        </p:nvSpPr>
        <p:spPr>
          <a:xfrm>
            <a:off x="5810212" y="1085578"/>
            <a:ext cx="314400" cy="1923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158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899;p101">
            <a:extLst>
              <a:ext uri="{FF2B5EF4-FFF2-40B4-BE49-F238E27FC236}">
                <a16:creationId xmlns:a16="http://schemas.microsoft.com/office/drawing/2014/main" id="{367FEF36-EA57-3824-EE26-6892B71D8BC3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822960" y="4844839"/>
            <a:ext cx="1854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Glasgow Talk</a:t>
            </a:r>
            <a:endParaRPr dirty="0"/>
          </a:p>
        </p:txBody>
      </p:sp>
      <p:sp>
        <p:nvSpPr>
          <p:cNvPr id="3" name="Google Shape;900;p101">
            <a:extLst>
              <a:ext uri="{FF2B5EF4-FFF2-40B4-BE49-F238E27FC236}">
                <a16:creationId xmlns:a16="http://schemas.microsoft.com/office/drawing/2014/main" id="{0BCA7D0B-1F42-B7FE-712D-AC889610EEA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64639" y="4844839"/>
            <a:ext cx="3617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Dec 12th, 2023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Custom 3">
      <a:dk1>
        <a:srgbClr val="000000"/>
      </a:dk1>
      <a:lt1>
        <a:srgbClr val="FFFFFF"/>
      </a:lt1>
      <a:dk2>
        <a:srgbClr val="344068"/>
      </a:dk2>
      <a:lt2>
        <a:srgbClr val="D9E0E6"/>
      </a:lt2>
      <a:accent1>
        <a:srgbClr val="BF0000"/>
      </a:accent1>
      <a:accent2>
        <a:srgbClr val="0D304A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0432FF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ct">
  <a:themeElements>
    <a:clrScheme name="Custom 3">
      <a:dk1>
        <a:srgbClr val="000000"/>
      </a:dk1>
      <a:lt1>
        <a:srgbClr val="FFFFFF"/>
      </a:lt1>
      <a:dk2>
        <a:srgbClr val="344068"/>
      </a:dk2>
      <a:lt2>
        <a:srgbClr val="D9E0E6"/>
      </a:lt2>
      <a:accent1>
        <a:srgbClr val="BF0000"/>
      </a:accent1>
      <a:accent2>
        <a:srgbClr val="0D304A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0432FF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1228</Words>
  <Application>Microsoft Macintosh PowerPoint</Application>
  <PresentationFormat>On-screen Show (16:9)</PresentationFormat>
  <Paragraphs>290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Simple Light</vt:lpstr>
      <vt:lpstr>Retrospect</vt:lpstr>
      <vt:lpstr>Retrospect</vt:lpstr>
      <vt:lpstr>How the discovery of Cold Noise delayed the production of ATLAS ITk strip tracker modules by a year   AKA FUN WITH LASERS  Andy Blue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the discovery of Cold Noise delayed the production of ATLAS ITk strip tracker modules by a year</dc:title>
  <dc:creator>Kurth, Matthew</dc:creator>
  <cp:lastModifiedBy>Andrew Blue</cp:lastModifiedBy>
  <cp:revision>12</cp:revision>
  <dcterms:modified xsi:type="dcterms:W3CDTF">2023-12-12T08:08:01Z</dcterms:modified>
</cp:coreProperties>
</file>