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5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73" r:id="rId2"/>
    <p:sldId id="638" r:id="rId3"/>
    <p:sldId id="538" r:id="rId4"/>
    <p:sldId id="620" r:id="rId5"/>
    <p:sldId id="571" r:id="rId6"/>
    <p:sldId id="631" r:id="rId7"/>
    <p:sldId id="633" r:id="rId8"/>
    <p:sldId id="639" r:id="rId9"/>
    <p:sldId id="623" r:id="rId10"/>
    <p:sldId id="636" r:id="rId11"/>
    <p:sldId id="62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E576"/>
    <a:srgbClr val="C0504D"/>
    <a:srgbClr val="EBB465"/>
    <a:srgbClr val="C0206F"/>
    <a:srgbClr val="D44644"/>
    <a:srgbClr val="EDCF0C"/>
    <a:srgbClr val="231A17"/>
    <a:srgbClr val="121E19"/>
    <a:srgbClr val="6B6565"/>
    <a:srgbClr val="CA41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B7D061-1771-E041-9A39-F41FF883B8D8}" v="227" dt="2023-12-12T11:20:53.3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45"/>
    <p:restoredTop sz="86521"/>
  </p:normalViewPr>
  <p:slideViewPr>
    <p:cSldViewPr snapToGrid="0" snapToObjects="1">
      <p:cViewPr>
        <p:scale>
          <a:sx n="64" d="100"/>
          <a:sy n="64" d="100"/>
        </p:scale>
        <p:origin x="1960" y="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39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eth Wraight" userId="2dacc907-50d8-4b5f-831d-116cf97f5378" providerId="ADAL" clId="{31B7D061-1771-E041-9A39-F41FF883B8D8}"/>
    <pc:docChg chg="undo custSel addSld delSld modSld sldOrd">
      <pc:chgData name="Kenneth Wraight" userId="2dacc907-50d8-4b5f-831d-116cf97f5378" providerId="ADAL" clId="{31B7D061-1771-E041-9A39-F41FF883B8D8}" dt="2023-12-12T11:20:53.392" v="1544" actId="18331"/>
      <pc:docMkLst>
        <pc:docMk/>
      </pc:docMkLst>
      <pc:sldChg chg="modSp mod">
        <pc:chgData name="Kenneth Wraight" userId="2dacc907-50d8-4b5f-831d-116cf97f5378" providerId="ADAL" clId="{31B7D061-1771-E041-9A39-F41FF883B8D8}" dt="2023-12-12T11:20:53.392" v="1544" actId="18331"/>
        <pc:sldMkLst>
          <pc:docMk/>
          <pc:sldMk cId="2289982287" sldId="473"/>
        </pc:sldMkLst>
        <pc:spChg chg="mod">
          <ac:chgData name="Kenneth Wraight" userId="2dacc907-50d8-4b5f-831d-116cf97f5378" providerId="ADAL" clId="{31B7D061-1771-E041-9A39-F41FF883B8D8}" dt="2023-12-12T11:20:53.392" v="1544" actId="18331"/>
          <ac:spMkLst>
            <pc:docMk/>
            <pc:sldMk cId="2289982287" sldId="473"/>
            <ac:spMk id="46" creationId="{00000000-0000-0000-0000-000000000000}"/>
          </ac:spMkLst>
        </pc:spChg>
        <pc:picChg chg="mod">
          <ac:chgData name="Kenneth Wraight" userId="2dacc907-50d8-4b5f-831d-116cf97f5378" providerId="ADAL" clId="{31B7D061-1771-E041-9A39-F41FF883B8D8}" dt="2023-12-12T10:33:30.906" v="897" actId="14100"/>
          <ac:picMkLst>
            <pc:docMk/>
            <pc:sldMk cId="2289982287" sldId="473"/>
            <ac:picMk id="15" creationId="{EBB31AB5-7C3C-C242-9A78-24A6870DF179}"/>
          </ac:picMkLst>
        </pc:picChg>
      </pc:sldChg>
      <pc:sldChg chg="addSp delSp modSp add mod">
        <pc:chgData name="Kenneth Wraight" userId="2dacc907-50d8-4b5f-831d-116cf97f5378" providerId="ADAL" clId="{31B7D061-1771-E041-9A39-F41FF883B8D8}" dt="2023-12-12T11:06:15.295" v="1298" actId="21"/>
        <pc:sldMkLst>
          <pc:docMk/>
          <pc:sldMk cId="3351433788" sldId="538"/>
        </pc:sldMkLst>
        <pc:picChg chg="add del mod">
          <ac:chgData name="Kenneth Wraight" userId="2dacc907-50d8-4b5f-831d-116cf97f5378" providerId="ADAL" clId="{31B7D061-1771-E041-9A39-F41FF883B8D8}" dt="2023-12-12T11:06:15.295" v="1298" actId="21"/>
          <ac:picMkLst>
            <pc:docMk/>
            <pc:sldMk cId="3351433788" sldId="538"/>
            <ac:picMk id="9" creationId="{9A5946D4-5F9F-FBA9-39FB-BCA9ED76FB15}"/>
          </ac:picMkLst>
        </pc:picChg>
        <pc:picChg chg="mod">
          <ac:chgData name="Kenneth Wraight" userId="2dacc907-50d8-4b5f-831d-116cf97f5378" providerId="ADAL" clId="{31B7D061-1771-E041-9A39-F41FF883B8D8}" dt="2023-12-12T11:04:54.144" v="1294" actId="688"/>
          <ac:picMkLst>
            <pc:docMk/>
            <pc:sldMk cId="3351433788" sldId="538"/>
            <ac:picMk id="28" creationId="{165182BA-D4DF-DB49-9BD2-266EA055E0FC}"/>
          </ac:picMkLst>
        </pc:picChg>
      </pc:sldChg>
      <pc:sldChg chg="addSp delSp modSp mod">
        <pc:chgData name="Kenneth Wraight" userId="2dacc907-50d8-4b5f-831d-116cf97f5378" providerId="ADAL" clId="{31B7D061-1771-E041-9A39-F41FF883B8D8}" dt="2023-12-12T11:08:54.645" v="1324" actId="113"/>
        <pc:sldMkLst>
          <pc:docMk/>
          <pc:sldMk cId="529693340" sldId="571"/>
        </pc:sldMkLst>
        <pc:spChg chg="add mod">
          <ac:chgData name="Kenneth Wraight" userId="2dacc907-50d8-4b5f-831d-116cf97f5378" providerId="ADAL" clId="{31B7D061-1771-E041-9A39-F41FF883B8D8}" dt="2023-12-12T11:08:54.645" v="1324" actId="113"/>
          <ac:spMkLst>
            <pc:docMk/>
            <pc:sldMk cId="529693340" sldId="571"/>
            <ac:spMk id="11" creationId="{ECE9CC8F-D35D-49E4-1598-CF26FC777DEA}"/>
          </ac:spMkLst>
        </pc:spChg>
        <pc:spChg chg="mod">
          <ac:chgData name="Kenneth Wraight" userId="2dacc907-50d8-4b5f-831d-116cf97f5378" providerId="ADAL" clId="{31B7D061-1771-E041-9A39-F41FF883B8D8}" dt="2023-12-12T11:08:32.243" v="1323" actId="20577"/>
          <ac:spMkLst>
            <pc:docMk/>
            <pc:sldMk cId="529693340" sldId="571"/>
            <ac:spMk id="20" creationId="{00000000-0000-0000-0000-000000000000}"/>
          </ac:spMkLst>
        </pc:spChg>
        <pc:picChg chg="del">
          <ac:chgData name="Kenneth Wraight" userId="2dacc907-50d8-4b5f-831d-116cf97f5378" providerId="ADAL" clId="{31B7D061-1771-E041-9A39-F41FF883B8D8}" dt="2023-12-12T11:06:17.369" v="1299" actId="478"/>
          <ac:picMkLst>
            <pc:docMk/>
            <pc:sldMk cId="529693340" sldId="571"/>
            <ac:picMk id="3" creationId="{5A6CA8EC-56FA-B381-797A-B4D8E5BE1919}"/>
          </ac:picMkLst>
        </pc:picChg>
        <pc:picChg chg="del">
          <ac:chgData name="Kenneth Wraight" userId="2dacc907-50d8-4b5f-831d-116cf97f5378" providerId="ADAL" clId="{31B7D061-1771-E041-9A39-F41FF883B8D8}" dt="2023-12-12T09:56:51.744" v="222" actId="478"/>
          <ac:picMkLst>
            <pc:docMk/>
            <pc:sldMk cId="529693340" sldId="571"/>
            <ac:picMk id="4" creationId="{A16A6F03-BBD5-D6D7-AC24-B07257D432EE}"/>
          </ac:picMkLst>
        </pc:picChg>
        <pc:picChg chg="add mod">
          <ac:chgData name="Kenneth Wraight" userId="2dacc907-50d8-4b5f-831d-116cf97f5378" providerId="ADAL" clId="{31B7D061-1771-E041-9A39-F41FF883B8D8}" dt="2023-12-12T11:07:07.265" v="1312" actId="14100"/>
          <ac:picMkLst>
            <pc:docMk/>
            <pc:sldMk cId="529693340" sldId="571"/>
            <ac:picMk id="9" creationId="{0844452C-AC4F-B4FD-C31B-366DD9C408A7}"/>
          </ac:picMkLst>
        </pc:picChg>
        <pc:picChg chg="add del mod">
          <ac:chgData name="Kenneth Wraight" userId="2dacc907-50d8-4b5f-831d-116cf97f5378" providerId="ADAL" clId="{31B7D061-1771-E041-9A39-F41FF883B8D8}" dt="2023-12-12T11:00:52.380" v="1254" actId="478"/>
          <ac:picMkLst>
            <pc:docMk/>
            <pc:sldMk cId="529693340" sldId="571"/>
            <ac:picMk id="13" creationId="{49E650AD-40CF-1D34-BE66-2334A0BFEF1D}"/>
          </ac:picMkLst>
        </pc:picChg>
        <pc:picChg chg="add mod">
          <ac:chgData name="Kenneth Wraight" userId="2dacc907-50d8-4b5f-831d-116cf97f5378" providerId="ADAL" clId="{31B7D061-1771-E041-9A39-F41FF883B8D8}" dt="2023-12-12T11:01:07.638" v="1260" actId="14100"/>
          <ac:picMkLst>
            <pc:docMk/>
            <pc:sldMk cId="529693340" sldId="571"/>
            <ac:picMk id="15" creationId="{1B1591B7-FCB3-AAFB-9383-043284D98DFF}"/>
          </ac:picMkLst>
        </pc:picChg>
        <pc:picChg chg="add mod">
          <ac:chgData name="Kenneth Wraight" userId="2dacc907-50d8-4b5f-831d-116cf97f5378" providerId="ADAL" clId="{31B7D061-1771-E041-9A39-F41FF883B8D8}" dt="2023-12-12T11:06:25.947" v="1303" actId="14100"/>
          <ac:picMkLst>
            <pc:docMk/>
            <pc:sldMk cId="529693340" sldId="571"/>
            <ac:picMk id="16" creationId="{8EFDE057-236B-BEB4-F9F0-70EB0C8DE467}"/>
          </ac:picMkLst>
        </pc:picChg>
        <pc:inkChg chg="add">
          <ac:chgData name="Kenneth Wraight" userId="2dacc907-50d8-4b5f-831d-116cf97f5378" providerId="ADAL" clId="{31B7D061-1771-E041-9A39-F41FF883B8D8}" dt="2023-12-12T11:07:47.970" v="1313" actId="9405"/>
          <ac:inkMkLst>
            <pc:docMk/>
            <pc:sldMk cId="529693340" sldId="571"/>
            <ac:inkMk id="17" creationId="{CFCD698D-7A0C-309C-E38F-1016EBADEC20}"/>
          </ac:inkMkLst>
        </pc:inkChg>
        <pc:inkChg chg="add">
          <ac:chgData name="Kenneth Wraight" userId="2dacc907-50d8-4b5f-831d-116cf97f5378" providerId="ADAL" clId="{31B7D061-1771-E041-9A39-F41FF883B8D8}" dt="2023-12-12T11:07:57.284" v="1314" actId="9405"/>
          <ac:inkMkLst>
            <pc:docMk/>
            <pc:sldMk cId="529693340" sldId="571"/>
            <ac:inkMk id="18" creationId="{7C4BE55D-17D7-F7F8-D543-3880E278F9B2}"/>
          </ac:inkMkLst>
        </pc:inkChg>
      </pc:sldChg>
      <pc:sldChg chg="del">
        <pc:chgData name="Kenneth Wraight" userId="2dacc907-50d8-4b5f-831d-116cf97f5378" providerId="ADAL" clId="{31B7D061-1771-E041-9A39-F41FF883B8D8}" dt="2023-12-12T09:57:35.017" v="245" actId="2696"/>
        <pc:sldMkLst>
          <pc:docMk/>
          <pc:sldMk cId="3055669710" sldId="616"/>
        </pc:sldMkLst>
      </pc:sldChg>
      <pc:sldChg chg="del">
        <pc:chgData name="Kenneth Wraight" userId="2dacc907-50d8-4b5f-831d-116cf97f5378" providerId="ADAL" clId="{31B7D061-1771-E041-9A39-F41FF883B8D8}" dt="2023-12-12T10:43:14.336" v="1026" actId="2696"/>
        <pc:sldMkLst>
          <pc:docMk/>
          <pc:sldMk cId="1993736798" sldId="619"/>
        </pc:sldMkLst>
      </pc:sldChg>
      <pc:sldChg chg="addSp delSp modSp mod">
        <pc:chgData name="Kenneth Wraight" userId="2dacc907-50d8-4b5f-831d-116cf97f5378" providerId="ADAL" clId="{31B7D061-1771-E041-9A39-F41FF883B8D8}" dt="2023-12-12T11:03:38.624" v="1293"/>
        <pc:sldMkLst>
          <pc:docMk/>
          <pc:sldMk cId="3402880037" sldId="620"/>
        </pc:sldMkLst>
        <pc:spChg chg="mod">
          <ac:chgData name="Kenneth Wraight" userId="2dacc907-50d8-4b5f-831d-116cf97f5378" providerId="ADAL" clId="{31B7D061-1771-E041-9A39-F41FF883B8D8}" dt="2023-12-12T10:39:06.540" v="1020" actId="207"/>
          <ac:spMkLst>
            <pc:docMk/>
            <pc:sldMk cId="3402880037" sldId="620"/>
            <ac:spMk id="3" creationId="{51C0CF7D-703C-A3E3-7FBB-27536A5C7F51}"/>
          </ac:spMkLst>
        </pc:spChg>
        <pc:spChg chg="add mod">
          <ac:chgData name="Kenneth Wraight" userId="2dacc907-50d8-4b5f-831d-116cf97f5378" providerId="ADAL" clId="{31B7D061-1771-E041-9A39-F41FF883B8D8}" dt="2023-12-12T10:57:13.617" v="1212" actId="1076"/>
          <ac:spMkLst>
            <pc:docMk/>
            <pc:sldMk cId="3402880037" sldId="620"/>
            <ac:spMk id="6" creationId="{C1ECE62E-8423-AF78-60EF-82B2289CA146}"/>
          </ac:spMkLst>
        </pc:spChg>
        <pc:spChg chg="add mod">
          <ac:chgData name="Kenneth Wraight" userId="2dacc907-50d8-4b5f-831d-116cf97f5378" providerId="ADAL" clId="{31B7D061-1771-E041-9A39-F41FF883B8D8}" dt="2023-12-12T11:02:19.961" v="1272" actId="20577"/>
          <ac:spMkLst>
            <pc:docMk/>
            <pc:sldMk cId="3402880037" sldId="620"/>
            <ac:spMk id="9" creationId="{B36B0098-FB76-6B43-7EB1-96B1E604CB94}"/>
          </ac:spMkLst>
        </pc:spChg>
        <pc:spChg chg="del">
          <ac:chgData name="Kenneth Wraight" userId="2dacc907-50d8-4b5f-831d-116cf97f5378" providerId="ADAL" clId="{31B7D061-1771-E041-9A39-F41FF883B8D8}" dt="2023-12-12T10:56:02.290" v="1206" actId="478"/>
          <ac:spMkLst>
            <pc:docMk/>
            <pc:sldMk cId="3402880037" sldId="620"/>
            <ac:spMk id="20" creationId="{00000000-0000-0000-0000-000000000000}"/>
          </ac:spMkLst>
        </pc:spChg>
        <pc:grpChg chg="mod">
          <ac:chgData name="Kenneth Wraight" userId="2dacc907-50d8-4b5f-831d-116cf97f5378" providerId="ADAL" clId="{31B7D061-1771-E041-9A39-F41FF883B8D8}" dt="2023-12-12T10:57:13.617" v="1212" actId="1076"/>
          <ac:grpSpMkLst>
            <pc:docMk/>
            <pc:sldMk cId="3402880037" sldId="620"/>
            <ac:grpSpMk id="2" creationId="{8406F2D2-349C-2A1F-E7A5-24936A7BB404}"/>
          </ac:grpSpMkLst>
        </pc:grpChg>
        <pc:grpChg chg="del mod">
          <ac:chgData name="Kenneth Wraight" userId="2dacc907-50d8-4b5f-831d-116cf97f5378" providerId="ADAL" clId="{31B7D061-1771-E041-9A39-F41FF883B8D8}" dt="2023-12-12T11:03:20.960" v="1281"/>
          <ac:grpSpMkLst>
            <pc:docMk/>
            <pc:sldMk cId="3402880037" sldId="620"/>
            <ac:grpSpMk id="14" creationId="{5CD87369-55FC-BAD9-69A2-C3B748312CF8}"/>
          </ac:grpSpMkLst>
        </pc:grpChg>
        <pc:grpChg chg="del mod">
          <ac:chgData name="Kenneth Wraight" userId="2dacc907-50d8-4b5f-831d-116cf97f5378" providerId="ADAL" clId="{31B7D061-1771-E041-9A39-F41FF883B8D8}" dt="2023-12-12T11:03:23.294" v="1283"/>
          <ac:grpSpMkLst>
            <pc:docMk/>
            <pc:sldMk cId="3402880037" sldId="620"/>
            <ac:grpSpMk id="16" creationId="{A8926B84-E3BB-0B6D-084C-45398670B955}"/>
          </ac:grpSpMkLst>
        </pc:grpChg>
        <pc:grpChg chg="del mod">
          <ac:chgData name="Kenneth Wraight" userId="2dacc907-50d8-4b5f-831d-116cf97f5378" providerId="ADAL" clId="{31B7D061-1771-E041-9A39-F41FF883B8D8}" dt="2023-12-12T11:03:25.505" v="1285"/>
          <ac:grpSpMkLst>
            <pc:docMk/>
            <pc:sldMk cId="3402880037" sldId="620"/>
            <ac:grpSpMk id="18" creationId="{BA648588-C562-DA42-87F3-187D53EF644E}"/>
          </ac:grpSpMkLst>
        </pc:grpChg>
        <pc:grpChg chg="del mod">
          <ac:chgData name="Kenneth Wraight" userId="2dacc907-50d8-4b5f-831d-116cf97f5378" providerId="ADAL" clId="{31B7D061-1771-E041-9A39-F41FF883B8D8}" dt="2023-12-12T11:03:29.084" v="1287"/>
          <ac:grpSpMkLst>
            <pc:docMk/>
            <pc:sldMk cId="3402880037" sldId="620"/>
            <ac:grpSpMk id="21" creationId="{5ABB3098-95A0-FCA4-41E0-D46B1C7BDC1D}"/>
          </ac:grpSpMkLst>
        </pc:grpChg>
        <pc:grpChg chg="del mod">
          <ac:chgData name="Kenneth Wraight" userId="2dacc907-50d8-4b5f-831d-116cf97f5378" providerId="ADAL" clId="{31B7D061-1771-E041-9A39-F41FF883B8D8}" dt="2023-12-12T11:03:30.168" v="1289"/>
          <ac:grpSpMkLst>
            <pc:docMk/>
            <pc:sldMk cId="3402880037" sldId="620"/>
            <ac:grpSpMk id="23" creationId="{5C0D2E66-636A-BF23-2019-F67C2A035C0B}"/>
          </ac:grpSpMkLst>
        </pc:grpChg>
        <pc:grpChg chg="del mod">
          <ac:chgData name="Kenneth Wraight" userId="2dacc907-50d8-4b5f-831d-116cf97f5378" providerId="ADAL" clId="{31B7D061-1771-E041-9A39-F41FF883B8D8}" dt="2023-12-12T11:03:33.300" v="1291"/>
          <ac:grpSpMkLst>
            <pc:docMk/>
            <pc:sldMk cId="3402880037" sldId="620"/>
            <ac:grpSpMk id="25" creationId="{2FDA5214-FDF9-A3B2-474F-6DD5759861DB}"/>
          </ac:grpSpMkLst>
        </pc:grpChg>
        <pc:grpChg chg="del mod">
          <ac:chgData name="Kenneth Wraight" userId="2dacc907-50d8-4b5f-831d-116cf97f5378" providerId="ADAL" clId="{31B7D061-1771-E041-9A39-F41FF883B8D8}" dt="2023-12-12T11:03:38.624" v="1293"/>
          <ac:grpSpMkLst>
            <pc:docMk/>
            <pc:sldMk cId="3402880037" sldId="620"/>
            <ac:grpSpMk id="27" creationId="{29A24CDB-9276-416B-2CBA-4A67E1FCB4B6}"/>
          </ac:grpSpMkLst>
        </pc:grpChg>
        <pc:grpChg chg="mod">
          <ac:chgData name="Kenneth Wraight" userId="2dacc907-50d8-4b5f-831d-116cf97f5378" providerId="ADAL" clId="{31B7D061-1771-E041-9A39-F41FF883B8D8}" dt="2023-12-12T11:03:38.624" v="1293"/>
          <ac:grpSpMkLst>
            <pc:docMk/>
            <pc:sldMk cId="3402880037" sldId="620"/>
            <ac:grpSpMk id="29" creationId="{A8299133-927A-340E-B649-24DF48B03D5B}"/>
          </ac:grpSpMkLst>
        </pc:grpChg>
        <pc:inkChg chg="add del">
          <ac:chgData name="Kenneth Wraight" userId="2dacc907-50d8-4b5f-831d-116cf97f5378" providerId="ADAL" clId="{31B7D061-1771-E041-9A39-F41FF883B8D8}" dt="2023-12-12T11:03:12.891" v="1276" actId="9405"/>
          <ac:inkMkLst>
            <pc:docMk/>
            <pc:sldMk cId="3402880037" sldId="620"/>
            <ac:inkMk id="10" creationId="{013392F3-9C2F-87C5-2A0B-79A6F8332C3F}"/>
          </ac:inkMkLst>
        </pc:inkChg>
        <pc:inkChg chg="add del">
          <ac:chgData name="Kenneth Wraight" userId="2dacc907-50d8-4b5f-831d-116cf97f5378" providerId="ADAL" clId="{31B7D061-1771-E041-9A39-F41FF883B8D8}" dt="2023-12-12T11:03:12.464" v="1275" actId="9405"/>
          <ac:inkMkLst>
            <pc:docMk/>
            <pc:sldMk cId="3402880037" sldId="620"/>
            <ac:inkMk id="11" creationId="{BB81999E-08BA-8922-01D9-BFCC3C76D791}"/>
          </ac:inkMkLst>
        </pc:inkChg>
        <pc:inkChg chg="add mod">
          <ac:chgData name="Kenneth Wraight" userId="2dacc907-50d8-4b5f-831d-116cf97f5378" providerId="ADAL" clId="{31B7D061-1771-E041-9A39-F41FF883B8D8}" dt="2023-12-12T11:03:38.624" v="1293"/>
          <ac:inkMkLst>
            <pc:docMk/>
            <pc:sldMk cId="3402880037" sldId="620"/>
            <ac:inkMk id="12" creationId="{0CCA0394-611D-7D76-8411-E240B7CD992A}"/>
          </ac:inkMkLst>
        </pc:inkChg>
        <pc:inkChg chg="add mod">
          <ac:chgData name="Kenneth Wraight" userId="2dacc907-50d8-4b5f-831d-116cf97f5378" providerId="ADAL" clId="{31B7D061-1771-E041-9A39-F41FF883B8D8}" dt="2023-12-12T11:03:38.624" v="1293"/>
          <ac:inkMkLst>
            <pc:docMk/>
            <pc:sldMk cId="3402880037" sldId="620"/>
            <ac:inkMk id="13" creationId="{65A263D9-1AFB-3F0C-A44D-BD8B5E91B6CE}"/>
          </ac:inkMkLst>
        </pc:inkChg>
        <pc:inkChg chg="add mod">
          <ac:chgData name="Kenneth Wraight" userId="2dacc907-50d8-4b5f-831d-116cf97f5378" providerId="ADAL" clId="{31B7D061-1771-E041-9A39-F41FF883B8D8}" dt="2023-12-12T11:03:38.624" v="1293"/>
          <ac:inkMkLst>
            <pc:docMk/>
            <pc:sldMk cId="3402880037" sldId="620"/>
            <ac:inkMk id="15" creationId="{B0AB1D0A-7BFC-27DA-D2A5-45088EFB45AB}"/>
          </ac:inkMkLst>
        </pc:inkChg>
        <pc:inkChg chg="add mod">
          <ac:chgData name="Kenneth Wraight" userId="2dacc907-50d8-4b5f-831d-116cf97f5378" providerId="ADAL" clId="{31B7D061-1771-E041-9A39-F41FF883B8D8}" dt="2023-12-12T11:03:38.624" v="1293"/>
          <ac:inkMkLst>
            <pc:docMk/>
            <pc:sldMk cId="3402880037" sldId="620"/>
            <ac:inkMk id="17" creationId="{394C367E-8962-06ED-A3A5-566185A0B7EC}"/>
          </ac:inkMkLst>
        </pc:inkChg>
        <pc:inkChg chg="add mod">
          <ac:chgData name="Kenneth Wraight" userId="2dacc907-50d8-4b5f-831d-116cf97f5378" providerId="ADAL" clId="{31B7D061-1771-E041-9A39-F41FF883B8D8}" dt="2023-12-12T11:03:38.624" v="1293"/>
          <ac:inkMkLst>
            <pc:docMk/>
            <pc:sldMk cId="3402880037" sldId="620"/>
            <ac:inkMk id="19" creationId="{7B854533-9E85-0BB2-7917-3A797E49ACB5}"/>
          </ac:inkMkLst>
        </pc:inkChg>
        <pc:inkChg chg="add mod">
          <ac:chgData name="Kenneth Wraight" userId="2dacc907-50d8-4b5f-831d-116cf97f5378" providerId="ADAL" clId="{31B7D061-1771-E041-9A39-F41FF883B8D8}" dt="2023-12-12T11:03:38.624" v="1293"/>
          <ac:inkMkLst>
            <pc:docMk/>
            <pc:sldMk cId="3402880037" sldId="620"/>
            <ac:inkMk id="22" creationId="{5E26AAE5-1F74-65AE-03CE-63E28A57934D}"/>
          </ac:inkMkLst>
        </pc:inkChg>
        <pc:inkChg chg="add mod">
          <ac:chgData name="Kenneth Wraight" userId="2dacc907-50d8-4b5f-831d-116cf97f5378" providerId="ADAL" clId="{31B7D061-1771-E041-9A39-F41FF883B8D8}" dt="2023-12-12T11:03:38.624" v="1293"/>
          <ac:inkMkLst>
            <pc:docMk/>
            <pc:sldMk cId="3402880037" sldId="620"/>
            <ac:inkMk id="24" creationId="{9A615B47-BDF5-8082-EFBF-FFB2C83DFAF4}"/>
          </ac:inkMkLst>
        </pc:inkChg>
        <pc:inkChg chg="add mod">
          <ac:chgData name="Kenneth Wraight" userId="2dacc907-50d8-4b5f-831d-116cf97f5378" providerId="ADAL" clId="{31B7D061-1771-E041-9A39-F41FF883B8D8}" dt="2023-12-12T11:03:38.624" v="1293"/>
          <ac:inkMkLst>
            <pc:docMk/>
            <pc:sldMk cId="3402880037" sldId="620"/>
            <ac:inkMk id="26" creationId="{B29A8F90-BD42-8D87-C58F-B7C8CB25E398}"/>
          </ac:inkMkLst>
        </pc:inkChg>
        <pc:inkChg chg="add mod">
          <ac:chgData name="Kenneth Wraight" userId="2dacc907-50d8-4b5f-831d-116cf97f5378" providerId="ADAL" clId="{31B7D061-1771-E041-9A39-F41FF883B8D8}" dt="2023-12-12T11:03:38.624" v="1293"/>
          <ac:inkMkLst>
            <pc:docMk/>
            <pc:sldMk cId="3402880037" sldId="620"/>
            <ac:inkMk id="28" creationId="{1A93147A-78E8-DB56-4550-D5D3A1E71632}"/>
          </ac:inkMkLst>
        </pc:inkChg>
      </pc:sldChg>
      <pc:sldChg chg="del">
        <pc:chgData name="Kenneth Wraight" userId="2dacc907-50d8-4b5f-831d-116cf97f5378" providerId="ADAL" clId="{31B7D061-1771-E041-9A39-F41FF883B8D8}" dt="2023-12-12T10:43:18.569" v="1027" actId="2696"/>
        <pc:sldMkLst>
          <pc:docMk/>
          <pc:sldMk cId="3782796893" sldId="622"/>
        </pc:sldMkLst>
      </pc:sldChg>
      <pc:sldChg chg="addSp delSp modSp mod">
        <pc:chgData name="Kenneth Wraight" userId="2dacc907-50d8-4b5f-831d-116cf97f5378" providerId="ADAL" clId="{31B7D061-1771-E041-9A39-F41FF883B8D8}" dt="2023-12-12T11:14:28.807" v="1452" actId="166"/>
        <pc:sldMkLst>
          <pc:docMk/>
          <pc:sldMk cId="918263439" sldId="623"/>
        </pc:sldMkLst>
        <pc:spChg chg="mod">
          <ac:chgData name="Kenneth Wraight" userId="2dacc907-50d8-4b5f-831d-116cf97f5378" providerId="ADAL" clId="{31B7D061-1771-E041-9A39-F41FF883B8D8}" dt="2023-12-12T11:14:28.807" v="1452" actId="166"/>
          <ac:spMkLst>
            <pc:docMk/>
            <pc:sldMk cId="918263439" sldId="623"/>
            <ac:spMk id="6" creationId="{00000000-0000-0000-0000-000000000000}"/>
          </ac:spMkLst>
        </pc:spChg>
        <pc:spChg chg="del">
          <ac:chgData name="Kenneth Wraight" userId="2dacc907-50d8-4b5f-831d-116cf97f5378" providerId="ADAL" clId="{31B7D061-1771-E041-9A39-F41FF883B8D8}" dt="2023-12-12T10:22:22.722" v="759" actId="478"/>
          <ac:spMkLst>
            <pc:docMk/>
            <pc:sldMk cId="918263439" sldId="623"/>
            <ac:spMk id="12" creationId="{3AC063EE-7E9D-07C3-3706-6FDD74D8C5F4}"/>
          </ac:spMkLst>
        </pc:spChg>
        <pc:spChg chg="del mod">
          <ac:chgData name="Kenneth Wraight" userId="2dacc907-50d8-4b5f-831d-116cf97f5378" providerId="ADAL" clId="{31B7D061-1771-E041-9A39-F41FF883B8D8}" dt="2023-12-12T10:47:36.443" v="1071" actId="478"/>
          <ac:spMkLst>
            <pc:docMk/>
            <pc:sldMk cId="918263439" sldId="623"/>
            <ac:spMk id="20" creationId="{00000000-0000-0000-0000-000000000000}"/>
          </ac:spMkLst>
        </pc:spChg>
        <pc:spChg chg="add del mod">
          <ac:chgData name="Kenneth Wraight" userId="2dacc907-50d8-4b5f-831d-116cf97f5378" providerId="ADAL" clId="{31B7D061-1771-E041-9A39-F41FF883B8D8}" dt="2023-12-12T11:14:12.609" v="1444"/>
          <ac:spMkLst>
            <pc:docMk/>
            <pc:sldMk cId="918263439" sldId="623"/>
            <ac:spMk id="28" creationId="{29959E03-05E2-F2FA-1F24-3AD1F9165C84}"/>
          </ac:spMkLst>
        </pc:spChg>
        <pc:picChg chg="add del mod">
          <ac:chgData name="Kenneth Wraight" userId="2dacc907-50d8-4b5f-831d-116cf97f5378" providerId="ADAL" clId="{31B7D061-1771-E041-9A39-F41FF883B8D8}" dt="2023-12-12T10:47:37.522" v="1072" actId="478"/>
          <ac:picMkLst>
            <pc:docMk/>
            <pc:sldMk cId="918263439" sldId="623"/>
            <ac:picMk id="2" creationId="{AD38A998-44F7-D747-2D6E-DF385B643FA3}"/>
          </ac:picMkLst>
        </pc:picChg>
        <pc:picChg chg="add del mod">
          <ac:chgData name="Kenneth Wraight" userId="2dacc907-50d8-4b5f-831d-116cf97f5378" providerId="ADAL" clId="{31B7D061-1771-E041-9A39-F41FF883B8D8}" dt="2023-12-12T10:47:42.469" v="1074" actId="478"/>
          <ac:picMkLst>
            <pc:docMk/>
            <pc:sldMk cId="918263439" sldId="623"/>
            <ac:picMk id="3" creationId="{6075718E-31F8-E520-CB7A-7DFB95043D12}"/>
          </ac:picMkLst>
        </pc:picChg>
        <pc:picChg chg="del">
          <ac:chgData name="Kenneth Wraight" userId="2dacc907-50d8-4b5f-831d-116cf97f5378" providerId="ADAL" clId="{31B7D061-1771-E041-9A39-F41FF883B8D8}" dt="2023-12-12T10:21:43.338" v="748" actId="478"/>
          <ac:picMkLst>
            <pc:docMk/>
            <pc:sldMk cId="918263439" sldId="623"/>
            <ac:picMk id="4" creationId="{84027E39-CA67-CC42-9303-F902EE08BC8F}"/>
          </ac:picMkLst>
        </pc:picChg>
        <pc:picChg chg="add del mod">
          <ac:chgData name="Kenneth Wraight" userId="2dacc907-50d8-4b5f-831d-116cf97f5378" providerId="ADAL" clId="{31B7D061-1771-E041-9A39-F41FF883B8D8}" dt="2023-12-12T10:23:59.457" v="803" actId="478"/>
          <ac:picMkLst>
            <pc:docMk/>
            <pc:sldMk cId="918263439" sldId="623"/>
            <ac:picMk id="9" creationId="{EC51A97B-D5B6-B906-C620-B6509C2FB621}"/>
          </ac:picMkLst>
        </pc:picChg>
        <pc:picChg chg="del mod">
          <ac:chgData name="Kenneth Wraight" userId="2dacc907-50d8-4b5f-831d-116cf97f5378" providerId="ADAL" clId="{31B7D061-1771-E041-9A39-F41FF883B8D8}" dt="2023-12-12T10:47:38.643" v="1073" actId="478"/>
          <ac:picMkLst>
            <pc:docMk/>
            <pc:sldMk cId="918263439" sldId="623"/>
            <ac:picMk id="10" creationId="{C2AC868F-83B4-6CDA-595B-0EB8BF3B54BB}"/>
          </ac:picMkLst>
        </pc:picChg>
        <pc:picChg chg="add del mod">
          <ac:chgData name="Kenneth Wraight" userId="2dacc907-50d8-4b5f-831d-116cf97f5378" providerId="ADAL" clId="{31B7D061-1771-E041-9A39-F41FF883B8D8}" dt="2023-12-12T10:47:42.469" v="1074" actId="478"/>
          <ac:picMkLst>
            <pc:docMk/>
            <pc:sldMk cId="918263439" sldId="623"/>
            <ac:picMk id="11" creationId="{52E28D02-0873-4681-1321-DE1CD7D6103C}"/>
          </ac:picMkLst>
        </pc:picChg>
        <pc:picChg chg="add del mod">
          <ac:chgData name="Kenneth Wraight" userId="2dacc907-50d8-4b5f-831d-116cf97f5378" providerId="ADAL" clId="{31B7D061-1771-E041-9A39-F41FF883B8D8}" dt="2023-12-12T10:47:42.469" v="1074" actId="478"/>
          <ac:picMkLst>
            <pc:docMk/>
            <pc:sldMk cId="918263439" sldId="623"/>
            <ac:picMk id="13" creationId="{126C5ADE-5FAD-FD7E-E3F5-7D312D692924}"/>
          </ac:picMkLst>
        </pc:picChg>
        <pc:picChg chg="add del mod">
          <ac:chgData name="Kenneth Wraight" userId="2dacc907-50d8-4b5f-831d-116cf97f5378" providerId="ADAL" clId="{31B7D061-1771-E041-9A39-F41FF883B8D8}" dt="2023-12-12T10:47:42.469" v="1074" actId="478"/>
          <ac:picMkLst>
            <pc:docMk/>
            <pc:sldMk cId="918263439" sldId="623"/>
            <ac:picMk id="14" creationId="{C8E510EF-43AB-9FFB-B685-57769E293942}"/>
          </ac:picMkLst>
        </pc:picChg>
        <pc:picChg chg="add mod">
          <ac:chgData name="Kenneth Wraight" userId="2dacc907-50d8-4b5f-831d-116cf97f5378" providerId="ADAL" clId="{31B7D061-1771-E041-9A39-F41FF883B8D8}" dt="2023-12-12T10:48:21.035" v="1103" actId="14100"/>
          <ac:picMkLst>
            <pc:docMk/>
            <pc:sldMk cId="918263439" sldId="623"/>
            <ac:picMk id="16" creationId="{227053FB-2B11-2896-5D06-7980FDB498C4}"/>
          </ac:picMkLst>
        </pc:picChg>
        <pc:picChg chg="add mod">
          <ac:chgData name="Kenneth Wraight" userId="2dacc907-50d8-4b5f-831d-116cf97f5378" providerId="ADAL" clId="{31B7D061-1771-E041-9A39-F41FF883B8D8}" dt="2023-12-12T10:48:37.436" v="1110" actId="14100"/>
          <ac:picMkLst>
            <pc:docMk/>
            <pc:sldMk cId="918263439" sldId="623"/>
            <ac:picMk id="18" creationId="{56BB0314-2DD9-A734-78E7-31736B040654}"/>
          </ac:picMkLst>
        </pc:picChg>
        <pc:picChg chg="add mod">
          <ac:chgData name="Kenneth Wraight" userId="2dacc907-50d8-4b5f-831d-116cf97f5378" providerId="ADAL" clId="{31B7D061-1771-E041-9A39-F41FF883B8D8}" dt="2023-12-12T10:48:10.202" v="1097" actId="14100"/>
          <ac:picMkLst>
            <pc:docMk/>
            <pc:sldMk cId="918263439" sldId="623"/>
            <ac:picMk id="21" creationId="{989DD882-EC5F-30C6-C0D2-266900501F89}"/>
          </ac:picMkLst>
        </pc:picChg>
        <pc:picChg chg="add del mod">
          <ac:chgData name="Kenneth Wraight" userId="2dacc907-50d8-4b5f-831d-116cf97f5378" providerId="ADAL" clId="{31B7D061-1771-E041-9A39-F41FF883B8D8}" dt="2023-12-12T10:48:03.474" v="1094" actId="478"/>
          <ac:picMkLst>
            <pc:docMk/>
            <pc:sldMk cId="918263439" sldId="623"/>
            <ac:picMk id="23" creationId="{1823DD17-134A-C860-31E1-9B705B212BE5}"/>
          </ac:picMkLst>
        </pc:picChg>
        <pc:picChg chg="add mod">
          <ac:chgData name="Kenneth Wraight" userId="2dacc907-50d8-4b5f-831d-116cf97f5378" providerId="ADAL" clId="{31B7D061-1771-E041-9A39-F41FF883B8D8}" dt="2023-12-12T10:48:33.140" v="1108" actId="14100"/>
          <ac:picMkLst>
            <pc:docMk/>
            <pc:sldMk cId="918263439" sldId="623"/>
            <ac:picMk id="25" creationId="{86528EBC-29BD-9D73-0ABE-6F2F3E1ABB54}"/>
          </ac:picMkLst>
        </pc:picChg>
        <pc:picChg chg="add mod">
          <ac:chgData name="Kenneth Wraight" userId="2dacc907-50d8-4b5f-831d-116cf97f5378" providerId="ADAL" clId="{31B7D061-1771-E041-9A39-F41FF883B8D8}" dt="2023-12-12T10:47:56.536" v="1090" actId="14100"/>
          <ac:picMkLst>
            <pc:docMk/>
            <pc:sldMk cId="918263439" sldId="623"/>
            <ac:picMk id="27" creationId="{1ED0A76E-6FA1-E6C5-9C05-DD4E37D3593B}"/>
          </ac:picMkLst>
        </pc:picChg>
      </pc:sldChg>
      <pc:sldChg chg="delSp del mod">
        <pc:chgData name="Kenneth Wraight" userId="2dacc907-50d8-4b5f-831d-116cf97f5378" providerId="ADAL" clId="{31B7D061-1771-E041-9A39-F41FF883B8D8}" dt="2023-12-12T10:22:24.642" v="760" actId="2696"/>
        <pc:sldMkLst>
          <pc:docMk/>
          <pc:sldMk cId="3691201268" sldId="625"/>
        </pc:sldMkLst>
        <pc:picChg chg="del">
          <ac:chgData name="Kenneth Wraight" userId="2dacc907-50d8-4b5f-831d-116cf97f5378" providerId="ADAL" clId="{31B7D061-1771-E041-9A39-F41FF883B8D8}" dt="2023-12-12T10:21:40.671" v="746" actId="21"/>
          <ac:picMkLst>
            <pc:docMk/>
            <pc:sldMk cId="3691201268" sldId="625"/>
            <ac:picMk id="4" creationId="{4E6776F3-E2B9-BC24-9FA3-F9DB0A21FA22}"/>
          </ac:picMkLst>
        </pc:picChg>
        <pc:picChg chg="del">
          <ac:chgData name="Kenneth Wraight" userId="2dacc907-50d8-4b5f-831d-116cf97f5378" providerId="ADAL" clId="{31B7D061-1771-E041-9A39-F41FF883B8D8}" dt="2023-12-12T10:21:40.671" v="746" actId="21"/>
          <ac:picMkLst>
            <pc:docMk/>
            <pc:sldMk cId="3691201268" sldId="625"/>
            <ac:picMk id="10" creationId="{A0AC0CD3-B5B6-02BB-546F-A4CB33B684CD}"/>
          </ac:picMkLst>
        </pc:picChg>
      </pc:sldChg>
      <pc:sldChg chg="delSp del mod">
        <pc:chgData name="Kenneth Wraight" userId="2dacc907-50d8-4b5f-831d-116cf97f5378" providerId="ADAL" clId="{31B7D061-1771-E041-9A39-F41FF883B8D8}" dt="2023-12-12T10:23:40.456" v="798" actId="2696"/>
        <pc:sldMkLst>
          <pc:docMk/>
          <pc:sldMk cId="2502013724" sldId="626"/>
        </pc:sldMkLst>
        <pc:picChg chg="del">
          <ac:chgData name="Kenneth Wraight" userId="2dacc907-50d8-4b5f-831d-116cf97f5378" providerId="ADAL" clId="{31B7D061-1771-E041-9A39-F41FF883B8D8}" dt="2023-12-12T10:22:30.074" v="761" actId="21"/>
          <ac:picMkLst>
            <pc:docMk/>
            <pc:sldMk cId="2502013724" sldId="626"/>
            <ac:picMk id="3" creationId="{46FB11A3-F75F-1485-AB85-91CFFFC8293A}"/>
          </ac:picMkLst>
        </pc:picChg>
        <pc:picChg chg="del">
          <ac:chgData name="Kenneth Wraight" userId="2dacc907-50d8-4b5f-831d-116cf97f5378" providerId="ADAL" clId="{31B7D061-1771-E041-9A39-F41FF883B8D8}" dt="2023-12-12T10:22:30.074" v="761" actId="21"/>
          <ac:picMkLst>
            <pc:docMk/>
            <pc:sldMk cId="2502013724" sldId="626"/>
            <ac:picMk id="10" creationId="{92BBA6FA-0FCA-D45D-1FAB-64BD870F9F9B}"/>
          </ac:picMkLst>
        </pc:picChg>
      </pc:sldChg>
      <pc:sldChg chg="delSp del mod">
        <pc:chgData name="Kenneth Wraight" userId="2dacc907-50d8-4b5f-831d-116cf97f5378" providerId="ADAL" clId="{31B7D061-1771-E041-9A39-F41FF883B8D8}" dt="2023-12-12T10:24:14.216" v="808" actId="2696"/>
        <pc:sldMkLst>
          <pc:docMk/>
          <pc:sldMk cId="3079821650" sldId="627"/>
        </pc:sldMkLst>
        <pc:picChg chg="del">
          <ac:chgData name="Kenneth Wraight" userId="2dacc907-50d8-4b5f-831d-116cf97f5378" providerId="ADAL" clId="{31B7D061-1771-E041-9A39-F41FF883B8D8}" dt="2023-12-12T10:23:46.395" v="799" actId="21"/>
          <ac:picMkLst>
            <pc:docMk/>
            <pc:sldMk cId="3079821650" sldId="627"/>
            <ac:picMk id="4" creationId="{A05AB091-053A-98EF-D15C-6CFFAEA9823E}"/>
          </ac:picMkLst>
        </pc:picChg>
        <pc:picChg chg="del">
          <ac:chgData name="Kenneth Wraight" userId="2dacc907-50d8-4b5f-831d-116cf97f5378" providerId="ADAL" clId="{31B7D061-1771-E041-9A39-F41FF883B8D8}" dt="2023-12-12T10:23:46.395" v="799" actId="21"/>
          <ac:picMkLst>
            <pc:docMk/>
            <pc:sldMk cId="3079821650" sldId="627"/>
            <ac:picMk id="12" creationId="{417B2B2A-F33E-E9CD-B923-C84DF28B8C39}"/>
          </ac:picMkLst>
        </pc:picChg>
      </pc:sldChg>
      <pc:sldChg chg="addSp modSp mod">
        <pc:chgData name="Kenneth Wraight" userId="2dacc907-50d8-4b5f-831d-116cf97f5378" providerId="ADAL" clId="{31B7D061-1771-E041-9A39-F41FF883B8D8}" dt="2023-12-12T10:54:59.860" v="1203" actId="20577"/>
        <pc:sldMkLst>
          <pc:docMk/>
          <pc:sldMk cId="3385991211" sldId="628"/>
        </pc:sldMkLst>
        <pc:spChg chg="mod">
          <ac:chgData name="Kenneth Wraight" userId="2dacc907-50d8-4b5f-831d-116cf97f5378" providerId="ADAL" clId="{31B7D061-1771-E041-9A39-F41FF883B8D8}" dt="2023-12-12T10:54:59.860" v="1203" actId="20577"/>
          <ac:spMkLst>
            <pc:docMk/>
            <pc:sldMk cId="3385991211" sldId="628"/>
            <ac:spMk id="20" creationId="{00000000-0000-0000-0000-000000000000}"/>
          </ac:spMkLst>
        </pc:spChg>
        <pc:picChg chg="add mod">
          <ac:chgData name="Kenneth Wraight" userId="2dacc907-50d8-4b5f-831d-116cf97f5378" providerId="ADAL" clId="{31B7D061-1771-E041-9A39-F41FF883B8D8}" dt="2023-12-12T10:51:39.207" v="1165" actId="1076"/>
          <ac:picMkLst>
            <pc:docMk/>
            <pc:sldMk cId="3385991211" sldId="628"/>
            <ac:picMk id="2" creationId="{549257F9-ED59-275D-2904-37A6909B67E9}"/>
          </ac:picMkLst>
        </pc:picChg>
        <pc:picChg chg="add mod">
          <ac:chgData name="Kenneth Wraight" userId="2dacc907-50d8-4b5f-831d-116cf97f5378" providerId="ADAL" clId="{31B7D061-1771-E041-9A39-F41FF883B8D8}" dt="2023-12-12T10:52:41.192" v="1181" actId="14100"/>
          <ac:picMkLst>
            <pc:docMk/>
            <pc:sldMk cId="3385991211" sldId="628"/>
            <ac:picMk id="3" creationId="{1EB95973-0CD4-C1E7-0DED-8219FD51684F}"/>
          </ac:picMkLst>
        </pc:picChg>
        <pc:picChg chg="add mod">
          <ac:chgData name="Kenneth Wraight" userId="2dacc907-50d8-4b5f-831d-116cf97f5378" providerId="ADAL" clId="{31B7D061-1771-E041-9A39-F41FF883B8D8}" dt="2023-12-12T10:52:13.674" v="1174" actId="1076"/>
          <ac:picMkLst>
            <pc:docMk/>
            <pc:sldMk cId="3385991211" sldId="628"/>
            <ac:picMk id="4" creationId="{C84019B6-5904-D523-7961-4F519CA36432}"/>
          </ac:picMkLst>
        </pc:picChg>
        <pc:picChg chg="add mod">
          <ac:chgData name="Kenneth Wraight" userId="2dacc907-50d8-4b5f-831d-116cf97f5378" providerId="ADAL" clId="{31B7D061-1771-E041-9A39-F41FF883B8D8}" dt="2023-12-12T10:52:08.192" v="1172" actId="1076"/>
          <ac:picMkLst>
            <pc:docMk/>
            <pc:sldMk cId="3385991211" sldId="628"/>
            <ac:picMk id="9" creationId="{D17D19F0-02C8-814F-AA94-032039DFA94F}"/>
          </ac:picMkLst>
        </pc:picChg>
        <pc:picChg chg="add mod">
          <ac:chgData name="Kenneth Wraight" userId="2dacc907-50d8-4b5f-831d-116cf97f5378" providerId="ADAL" clId="{31B7D061-1771-E041-9A39-F41FF883B8D8}" dt="2023-12-12T10:52:03.814" v="1171" actId="1076"/>
          <ac:picMkLst>
            <pc:docMk/>
            <pc:sldMk cId="3385991211" sldId="628"/>
            <ac:picMk id="10" creationId="{7666C0DC-915B-ED22-6C45-3DA94C4BD69D}"/>
          </ac:picMkLst>
        </pc:picChg>
        <pc:picChg chg="add mod">
          <ac:chgData name="Kenneth Wraight" userId="2dacc907-50d8-4b5f-831d-116cf97f5378" providerId="ADAL" clId="{31B7D061-1771-E041-9A39-F41FF883B8D8}" dt="2023-12-12T10:51:58.174" v="1169" actId="1076"/>
          <ac:picMkLst>
            <pc:docMk/>
            <pc:sldMk cId="3385991211" sldId="628"/>
            <ac:picMk id="11" creationId="{4EDB85E5-10C1-A03C-2DB2-82198E340FDC}"/>
          </ac:picMkLst>
        </pc:picChg>
        <pc:picChg chg="add mod">
          <ac:chgData name="Kenneth Wraight" userId="2dacc907-50d8-4b5f-831d-116cf97f5378" providerId="ADAL" clId="{31B7D061-1771-E041-9A39-F41FF883B8D8}" dt="2023-12-12T10:52:11.146" v="1173" actId="1076"/>
          <ac:picMkLst>
            <pc:docMk/>
            <pc:sldMk cId="3385991211" sldId="628"/>
            <ac:picMk id="12" creationId="{BBA2A2BE-9EF0-796E-2D26-5083A9F90E86}"/>
          </ac:picMkLst>
        </pc:picChg>
        <pc:picChg chg="add mod">
          <ac:chgData name="Kenneth Wraight" userId="2dacc907-50d8-4b5f-831d-116cf97f5378" providerId="ADAL" clId="{31B7D061-1771-E041-9A39-F41FF883B8D8}" dt="2023-12-12T10:53:04.930" v="1182" actId="208"/>
          <ac:picMkLst>
            <pc:docMk/>
            <pc:sldMk cId="3385991211" sldId="628"/>
            <ac:picMk id="13" creationId="{9AE886EA-9048-461D-35E8-FB680555CABE}"/>
          </ac:picMkLst>
        </pc:picChg>
        <pc:picChg chg="add mod">
          <ac:chgData name="Kenneth Wraight" userId="2dacc907-50d8-4b5f-831d-116cf97f5378" providerId="ADAL" clId="{31B7D061-1771-E041-9A39-F41FF883B8D8}" dt="2023-12-12T10:52:18.992" v="1175" actId="1076"/>
          <ac:picMkLst>
            <pc:docMk/>
            <pc:sldMk cId="3385991211" sldId="628"/>
            <ac:picMk id="14" creationId="{73843FA0-C6B2-F257-5DD5-F0B9A20F8025}"/>
          </ac:picMkLst>
        </pc:picChg>
        <pc:picChg chg="add mod">
          <ac:chgData name="Kenneth Wraight" userId="2dacc907-50d8-4b5f-831d-116cf97f5378" providerId="ADAL" clId="{31B7D061-1771-E041-9A39-F41FF883B8D8}" dt="2023-12-12T10:52:34.776" v="1179" actId="1076"/>
          <ac:picMkLst>
            <pc:docMk/>
            <pc:sldMk cId="3385991211" sldId="628"/>
            <ac:picMk id="15" creationId="{4A59D184-DD0D-96BC-D2A4-16DDD32B87EB}"/>
          </ac:picMkLst>
        </pc:picChg>
      </pc:sldChg>
      <pc:sldChg chg="del">
        <pc:chgData name="Kenneth Wraight" userId="2dacc907-50d8-4b5f-831d-116cf97f5378" providerId="ADAL" clId="{31B7D061-1771-E041-9A39-F41FF883B8D8}" dt="2023-12-12T09:55:33.388" v="221" actId="2696"/>
        <pc:sldMkLst>
          <pc:docMk/>
          <pc:sldMk cId="2535287685" sldId="629"/>
        </pc:sldMkLst>
      </pc:sldChg>
      <pc:sldChg chg="del">
        <pc:chgData name="Kenneth Wraight" userId="2dacc907-50d8-4b5f-831d-116cf97f5378" providerId="ADAL" clId="{31B7D061-1771-E041-9A39-F41FF883B8D8}" dt="2023-12-12T09:57:38.390" v="246" actId="2696"/>
        <pc:sldMkLst>
          <pc:docMk/>
          <pc:sldMk cId="2844981967" sldId="630"/>
        </pc:sldMkLst>
      </pc:sldChg>
      <pc:sldChg chg="addSp delSp modSp mod">
        <pc:chgData name="Kenneth Wraight" userId="2dacc907-50d8-4b5f-831d-116cf97f5378" providerId="ADAL" clId="{31B7D061-1771-E041-9A39-F41FF883B8D8}" dt="2023-12-12T11:11:24.237" v="1372"/>
        <pc:sldMkLst>
          <pc:docMk/>
          <pc:sldMk cId="2304674272" sldId="631"/>
        </pc:sldMkLst>
        <pc:spChg chg="add mod">
          <ac:chgData name="Kenneth Wraight" userId="2dacc907-50d8-4b5f-831d-116cf97f5378" providerId="ADAL" clId="{31B7D061-1771-E041-9A39-F41FF883B8D8}" dt="2023-12-12T11:11:24.237" v="1372"/>
          <ac:spMkLst>
            <pc:docMk/>
            <pc:sldMk cId="2304674272" sldId="631"/>
            <ac:spMk id="3" creationId="{26F72B9A-C438-0957-6728-4B487C3E88A5}"/>
          </ac:spMkLst>
        </pc:spChg>
        <pc:spChg chg="add mod">
          <ac:chgData name="Kenneth Wraight" userId="2dacc907-50d8-4b5f-831d-116cf97f5378" providerId="ADAL" clId="{31B7D061-1771-E041-9A39-F41FF883B8D8}" dt="2023-12-12T09:55:12.628" v="220" actId="20577"/>
          <ac:spMkLst>
            <pc:docMk/>
            <pc:sldMk cId="2304674272" sldId="631"/>
            <ac:spMk id="4" creationId="{AE0FA4C9-82B7-60DF-130C-28A781D3458F}"/>
          </ac:spMkLst>
        </pc:spChg>
        <pc:spChg chg="add mod">
          <ac:chgData name="Kenneth Wraight" userId="2dacc907-50d8-4b5f-831d-116cf97f5378" providerId="ADAL" clId="{31B7D061-1771-E041-9A39-F41FF883B8D8}" dt="2023-12-12T11:11:17.237" v="1365" actId="1076"/>
          <ac:spMkLst>
            <pc:docMk/>
            <pc:sldMk cId="2304674272" sldId="631"/>
            <ac:spMk id="6" creationId="{436E3707-C82B-4661-CCFD-517C1537C5DE}"/>
          </ac:spMkLst>
        </pc:spChg>
        <pc:spChg chg="del mod">
          <ac:chgData name="Kenneth Wraight" userId="2dacc907-50d8-4b5f-831d-116cf97f5378" providerId="ADAL" clId="{31B7D061-1771-E041-9A39-F41FF883B8D8}" dt="2023-12-12T11:09:53.161" v="1326" actId="478"/>
          <ac:spMkLst>
            <pc:docMk/>
            <pc:sldMk cId="2304674272" sldId="631"/>
            <ac:spMk id="20" creationId="{00000000-0000-0000-0000-000000000000}"/>
          </ac:spMkLst>
        </pc:spChg>
        <pc:picChg chg="mod">
          <ac:chgData name="Kenneth Wraight" userId="2dacc907-50d8-4b5f-831d-116cf97f5378" providerId="ADAL" clId="{31B7D061-1771-E041-9A39-F41FF883B8D8}" dt="2023-12-12T11:11:17.237" v="1365" actId="1076"/>
          <ac:picMkLst>
            <pc:docMk/>
            <pc:sldMk cId="2304674272" sldId="631"/>
            <ac:picMk id="2" creationId="{78D13385-A00A-8B2A-E87B-885F1E37B545}"/>
          </ac:picMkLst>
        </pc:picChg>
      </pc:sldChg>
      <pc:sldChg chg="del">
        <pc:chgData name="Kenneth Wraight" userId="2dacc907-50d8-4b5f-831d-116cf97f5378" providerId="ADAL" clId="{31B7D061-1771-E041-9A39-F41FF883B8D8}" dt="2023-12-12T10:24:15.365" v="809" actId="2696"/>
        <pc:sldMkLst>
          <pc:docMk/>
          <pc:sldMk cId="4097370519" sldId="632"/>
        </pc:sldMkLst>
      </pc:sldChg>
      <pc:sldChg chg="addSp delSp modSp mod">
        <pc:chgData name="Kenneth Wraight" userId="2dacc907-50d8-4b5f-831d-116cf97f5378" providerId="ADAL" clId="{31B7D061-1771-E041-9A39-F41FF883B8D8}" dt="2023-12-12T11:13:37.137" v="1420" actId="20577"/>
        <pc:sldMkLst>
          <pc:docMk/>
          <pc:sldMk cId="255921494" sldId="633"/>
        </pc:sldMkLst>
        <pc:spChg chg="add del">
          <ac:chgData name="Kenneth Wraight" userId="2dacc907-50d8-4b5f-831d-116cf97f5378" providerId="ADAL" clId="{31B7D061-1771-E041-9A39-F41FF883B8D8}" dt="2023-12-12T10:13:45.458" v="624"/>
          <ac:spMkLst>
            <pc:docMk/>
            <pc:sldMk cId="255921494" sldId="633"/>
            <ac:spMk id="2" creationId="{34D4C2E5-B41A-71ED-8BDC-FB6168EA1140}"/>
          </ac:spMkLst>
        </pc:spChg>
        <pc:spChg chg="add del">
          <ac:chgData name="Kenneth Wraight" userId="2dacc907-50d8-4b5f-831d-116cf97f5378" providerId="ADAL" clId="{31B7D061-1771-E041-9A39-F41FF883B8D8}" dt="2023-12-12T10:13:48.977" v="626"/>
          <ac:spMkLst>
            <pc:docMk/>
            <pc:sldMk cId="255921494" sldId="633"/>
            <ac:spMk id="3" creationId="{1AE6CDAB-69B3-173A-AEEC-3CCF38856EE2}"/>
          </ac:spMkLst>
        </pc:spChg>
        <pc:spChg chg="add del">
          <ac:chgData name="Kenneth Wraight" userId="2dacc907-50d8-4b5f-831d-116cf97f5378" providerId="ADAL" clId="{31B7D061-1771-E041-9A39-F41FF883B8D8}" dt="2023-12-12T10:13:58.782" v="628"/>
          <ac:spMkLst>
            <pc:docMk/>
            <pc:sldMk cId="255921494" sldId="633"/>
            <ac:spMk id="4" creationId="{F1B8E550-4639-12C9-5696-5D3F92EDD3DC}"/>
          </ac:spMkLst>
        </pc:spChg>
        <pc:spChg chg="mod">
          <ac:chgData name="Kenneth Wraight" userId="2dacc907-50d8-4b5f-831d-116cf97f5378" providerId="ADAL" clId="{31B7D061-1771-E041-9A39-F41FF883B8D8}" dt="2023-12-12T11:13:37.137" v="1420" actId="20577"/>
          <ac:spMkLst>
            <pc:docMk/>
            <pc:sldMk cId="255921494" sldId="633"/>
            <ac:spMk id="6" creationId="{00000000-0000-0000-0000-000000000000}"/>
          </ac:spMkLst>
        </pc:spChg>
        <pc:spChg chg="add del">
          <ac:chgData name="Kenneth Wraight" userId="2dacc907-50d8-4b5f-831d-116cf97f5378" providerId="ADAL" clId="{31B7D061-1771-E041-9A39-F41FF883B8D8}" dt="2023-12-12T10:14:01.412" v="630"/>
          <ac:spMkLst>
            <pc:docMk/>
            <pc:sldMk cId="255921494" sldId="633"/>
            <ac:spMk id="9" creationId="{5DEB9597-0A38-E4A6-D96C-189599260BD2}"/>
          </ac:spMkLst>
        </pc:spChg>
        <pc:spChg chg="mod">
          <ac:chgData name="Kenneth Wraight" userId="2dacc907-50d8-4b5f-831d-116cf97f5378" providerId="ADAL" clId="{31B7D061-1771-E041-9A39-F41FF883B8D8}" dt="2023-12-12T11:13:07.934" v="1419" actId="20577"/>
          <ac:spMkLst>
            <pc:docMk/>
            <pc:sldMk cId="255921494" sldId="633"/>
            <ac:spMk id="20" creationId="{00000000-0000-0000-0000-000000000000}"/>
          </ac:spMkLst>
        </pc:spChg>
        <pc:picChg chg="add mod">
          <ac:chgData name="Kenneth Wraight" userId="2dacc907-50d8-4b5f-831d-116cf97f5378" providerId="ADAL" clId="{31B7D061-1771-E041-9A39-F41FF883B8D8}" dt="2023-12-12T10:18:56.399" v="674" actId="14100"/>
          <ac:picMkLst>
            <pc:docMk/>
            <pc:sldMk cId="255921494" sldId="633"/>
            <ac:picMk id="2050" creationId="{6ECAC8ED-20BC-1546-A92B-1182C7CB7638}"/>
          </ac:picMkLst>
        </pc:picChg>
        <pc:picChg chg="add mod">
          <ac:chgData name="Kenneth Wraight" userId="2dacc907-50d8-4b5f-831d-116cf97f5378" providerId="ADAL" clId="{31B7D061-1771-E041-9A39-F41FF883B8D8}" dt="2023-12-12T10:20:07.262" v="720" actId="14100"/>
          <ac:picMkLst>
            <pc:docMk/>
            <pc:sldMk cId="255921494" sldId="633"/>
            <ac:picMk id="2052" creationId="{3A6E4428-998C-0F1B-6901-A44D8DDE896A}"/>
          </ac:picMkLst>
        </pc:picChg>
        <pc:picChg chg="add del">
          <ac:chgData name="Kenneth Wraight" userId="2dacc907-50d8-4b5f-831d-116cf97f5378" providerId="ADAL" clId="{31B7D061-1771-E041-9A39-F41FF883B8D8}" dt="2023-12-12T10:11:19.545" v="568"/>
          <ac:picMkLst>
            <pc:docMk/>
            <pc:sldMk cId="255921494" sldId="633"/>
            <ac:picMk id="2054" creationId="{D4AB68CA-98AC-5D23-B3D4-8939E8D520CD}"/>
          </ac:picMkLst>
        </pc:picChg>
        <pc:picChg chg="add mod">
          <ac:chgData name="Kenneth Wraight" userId="2dacc907-50d8-4b5f-831d-116cf97f5378" providerId="ADAL" clId="{31B7D061-1771-E041-9A39-F41FF883B8D8}" dt="2023-12-12T10:20:02.095" v="718" actId="1076"/>
          <ac:picMkLst>
            <pc:docMk/>
            <pc:sldMk cId="255921494" sldId="633"/>
            <ac:picMk id="2056" creationId="{F668EC01-75B5-9AC2-C94F-A0258C3019A0}"/>
          </ac:picMkLst>
        </pc:picChg>
        <pc:picChg chg="add mod">
          <ac:chgData name="Kenneth Wraight" userId="2dacc907-50d8-4b5f-831d-116cf97f5378" providerId="ADAL" clId="{31B7D061-1771-E041-9A39-F41FF883B8D8}" dt="2023-12-12T10:20:22.209" v="730" actId="1035"/>
          <ac:picMkLst>
            <pc:docMk/>
            <pc:sldMk cId="255921494" sldId="633"/>
            <ac:picMk id="2058" creationId="{8FA20E68-505E-7104-A768-B5761362A53E}"/>
          </ac:picMkLst>
        </pc:picChg>
        <pc:picChg chg="add mod">
          <ac:chgData name="Kenneth Wraight" userId="2dacc907-50d8-4b5f-831d-116cf97f5378" providerId="ADAL" clId="{31B7D061-1771-E041-9A39-F41FF883B8D8}" dt="2023-12-12T10:20:19.645" v="726" actId="1076"/>
          <ac:picMkLst>
            <pc:docMk/>
            <pc:sldMk cId="255921494" sldId="633"/>
            <ac:picMk id="2060" creationId="{CAF4F4E7-A9E5-AD52-DC48-D4C75F03C1DF}"/>
          </ac:picMkLst>
        </pc:picChg>
        <pc:picChg chg="add mod">
          <ac:chgData name="Kenneth Wraight" userId="2dacc907-50d8-4b5f-831d-116cf97f5378" providerId="ADAL" clId="{31B7D061-1771-E041-9A39-F41FF883B8D8}" dt="2023-12-12T10:19:00.677" v="676" actId="14100"/>
          <ac:picMkLst>
            <pc:docMk/>
            <pc:sldMk cId="255921494" sldId="633"/>
            <ac:picMk id="2070" creationId="{8EC6E30F-0E60-A5B5-ED12-F4BC49E9809B}"/>
          </ac:picMkLst>
        </pc:picChg>
        <pc:picChg chg="add mod">
          <ac:chgData name="Kenneth Wraight" userId="2dacc907-50d8-4b5f-831d-116cf97f5378" providerId="ADAL" clId="{31B7D061-1771-E041-9A39-F41FF883B8D8}" dt="2023-12-12T10:20:26.464" v="732" actId="14100"/>
          <ac:picMkLst>
            <pc:docMk/>
            <pc:sldMk cId="255921494" sldId="633"/>
            <ac:picMk id="2072" creationId="{2857FFF1-6758-C0BE-48F3-5FC833B25146}"/>
          </ac:picMkLst>
        </pc:picChg>
        <pc:picChg chg="add mod">
          <ac:chgData name="Kenneth Wraight" userId="2dacc907-50d8-4b5f-831d-116cf97f5378" providerId="ADAL" clId="{31B7D061-1771-E041-9A39-F41FF883B8D8}" dt="2023-12-12T10:42:24.109" v="1025" actId="14100"/>
          <ac:picMkLst>
            <pc:docMk/>
            <pc:sldMk cId="255921494" sldId="633"/>
            <ac:picMk id="2074" creationId="{F2B0AA2D-283B-1E04-E4F1-DDC5955C57C0}"/>
          </ac:picMkLst>
        </pc:picChg>
      </pc:sldChg>
      <pc:sldChg chg="del">
        <pc:chgData name="Kenneth Wraight" userId="2dacc907-50d8-4b5f-831d-116cf97f5378" providerId="ADAL" clId="{31B7D061-1771-E041-9A39-F41FF883B8D8}" dt="2023-12-12T10:24:16.789" v="810" actId="2696"/>
        <pc:sldMkLst>
          <pc:docMk/>
          <pc:sldMk cId="4084507478" sldId="634"/>
        </pc:sldMkLst>
      </pc:sldChg>
      <pc:sldChg chg="del">
        <pc:chgData name="Kenneth Wraight" userId="2dacc907-50d8-4b5f-831d-116cf97f5378" providerId="ADAL" clId="{31B7D061-1771-E041-9A39-F41FF883B8D8}" dt="2023-12-12T10:24:18.478" v="811" actId="2696"/>
        <pc:sldMkLst>
          <pc:docMk/>
          <pc:sldMk cId="1961715650" sldId="635"/>
        </pc:sldMkLst>
      </pc:sldChg>
      <pc:sldChg chg="addSp delSp modSp mod">
        <pc:chgData name="Kenneth Wraight" userId="2dacc907-50d8-4b5f-831d-116cf97f5378" providerId="ADAL" clId="{31B7D061-1771-E041-9A39-F41FF883B8D8}" dt="2023-12-12T11:18:17.849" v="1538" actId="207"/>
        <pc:sldMkLst>
          <pc:docMk/>
          <pc:sldMk cId="1063837404" sldId="636"/>
        </pc:sldMkLst>
        <pc:spChg chg="add mod">
          <ac:chgData name="Kenneth Wraight" userId="2dacc907-50d8-4b5f-831d-116cf97f5378" providerId="ADAL" clId="{31B7D061-1771-E041-9A39-F41FF883B8D8}" dt="2023-12-12T10:29:16.715" v="834" actId="114"/>
          <ac:spMkLst>
            <pc:docMk/>
            <pc:sldMk cId="1063837404" sldId="636"/>
            <ac:spMk id="3" creationId="{6914D6EA-3EC8-223A-ECC6-079A11F12775}"/>
          </ac:spMkLst>
        </pc:spChg>
        <pc:spChg chg="add mod">
          <ac:chgData name="Kenneth Wraight" userId="2dacc907-50d8-4b5f-831d-116cf97f5378" providerId="ADAL" clId="{31B7D061-1771-E041-9A39-F41FF883B8D8}" dt="2023-12-12T11:17:35.704" v="1532" actId="207"/>
          <ac:spMkLst>
            <pc:docMk/>
            <pc:sldMk cId="1063837404" sldId="636"/>
            <ac:spMk id="4" creationId="{F731BC48-A968-E44E-D9DE-48F5F5AAFF4B}"/>
          </ac:spMkLst>
        </pc:spChg>
        <pc:spChg chg="add del mod">
          <ac:chgData name="Kenneth Wraight" userId="2dacc907-50d8-4b5f-831d-116cf97f5378" providerId="ADAL" clId="{31B7D061-1771-E041-9A39-F41FF883B8D8}" dt="2023-12-12T11:16:29.750" v="1468"/>
          <ac:spMkLst>
            <pc:docMk/>
            <pc:sldMk cId="1063837404" sldId="636"/>
            <ac:spMk id="6" creationId="{FAF541C6-C6DC-0527-4213-BDC28D818C74}"/>
          </ac:spMkLst>
        </pc:spChg>
        <pc:spChg chg="add mod">
          <ac:chgData name="Kenneth Wraight" userId="2dacc907-50d8-4b5f-831d-116cf97f5378" providerId="ADAL" clId="{31B7D061-1771-E041-9A39-F41FF883B8D8}" dt="2023-12-12T11:18:17.849" v="1538" actId="207"/>
          <ac:spMkLst>
            <pc:docMk/>
            <pc:sldMk cId="1063837404" sldId="636"/>
            <ac:spMk id="9" creationId="{F7CC8220-171A-9391-FBA5-A697AA6C7BEB}"/>
          </ac:spMkLst>
        </pc:spChg>
        <pc:spChg chg="del">
          <ac:chgData name="Kenneth Wraight" userId="2dacc907-50d8-4b5f-831d-116cf97f5378" providerId="ADAL" clId="{31B7D061-1771-E041-9A39-F41FF883B8D8}" dt="2023-12-12T11:14:45.672" v="1453" actId="478"/>
          <ac:spMkLst>
            <pc:docMk/>
            <pc:sldMk cId="1063837404" sldId="636"/>
            <ac:spMk id="20" creationId="{00000000-0000-0000-0000-000000000000}"/>
          </ac:spMkLst>
        </pc:spChg>
        <pc:picChg chg="mod">
          <ac:chgData name="Kenneth Wraight" userId="2dacc907-50d8-4b5f-831d-116cf97f5378" providerId="ADAL" clId="{31B7D061-1771-E041-9A39-F41FF883B8D8}" dt="2023-12-12T11:14:48.258" v="1454" actId="1076"/>
          <ac:picMkLst>
            <pc:docMk/>
            <pc:sldMk cId="1063837404" sldId="636"/>
            <ac:picMk id="2" creationId="{45EE8A0D-8EE2-8503-40BA-DE3B9E64FD58}"/>
          </ac:picMkLst>
        </pc:picChg>
      </pc:sldChg>
      <pc:sldChg chg="del">
        <pc:chgData name="Kenneth Wraight" userId="2dacc907-50d8-4b5f-831d-116cf97f5378" providerId="ADAL" clId="{31B7D061-1771-E041-9A39-F41FF883B8D8}" dt="2023-12-12T09:57:43.196" v="247" actId="2696"/>
        <pc:sldMkLst>
          <pc:docMk/>
          <pc:sldMk cId="3520805009" sldId="637"/>
        </pc:sldMkLst>
      </pc:sldChg>
      <pc:sldChg chg="addSp delSp modSp add mod">
        <pc:chgData name="Kenneth Wraight" userId="2dacc907-50d8-4b5f-831d-116cf97f5378" providerId="ADAL" clId="{31B7D061-1771-E041-9A39-F41FF883B8D8}" dt="2023-12-12T10:55:54.864" v="1205" actId="1076"/>
        <pc:sldMkLst>
          <pc:docMk/>
          <pc:sldMk cId="3844511976" sldId="638"/>
        </pc:sldMkLst>
        <pc:spChg chg="add mod">
          <ac:chgData name="Kenneth Wraight" userId="2dacc907-50d8-4b5f-831d-116cf97f5378" providerId="ADAL" clId="{31B7D061-1771-E041-9A39-F41FF883B8D8}" dt="2023-12-12T10:03:45.416" v="429" actId="20577"/>
          <ac:spMkLst>
            <pc:docMk/>
            <pc:sldMk cId="3844511976" sldId="638"/>
            <ac:spMk id="6" creationId="{05FDC177-A83E-8AD9-D44B-B7FCFBD79BB8}"/>
          </ac:spMkLst>
        </pc:spChg>
        <pc:spChg chg="add mod">
          <ac:chgData name="Kenneth Wraight" userId="2dacc907-50d8-4b5f-831d-116cf97f5378" providerId="ADAL" clId="{31B7D061-1771-E041-9A39-F41FF883B8D8}" dt="2023-12-12T10:55:54.864" v="1205" actId="1076"/>
          <ac:spMkLst>
            <pc:docMk/>
            <pc:sldMk cId="3844511976" sldId="638"/>
            <ac:spMk id="9" creationId="{7CFA13EA-8722-2E25-9B3C-AF5AF3F677E3}"/>
          </ac:spMkLst>
        </pc:spChg>
        <pc:spChg chg="del mod">
          <ac:chgData name="Kenneth Wraight" userId="2dacc907-50d8-4b5f-831d-116cf97f5378" providerId="ADAL" clId="{31B7D061-1771-E041-9A39-F41FF883B8D8}" dt="2023-12-12T10:55:46.512" v="1204" actId="478"/>
          <ac:spMkLst>
            <pc:docMk/>
            <pc:sldMk cId="3844511976" sldId="638"/>
            <ac:spMk id="20" creationId="{00000000-0000-0000-0000-000000000000}"/>
          </ac:spMkLst>
        </pc:spChg>
        <pc:grpChg chg="del">
          <ac:chgData name="Kenneth Wraight" userId="2dacc907-50d8-4b5f-831d-116cf97f5378" providerId="ADAL" clId="{31B7D061-1771-E041-9A39-F41FF883B8D8}" dt="2023-12-12T09:49:02.974" v="2" actId="478"/>
          <ac:grpSpMkLst>
            <pc:docMk/>
            <pc:sldMk cId="3844511976" sldId="638"/>
            <ac:grpSpMk id="2" creationId="{8406F2D2-349C-2A1F-E7A5-24936A7BB404}"/>
          </ac:grpSpMkLst>
        </pc:grpChg>
        <pc:picChg chg="add mod">
          <ac:chgData name="Kenneth Wraight" userId="2dacc907-50d8-4b5f-831d-116cf97f5378" providerId="ADAL" clId="{31B7D061-1771-E041-9A39-F41FF883B8D8}" dt="2023-12-12T10:55:54.864" v="1205" actId="1076"/>
          <ac:picMkLst>
            <pc:docMk/>
            <pc:sldMk cId="3844511976" sldId="638"/>
            <ac:picMk id="1026" creationId="{5716832F-72F4-0842-625F-040D163AD2F4}"/>
          </ac:picMkLst>
        </pc:picChg>
      </pc:sldChg>
      <pc:sldChg chg="addSp delSp modSp add del mod">
        <pc:chgData name="Kenneth Wraight" userId="2dacc907-50d8-4b5f-831d-116cf97f5378" providerId="ADAL" clId="{31B7D061-1771-E041-9A39-F41FF883B8D8}" dt="2023-12-12T10:38:19.277" v="1017" actId="2696"/>
        <pc:sldMkLst>
          <pc:docMk/>
          <pc:sldMk cId="1664693274" sldId="639"/>
        </pc:sldMkLst>
        <pc:spChg chg="mod">
          <ac:chgData name="Kenneth Wraight" userId="2dacc907-50d8-4b5f-831d-116cf97f5378" providerId="ADAL" clId="{31B7D061-1771-E041-9A39-F41FF883B8D8}" dt="2023-12-12T10:34:11.977" v="920" actId="20577"/>
          <ac:spMkLst>
            <pc:docMk/>
            <pc:sldMk cId="1664693274" sldId="639"/>
            <ac:spMk id="6" creationId="{00000000-0000-0000-0000-000000000000}"/>
          </ac:spMkLst>
        </pc:spChg>
        <pc:spChg chg="del">
          <ac:chgData name="Kenneth Wraight" userId="2dacc907-50d8-4b5f-831d-116cf97f5378" providerId="ADAL" clId="{31B7D061-1771-E041-9A39-F41FF883B8D8}" dt="2023-12-12T10:34:16.906" v="921" actId="478"/>
          <ac:spMkLst>
            <pc:docMk/>
            <pc:sldMk cId="1664693274" sldId="639"/>
            <ac:spMk id="10" creationId="{B2290E47-0E5B-09F0-8A1E-046A404D14E8}"/>
          </ac:spMkLst>
        </pc:spChg>
        <pc:spChg chg="del">
          <ac:chgData name="Kenneth Wraight" userId="2dacc907-50d8-4b5f-831d-116cf97f5378" providerId="ADAL" clId="{31B7D061-1771-E041-9A39-F41FF883B8D8}" dt="2023-12-12T10:33:55.402" v="899" actId="478"/>
          <ac:spMkLst>
            <pc:docMk/>
            <pc:sldMk cId="1664693274" sldId="639"/>
            <ac:spMk id="11" creationId="{ECE9CC8F-D35D-49E4-1598-CF26FC777DEA}"/>
          </ac:spMkLst>
        </pc:spChg>
        <pc:spChg chg="add mod">
          <ac:chgData name="Kenneth Wraight" userId="2dacc907-50d8-4b5f-831d-116cf97f5378" providerId="ADAL" clId="{31B7D061-1771-E041-9A39-F41FF883B8D8}" dt="2023-12-12T10:36:53.127" v="990" actId="20577"/>
          <ac:spMkLst>
            <pc:docMk/>
            <pc:sldMk cId="1664693274" sldId="639"/>
            <ac:spMk id="14" creationId="{D23BCC14-3B47-EB39-7562-DACA123B1F21}"/>
          </ac:spMkLst>
        </pc:spChg>
        <pc:spChg chg="del">
          <ac:chgData name="Kenneth Wraight" userId="2dacc907-50d8-4b5f-831d-116cf97f5378" providerId="ADAL" clId="{31B7D061-1771-E041-9A39-F41FF883B8D8}" dt="2023-12-12T10:34:05.098" v="902" actId="478"/>
          <ac:spMkLst>
            <pc:docMk/>
            <pc:sldMk cId="1664693274" sldId="639"/>
            <ac:spMk id="20" creationId="{00000000-0000-0000-0000-000000000000}"/>
          </ac:spMkLst>
        </pc:spChg>
        <pc:picChg chg="del">
          <ac:chgData name="Kenneth Wraight" userId="2dacc907-50d8-4b5f-831d-116cf97f5378" providerId="ADAL" clId="{31B7D061-1771-E041-9A39-F41FF883B8D8}" dt="2023-12-12T10:33:56.720" v="900" actId="478"/>
          <ac:picMkLst>
            <pc:docMk/>
            <pc:sldMk cId="1664693274" sldId="639"/>
            <ac:picMk id="3" creationId="{5A6CA8EC-56FA-B381-797A-B4D8E5BE1919}"/>
          </ac:picMkLst>
        </pc:picChg>
        <pc:picChg chg="add mod">
          <ac:chgData name="Kenneth Wraight" userId="2dacc907-50d8-4b5f-831d-116cf97f5378" providerId="ADAL" clId="{31B7D061-1771-E041-9A39-F41FF883B8D8}" dt="2023-12-12T10:36:47.986" v="980" actId="1076"/>
          <ac:picMkLst>
            <pc:docMk/>
            <pc:sldMk cId="1664693274" sldId="639"/>
            <ac:picMk id="4" creationId="{14BFACE6-E94B-F9C0-ED23-070C80AE1D8C}"/>
          </ac:picMkLst>
        </pc:picChg>
        <pc:picChg chg="del">
          <ac:chgData name="Kenneth Wraight" userId="2dacc907-50d8-4b5f-831d-116cf97f5378" providerId="ADAL" clId="{31B7D061-1771-E041-9A39-F41FF883B8D8}" dt="2023-12-12T10:34:02.987" v="901" actId="478"/>
          <ac:picMkLst>
            <pc:docMk/>
            <pc:sldMk cId="1664693274" sldId="639"/>
            <ac:picMk id="9" creationId="{0844452C-AC4F-B4FD-C31B-366DD9C408A7}"/>
          </ac:picMkLst>
        </pc:picChg>
        <pc:picChg chg="add mod">
          <ac:chgData name="Kenneth Wraight" userId="2dacc907-50d8-4b5f-831d-116cf97f5378" providerId="ADAL" clId="{31B7D061-1771-E041-9A39-F41FF883B8D8}" dt="2023-12-12T10:35:31.918" v="927" actId="1076"/>
          <ac:picMkLst>
            <pc:docMk/>
            <pc:sldMk cId="1664693274" sldId="639"/>
            <ac:picMk id="13" creationId="{00DB74EA-26AD-7863-5448-9F0C3DD9E0B3}"/>
          </ac:picMkLst>
        </pc:picChg>
      </pc:sldChg>
      <pc:sldChg chg="modSp add mod ord">
        <pc:chgData name="Kenneth Wraight" userId="2dacc907-50d8-4b5f-831d-116cf97f5378" providerId="ADAL" clId="{31B7D061-1771-E041-9A39-F41FF883B8D8}" dt="2023-12-12T11:14:05.276" v="1442" actId="166"/>
        <pc:sldMkLst>
          <pc:docMk/>
          <pc:sldMk cId="3077423408" sldId="639"/>
        </pc:sldMkLst>
        <pc:spChg chg="mod">
          <ac:chgData name="Kenneth Wraight" userId="2dacc907-50d8-4b5f-831d-116cf97f5378" providerId="ADAL" clId="{31B7D061-1771-E041-9A39-F41FF883B8D8}" dt="2023-12-12T11:14:05.276" v="1442" actId="166"/>
          <ac:spMkLst>
            <pc:docMk/>
            <pc:sldMk cId="3077423408" sldId="639"/>
            <ac:spMk id="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96CCD-EE57-E349-B0E6-4D23A72D9885}" type="datetimeFigureOut">
              <a:rPr lang="en-US" smtClean="0"/>
              <a:t>12/12/23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2C90D-052C-E742-BF9B-8CE6C91258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467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2T11:03:32.781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83990.28125"/>
      <inkml:brushProperty name="anchorY" value="-64874.875"/>
      <inkml:brushProperty name="scaleFactor" value="0.5"/>
    </inkml:brush>
  </inkml:definitions>
  <inkml:trace contextRef="#ctx0" brushRef="#br0">132 26 24575,'30'0'0,"5"0"0,8 0 0,-3 0 0,-10 0 0,-2 0 0,4 0 0,12 0 0,10 0 0,-2 0 0,-8 0 0,-12 0 0,-7-2 0,-1-1 0,1-2 0,2-1 0,-3 1 0,-4 2 0,-4 2 0,-3 1 0,-2 0 0,1 0 0,-1 0 0,-3 0 0,-3 0 0,-5 0 0,-7 0 0,-9 1 0,-10 3 0,-13 6 0,-11 6 0,-5 3 0,-2 1 0,1-4 0,2-2 0,2-3 0,5-3 0,8-2 0,7-2 0,6-1 0,5-1 0,1 3 0,1 1 0,0 2 0,-1 2 0,-1 0 0,0-1 0,2-2 0,2-1 0,-1 0 0,-2 0 0,0-1 0,3-1 0,9-1 0,7-1 0,14-1 0,12-3 0,10-1 0,9-2 0,5-1 0,14 0 0,11 1 0,11-1 0,-1 0 0,-16 1 0,-19 1 0,-20 1 0,-13 2 0,-5 1 0,-1 0 0,0-1 0,2-1 0,-2 0 0,0 0 0,1-1 0,6 0 0,4 0 0,0 1 0,-2 2 0,-8 0 0,-2 0 0,-3 0 0,-1 0 0,3 0 0,1 0 0,0-1 0,-1 0 0,-3-3 0,-3-1 0,-1-3 0,-1-3 0,0-4 0,0 1 0,-1 0 0,-3 2 0,-2 3 0,-3 2 0,0 1 0,0 0 0,-1 0 0,1-1 0,-1 2 0,1 1 0,0 2 0,2 1 0,1 1 0,2 0 0,1 0 0,2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2-12T11:07:47.969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71,'51'0,"0"0,15 0,5 0,13 0,2 0,7 0,-2 0,-12 0,-5 0,-18 0,-7 0,12 0,-27 0,-11 0,-3 0,-2 0,-1 0,1 0,-3 0,6 0,-3 0,10 0,2 0,12 0,10 4,19 5,16 4,-36-4,1-1,3-1,-1-1,-3-2,-1 0,37 3,-14-3,-5 1,2-2,4-3,1 0,0 0,-6 0,-4 0,0 0,5 0,-3 0,-1 0,-10 0,-14 0,-5 3,-4 1,5 0,4-1,1-3,-3 0,-2 0,3 0,17 0,28 0,-30 0,4 0,9 0,1 0,4 0,0 0,-6 1,-3-2,-8 1,-4 0,34-4,-16 0,-1-1,6 2,2 0,-5-2,-14 1,-15 0,-11 4,-9 0,-3 0,1 0,2 0,3 0,15 0,10 0,7-3,1-1,-14-3,-7-1,-2 4,2 1,10 3,5 0,2 0,-3 0,-8 0,-9 0,-6 0,-9 0,-5 0,-3 0,5 0,-1-3,8-1,1 0,2-1,0 2,-3-2,-5 2,-8-2,0-5,6 5,-6-8,5 9,-5-6,5 5,8-4,3 5,-3-3,-10 3,-5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2-12T11:07:57.281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118 82,'53'0,"0"0,23 0,8 1,-12 2,5 1,1 1,11 1,2 2,-1 2,1 1,-1 1,-2 0,-11 0,-1 1,-4-1,21 1,-6-2,-16-3,-4-3,-6-3,-1-2,4 0,0 0,3 0,0 0,-2 0,2 0,14 0,0 0,-14-2,-1 0,19-2,0-2,-12 0,-2-2,3-1,-1-1,-6 1,-2-1,-5 3,-2 0,-4 0,0 1,2 1,2 1,3 2,0-1,-1-1,-1 1,-7 0,-2 1,28-6,-17 0,-1 0,7-4,9 2,12 1,8 1,-43 5,2 0,7 0,0 0,2-1,-1 0,-3 2,-2-1,38-6,-31 2,-19 3,-13 2,-4 2,4 0,8 0,5 0,3 0,5 0,7 0,5 0,10 0,-5 3,-10 5,-9 4,-14 3,-9-2,-8-3,-4-2,-4-1,0 0,3 1,-3-3,2 3,-57 8,12-2,-46 7,29-12,4-3,3-3,1-3,2 0,-1 0,6 0,2 0,0 0,-2 0,-8 0,-11 6,-10 4,-2 5,0 1,8-2,9-4,3-4,2 0,2-2,-2 0,2 0,4-4,-7 0,-7 0,-15 0,-13 0,-4 0,2 0,1 0,2 0,0 0,1 0,5 0,6 0,11 0,6 0,8 0,1 0,-4 4,-3 0,-7 0,-4 0,-5-4,-4 0,0 0,0 0,-2 0,0 0,4 0,7 0,12 0,10 0,9 0,8 0,3 0,-5 0,5 0,-9 0,-4 0,-14 0,-18 0,-11 0,-9 0,-4 0,-6 0,-4 0,5 0,10 0,20 0,14 0,6 0,-2-4,-8-3,-8-5,-6-1,-7 0,-4-1,-2 0,-3-4,3-1,4 0,8 4,8 6,11 5,2 4,5 0,3 0,-1 0,1 0,-5 0,-4 0,-5 0,-4 0,-5 0,-4 0,-4 0,2 0,3 0,4 0,4 0,5 0,7 0,7 0,6 0,5 0,3 0,1 0,2 0,-3 0,6 0,-3 0,-2 0,6 0,-10 0,12 0,-10 0,5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2T11:03:16.921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37372.94531"/>
      <inkml:brushProperty name="anchorY" value="-24459.99609"/>
      <inkml:brushProperty name="scaleFactor" value="0.5"/>
    </inkml:brush>
  </inkml:definitions>
  <inkml:trace contextRef="#ctx0" brushRef="#br0">0 74 24575,'40'0'0,"-3"0"0,1 0 0,-3 0 0,-4 0 0,-4 0 0,-2 0 0,5-1 0,8-2 0,6-1 0,3 0 0,-3 3 0,-7 1 0,-5-2 0,-6-1 0,-1-1 0,-1-1 0,-2 2 0,-3 2 0,1 0 0,4 1 0,10-2 0,7 0 0,0-2 0,-6-1 0,-6 0 0,-2-1 0,3 0 0,0 1 0,-3 2 0,-5 1 0,-7 2 0,-3 0 0,-1 0 0,-3 0 0,-1 0 0,-3 0 0,-1-1 0,-1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2T11:03:18.671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44229.47266"/>
      <inkml:brushProperty name="anchorY" value="-30576.0625"/>
      <inkml:brushProperty name="scaleFactor" value="0.5"/>
    </inkml:brush>
  </inkml:definitions>
  <inkml:trace contextRef="#ctx0" brushRef="#br0">0 80 24575,'61'0'0,"11"0"0,12 0 0,-4 0 0,-21 0 0,-13 0 0,-5 0 0,4 0 0,6 0 0,-3 0 0,-8 0 0,-10 0 0,-4-2 0,-1-1 0,-1-1 0,-2-1 0,0 1 0,0-1 0,5 0 0,3 0 0,0 1 0,-3 1 0,-6 0 0,-5-1 0,1-1 0,2-1 0,0-1 0,-2 2 0,-5 2 0,-4 1 0,-2 2 0,-3-1 0,-2 0 0,-1-2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2T11:03:20.456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51067.26953"/>
      <inkml:brushProperty name="anchorY" value="-36831.20703"/>
      <inkml:brushProperty name="scaleFactor" value="0.5"/>
    </inkml:brush>
  </inkml:definitions>
  <inkml:trace contextRef="#ctx0" brushRef="#br0">1 104 24575,'11'0'0,"2"0"0,6 0 0,10 0 0,12 0 0,14 0 0,3 0 0,1 0 0,-3 0 0,-5 0 0,-2 0 0,-5 0 0,-7 0 0,-8 0 0,-6-2 0,-1-3 0,-1-1 0,0 0 0,-2 1 0,-2 2 0,0 1 0,3 1 0,5 1 0,0 0 0,-2 0 0,-4-1 0,-3-1 0,2-3 0,1-1 0,1-1 0,-2 2 0,-3 0 0,-4 1 0,0 1 0,1-1 0,1 1 0,0 0 0,-2 0 0,-3 1 0,-1 1 0,-1-1 0,0 0 0,1-1 0,0-1 0,-1 1 0,-2 0 0,-1 2 0,-2-1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2T11:03:22.790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57952.02344"/>
      <inkml:brushProperty name="anchorY" value="-43165.64063"/>
      <inkml:brushProperty name="scaleFactor" value="0.5"/>
    </inkml:brush>
  </inkml:definitions>
  <inkml:trace contextRef="#ctx0" brushRef="#br0">0 215 24575,'23'0'0,"11"0"0,21 0 0,36 0 0,-36 0 0,2 0 0,4 0 0,2 0 0,-5 0 0,-3 0 0,25 0 0,-25 0 0,-27 0 0,-12-3 0,0-1 0,3-3 0,2 0 0,1 1 0,2-1 0,5 0 0,6 0 0,5 0 0,0 0 0,-1 0 0,-1-2 0,3-3 0,2 0 0,-3-2 0,-6 2 0,-7 3 0,-3 0 0,0 0 0,1-1 0,0 0 0,0 3 0,0 1 0,2 1 0,6 1 0,1-1 0,-4 0 0,-5 2 0,-9 0 0,-3 2 0,-1 1 0,4 0 0,3 0 0,3 0 0,2 0 0,-1 0 0,-1 0 0,0 0 0,-3 1 0,-2 0 0,-4 1 0,-2-1 0,-1-1 0,0 0 0,0 2 0,1-1 0,-3 1 0,-2 0 0,-4 0 0,-1 2 0,-1-1 0,0 1 0,0 0 0,-2 0 0,0 1 0,-1-2 0,1-2 0,1-1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2T11:03:24.975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66931.57813"/>
      <inkml:brushProperty name="anchorY" value="-49719.03906"/>
      <inkml:brushProperty name="scaleFactor" value="0.5"/>
    </inkml:brush>
  </inkml:definitions>
  <inkml:trace contextRef="#ctx0" brushRef="#br0">1913 1 24575,'-29'0'0,"-18"0"0,-15 0 0,-13 0 0,-6 0 0,8 0 0,-2 0 0,8 0 0,9 0 0,3 0 0,8 2 0,4 1 0,1 3 0,6 0 0,2 0 0,3 1 0,4 0 0,2 0 0,1 2 0,-3 2 0,-8 1 0,-7 0 0,-8-1 0,-4 0 0,-1-2 0,2-1 0,8-1 0,7-2 0,8-2 0,6 0 0,3-1 0,3-2 0,-1 0 0,1 0 0,1 0 0,1 0 0,0 0 0,-1 0 0,1 0 0,2 0 0,2 0 0,4 0 0,0 0 0,-1 0 0,-6 0 0,-7 0 0,-4 0 0,-3 0 0,-1 3 0,-2 3 0,-1 2 0,1-1 0,6 0 0,7-2 0,7-1 0,4 0 0,2-2 0,2 0 0,1-1 0,0 1 0,0-1 0,-1 0 0,0 0 0,0 0 0,1-1 0,2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2T11:03:28.572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71596.57031"/>
      <inkml:brushProperty name="anchorY" value="-54008.96875"/>
      <inkml:brushProperty name="scaleFactor" value="0.5"/>
    </inkml:brush>
  </inkml:definitions>
  <inkml:trace contextRef="#ctx0" brushRef="#br0">1957 0 24575,'-16'0'0,"-5"0"0,-5 0 0,-5 0 0,-2 0 0,-1 0 0,0 0 0,0 0 0,0 0 0,6 0 0,6 0 0,6 0 0,0 1 0,-1 1 0,-6 1 0,-2 1 0,2 0 0,1 0 0,5-1 0,-2 0 0,-3 2 0,0 0 0,-1 1 0,6 0 0,3 0 0,2 1 0,-2 2 0,-3 2 0,-3 1 0,0-1 0,2-3 0,0-2 0,-1-3 0,-2 0 0,-2 0 0,-3 1 0,4-2 0,1 0 0,4 0 0,1 0 0,0 1 0,0-1 0,-1 1 0,0 0 0,0-1 0,0-1 0,0 1 0,3 0 0,-1 2 0,0 1 0,-1 0 0,-6 3 0,-6 2 0,-6 1 0,-6 1 0,0-1 0,3-2 0,6 0 0,6 0 0,5-3 0,3 0 0,3-2 0,1-1 0,2-1 0,-1 1 0,2-2 0,0 1 0,-1-1 0,-3-1 0,-2 0 0,-3 0 0,-1 0 0,-2 0 0,-1 0 0,3 0 0,3 0 0,3 0 0,1 0 0,0 0 0,-3 0 0,1 0 0,2 0 0,0 0 0,1 0 0,0 0 0,1 0 0,1 0 0,0 0 0,0 0 0,-4 0 0,-3 0 0,-1 0 0,0 0 0,3 0 0,-2-1 0,-4-1 0,-2-2 0,0-1 0,3 0 0,4-1 0,7-1 0,4 0 0,3 1 0,2 0 0,0 2 0,0-1 0,0-1 0,0-2 0,0 0 0,0 1 0,0 1 0,0 0 0,0-1 0,0-2 0,0 1 0,0 2 0,0 1 0,1 3 0,2-2 0,1 0 0,2 1 0,1 0 0,-2 2 0,0 1 0,2-1 0,-1-2 0,6-2 0,-4 0 0,3-1 0,-7 1 0,0-2 0,-2 0 0,-1 2 0,-1 0 0,0 2 0,-1 1 0,-2 1 0,-1 1 0,-1 0 0,1 0 0,2 0 0,1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2T11:03:29.658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76260.28125"/>
      <inkml:brushProperty name="anchorY" value="-58207.80469"/>
      <inkml:brushProperty name="scaleFactor" value="0.5"/>
    </inkml:brush>
  </inkml:definitions>
  <inkml:trace contextRef="#ctx0" brushRef="#br0">0 55 24575,'24'-2'0,"0"-1"0,1 3 0,-5 0 0,-5 0 0,1 0 0,3 0 0,2 0 0,0 0 0,-2 0 0,-6 0 0,-1 0 0,5 0 0,12 0 0,10 0 0,5 0 0,-7 0 0,-10-3 0,-8 0 0,-5-4 0,0-4 0,5 0 0,-8 2 0,1 3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2T11:03:38.072"/>
    </inkml:context>
    <inkml:brush xml:id="br0">
      <inkml:brushProperty name="width" value="0.1" units="cm"/>
      <inkml:brushProperty name="height" value="0.1" units="cm"/>
      <inkml:brushProperty name="color" value="#AE198D"/>
      <inkml:brushProperty name="inkEffects" value="galaxy"/>
      <inkml:brushProperty name="anchorX" value="-94159.51563"/>
      <inkml:brushProperty name="anchorY" value="-71053.125"/>
      <inkml:brushProperty name="scaleFactor" value="0.5"/>
    </inkml:brush>
  </inkml:definitions>
  <inkml:trace contextRef="#ctx0" brushRef="#br0">131 186 24575,'68'0'0,"31"0"0,-29 0 0,5 0 0,9 0 0,1 0 0,-4 0 0,-1 0 0,-9 0 0,-5 0 0,31 0 0,-24-1 0,-15-3 0,-12-5 0,-5-1 0,-7-1 0,-9 4 0,-8 4 0,1 1 0,5 2 0,13 0 0,11 0 0,5 0 0,0-3 0,-3-3 0,-1-3 0,1-2 0,1-2 0,-1 2 0,-2 1 0,-5 4 0,-8 4 0,-9 1 0,-9-1 0,-6 0 0,-3 1 0,0 1 0,4 0 0,5-1 0,7-3 0,7 0 0,2-1 0,-1 0 0,-6 2 0,-9-1 0,-7 2 0,-6-1 0,-6-1 0,-7-1 0,-6-1 0,-8 0 0,-9 1 0,-20 2 0,-20 1 0,-14 2 0,-2 0 0,16 0 0,17 0 0,17 0 0,12 0 0,7 0 0,0 0 0,0 0 0,-2 0 0,-8 2 0,-12 1 0,-18 5 0,-9 2 0,-4 0 0,10-2 0,11-5 0,10 1 0,4-1 0,-3 3 0,2 3 0,1 0 0,7-1 0,3-1 0,-1-1 0,-2 0 0,-5 0 0,1-1 0,1-2 0,3 0 0,1 0 0,-1 3 0,-4 4 0,-5 3 0,-6 1 0,-9 1 0,-5-1 0,-3-1 0,3-2 0,7-3 0,8-3 0,8-2 0,8 0 0,7 0 0,7 0 0,4 2 0,5-1 0,0 2 0,3 0 0,0 1 0,2 0 0,1-2 0,3-1 0,1-2 0,6 1 0,6 0 0,5 1 0,3 2 0,-2-1 0,-4-1 0,1-1 0,1-1 0,4 0 0,0-2 0,-3 0 0,-4 0 0,-3 0 0,-3 0 0,1 0 0,-1 0 0,1 0 0,-2 0 0,0 0 0,0 0 0,2-1 0,3-2 0,1-1 0,4-2 0,7-2 0,9-1 0,10 1 0,3 1 0,0 3 0,1 2 0,3-1 0,1 1 0,-2 0 0,-6-1 0,-8 0 0,-5-2 0,-4-1 0,-3-2 0,-2 1 0,-5 1 0,-2 1 0,1 0 0,4-1 0,3 0 0,-1 0 0,-2 1 0,-3 2 0,3 2 0,5 1 0,2 0 0,-1 0 0,-1 0 0,0 0 0,4 0 0,5 0 0,3 0 0,-3 0 0,-8 0 0,-8 0 0,-6 0 0,-3 0 0,1 0 0,-1 0 0,1 0 0,1 0 0,1 0 0,1 0 0,2 0 0,2 0 0,5 0 0,2-1 0,0-2 0,-4 0 0,-4 0 0,-2 1 0,1-1 0,0 2 0,0-1 0,-2 2 0,1 0 0,1 0 0,3 0 0,0 0 0,-3 0 0,-3 0 0,-3 0 0,-1 0 0,0 0 0,1 0 0,1 0 0,1 0 0,1 0 0,3 0 0,1 0 0,0 0 0,-3 0 0,-5 0 0,-5 0 0,-5-1 0,-16-1 0,1 1 0,-18 0 0,-10 1 0,-17 1 0,-23 7 0,-10 5 0,-4 5 0,5 1 0,14-4 0,11-3 0,15-5 0,9-3 0,11-2 0,9-2 0,4 1 0,2 1 0,0 2 0,-1 2 0,-1 0 0,3 1 0,-1 1 0,-3-1 0,-8-1 0,-6-1 0,-2 0 0,3 1 0,4 0 0,7-1 0,5-1 0,4-1 0,3-1 0,1-1 0,1-1 0,-3 0 0,-4 0 0,-5 0 0,-7 0 0,-2 0 0,-1-2 0,3 1 0,6-2 0,8-1 0,7 1 0,4-1 0,3 1 0,0 1 0,2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2A356-E356-E94E-AFE4-9D4AD77B5BD1}" type="datetimeFigureOut">
              <a:rPr lang="en-US" smtClean="0"/>
              <a:t>12/12/23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AE8AD-B862-3843-BACE-5B85810CA5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65933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0513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8468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213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940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402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022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25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811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6019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317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9AE8AD-B862-3843-BACE-5B85810CA55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888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 idx="10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 idx="11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0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4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5" name="PlaceHolder 5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38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504400" y="4335120"/>
            <a:ext cx="2433240" cy="194148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209240" y="4335120"/>
            <a:ext cx="2433240" cy="1941480"/>
          </a:xfrm>
          <a:prstGeom prst="rect">
            <a:avLst/>
          </a:prstGeom>
        </p:spPr>
      </p:pic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380880" y="2209320"/>
            <a:ext cx="8382240" cy="4071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380880" y="1447560"/>
            <a:ext cx="8382240" cy="483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8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19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2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3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6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27" name="PlaceHolder 4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188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47560"/>
            <a:ext cx="8382240" cy="68616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r>
              <a:rPr lang="en-GB" dirty="0"/>
              <a:t>Click to edit the title text format</a:t>
            </a:r>
            <a:endParaRPr dirty="0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80880" y="2209320"/>
            <a:ext cx="8382240" cy="40712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  <a:endParaRPr dirty="0"/>
          </a:p>
          <a:p>
            <a:pPr lvl="7">
              <a:buFont typeface="Arial"/>
              <a:buChar char="–"/>
            </a:pPr>
            <a:r>
              <a:rPr lang="en-GB" dirty="0"/>
              <a:t>Second Outline Level</a:t>
            </a:r>
            <a:endParaRPr dirty="0"/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  <a:endParaRPr dirty="0"/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  <a:endParaRPr dirty="0"/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  <a:endParaRPr dirty="0"/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  <a:endParaRPr dirty="0"/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  <a:endParaRPr dirty="0"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</a:rPr>
              <a:t>‹#›</a:t>
            </a:fld>
            <a:endParaRPr/>
          </a:p>
        </p:txBody>
      </p:sp>
      <p:sp>
        <p:nvSpPr>
          <p:cNvPr id="5" name="CustomShape 6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</p:sp>
      <p:pic>
        <p:nvPicPr>
          <p:cNvPr id="6" name="Picture 9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hyperlink" Target="https://itk-pdb-webapps-reporting.web.cern.ch/" TargetMode="External"/><Relationship Id="rId7" Type="http://schemas.openxmlformats.org/officeDocument/2006/relationships/image" Target="../media/image26.jpe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png"/><Relationship Id="rId5" Type="http://schemas.openxmlformats.org/officeDocument/2006/relationships/hyperlink" Target="https://itk-reports.docs.cern.ch/" TargetMode="External"/><Relationship Id="rId15" Type="http://schemas.openxmlformats.org/officeDocument/2006/relationships/image" Target="../media/image7.png"/><Relationship Id="rId10" Type="http://schemas.openxmlformats.org/officeDocument/2006/relationships/image" Target="../media/image29.png"/><Relationship Id="rId4" Type="http://schemas.openxmlformats.org/officeDocument/2006/relationships/hyperlink" Target="https://itk-reporting-repository.docs.cern.ch/report_notes/" TargetMode="External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4.png"/><Relationship Id="rId18" Type="http://schemas.openxmlformats.org/officeDocument/2006/relationships/customXml" Target="../ink/ink8.xml"/><Relationship Id="rId3" Type="http://schemas.openxmlformats.org/officeDocument/2006/relationships/image" Target="../media/image9.jpeg"/><Relationship Id="rId21" Type="http://schemas.openxmlformats.org/officeDocument/2006/relationships/image" Target="../media/image18.png"/><Relationship Id="rId7" Type="http://schemas.openxmlformats.org/officeDocument/2006/relationships/image" Target="../media/image11.png"/><Relationship Id="rId12" Type="http://schemas.openxmlformats.org/officeDocument/2006/relationships/customXml" Target="../ink/ink5.xml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5" Type="http://schemas.openxmlformats.org/officeDocument/2006/relationships/image" Target="../media/image15.png"/><Relationship Id="rId10" Type="http://schemas.openxmlformats.org/officeDocument/2006/relationships/customXml" Target="../ink/ink4.xml"/><Relationship Id="rId19" Type="http://schemas.openxmlformats.org/officeDocument/2006/relationships/image" Target="../media/image17.png"/><Relationship Id="rId4" Type="http://schemas.openxmlformats.org/officeDocument/2006/relationships/customXml" Target="../ink/ink1.xml"/><Relationship Id="rId9" Type="http://schemas.openxmlformats.org/officeDocument/2006/relationships/image" Target="../media/image12.png"/><Relationship Id="rId14" Type="http://schemas.openxmlformats.org/officeDocument/2006/relationships/customXml" Target="../ink/ink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itk-pdb-webapps-reporting.web.cern.ch/" TargetMode="External"/><Relationship Id="rId7" Type="http://schemas.openxmlformats.org/officeDocument/2006/relationships/customXml" Target="../ink/ink1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customXml" Target="../ink/ink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hyperlink" Target="https://itk-reports.docs.cern.ch/" TargetMode="External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11" Type="http://schemas.openxmlformats.org/officeDocument/2006/relationships/image" Target="../media/image31.png"/><Relationship Id="rId5" Type="http://schemas.openxmlformats.org/officeDocument/2006/relationships/image" Target="../media/image25.jpeg"/><Relationship Id="rId10" Type="http://schemas.openxmlformats.org/officeDocument/2006/relationships/image" Target="../media/image30.png"/><Relationship Id="rId4" Type="http://schemas.openxmlformats.org/officeDocument/2006/relationships/hyperlink" Target="https://itk-reporting-repository.docs.cern.ch/report_notes/" TargetMode="External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8" descr="ATLAS Inner Tracker at INFN Lecce – Join us to the energy frontier and  search the unknown: chiodini@le.infn.it">
            <a:extLst>
              <a:ext uri="{FF2B5EF4-FFF2-40B4-BE49-F238E27FC236}">
                <a16:creationId xmlns:a16="http://schemas.microsoft.com/office/drawing/2014/main" id="{EBB31AB5-7C3C-C242-9A78-24A6870DF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alphaModFix amt="4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20" y="1509769"/>
            <a:ext cx="7658100" cy="4991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Shape 1"/>
          <p:cNvSpPr txBox="1"/>
          <p:nvPr/>
        </p:nvSpPr>
        <p:spPr>
          <a:xfrm>
            <a:off x="304920" y="2285640"/>
            <a:ext cx="7772400" cy="1143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304560" y="3657600"/>
            <a:ext cx="7086600" cy="17528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4" name="CustomShape 3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  <p:txBody>
          <a:bodyPr/>
          <a:lstStyle/>
          <a:p>
            <a:endParaRPr lang="en-GB"/>
          </a:p>
        </p:txBody>
      </p:sp>
      <p:pic>
        <p:nvPicPr>
          <p:cNvPr id="45" name="Picture 9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  <p:sp>
        <p:nvSpPr>
          <p:cNvPr id="46" name="TextShape 4"/>
          <p:cNvSpPr txBox="1"/>
          <p:nvPr/>
        </p:nvSpPr>
        <p:spPr>
          <a:xfrm>
            <a:off x="182284" y="1447560"/>
            <a:ext cx="8580836" cy="1617374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pPr algn="ctr"/>
            <a:r>
              <a:rPr lang="en-GB" sz="4800" b="1" dirty="0">
                <a:solidFill>
                  <a:srgbClr val="2B142D"/>
                </a:solidFill>
              </a:rPr>
              <a:t>ITk Production Database Stuff</a:t>
            </a:r>
          </a:p>
          <a:p>
            <a:pPr algn="ctr"/>
            <a:endParaRPr lang="en-GB" sz="4800" b="1" dirty="0">
              <a:solidFill>
                <a:srgbClr val="2B142D"/>
              </a:solidFill>
            </a:endParaRPr>
          </a:p>
          <a:p>
            <a:pPr algn="ctr"/>
            <a:r>
              <a:rPr lang="en-GB" sz="4800" b="1" dirty="0">
                <a:solidFill>
                  <a:srgbClr val="2B142D"/>
                </a:solidFill>
              </a:rPr>
              <a:t>(Pop Quiz v.92)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9FC883A5-1794-410D-BF47-D737818088EC}" type="slidenum">
              <a:rPr lang="en-US" sz="1400" smtClean="0">
                <a:solidFill>
                  <a:srgbClr val="5B651B"/>
                </a:solidFill>
              </a:rPr>
              <a:t>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DB8D0B8-3DA0-974B-BE2C-625924F8E402}"/>
              </a:ext>
            </a:extLst>
          </p:cNvPr>
          <p:cNvSpPr txBox="1">
            <a:spLocks/>
          </p:cNvSpPr>
          <p:nvPr/>
        </p:nvSpPr>
        <p:spPr>
          <a:xfrm>
            <a:off x="4973400" y="277693"/>
            <a:ext cx="4029356" cy="72238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Kenneth Wraight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0C593B-1352-1047-8510-08FC8DAB7E2A}"/>
              </a:ext>
            </a:extLst>
          </p:cNvPr>
          <p:cNvSpPr txBox="1"/>
          <p:nvPr/>
        </p:nvSpPr>
        <p:spPr>
          <a:xfrm>
            <a:off x="9919855" y="67610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604F54-82C3-C748-A73B-B1754C2D5B0E}"/>
              </a:ext>
            </a:extLst>
          </p:cNvPr>
          <p:cNvSpPr/>
          <p:nvPr/>
        </p:nvSpPr>
        <p:spPr>
          <a:xfrm>
            <a:off x="141244" y="167319"/>
            <a:ext cx="482838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50" name="Picture 2" descr="ITk Design Time Scales Material budget Number of hits Thermal Management">
            <a:extLst>
              <a:ext uri="{FF2B5EF4-FFF2-40B4-BE49-F238E27FC236}">
                <a16:creationId xmlns:a16="http://schemas.microsoft.com/office/drawing/2014/main" id="{6CB6931E-E693-D348-9AD5-A1E4FD079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471" y="98310"/>
            <a:ext cx="3520129" cy="117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98228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10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2" descr="Now That's What I Call Summer - Compilation by Various Artists | Spotify">
            <a:extLst>
              <a:ext uri="{FF2B5EF4-FFF2-40B4-BE49-F238E27FC236}">
                <a16:creationId xmlns:a16="http://schemas.microsoft.com/office/drawing/2014/main" id="{45EE8A0D-8EE2-8503-40BA-DE3B9E64F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1721" y="2305843"/>
            <a:ext cx="3180557" cy="3180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14D6EA-3EC8-223A-ECC6-079A11F12775}"/>
              </a:ext>
            </a:extLst>
          </p:cNvPr>
          <p:cNvSpPr txBox="1"/>
          <p:nvPr/>
        </p:nvSpPr>
        <p:spPr>
          <a:xfrm>
            <a:off x="0" y="1444227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Released </a:t>
            </a:r>
            <a:r>
              <a:rPr lang="en-GB" i="1" dirty="0"/>
              <a:t>summer</a:t>
            </a:r>
            <a:r>
              <a:rPr lang="en-GB" dirty="0"/>
              <a:t>?</a:t>
            </a:r>
          </a:p>
          <a:p>
            <a:r>
              <a:rPr lang="en-GB" dirty="0"/>
              <a:t>#Unknown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31BC48-A968-E44E-D9DE-48F5F5AAFF4B}"/>
              </a:ext>
            </a:extLst>
          </p:cNvPr>
          <p:cNvSpPr txBox="1"/>
          <p:nvPr/>
        </p:nvSpPr>
        <p:spPr>
          <a:xfrm>
            <a:off x="2484764" y="4393096"/>
            <a:ext cx="496957" cy="707886"/>
          </a:xfrm>
          <a:prstGeom prst="rect">
            <a:avLst/>
          </a:prstGeom>
          <a:solidFill>
            <a:srgbClr val="EBB465"/>
          </a:solidFill>
        </p:spPr>
        <p:txBody>
          <a:bodyPr wrap="square" rtlCol="0">
            <a:spAutoFit/>
          </a:bodyPr>
          <a:lstStyle/>
          <a:p>
            <a:r>
              <a:rPr lang="en-GB" sz="40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FFC000"/>
                </a:solidFill>
              </a:rPr>
              <a:t>A</a:t>
            </a:r>
            <a:endParaRPr lang="en-GB" sz="4000" b="1" dirty="0">
              <a:ln>
                <a:solidFill>
                  <a:srgbClr val="C0504D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7CC8220-171A-9391-FBA5-A697AA6C7BEB}"/>
              </a:ext>
            </a:extLst>
          </p:cNvPr>
          <p:cNvSpPr txBox="1"/>
          <p:nvPr/>
        </p:nvSpPr>
        <p:spPr>
          <a:xfrm>
            <a:off x="6056226" y="4386471"/>
            <a:ext cx="496957" cy="707886"/>
          </a:xfrm>
          <a:prstGeom prst="rect">
            <a:avLst/>
          </a:prstGeom>
          <a:solidFill>
            <a:srgbClr val="EBB465"/>
          </a:solidFill>
        </p:spPr>
        <p:txBody>
          <a:bodyPr wrap="square" rtlCol="0">
            <a:spAutoFit/>
          </a:bodyPr>
          <a:lstStyle/>
          <a:p>
            <a:r>
              <a:rPr lang="en-GB" sz="4000" b="1" dirty="0">
                <a:ln w="22225">
                  <a:solidFill>
                    <a:srgbClr val="C0504D"/>
                  </a:solidFill>
                  <a:prstDash val="solid"/>
                </a:ln>
                <a:solidFill>
                  <a:srgbClr val="F6E576"/>
                </a:solidFill>
              </a:rPr>
              <a:t>Y</a:t>
            </a:r>
            <a:endParaRPr lang="en-GB" sz="4000" b="1" dirty="0">
              <a:ln>
                <a:solidFill>
                  <a:srgbClr val="C0504D"/>
                </a:solidFill>
              </a:ln>
              <a:solidFill>
                <a:srgbClr val="F6E5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837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84837"/>
            <a:ext cx="9144000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11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1" y="1438109"/>
            <a:ext cx="88440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On-demand ITk PDB reporting tools:</a:t>
            </a:r>
          </a:p>
          <a:p>
            <a:r>
              <a:rPr lang="en-GB" sz="2000" dirty="0">
                <a:hlinkClick r:id="rId3"/>
              </a:rPr>
              <a:t>https://itk-pdb-webapps-reporting.web.cern.ch</a:t>
            </a:r>
            <a:endParaRPr lang="en-GB" sz="2000" dirty="0"/>
          </a:p>
          <a:p>
            <a:endParaRPr lang="en-GB" sz="2000" dirty="0"/>
          </a:p>
          <a:p>
            <a:r>
              <a:rPr lang="en-GB" sz="2000" dirty="0"/>
              <a:t>Automated ITk PDB reporting:</a:t>
            </a:r>
          </a:p>
          <a:p>
            <a:r>
              <a:rPr lang="en-GB" sz="2000" dirty="0">
                <a:hlinkClick r:id="rId4"/>
              </a:rPr>
              <a:t>https://itk-reporting-repository.docs.cern.ch/report_notes/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Based on </a:t>
            </a:r>
            <a:r>
              <a:rPr lang="en-GB" sz="2000" dirty="0">
                <a:hlinkClick r:id="rId5"/>
              </a:rPr>
              <a:t>itk-reports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4" descr="Guitar Pedal Order Matters! - The Signal Chain &amp; Effects Loop Guide | LN">
            <a:extLst>
              <a:ext uri="{FF2B5EF4-FFF2-40B4-BE49-F238E27FC236}">
                <a16:creationId xmlns:a16="http://schemas.microsoft.com/office/drawing/2014/main" id="{549257F9-ED59-275D-2904-37A6909B6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7509" y="4076662"/>
            <a:ext cx="5107642" cy="216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ython Logo PNG Vector (SVG) Free Download">
            <a:extLst>
              <a:ext uri="{FF2B5EF4-FFF2-40B4-BE49-F238E27FC236}">
                <a16:creationId xmlns:a16="http://schemas.microsoft.com/office/drawing/2014/main" id="{1EB95973-0CD4-C1E7-0DED-8219FD516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199" y="4198611"/>
            <a:ext cx="734114" cy="72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C84019B6-5904-D523-7961-4F519CA364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7777" y="5216115"/>
            <a:ext cx="896231" cy="95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Docker, logo, logos icon - Free download on Iconfinder">
            <a:extLst>
              <a:ext uri="{FF2B5EF4-FFF2-40B4-BE49-F238E27FC236}">
                <a16:creationId xmlns:a16="http://schemas.microsoft.com/office/drawing/2014/main" id="{D17D19F0-02C8-814F-AA94-032039DFA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864" y="5341574"/>
            <a:ext cx="883173" cy="88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Datapane">
            <a:extLst>
              <a:ext uri="{FF2B5EF4-FFF2-40B4-BE49-F238E27FC236}">
                <a16:creationId xmlns:a16="http://schemas.microsoft.com/office/drawing/2014/main" id="{7666C0DC-915B-ED22-6C45-3DA94C4BD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9892" y="4144583"/>
            <a:ext cx="844466" cy="84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2">
            <a:extLst>
              <a:ext uri="{FF2B5EF4-FFF2-40B4-BE49-F238E27FC236}">
                <a16:creationId xmlns:a16="http://schemas.microsoft.com/office/drawing/2014/main" id="{4EDB85E5-10C1-A03C-2DB2-82198E340F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3486" y="4198611"/>
            <a:ext cx="669750" cy="73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Press and Logos | GitLab">
            <a:extLst>
              <a:ext uri="{FF2B5EF4-FFF2-40B4-BE49-F238E27FC236}">
                <a16:creationId xmlns:a16="http://schemas.microsoft.com/office/drawing/2014/main" id="{BBA2A2BE-9EF0-796E-2D26-5083A9F90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9469" y="5317764"/>
            <a:ext cx="813876" cy="75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4" descr="Vega-Altair: Declarative Visualization in Python — Vega-Altair 5.2.0  documentation">
            <a:extLst>
              <a:ext uri="{FF2B5EF4-FFF2-40B4-BE49-F238E27FC236}">
                <a16:creationId xmlns:a16="http://schemas.microsoft.com/office/drawing/2014/main" id="{9AE886EA-9048-461D-35E8-FB680555C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1398" y="4036570"/>
            <a:ext cx="898869" cy="89886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6" descr="Changing the logo and icons - Material for MkDocs">
            <a:extLst>
              <a:ext uri="{FF2B5EF4-FFF2-40B4-BE49-F238E27FC236}">
                <a16:creationId xmlns:a16="http://schemas.microsoft.com/office/drawing/2014/main" id="{73843FA0-C6B2-F257-5DD5-F0B9A20F8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6085" y="5157409"/>
            <a:ext cx="1003839" cy="100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Database PNG Transparent Images | PNG All">
            <a:extLst>
              <a:ext uri="{FF2B5EF4-FFF2-40B4-BE49-F238E27FC236}">
                <a16:creationId xmlns:a16="http://schemas.microsoft.com/office/drawing/2014/main" id="{4A59D184-DD0D-96BC-D2A4-16DDD32B8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0924" y="4144583"/>
            <a:ext cx="844466" cy="84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991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2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DC177-A83E-8AD9-D44B-B7FCFBD79BB8}"/>
              </a:ext>
            </a:extLst>
          </p:cNvPr>
          <p:cNvSpPr txBox="1"/>
          <p:nvPr/>
        </p:nvSpPr>
        <p:spPr>
          <a:xfrm>
            <a:off x="0" y="1444227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Released Nov 1992</a:t>
            </a:r>
          </a:p>
          <a:p>
            <a:r>
              <a:rPr lang="en-GB" dirty="0"/>
              <a:t>#1 UK album</a:t>
            </a:r>
          </a:p>
        </p:txBody>
      </p:sp>
      <p:pic>
        <p:nvPicPr>
          <p:cNvPr id="1026" name="Picture 2" descr="Ace Of Base – Happy Nation (1992, CD) - Discogs">
            <a:extLst>
              <a:ext uri="{FF2B5EF4-FFF2-40B4-BE49-F238E27FC236}">
                <a16:creationId xmlns:a16="http://schemas.microsoft.com/office/drawing/2014/main" id="{5716832F-72F4-0842-625F-040D163AD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1" y="2844139"/>
            <a:ext cx="3324032" cy="326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FA13EA-8722-2E25-9B3C-AF5AF3F677E3}"/>
              </a:ext>
            </a:extLst>
          </p:cNvPr>
          <p:cNvSpPr txBox="1"/>
          <p:nvPr/>
        </p:nvSpPr>
        <p:spPr>
          <a:xfrm>
            <a:off x="1407314" y="2928224"/>
            <a:ext cx="4847866" cy="73866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4200" dirty="0">
                <a:solidFill>
                  <a:srgbClr val="EDCF0C"/>
                </a:solidFill>
                <a:latin typeface="Impact" panose="020B0806030902050204" pitchFamily="34" charset="0"/>
              </a:rPr>
              <a:t>ITK PRODUCTION DATA</a:t>
            </a:r>
          </a:p>
        </p:txBody>
      </p:sp>
    </p:spTree>
    <p:extLst>
      <p:ext uri="{BB962C8B-B14F-4D97-AF65-F5344CB8AC3E}">
        <p14:creationId xmlns:p14="http://schemas.microsoft.com/office/powerpoint/2010/main" val="3844511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56605" y="384837"/>
            <a:ext cx="6676844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ITk Production Database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2" y="1421651"/>
            <a:ext cx="853068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Scale of ITk production involves large dataset to track progress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~9,500 pixel modules; ~17,000 strip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Inter-continental, multi-stage production chain</a:t>
            </a:r>
            <a:endParaRPr lang="en-GB" sz="1400" dirty="0"/>
          </a:p>
          <a:p>
            <a:endParaRPr lang="en-GB" sz="1400" dirty="0"/>
          </a:p>
          <a:p>
            <a:r>
              <a:rPr lang="en-GB" sz="2000" dirty="0"/>
              <a:t>Common Production Database for all ITk projects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Store data &amp; images for production QA/QC (components x stages x tests)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Functionality: </a:t>
            </a:r>
            <a:r>
              <a:rPr lang="en-GB" dirty="0">
                <a:solidFill>
                  <a:schemeClr val="accent1"/>
                </a:solidFill>
              </a:rPr>
              <a:t>registration, </a:t>
            </a:r>
            <a:r>
              <a:rPr lang="en-GB" dirty="0"/>
              <a:t>shipping,</a:t>
            </a:r>
            <a:r>
              <a:rPr lang="en-GB" dirty="0">
                <a:solidFill>
                  <a:schemeClr val="accent1"/>
                </a:solidFill>
              </a:rPr>
              <a:t> test upload</a:t>
            </a:r>
            <a:r>
              <a:rPr lang="en-GB" dirty="0"/>
              <a:t>, </a:t>
            </a:r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reporting</a:t>
            </a:r>
          </a:p>
          <a:p>
            <a:endParaRPr lang="en-US" sz="1400" dirty="0"/>
          </a:p>
          <a:p>
            <a:r>
              <a:rPr lang="en-US" sz="2000" dirty="0"/>
              <a:t>API access allows interface customization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Diverse user profiles: technicians, engineers, RAs, students, academics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Custom interfaces: GUIs, webapps, notebooks, scripts</a:t>
            </a:r>
          </a:p>
          <a:p>
            <a:endParaRPr lang="en-US" sz="1400" dirty="0"/>
          </a:p>
          <a:p>
            <a:r>
              <a:rPr lang="en-US" sz="2000" dirty="0"/>
              <a:t>(Glasgow(</a:t>
            </a:r>
            <a:r>
              <a:rPr lang="en-US" sz="2000" dirty="0" err="1"/>
              <a:t>ish</a:t>
            </a:r>
            <a:r>
              <a:rPr lang="en-US" sz="2000" dirty="0"/>
              <a:t>)) Tools for ITk database interactions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Web applications for upload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Reporting dashboards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7BA46-BFB1-E14C-83B5-9D80DD2A07FA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76" name="Picture 4" descr="Buy World Wide Universal Travel Adapter Multi Plug Charger with Dual USB 2  Ports at affordable prices — free shipping, real reviews with photos — Joom">
            <a:extLst>
              <a:ext uri="{FF2B5EF4-FFF2-40B4-BE49-F238E27FC236}">
                <a16:creationId xmlns:a16="http://schemas.microsoft.com/office/drawing/2014/main" id="{16581B34-3A76-E147-B2A8-5B7B1D85D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7917" y="5556477"/>
            <a:ext cx="1049147" cy="104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atabase PNG Transparent Images | PNG All">
            <a:extLst>
              <a:ext uri="{FF2B5EF4-FFF2-40B4-BE49-F238E27FC236}">
                <a16:creationId xmlns:a16="http://schemas.microsoft.com/office/drawing/2014/main" id="{42823074-9E08-D745-817E-C02BA13DD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4932" y="5556477"/>
            <a:ext cx="1255001" cy="125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Premium Vector | Office business people silhouettes">
            <a:extLst>
              <a:ext uri="{FF2B5EF4-FFF2-40B4-BE49-F238E27FC236}">
                <a16:creationId xmlns:a16="http://schemas.microsoft.com/office/drawing/2014/main" id="{2A1F7D94-09A5-B548-B53E-B7403D4C7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5681336"/>
            <a:ext cx="1686585" cy="84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ross 1">
            <a:extLst>
              <a:ext uri="{FF2B5EF4-FFF2-40B4-BE49-F238E27FC236}">
                <a16:creationId xmlns:a16="http://schemas.microsoft.com/office/drawing/2014/main" id="{C5D722F2-C688-554C-849A-E3CDCCE0434E}"/>
              </a:ext>
            </a:extLst>
          </p:cNvPr>
          <p:cNvSpPr/>
          <p:nvPr/>
        </p:nvSpPr>
        <p:spPr>
          <a:xfrm>
            <a:off x="1617755" y="5834053"/>
            <a:ext cx="493527" cy="493527"/>
          </a:xfrm>
          <a:prstGeom prst="plus">
            <a:avLst>
              <a:gd name="adj" fmla="val 3456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FD77E784-5F94-C44C-AA1A-5C25354D72C5}"/>
              </a:ext>
            </a:extLst>
          </p:cNvPr>
          <p:cNvSpPr/>
          <p:nvPr/>
        </p:nvSpPr>
        <p:spPr>
          <a:xfrm>
            <a:off x="3139101" y="5864948"/>
            <a:ext cx="545555" cy="40760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3C03528-D8BD-5C4A-800D-89D197BFCF80}"/>
              </a:ext>
            </a:extLst>
          </p:cNvPr>
          <p:cNvSpPr/>
          <p:nvPr/>
        </p:nvSpPr>
        <p:spPr>
          <a:xfrm>
            <a:off x="4889933" y="5894438"/>
            <a:ext cx="545555" cy="407602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E5A844-6C2B-8B4F-8B1B-41AA8588DA8C}"/>
              </a:ext>
            </a:extLst>
          </p:cNvPr>
          <p:cNvSpPr txBox="1"/>
          <p:nvPr/>
        </p:nvSpPr>
        <p:spPr>
          <a:xfrm>
            <a:off x="6534339" y="6488668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3">
                    <a:lumMod val="75000"/>
                  </a:schemeClr>
                </a:solidFill>
              </a:rPr>
              <a:t>Reporting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A91B73-56C9-C143-ADE0-D84409205C7B}"/>
              </a:ext>
            </a:extLst>
          </p:cNvPr>
          <p:cNvSpPr txBox="1"/>
          <p:nvPr/>
        </p:nvSpPr>
        <p:spPr>
          <a:xfrm>
            <a:off x="1128682" y="6488668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Uploading</a:t>
            </a:r>
          </a:p>
        </p:txBody>
      </p:sp>
      <p:pic>
        <p:nvPicPr>
          <p:cNvPr id="28" name="Picture 4" descr="Buy World Wide Universal Travel Adapter Multi Plug Charger with Dual USB 2  Ports at affordable prices — free shipping, real reviews with photos — Joom">
            <a:extLst>
              <a:ext uri="{FF2B5EF4-FFF2-40B4-BE49-F238E27FC236}">
                <a16:creationId xmlns:a16="http://schemas.microsoft.com/office/drawing/2014/main" id="{165182BA-D4DF-DB49-9BD2-266EA055E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959488">
            <a:off x="5472364" y="5559591"/>
            <a:ext cx="1049147" cy="104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" descr="Premium Vector | Office business people silhouettes">
            <a:extLst>
              <a:ext uri="{FF2B5EF4-FFF2-40B4-BE49-F238E27FC236}">
                <a16:creationId xmlns:a16="http://schemas.microsoft.com/office/drawing/2014/main" id="{E2EFCB98-D399-F046-81B7-C34CA932FE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17116" y="5681336"/>
            <a:ext cx="1686585" cy="84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Cross 29">
            <a:extLst>
              <a:ext uri="{FF2B5EF4-FFF2-40B4-BE49-F238E27FC236}">
                <a16:creationId xmlns:a16="http://schemas.microsoft.com/office/drawing/2014/main" id="{95ED6B6A-9D21-E94E-8AF8-91E7E4A4D762}"/>
              </a:ext>
            </a:extLst>
          </p:cNvPr>
          <p:cNvSpPr/>
          <p:nvPr/>
        </p:nvSpPr>
        <p:spPr>
          <a:xfrm>
            <a:off x="6624902" y="5834052"/>
            <a:ext cx="493527" cy="493527"/>
          </a:xfrm>
          <a:prstGeom prst="plus">
            <a:avLst>
              <a:gd name="adj" fmla="val 34564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433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4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406F2D2-349C-2A1F-E7A5-24936A7BB404}"/>
              </a:ext>
            </a:extLst>
          </p:cNvPr>
          <p:cNvGrpSpPr/>
          <p:nvPr/>
        </p:nvGrpSpPr>
        <p:grpSpPr>
          <a:xfrm>
            <a:off x="952655" y="2642271"/>
            <a:ext cx="4220597" cy="2584568"/>
            <a:chOff x="1769380" y="4106113"/>
            <a:chExt cx="4220597" cy="258456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1C0CF7D-703C-A3E3-7FBB-27536A5C7F51}"/>
                </a:ext>
              </a:extLst>
            </p:cNvPr>
            <p:cNvSpPr txBox="1"/>
            <p:nvPr/>
          </p:nvSpPr>
          <p:spPr>
            <a:xfrm>
              <a:off x="1769380" y="4135454"/>
              <a:ext cx="1329210" cy="830997"/>
            </a:xfrm>
            <a:prstGeom prst="rect">
              <a:avLst/>
            </a:prstGeom>
            <a:solidFill>
              <a:srgbClr val="231A17"/>
            </a:solidFill>
          </p:spPr>
          <p:txBody>
            <a:bodyPr wrap="none" rtlCol="0">
              <a:spAutoFit/>
            </a:bodyPr>
            <a:lstStyle/>
            <a:p>
              <a:r>
                <a:rPr lang="en-GB" sz="4800" b="1" dirty="0">
                  <a:solidFill>
                    <a:srgbClr val="CA412D"/>
                  </a:solidFill>
                  <a:latin typeface="Impact" panose="020B0806030902050204" pitchFamily="34" charset="0"/>
                  <a:ea typeface="Hiragino Kaku Gothic Std W8" panose="020B0800000000000000" pitchFamily="34" charset="-128"/>
                </a:rPr>
                <a:t>DES-</a:t>
              </a:r>
            </a:p>
          </p:txBody>
        </p:sp>
        <p:pic>
          <p:nvPicPr>
            <p:cNvPr id="4" name="Picture 3" descr="A black and red sign with red text&#10;&#10;Description automatically generated">
              <a:extLst>
                <a:ext uri="{FF2B5EF4-FFF2-40B4-BE49-F238E27FC236}">
                  <a16:creationId xmlns:a16="http://schemas.microsoft.com/office/drawing/2014/main" id="{87A3B757-2B2E-7DC4-D78A-BA6681577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7783" y="4106113"/>
              <a:ext cx="2982194" cy="2584568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1ECE62E-8423-AF78-60EF-82B2289CA146}"/>
              </a:ext>
            </a:extLst>
          </p:cNvPr>
          <p:cNvSpPr txBox="1"/>
          <p:nvPr/>
        </p:nvSpPr>
        <p:spPr>
          <a:xfrm>
            <a:off x="5173252" y="4639840"/>
            <a:ext cx="3793067" cy="2062103"/>
          </a:xfrm>
          <a:prstGeom prst="rect">
            <a:avLst/>
          </a:prstGeom>
          <a:solidFill>
            <a:srgbClr val="231A17"/>
          </a:solidFill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D44644"/>
                </a:solidFill>
              </a:rPr>
              <a:t>… of democratic access to ITk Production database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6B0098-FB76-6B43-7EB1-96B1E604CB94}"/>
              </a:ext>
            </a:extLst>
          </p:cNvPr>
          <p:cNvSpPr txBox="1"/>
          <p:nvPr/>
        </p:nvSpPr>
        <p:spPr>
          <a:xfrm>
            <a:off x="0" y="1444227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Released Nov 1992</a:t>
            </a:r>
          </a:p>
          <a:p>
            <a:r>
              <a:rPr lang="en-GB" dirty="0"/>
              <a:t>#25 UK singles</a:t>
            </a:r>
          </a:p>
        </p:txBody>
      </p:sp>
      <mc:AlternateContent xmlns:mc="http://schemas.openxmlformats.org/markup-compatibility/2006">
        <mc:Choice xmlns:p14="http://schemas.microsoft.com/office/powerpoint/2010/main" xmlns:aink="http://schemas.microsoft.com/office/drawing/2016/ink" Requires="p14 aink">
          <p:contentPart p14:bwMode="auto" r:id="rId4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B29A8F90-BD42-8D87-C58F-B7C8CB25E398}"/>
                  </a:ext>
                </a:extLst>
              </p14:cNvPr>
              <p14:cNvContentPartPr/>
              <p14:nvPr/>
            </p14:nvContentPartPr>
            <p14:xfrm>
              <a:off x="3783898" y="3424742"/>
              <a:ext cx="309600" cy="80280"/>
            </p14:xfrm>
          </p:contentPart>
        </mc:Choice>
        <mc:Fallback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B29A8F90-BD42-8D87-C58F-B7C8CB25E39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765898" y="3407102"/>
                <a:ext cx="345240" cy="115920"/>
              </a:xfrm>
              <a:prstGeom prst="rect">
                <a:avLst/>
              </a:prstGeom>
            </p:spPr>
          </p:pic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A8299133-927A-340E-B649-24DF48B03D5B}"/>
              </a:ext>
            </a:extLst>
          </p:cNvPr>
          <p:cNvGrpSpPr/>
          <p:nvPr/>
        </p:nvGrpSpPr>
        <p:grpSpPr>
          <a:xfrm>
            <a:off x="2477458" y="3407822"/>
            <a:ext cx="2404440" cy="298800"/>
            <a:chOff x="2477458" y="3407822"/>
            <a:chExt cx="2404440" cy="298800"/>
          </a:xfrm>
        </p:grpSpPr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6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0CCA0394-611D-7D76-8411-E240B7CD992A}"/>
                    </a:ext>
                  </a:extLst>
                </p14:cNvPr>
                <p14:cNvContentPartPr/>
                <p14:nvPr/>
              </p14:nvContentPartPr>
              <p14:xfrm>
                <a:off x="2487178" y="3407822"/>
                <a:ext cx="375480" cy="2700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0CCA0394-611D-7D76-8411-E240B7CD992A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469178" y="3389822"/>
                  <a:ext cx="411120" cy="6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8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65A263D9-1AFB-3F0C-A44D-BD8B5E91B6CE}"/>
                    </a:ext>
                  </a:extLst>
                </p14:cNvPr>
                <p14:cNvContentPartPr/>
                <p14:nvPr/>
              </p14:nvContentPartPr>
              <p14:xfrm>
                <a:off x="2477458" y="3457862"/>
                <a:ext cx="378720" cy="2916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65A263D9-1AFB-3F0C-A44D-BD8B5E91B6CE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459458" y="3439862"/>
                  <a:ext cx="414360" cy="6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0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B0AB1D0A-7BFC-27DA-D2A5-45088EFB45AB}"/>
                    </a:ext>
                  </a:extLst>
                </p14:cNvPr>
                <p14:cNvContentPartPr/>
                <p14:nvPr/>
              </p14:nvContentPartPr>
              <p14:xfrm>
                <a:off x="2499778" y="3486302"/>
                <a:ext cx="372960" cy="3744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B0AB1D0A-7BFC-27DA-D2A5-45088EFB45AB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482138" y="3468302"/>
                  <a:ext cx="408600" cy="7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2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394C367E-8962-06ED-A3A5-566185A0B7EC}"/>
                    </a:ext>
                  </a:extLst>
                </p14:cNvPr>
                <p14:cNvContentPartPr/>
                <p14:nvPr/>
              </p14:nvContentPartPr>
              <p14:xfrm>
                <a:off x="2967058" y="3549662"/>
                <a:ext cx="663480" cy="7740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394C367E-8962-06ED-A3A5-566185A0B7E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949058" y="3532022"/>
                  <a:ext cx="699120" cy="11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4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7B854533-9E85-0BB2-7917-3A797E49ACB5}"/>
                    </a:ext>
                  </a:extLst>
                </p14:cNvPr>
                <p14:cNvContentPartPr/>
                <p14:nvPr/>
              </p14:nvContentPartPr>
              <p14:xfrm>
                <a:off x="2987578" y="3591422"/>
                <a:ext cx="688680" cy="73440"/>
              </p14:xfrm>
            </p:contentPart>
          </mc:Choice>
          <mc:Fallback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7B854533-9E85-0BB2-7917-3A797E49ACB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969938" y="3573782"/>
                  <a:ext cx="724320" cy="10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6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5E26AAE5-1F74-65AE-03CE-63E28A57934D}"/>
                    </a:ext>
                  </a:extLst>
                </p14:cNvPr>
                <p14:cNvContentPartPr/>
                <p14:nvPr/>
              </p14:nvContentPartPr>
              <p14:xfrm>
                <a:off x="2963458" y="3606902"/>
                <a:ext cx="704880" cy="99720"/>
              </p14:xfrm>
            </p:contentPart>
          </mc:Choice>
          <mc:Fallback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5E26AAE5-1F74-65AE-03CE-63E28A57934D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945818" y="3588902"/>
                  <a:ext cx="740520" cy="13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18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9A615B47-BDF5-8082-EFBF-FFB2C83DFAF4}"/>
                    </a:ext>
                  </a:extLst>
                </p14:cNvPr>
                <p14:cNvContentPartPr/>
                <p14:nvPr/>
              </p14:nvContentPartPr>
              <p14:xfrm>
                <a:off x="2992978" y="3606182"/>
                <a:ext cx="184320" cy="20160"/>
              </p14:xfrm>
            </p:contentPart>
          </mc:Choice>
          <mc:Fallback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9A615B47-BDF5-8082-EFBF-FFB2C83DFAF4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2974978" y="3588182"/>
                  <a:ext cx="219960" cy="5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xmlns:aink="http://schemas.microsoft.com/office/drawing/2016/ink" Requires="p14 aink">
            <p:contentPart p14:bwMode="auto" r:id="rId2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1A93147A-78E8-DB56-4550-D5D3A1E71632}"/>
                    </a:ext>
                  </a:extLst>
                </p14:cNvPr>
                <p14:cNvContentPartPr/>
                <p14:nvPr/>
              </p14:nvContentPartPr>
              <p14:xfrm>
                <a:off x="4104658" y="3559742"/>
                <a:ext cx="777240" cy="12492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1A93147A-78E8-DB56-4550-D5D3A1E71632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086658" y="3541742"/>
                  <a:ext cx="812880" cy="160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402880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84837"/>
            <a:ext cx="9144000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PDB Stats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5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218" y="1461959"/>
            <a:ext cx="6644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hlinkClick r:id="rId3"/>
              </a:rPr>
              <a:t>https://itk-pdb-webapps-reporting.web.cern.ch</a:t>
            </a:r>
            <a:endParaRPr lang="en-GB" sz="2000" dirty="0"/>
          </a:p>
          <a:p>
            <a:r>
              <a:rPr lang="en-GB" sz="2000" dirty="0"/>
              <a:t>Overall statistics (12/12/23 UK ~morning)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7BA46-BFB1-E14C-83B5-9D80DD2A07FA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290E47-0E5B-09F0-8A1E-046A404D14E8}"/>
              </a:ext>
            </a:extLst>
          </p:cNvPr>
          <p:cNvSpPr txBox="1"/>
          <p:nvPr/>
        </p:nvSpPr>
        <p:spPr>
          <a:xfrm>
            <a:off x="4214253" y="6457890"/>
            <a:ext cx="4929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There a lot of stuff and a lot more to come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0844452C-AC4F-B4FD-C31B-366DD9C408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77" y="2169845"/>
            <a:ext cx="2388228" cy="459535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E9CC8F-D35D-49E4-1598-CF26FC777DEA}"/>
              </a:ext>
            </a:extLst>
          </p:cNvPr>
          <p:cNvSpPr txBox="1"/>
          <p:nvPr/>
        </p:nvSpPr>
        <p:spPr>
          <a:xfrm>
            <a:off x="2987090" y="2379918"/>
            <a:ext cx="36920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Database population </a:t>
            </a:r>
            <a:r>
              <a:rPr lang="en-GB" sz="2000" b="1" dirty="0"/>
              <a:t>ongoing</a:t>
            </a:r>
            <a:r>
              <a:rPr lang="en-GB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Central online GUI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API (with documentation!)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Python API wrapper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Custom scripts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Custom </a:t>
            </a:r>
            <a:r>
              <a:rPr lang="en-GB" sz="2000" b="1" dirty="0" err="1"/>
              <a:t>webApps</a:t>
            </a:r>
            <a:endParaRPr lang="en-GB" sz="2000" b="1" dirty="0"/>
          </a:p>
        </p:txBody>
      </p:sp>
      <p:pic>
        <p:nvPicPr>
          <p:cNvPr id="15" name="Picture 14" descr="A red and blue graph&#10;&#10;Description automatically generated">
            <a:extLst>
              <a:ext uri="{FF2B5EF4-FFF2-40B4-BE49-F238E27FC236}">
                <a16:creationId xmlns:a16="http://schemas.microsoft.com/office/drawing/2014/main" id="{1B1591B7-FCB3-AAFB-9383-043284D98D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8902" y="4588185"/>
            <a:ext cx="5358089" cy="1869705"/>
          </a:xfrm>
          <a:prstGeom prst="rect">
            <a:avLst/>
          </a:prstGeom>
        </p:spPr>
      </p:pic>
      <p:pic>
        <p:nvPicPr>
          <p:cNvPr id="16" name="Picture 15" descr="A screenshot of a phone&#10;&#10;Description automatically generated">
            <a:extLst>
              <a:ext uri="{FF2B5EF4-FFF2-40B4-BE49-F238E27FC236}">
                <a16:creationId xmlns:a16="http://schemas.microsoft.com/office/drawing/2014/main" id="{8EFDE057-236B-BEB4-F9F0-70EB0C8DE4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2611" y="1386527"/>
            <a:ext cx="1903398" cy="356316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CFCD698D-7A0C-309C-E38F-1016EBADEC20}"/>
                  </a:ext>
                </a:extLst>
              </p14:cNvPr>
              <p14:cNvContentPartPr/>
              <p14:nvPr/>
            </p14:nvContentPartPr>
            <p14:xfrm>
              <a:off x="270986" y="4851532"/>
              <a:ext cx="2048400" cy="6084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CFCD698D-7A0C-309C-E38F-1016EBADEC2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7346" y="4743532"/>
                <a:ext cx="2156040" cy="276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7C4BE55D-17D7-F7F8-D543-3880E278F9B2}"/>
                  </a:ext>
                </a:extLst>
              </p14:cNvPr>
              <p14:cNvContentPartPr/>
              <p14:nvPr/>
            </p14:nvContentPartPr>
            <p14:xfrm>
              <a:off x="246866" y="4019932"/>
              <a:ext cx="2101320" cy="102600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7C4BE55D-17D7-F7F8-D543-3880E278F9B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92866" y="3912292"/>
                <a:ext cx="2208960" cy="318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29693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6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" name="Picture 1" descr="A star shaped object with text&#10;&#10;Description automatically generated">
            <a:extLst>
              <a:ext uri="{FF2B5EF4-FFF2-40B4-BE49-F238E27FC236}">
                <a16:creationId xmlns:a16="http://schemas.microsoft.com/office/drawing/2014/main" id="{78D13385-A00A-8B2A-E87B-885F1E37B5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023" y="2916306"/>
            <a:ext cx="3067050" cy="30670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F72B9A-C438-0957-6728-4B487C3E88A5}"/>
              </a:ext>
            </a:extLst>
          </p:cNvPr>
          <p:cNvSpPr txBox="1"/>
          <p:nvPr/>
        </p:nvSpPr>
        <p:spPr>
          <a:xfrm>
            <a:off x="1635710" y="2993415"/>
            <a:ext cx="6797502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REPORT GENERATION FOR THE  ATLAS ITK COMMUMINTY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0FA4C9-82B7-60DF-130C-28A781D3458F}"/>
              </a:ext>
            </a:extLst>
          </p:cNvPr>
          <p:cNvSpPr txBox="1"/>
          <p:nvPr/>
        </p:nvSpPr>
        <p:spPr>
          <a:xfrm>
            <a:off x="0" y="1444227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Released  Oct 1992</a:t>
            </a:r>
          </a:p>
          <a:p>
            <a:r>
              <a:rPr lang="en-GB" dirty="0"/>
              <a:t>#1 UK album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36E3707-C82B-4661-CCFD-517C1537C5DE}"/>
              </a:ext>
            </a:extLst>
          </p:cNvPr>
          <p:cNvSpPr/>
          <p:nvPr/>
        </p:nvSpPr>
        <p:spPr>
          <a:xfrm>
            <a:off x="1389348" y="4138764"/>
            <a:ext cx="1168400" cy="622134"/>
          </a:xfrm>
          <a:prstGeom prst="ellipse">
            <a:avLst/>
          </a:prstGeom>
          <a:solidFill>
            <a:srgbClr val="121E1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674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10620" y="384837"/>
            <a:ext cx="9150845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Pedal board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7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1" y="1438109"/>
            <a:ext cx="88440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Infrastructure built up over past year using several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Based on custom python based framework </a:t>
            </a:r>
            <a:r>
              <a:rPr lang="en-GB" sz="2000" dirty="0">
                <a:hlinkClick r:id="rId3"/>
              </a:rPr>
              <a:t>itk-reports</a:t>
            </a:r>
            <a:endParaRPr lang="en-GB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Including dashboard style reports: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Pandas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Altair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 err="1"/>
              <a:t>datapane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Script to collect gather report specifications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Containerise (with docker) to run from </a:t>
            </a:r>
            <a:r>
              <a:rPr lang="en-GB" sz="2000" dirty="0" err="1"/>
              <a:t>Cern</a:t>
            </a:r>
            <a:r>
              <a:rPr lang="en-GB" sz="2000" dirty="0"/>
              <a:t> (OKD)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Cronjobs to automate frequent generation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Reports stored as </a:t>
            </a:r>
            <a:r>
              <a:rPr lang="en-GB" sz="2000" i="1" dirty="0"/>
              <a:t>html</a:t>
            </a:r>
            <a:r>
              <a:rPr lang="en-GB" sz="2000" dirty="0"/>
              <a:t> files on </a:t>
            </a:r>
            <a:r>
              <a:rPr lang="en-GB" sz="2000" dirty="0" err="1"/>
              <a:t>eos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Additional automation to collate, link and publish available reports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Published from </a:t>
            </a:r>
            <a:r>
              <a:rPr lang="en-GB" sz="2000" dirty="0" err="1"/>
              <a:t>Cern</a:t>
            </a:r>
            <a:r>
              <a:rPr lang="en-GB" sz="2000" dirty="0"/>
              <a:t>: </a:t>
            </a:r>
            <a:r>
              <a:rPr lang="en-GB" sz="2000" dirty="0" err="1">
                <a:hlinkClick r:id="rId4"/>
              </a:rPr>
              <a:t>itk</a:t>
            </a:r>
            <a:r>
              <a:rPr lang="en-GB" sz="2000" dirty="0">
                <a:hlinkClick r:id="rId4"/>
              </a:rPr>
              <a:t>-reports-repository</a:t>
            </a:r>
            <a:endParaRPr lang="en-GB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8" name="Picture 4" descr="Guitar Pedal Order Matters! - The Signal Chain &amp; Effects Loop Guide | LN">
            <a:extLst>
              <a:ext uri="{FF2B5EF4-FFF2-40B4-BE49-F238E27FC236}">
                <a16:creationId xmlns:a16="http://schemas.microsoft.com/office/drawing/2014/main" id="{14285C68-0380-AB61-D04D-0BB48E8D2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7601" y="5221467"/>
            <a:ext cx="3867150" cy="163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Python Logo PNG Vector (SVG) Free Download">
            <a:extLst>
              <a:ext uri="{FF2B5EF4-FFF2-40B4-BE49-F238E27FC236}">
                <a16:creationId xmlns:a16="http://schemas.microsoft.com/office/drawing/2014/main" id="{6ECAC8ED-20BC-1546-A92B-1182C7CB7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3599" y="1402617"/>
            <a:ext cx="626036" cy="62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F668EC01-75B5-9AC2-C94F-A0258C301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3404" y="5864455"/>
            <a:ext cx="896231" cy="95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ocker, logo, logos icon - Free download on Iconfinder">
            <a:extLst>
              <a:ext uri="{FF2B5EF4-FFF2-40B4-BE49-F238E27FC236}">
                <a16:creationId xmlns:a16="http://schemas.microsoft.com/office/drawing/2014/main" id="{8FA20E68-505E-7104-A768-B5761362A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7052" y="4252471"/>
            <a:ext cx="883173" cy="88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Datapane">
            <a:extLst>
              <a:ext uri="{FF2B5EF4-FFF2-40B4-BE49-F238E27FC236}">
                <a16:creationId xmlns:a16="http://schemas.microsoft.com/office/drawing/2014/main" id="{CAF4F4E7-A9E5-AD52-DC48-D4C75F03C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5759" y="3530402"/>
            <a:ext cx="844466" cy="84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>
            <a:extLst>
              <a:ext uri="{FF2B5EF4-FFF2-40B4-BE49-F238E27FC236}">
                <a16:creationId xmlns:a16="http://schemas.microsoft.com/office/drawing/2014/main" id="{8EC6E30F-0E60-A5B5-ED12-F4BC49E980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84119" y="2033268"/>
            <a:ext cx="669750" cy="73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ress and Logos | GitLab">
            <a:extLst>
              <a:ext uri="{FF2B5EF4-FFF2-40B4-BE49-F238E27FC236}">
                <a16:creationId xmlns:a16="http://schemas.microsoft.com/office/drawing/2014/main" id="{3A6E4428-998C-0F1B-6901-A44D8DDE89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5759" y="5043097"/>
            <a:ext cx="813876" cy="75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Vega-Altair: Declarative Visualization in Python — Vega-Altair 5.2.0  documentation">
            <a:extLst>
              <a:ext uri="{FF2B5EF4-FFF2-40B4-BE49-F238E27FC236}">
                <a16:creationId xmlns:a16="http://schemas.microsoft.com/office/drawing/2014/main" id="{2857FFF1-6758-C0BE-48F3-5FC833B25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5759" y="2744741"/>
            <a:ext cx="898869" cy="89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Changing the logo and icons - Material for MkDocs">
            <a:extLst>
              <a:ext uri="{FF2B5EF4-FFF2-40B4-BE49-F238E27FC236}">
                <a16:creationId xmlns:a16="http://schemas.microsoft.com/office/drawing/2014/main" id="{F2B0AA2D-283B-1E04-E4F1-DDC5955C5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565" y="5864455"/>
            <a:ext cx="1003839" cy="100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21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8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251" y="1438109"/>
            <a:ext cx="8844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Per Component type: current location and current stage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 descr="A graph with colorful bars&#10;&#10;Description automatically generated">
            <a:extLst>
              <a:ext uri="{FF2B5EF4-FFF2-40B4-BE49-F238E27FC236}">
                <a16:creationId xmlns:a16="http://schemas.microsoft.com/office/drawing/2014/main" id="{C2AC868F-83B4-6CDA-595B-0EB8BF3B54B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98286"/>
            <a:ext cx="3376371" cy="16187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D38A998-44F7-D747-2D6E-DF385B643FA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9962" y="1798286"/>
            <a:ext cx="5350264" cy="1734310"/>
          </a:xfrm>
          <a:prstGeom prst="rect">
            <a:avLst/>
          </a:prstGeom>
        </p:spPr>
      </p:pic>
      <p:pic>
        <p:nvPicPr>
          <p:cNvPr id="3" name="Picture 2" descr="A close-up of a chart&#10;&#10;Description automatically generated">
            <a:extLst>
              <a:ext uri="{FF2B5EF4-FFF2-40B4-BE49-F238E27FC236}">
                <a16:creationId xmlns:a16="http://schemas.microsoft.com/office/drawing/2014/main" id="{6075718E-31F8-E520-CB7A-7DFB95043D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39" y="3474819"/>
            <a:ext cx="7044795" cy="1337833"/>
          </a:xfrm>
          <a:prstGeom prst="rect">
            <a:avLst/>
          </a:prstGeom>
        </p:spPr>
      </p:pic>
      <p:pic>
        <p:nvPicPr>
          <p:cNvPr id="11" name="Picture 10" descr="A graph with colorful bars&#10;&#10;Description automatically generated">
            <a:extLst>
              <a:ext uri="{FF2B5EF4-FFF2-40B4-BE49-F238E27FC236}">
                <a16:creationId xmlns:a16="http://schemas.microsoft.com/office/drawing/2014/main" id="{52E28D02-0873-4681-1321-DE1CD7D6103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067" y="5135330"/>
            <a:ext cx="5127934" cy="1694377"/>
          </a:xfrm>
          <a:prstGeom prst="rect">
            <a:avLst/>
          </a:prstGeom>
        </p:spPr>
      </p:pic>
      <p:pic>
        <p:nvPicPr>
          <p:cNvPr id="13" name="Picture 12" descr="A graph with numbers and dots&#10;&#10;Description automatically generated">
            <a:extLst>
              <a:ext uri="{FF2B5EF4-FFF2-40B4-BE49-F238E27FC236}">
                <a16:creationId xmlns:a16="http://schemas.microsoft.com/office/drawing/2014/main" id="{126C5ADE-5FAD-FD7E-E3F5-7D312D69292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774319"/>
            <a:ext cx="3789962" cy="2111845"/>
          </a:xfrm>
          <a:prstGeom prst="rect">
            <a:avLst/>
          </a:prstGeom>
        </p:spPr>
      </p:pic>
      <p:pic>
        <p:nvPicPr>
          <p:cNvPr id="14" name="Picture 13" descr="A graph with numbers and a red line&#10;&#10;Description automatically generated">
            <a:extLst>
              <a:ext uri="{FF2B5EF4-FFF2-40B4-BE49-F238E27FC236}">
                <a16:creationId xmlns:a16="http://schemas.microsoft.com/office/drawing/2014/main" id="{C8E510EF-43AB-9FFB-B685-57769E29394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613" y="3515002"/>
            <a:ext cx="1917161" cy="163792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384837"/>
            <a:ext cx="9140226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Visual Compositions</a:t>
            </a:r>
          </a:p>
        </p:txBody>
      </p:sp>
    </p:spTree>
    <p:extLst>
      <p:ext uri="{BB962C8B-B14F-4D97-AF65-F5344CB8AC3E}">
        <p14:creationId xmlns:p14="http://schemas.microsoft.com/office/powerpoint/2010/main" val="3077423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7601" y="240065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8483599" y="156057"/>
            <a:ext cx="482720" cy="457560"/>
          </a:xfrm>
          <a:prstGeom prst="rect">
            <a:avLst/>
          </a:prstGeom>
        </p:spPr>
        <p:txBody>
          <a:bodyPr lIns="90000" tIns="46800" rIns="90000" bIns="46800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FC883A5-1794-410D-BF47-D737818088EC}" type="slidenum">
              <a:rPr lang="en-US" b="1" smtClean="0">
                <a:solidFill>
                  <a:schemeClr val="bg1"/>
                </a:solidFill>
              </a:rPr>
              <a:pPr algn="r"/>
              <a:t>9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D3596-4DE6-A24D-9A1F-E3D7840059E7}"/>
              </a:ext>
            </a:extLst>
          </p:cNvPr>
          <p:cNvSpPr/>
          <p:nvPr/>
        </p:nvSpPr>
        <p:spPr>
          <a:xfrm>
            <a:off x="3774" y="224274"/>
            <a:ext cx="2383827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A graph of different stages&#10;&#10;Description automatically generated with medium confidence">
            <a:extLst>
              <a:ext uri="{FF2B5EF4-FFF2-40B4-BE49-F238E27FC236}">
                <a16:creationId xmlns:a16="http://schemas.microsoft.com/office/drawing/2014/main" id="{227053FB-2B11-2896-5D06-7980FDB498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69892"/>
            <a:ext cx="4893733" cy="2970045"/>
          </a:xfrm>
          <a:prstGeom prst="rect">
            <a:avLst/>
          </a:prstGeom>
        </p:spPr>
      </p:pic>
      <p:pic>
        <p:nvPicPr>
          <p:cNvPr id="18" name="Picture 1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56BB0314-2DD9-A734-78E7-31736B04065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853" y="3117244"/>
            <a:ext cx="4893733" cy="1676058"/>
          </a:xfrm>
          <a:prstGeom prst="rect">
            <a:avLst/>
          </a:prstGeom>
        </p:spPr>
      </p:pic>
      <p:pic>
        <p:nvPicPr>
          <p:cNvPr id="21" name="Picture 20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989DD882-EC5F-30C6-C0D2-266900501F8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93302"/>
            <a:ext cx="5537744" cy="2087712"/>
          </a:xfrm>
          <a:prstGeom prst="rect">
            <a:avLst/>
          </a:prstGeom>
        </p:spPr>
      </p:pic>
      <p:pic>
        <p:nvPicPr>
          <p:cNvPr id="25" name="Picture 24" descr="A pie chart with different colored circles&#10;&#10;Description automatically generated">
            <a:extLst>
              <a:ext uri="{FF2B5EF4-FFF2-40B4-BE49-F238E27FC236}">
                <a16:creationId xmlns:a16="http://schemas.microsoft.com/office/drawing/2014/main" id="{86528EBC-29BD-9D73-0ABE-6F2F3E1ABB5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589" y="1383753"/>
            <a:ext cx="2616997" cy="1799185"/>
          </a:xfrm>
          <a:prstGeom prst="rect">
            <a:avLst/>
          </a:prstGeom>
        </p:spPr>
      </p:pic>
      <p:pic>
        <p:nvPicPr>
          <p:cNvPr id="27" name="Picture 26" descr="A group of bars with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1ED0A76E-6FA1-E6C5-9C05-DD4E37D3593B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2773" y="4793302"/>
            <a:ext cx="3101227" cy="20646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384837"/>
            <a:ext cx="9140226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b="1" dirty="0">
                <a:solidFill>
                  <a:schemeClr val="bg1"/>
                </a:solidFill>
              </a:rPr>
              <a:t>More Eye Noises</a:t>
            </a:r>
          </a:p>
        </p:txBody>
      </p:sp>
    </p:spTree>
    <p:extLst>
      <p:ext uri="{BB962C8B-B14F-4D97-AF65-F5344CB8AC3E}">
        <p14:creationId xmlns:p14="http://schemas.microsoft.com/office/powerpoint/2010/main" val="918263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108419</TotalTime>
  <Words>360</Words>
  <Application>Microsoft Macintosh PowerPoint</Application>
  <PresentationFormat>On-screen Show (4:3)</PresentationFormat>
  <Paragraphs>91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Impact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Kenneth Wraight</cp:lastModifiedBy>
  <cp:revision>2804</cp:revision>
  <cp:lastPrinted>2023-11-22T13:14:40Z</cp:lastPrinted>
  <dcterms:modified xsi:type="dcterms:W3CDTF">2023-12-12T11:20:56Z</dcterms:modified>
</cp:coreProperties>
</file>