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E99DF-9078-FFA0-B4CB-BF4CBA850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B37C1-057B-4CFE-A52F-E944B768B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FCA14-5000-DC04-B344-100FD94FF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532F8-1B7A-5041-E08D-FB046B732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73B86-1753-527E-A13B-4642B70DC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381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E987-2F19-154E-297A-BE55CAD91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AD15E4-4860-76F7-5BE0-01D64F052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6000D-0A08-7AD9-A532-1FFCDCBE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F18C6-422F-CDAF-368E-53926F84F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D9591-393A-5B06-250A-DE4C8CA54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46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8ECFB1-4E32-2D70-52A0-F247F72BB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BA7D66-E271-480B-03B8-1685891D1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7CFF3-B6C2-ABAA-9058-BCF79F132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70AF8-EA84-DA52-58FB-2E4CE6B4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DDDD7-8DD0-E76C-8FAD-2DC3160C4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37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302F-4CE7-092B-82A5-8191E1F5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C2878-E469-F5F3-CD4D-03966E424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95971-E74F-4927-363B-C09A82D4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772F3-1D8F-0633-D149-06A5ACB63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939E8-0403-CB71-D25D-F5213B80A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1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52BCD-075B-D387-A66B-BE1136244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F6B87-88A0-ECC5-6365-503635D78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3AFDB-3A06-5EAA-72ED-F61A59D14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578ED-6F49-443A-2167-119762956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0B6E-AC8F-844C-D60C-F86706CE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06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DD609-84F6-83D0-73FC-B7167AA58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F475C-8FDF-140B-29E0-41DEA59CE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9B3E0-CDD4-959C-8F09-E0374342A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2B3E0-DEBD-9C03-2BCA-EB4080F6B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A7DF0-94AE-AC6E-6AEB-66DD7BFE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1BD68-BF49-B9DA-1CF4-0FE4B797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2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4E76A-FE04-B76D-3AC9-132691066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BAFA1-923C-A8CE-8C37-82055584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5FA3D1-CB73-B876-000F-4108B7B9D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E669BC-E9A4-D7E6-8D6A-EED511FC34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E19E8D-465C-940B-B624-328D99E17C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80CEEE-45CC-AA47-C238-4D8FDB8CB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40646E-7ED5-8DC2-A8E1-FA37A6E7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D4DE7-6F0C-C6AA-6F91-2C25983D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89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56C66-8847-617E-6110-38347F428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D7277-604C-379B-7D5D-3439BD841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A280D0-2844-8543-7DF5-D96FB406E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2D934-54F9-EE47-F761-E81FFC89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676203-8595-3F0C-4194-802536C39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CE329-F88C-16F3-FDCD-A13B09D20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C67D9-C00E-929A-BE1A-9FA0DADB5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4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6F7DB-A26E-8B78-0F11-CC90E595D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0E010-A1FC-9B40-5F10-2EDB13983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F958A-62CC-D669-8AF4-2E22C315C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1B9B7-482D-66D5-02BE-507835516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06C41C-E463-BBCA-2DC5-46D7481CD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1A270-47E2-B2E0-D688-8865BAB2C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7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7F82D-AFAF-100E-A42E-64E3B114A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D02588-684F-DCC1-8BB2-C6786B8009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EBEE5F-746B-D9F5-78B9-8ACCC8623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A7DF47-7F4F-7F70-B55D-D0CC83BB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CF92C-4BE2-8B64-6463-63C917B5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389EF-F1AE-16B8-B54A-31E3497C4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49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0C342A-44E1-7FA1-C42A-2E5AB22F2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372B0-3B99-E676-BD53-F758EE3C3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526D2-9A1A-A7FF-16C1-1B0F2A64F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7C4E0-1EA2-4156-A471-404F5C1AEFDB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57682-E1A9-96A0-E6CA-AB93765E4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6664F-5C10-8BAE-2E13-D3619FAB7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DEA95-721B-48F5-9266-0C0EE17FC0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80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4000" r="-7000" b="-1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E643F-CBF0-6CA3-C3A0-BCB57E6974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/>
              <a:t>“</a:t>
            </a:r>
            <a:r>
              <a:rPr lang="en-US" sz="8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If Eggs are Weird Then You Must Be an Egg”</a:t>
            </a:r>
            <a:endParaRPr lang="en-GB" sz="8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63AE7-E8E5-F11D-09E8-31C35B1BB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31491"/>
            <a:ext cx="9144000" cy="621145"/>
          </a:xfrm>
        </p:spPr>
        <p:txBody>
          <a:bodyPr>
            <a:normAutofit fontScale="92500"/>
          </a:bodyPr>
          <a:lstStyle/>
          <a:p>
            <a:r>
              <a:rPr lang="en-US" sz="2800" b="1" dirty="0"/>
              <a:t>A review into my mental state while completing menial tasks</a:t>
            </a:r>
            <a:endParaRPr lang="en-GB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733958-A177-CCB9-04BD-1AF04D4152AD}"/>
              </a:ext>
            </a:extLst>
          </p:cNvPr>
          <p:cNvSpPr txBox="1"/>
          <p:nvPr/>
        </p:nvSpPr>
        <p:spPr>
          <a:xfrm>
            <a:off x="1345634" y="5870145"/>
            <a:ext cx="9975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Rory McFeely</a:t>
            </a:r>
            <a:endParaRPr lang="en-GB" sz="2000" dirty="0"/>
          </a:p>
        </p:txBody>
      </p:sp>
      <p:sp>
        <p:nvSpPr>
          <p:cNvPr id="5" name="AutoShape 2" descr="What if Dr Eggman from Sonic was Mario's main villain would Mario stand a  chance or would he be easier for Mario to defeat than bowser : r/Mario">
            <a:extLst>
              <a:ext uri="{FF2B5EF4-FFF2-40B4-BE49-F238E27FC236}">
                <a16:creationId xmlns:a16="http://schemas.microsoft.com/office/drawing/2014/main" id="{69AF9A8D-B248-1404-EF6C-2DFA16C3AB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049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1A9C6-ED03-58EA-A828-F22CA90AE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49" y="304740"/>
            <a:ext cx="1128335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Who is this man and why does he have a microphone?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3186D-1D37-7F6A-50C3-4DE1455B1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362" y="1949568"/>
            <a:ext cx="4829354" cy="4261451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Is as Éirinn mé</a:t>
            </a:r>
          </a:p>
          <a:p>
            <a:pPr lvl="1"/>
            <a:r>
              <a:rPr lang="en-US" sz="3200" dirty="0"/>
              <a:t>Cannot pronounce:</a:t>
            </a:r>
          </a:p>
          <a:p>
            <a:pPr lvl="1"/>
            <a:r>
              <a:rPr lang="en-US" sz="3200" dirty="0"/>
              <a:t>3, 33, 1/3 etc.</a:t>
            </a:r>
          </a:p>
          <a:p>
            <a:r>
              <a:rPr lang="en-US" sz="3600" dirty="0"/>
              <a:t>1</a:t>
            </a:r>
            <a:r>
              <a:rPr lang="en-US" sz="3600" baseline="30000" dirty="0"/>
              <a:t>st</a:t>
            </a:r>
            <a:r>
              <a:rPr lang="en-US" sz="3600" dirty="0"/>
              <a:t> Year PhD</a:t>
            </a:r>
          </a:p>
          <a:p>
            <a:pPr lvl="1"/>
            <a:r>
              <a:rPr lang="en-US" sz="3200" dirty="0"/>
              <a:t>Det dev</a:t>
            </a:r>
          </a:p>
          <a:p>
            <a:pPr lvl="1"/>
            <a:r>
              <a:rPr lang="en-US" sz="3200" dirty="0"/>
              <a:t>HPD for use in SEM</a:t>
            </a:r>
          </a:p>
          <a:p>
            <a:r>
              <a:rPr lang="en-US" sz="3600" dirty="0"/>
              <a:t>Writes questionable code</a:t>
            </a:r>
          </a:p>
        </p:txBody>
      </p:sp>
      <p:pic>
        <p:nvPicPr>
          <p:cNvPr id="6" name="Picture 5" descr="Cartoon of two people with flashlights&#10;&#10;Description automatically generated">
            <a:extLst>
              <a:ext uri="{FF2B5EF4-FFF2-40B4-BE49-F238E27FC236}">
                <a16:creationId xmlns:a16="http://schemas.microsoft.com/office/drawing/2014/main" id="{4258F354-1CDE-EFE7-AD87-EFA09C69E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715" y="1735881"/>
            <a:ext cx="5305247" cy="39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1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24156-3483-C27A-694F-916B0DCC0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815" y="365125"/>
            <a:ext cx="11257472" cy="1558566"/>
          </a:xfrm>
        </p:spPr>
        <p:txBody>
          <a:bodyPr/>
          <a:lstStyle/>
          <a:p>
            <a:r>
              <a:rPr lang="en-US" dirty="0"/>
              <a:t>If Stevie Wonder implemented numerical methods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C8ABD2B-D12E-2239-B23D-F3ADCC440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490" y="2867426"/>
            <a:ext cx="11527019" cy="1123147"/>
          </a:xfrm>
        </p:spPr>
      </p:pic>
    </p:spTree>
    <p:extLst>
      <p:ext uri="{BB962C8B-B14F-4D97-AF65-F5344CB8AC3E}">
        <p14:creationId xmlns:p14="http://schemas.microsoft.com/office/powerpoint/2010/main" val="321496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B9C1-1AF9-7B38-345A-45EE3BC9E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IF MANIA!!!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32F8DE-E277-AD2F-E672-EF4E68D2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373" y="2419928"/>
            <a:ext cx="8383254" cy="23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5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EAE87-696C-94ED-E4ED-C74BA611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Saint Anthony always delivers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17ED2C-8FC3-5E73-D525-A9FF2D22C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26" y="2855343"/>
            <a:ext cx="11236747" cy="172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7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B956F-F430-E9BD-B28F-0A8D589CA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Divine intervention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922467-6898-9F8F-623E-F86371922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25" y="2533072"/>
            <a:ext cx="11663350" cy="179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0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“If Eggs are Weird Then You Must Be an Egg”</vt:lpstr>
      <vt:lpstr>Who is this man and why does he have a microphone?</vt:lpstr>
      <vt:lpstr>If Stevie Wonder implemented numerical methods</vt:lpstr>
      <vt:lpstr>IF MANIA!!!</vt:lpstr>
      <vt:lpstr>Saint Anthony always delivers</vt:lpstr>
      <vt:lpstr>Divine intervention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“If Eggs are Weird Then You Must Be an Egg”</dc:title>
  <dc:creator>Rory McFeely (PGR)</dc:creator>
  <cp:lastModifiedBy>Rory McFeely (PGR)</cp:lastModifiedBy>
  <cp:revision>5</cp:revision>
  <dcterms:created xsi:type="dcterms:W3CDTF">2023-12-07T16:40:01Z</dcterms:created>
  <dcterms:modified xsi:type="dcterms:W3CDTF">2023-12-11T23:10:05Z</dcterms:modified>
</cp:coreProperties>
</file>