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358" r:id="rId3"/>
    <p:sldId id="347" r:id="rId4"/>
    <p:sldId id="369" r:id="rId5"/>
    <p:sldId id="375" r:id="rId6"/>
    <p:sldId id="373" r:id="rId7"/>
    <p:sldId id="376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411" y="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4B0659-1F61-4E13-B06F-A9ACAD8AABBA}" type="doc">
      <dgm:prSet loTypeId="urn:microsoft.com/office/officeart/2005/8/layout/arrow5" loCatId="process" qsTypeId="urn:microsoft.com/office/officeart/2005/8/quickstyle/3d8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C7FF15F-DA62-4F93-BB8A-552A253A0D67}">
      <dgm:prSet phldrT="[Text]"/>
      <dgm:spPr/>
      <dgm:t>
        <a:bodyPr/>
        <a:lstStyle/>
        <a:p>
          <a:r>
            <a:rPr lang="en-GB" dirty="0"/>
            <a:t>NPE</a:t>
          </a:r>
        </a:p>
      </dgm:t>
    </dgm:pt>
    <dgm:pt modelId="{EC0855D4-3F85-44BC-AB18-3B0663832E70}" type="parTrans" cxnId="{A8C3A21F-4A94-4CC1-8C66-82393A64B13A}">
      <dgm:prSet/>
      <dgm:spPr/>
      <dgm:t>
        <a:bodyPr/>
        <a:lstStyle/>
        <a:p>
          <a:endParaRPr lang="en-GB"/>
        </a:p>
      </dgm:t>
    </dgm:pt>
    <dgm:pt modelId="{FE20A2CC-62E1-4A30-9DA8-92D692CCE1AB}" type="sibTrans" cxnId="{A8C3A21F-4A94-4CC1-8C66-82393A64B13A}">
      <dgm:prSet/>
      <dgm:spPr/>
      <dgm:t>
        <a:bodyPr/>
        <a:lstStyle/>
        <a:p>
          <a:endParaRPr lang="en-GB"/>
        </a:p>
      </dgm:t>
    </dgm:pt>
    <dgm:pt modelId="{D4ACBA2A-2863-46F3-9FE2-9DA15BCEF31E}">
      <dgm:prSet phldrT="[Text]"/>
      <dgm:spPr/>
      <dgm:t>
        <a:bodyPr/>
        <a:lstStyle/>
        <a:p>
          <a:r>
            <a:rPr lang="en-GB" dirty="0"/>
            <a:t>PPE</a:t>
          </a:r>
        </a:p>
      </dgm:t>
    </dgm:pt>
    <dgm:pt modelId="{D51F2038-2E20-464E-AB3F-D8771D90376A}" type="parTrans" cxnId="{CF405A89-8C92-424D-8753-9C3AAC1E2FA0}">
      <dgm:prSet/>
      <dgm:spPr/>
      <dgm:t>
        <a:bodyPr/>
        <a:lstStyle/>
        <a:p>
          <a:endParaRPr lang="en-GB"/>
        </a:p>
      </dgm:t>
    </dgm:pt>
    <dgm:pt modelId="{5C275C17-0123-4EB5-816F-B69699162BEE}" type="sibTrans" cxnId="{CF405A89-8C92-424D-8753-9C3AAC1E2FA0}">
      <dgm:prSet/>
      <dgm:spPr/>
      <dgm:t>
        <a:bodyPr/>
        <a:lstStyle/>
        <a:p>
          <a:endParaRPr lang="en-GB"/>
        </a:p>
      </dgm:t>
    </dgm:pt>
    <dgm:pt modelId="{B30B681C-CF2F-4D5C-B107-9B64BE13D2D7}">
      <dgm:prSet phldrT="[Text]"/>
      <dgm:spPr/>
      <dgm:t>
        <a:bodyPr/>
        <a:lstStyle/>
        <a:p>
          <a:r>
            <a:rPr lang="en-GB" dirty="0"/>
            <a:t>Optics</a:t>
          </a:r>
        </a:p>
      </dgm:t>
    </dgm:pt>
    <dgm:pt modelId="{881A3491-EC6B-466A-9573-02CFB3686168}" type="parTrans" cxnId="{24ADF57C-0157-4516-B53B-867F545CBF88}">
      <dgm:prSet/>
      <dgm:spPr/>
      <dgm:t>
        <a:bodyPr/>
        <a:lstStyle/>
        <a:p>
          <a:endParaRPr lang="en-GB"/>
        </a:p>
      </dgm:t>
    </dgm:pt>
    <dgm:pt modelId="{AE9AEEE4-FBF7-494B-88FF-8A657C80B684}" type="sibTrans" cxnId="{24ADF57C-0157-4516-B53B-867F545CBF88}">
      <dgm:prSet/>
      <dgm:spPr/>
      <dgm:t>
        <a:bodyPr/>
        <a:lstStyle/>
        <a:p>
          <a:endParaRPr lang="en-GB"/>
        </a:p>
      </dgm:t>
    </dgm:pt>
    <dgm:pt modelId="{04B94271-A635-4CCB-8CA5-E054AD44BFB1}">
      <dgm:prSet/>
      <dgm:spPr/>
      <dgm:t>
        <a:bodyPr/>
        <a:lstStyle/>
        <a:p>
          <a:r>
            <a:rPr lang="en-GB" dirty="0"/>
            <a:t>PPT</a:t>
          </a:r>
        </a:p>
      </dgm:t>
    </dgm:pt>
    <dgm:pt modelId="{E5AA9597-D376-4940-9D78-4096DED56232}" type="parTrans" cxnId="{3DBE586A-F8D0-4FD9-A00E-6B322C3D8A97}">
      <dgm:prSet/>
      <dgm:spPr/>
      <dgm:t>
        <a:bodyPr/>
        <a:lstStyle/>
        <a:p>
          <a:endParaRPr lang="en-GB"/>
        </a:p>
      </dgm:t>
    </dgm:pt>
    <dgm:pt modelId="{4CA28F2D-C02B-4279-955E-BEB8A5778861}" type="sibTrans" cxnId="{3DBE586A-F8D0-4FD9-A00E-6B322C3D8A97}">
      <dgm:prSet/>
      <dgm:spPr/>
      <dgm:t>
        <a:bodyPr/>
        <a:lstStyle/>
        <a:p>
          <a:endParaRPr lang="en-GB"/>
        </a:p>
      </dgm:t>
    </dgm:pt>
    <dgm:pt modelId="{E16C36CA-DF42-4113-9A93-48C27C15D8EF}">
      <dgm:prSet/>
      <dgm:spPr/>
      <dgm:t>
        <a:bodyPr/>
        <a:lstStyle/>
        <a:p>
          <a:r>
            <a:rPr lang="en-GB" dirty="0"/>
            <a:t>IGR</a:t>
          </a:r>
        </a:p>
      </dgm:t>
    </dgm:pt>
    <dgm:pt modelId="{C0FF012E-3798-45E6-B001-97706EC9A130}" type="parTrans" cxnId="{3DD08CBA-F39D-4A75-929C-03818D6D4902}">
      <dgm:prSet/>
      <dgm:spPr/>
      <dgm:t>
        <a:bodyPr/>
        <a:lstStyle/>
        <a:p>
          <a:endParaRPr lang="en-GB"/>
        </a:p>
      </dgm:t>
    </dgm:pt>
    <dgm:pt modelId="{D90A1619-CF33-4945-8360-F9E9092F273A}" type="sibTrans" cxnId="{3DD08CBA-F39D-4A75-929C-03818D6D4902}">
      <dgm:prSet/>
      <dgm:spPr/>
      <dgm:t>
        <a:bodyPr/>
        <a:lstStyle/>
        <a:p>
          <a:endParaRPr lang="en-GB"/>
        </a:p>
      </dgm:t>
    </dgm:pt>
    <dgm:pt modelId="{49D88971-D868-48BA-A08A-A4840494CF23}">
      <dgm:prSet/>
      <dgm:spPr/>
      <dgm:t>
        <a:bodyPr/>
        <a:lstStyle/>
        <a:p>
          <a:r>
            <a:rPr lang="en-GB" dirty="0"/>
            <a:t>SSP</a:t>
          </a:r>
        </a:p>
      </dgm:t>
    </dgm:pt>
    <dgm:pt modelId="{FCF2F491-D770-411B-95E5-F5DC285D5171}" type="parTrans" cxnId="{019BDC1F-E1C5-4CF7-BF15-D2871DF0CD53}">
      <dgm:prSet/>
      <dgm:spPr/>
      <dgm:t>
        <a:bodyPr/>
        <a:lstStyle/>
        <a:p>
          <a:endParaRPr lang="en-GB"/>
        </a:p>
      </dgm:t>
    </dgm:pt>
    <dgm:pt modelId="{0F0438C4-429B-4901-8BC7-858BD21035E1}" type="sibTrans" cxnId="{019BDC1F-E1C5-4CF7-BF15-D2871DF0CD53}">
      <dgm:prSet/>
      <dgm:spPr/>
      <dgm:t>
        <a:bodyPr/>
        <a:lstStyle/>
        <a:p>
          <a:endParaRPr lang="en-GB"/>
        </a:p>
      </dgm:t>
    </dgm:pt>
    <dgm:pt modelId="{C7FB18B2-F5E1-49DA-810B-EEDFBE67B790}">
      <dgm:prSet/>
      <dgm:spPr/>
      <dgm:t>
        <a:bodyPr/>
        <a:lstStyle/>
        <a:p>
          <a:r>
            <a:rPr lang="en-GB" dirty="0" err="1"/>
            <a:t>Astro</a:t>
          </a:r>
          <a:endParaRPr lang="en-GB" dirty="0"/>
        </a:p>
      </dgm:t>
    </dgm:pt>
    <dgm:pt modelId="{09EC2E0C-8CF7-4616-8E09-29F66B81FD4A}" type="parTrans" cxnId="{8AA60CD1-3424-4163-965D-25E900A3BA0A}">
      <dgm:prSet/>
      <dgm:spPr/>
      <dgm:t>
        <a:bodyPr/>
        <a:lstStyle/>
        <a:p>
          <a:endParaRPr lang="en-GB"/>
        </a:p>
      </dgm:t>
    </dgm:pt>
    <dgm:pt modelId="{9A083244-3D8F-4B67-BD23-42C418128590}" type="sibTrans" cxnId="{8AA60CD1-3424-4163-965D-25E900A3BA0A}">
      <dgm:prSet/>
      <dgm:spPr/>
      <dgm:t>
        <a:bodyPr/>
        <a:lstStyle/>
        <a:p>
          <a:endParaRPr lang="en-GB"/>
        </a:p>
      </dgm:t>
    </dgm:pt>
    <dgm:pt modelId="{7DEA5AA7-2AC8-4C0E-A3C0-47F21EF8A8DA}" type="pres">
      <dgm:prSet presAssocID="{1C4B0659-1F61-4E13-B06F-A9ACAD8AABBA}" presName="diagram" presStyleCnt="0">
        <dgm:presLayoutVars>
          <dgm:dir/>
          <dgm:resizeHandles val="exact"/>
        </dgm:presLayoutVars>
      </dgm:prSet>
      <dgm:spPr/>
    </dgm:pt>
    <dgm:pt modelId="{D20584D1-0ADE-4EE2-B8D9-A966F48A9196}" type="pres">
      <dgm:prSet presAssocID="{5C7FF15F-DA62-4F93-BB8A-552A253A0D67}" presName="arrow" presStyleLbl="node1" presStyleIdx="0" presStyleCnt="7">
        <dgm:presLayoutVars>
          <dgm:bulletEnabled val="1"/>
        </dgm:presLayoutVars>
      </dgm:prSet>
      <dgm:spPr/>
    </dgm:pt>
    <dgm:pt modelId="{40DC61E0-A310-46A6-8583-B2367354DECE}" type="pres">
      <dgm:prSet presAssocID="{D4ACBA2A-2863-46F3-9FE2-9DA15BCEF31E}" presName="arrow" presStyleLbl="node1" presStyleIdx="1" presStyleCnt="7">
        <dgm:presLayoutVars>
          <dgm:bulletEnabled val="1"/>
        </dgm:presLayoutVars>
      </dgm:prSet>
      <dgm:spPr/>
    </dgm:pt>
    <dgm:pt modelId="{971CFB4A-815A-4A10-9071-F0B3E0E3AE9E}" type="pres">
      <dgm:prSet presAssocID="{04B94271-A635-4CCB-8CA5-E054AD44BFB1}" presName="arrow" presStyleLbl="node1" presStyleIdx="2" presStyleCnt="7">
        <dgm:presLayoutVars>
          <dgm:bulletEnabled val="1"/>
        </dgm:presLayoutVars>
      </dgm:prSet>
      <dgm:spPr/>
    </dgm:pt>
    <dgm:pt modelId="{4F3F55F4-0F84-4A44-BF3E-00B34E03EFA7}" type="pres">
      <dgm:prSet presAssocID="{E16C36CA-DF42-4113-9A93-48C27C15D8EF}" presName="arrow" presStyleLbl="node1" presStyleIdx="3" presStyleCnt="7">
        <dgm:presLayoutVars>
          <dgm:bulletEnabled val="1"/>
        </dgm:presLayoutVars>
      </dgm:prSet>
      <dgm:spPr/>
    </dgm:pt>
    <dgm:pt modelId="{2022F9E4-862A-4C26-8B4E-5F4FBCFCC76F}" type="pres">
      <dgm:prSet presAssocID="{49D88971-D868-48BA-A08A-A4840494CF23}" presName="arrow" presStyleLbl="node1" presStyleIdx="4" presStyleCnt="7">
        <dgm:presLayoutVars>
          <dgm:bulletEnabled val="1"/>
        </dgm:presLayoutVars>
      </dgm:prSet>
      <dgm:spPr/>
    </dgm:pt>
    <dgm:pt modelId="{0818221E-3E4B-4C65-8B55-78D494FC6419}" type="pres">
      <dgm:prSet presAssocID="{B30B681C-CF2F-4D5C-B107-9B64BE13D2D7}" presName="arrow" presStyleLbl="node1" presStyleIdx="5" presStyleCnt="7">
        <dgm:presLayoutVars>
          <dgm:bulletEnabled val="1"/>
        </dgm:presLayoutVars>
      </dgm:prSet>
      <dgm:spPr/>
    </dgm:pt>
    <dgm:pt modelId="{A8DDD954-B602-49EE-B53F-5D706650D40F}" type="pres">
      <dgm:prSet presAssocID="{C7FB18B2-F5E1-49DA-810B-EEDFBE67B790}" presName="arrow" presStyleLbl="node1" presStyleIdx="6" presStyleCnt="7">
        <dgm:presLayoutVars>
          <dgm:bulletEnabled val="1"/>
        </dgm:presLayoutVars>
      </dgm:prSet>
      <dgm:spPr/>
    </dgm:pt>
  </dgm:ptLst>
  <dgm:cxnLst>
    <dgm:cxn modelId="{A8C3A21F-4A94-4CC1-8C66-82393A64B13A}" srcId="{1C4B0659-1F61-4E13-B06F-A9ACAD8AABBA}" destId="{5C7FF15F-DA62-4F93-BB8A-552A253A0D67}" srcOrd="0" destOrd="0" parTransId="{EC0855D4-3F85-44BC-AB18-3B0663832E70}" sibTransId="{FE20A2CC-62E1-4A30-9DA8-92D692CCE1AB}"/>
    <dgm:cxn modelId="{019BDC1F-E1C5-4CF7-BF15-D2871DF0CD53}" srcId="{1C4B0659-1F61-4E13-B06F-A9ACAD8AABBA}" destId="{49D88971-D868-48BA-A08A-A4840494CF23}" srcOrd="4" destOrd="0" parTransId="{FCF2F491-D770-411B-95E5-F5DC285D5171}" sibTransId="{0F0438C4-429B-4901-8BC7-858BD21035E1}"/>
    <dgm:cxn modelId="{3DBE586A-F8D0-4FD9-A00E-6B322C3D8A97}" srcId="{1C4B0659-1F61-4E13-B06F-A9ACAD8AABBA}" destId="{04B94271-A635-4CCB-8CA5-E054AD44BFB1}" srcOrd="2" destOrd="0" parTransId="{E5AA9597-D376-4940-9D78-4096DED56232}" sibTransId="{4CA28F2D-C02B-4279-955E-BEB8A5778861}"/>
    <dgm:cxn modelId="{99C4144F-101D-493F-B539-4ED658AF2F8F}" type="presOf" srcId="{5C7FF15F-DA62-4F93-BB8A-552A253A0D67}" destId="{D20584D1-0ADE-4EE2-B8D9-A966F48A9196}" srcOrd="0" destOrd="0" presId="urn:microsoft.com/office/officeart/2005/8/layout/arrow5"/>
    <dgm:cxn modelId="{24ADF57C-0157-4516-B53B-867F545CBF88}" srcId="{1C4B0659-1F61-4E13-B06F-A9ACAD8AABBA}" destId="{B30B681C-CF2F-4D5C-B107-9B64BE13D2D7}" srcOrd="5" destOrd="0" parTransId="{881A3491-EC6B-466A-9573-02CFB3686168}" sibTransId="{AE9AEEE4-FBF7-494B-88FF-8A657C80B684}"/>
    <dgm:cxn modelId="{CF405A89-8C92-424D-8753-9C3AAC1E2FA0}" srcId="{1C4B0659-1F61-4E13-B06F-A9ACAD8AABBA}" destId="{D4ACBA2A-2863-46F3-9FE2-9DA15BCEF31E}" srcOrd="1" destOrd="0" parTransId="{D51F2038-2E20-464E-AB3F-D8771D90376A}" sibTransId="{5C275C17-0123-4EB5-816F-B69699162BEE}"/>
    <dgm:cxn modelId="{65CF45AF-3A2E-4BD2-8DC3-A01C69A1E72B}" type="presOf" srcId="{B30B681C-CF2F-4D5C-B107-9B64BE13D2D7}" destId="{0818221E-3E4B-4C65-8B55-78D494FC6419}" srcOrd="0" destOrd="0" presId="urn:microsoft.com/office/officeart/2005/8/layout/arrow5"/>
    <dgm:cxn modelId="{59B8E8B0-F742-40D1-9522-AAE4EA580C4A}" type="presOf" srcId="{D4ACBA2A-2863-46F3-9FE2-9DA15BCEF31E}" destId="{40DC61E0-A310-46A6-8583-B2367354DECE}" srcOrd="0" destOrd="0" presId="urn:microsoft.com/office/officeart/2005/8/layout/arrow5"/>
    <dgm:cxn modelId="{3DD08CBA-F39D-4A75-929C-03818D6D4902}" srcId="{1C4B0659-1F61-4E13-B06F-A9ACAD8AABBA}" destId="{E16C36CA-DF42-4113-9A93-48C27C15D8EF}" srcOrd="3" destOrd="0" parTransId="{C0FF012E-3798-45E6-B001-97706EC9A130}" sibTransId="{D90A1619-CF33-4945-8360-F9E9092F273A}"/>
    <dgm:cxn modelId="{693DCAC0-0A44-4252-911E-062234BC39C7}" type="presOf" srcId="{04B94271-A635-4CCB-8CA5-E054AD44BFB1}" destId="{971CFB4A-815A-4A10-9071-F0B3E0E3AE9E}" srcOrd="0" destOrd="0" presId="urn:microsoft.com/office/officeart/2005/8/layout/arrow5"/>
    <dgm:cxn modelId="{8AA60CD1-3424-4163-965D-25E900A3BA0A}" srcId="{1C4B0659-1F61-4E13-B06F-A9ACAD8AABBA}" destId="{C7FB18B2-F5E1-49DA-810B-EEDFBE67B790}" srcOrd="6" destOrd="0" parTransId="{09EC2E0C-8CF7-4616-8E09-29F66B81FD4A}" sibTransId="{9A083244-3D8F-4B67-BD23-42C418128590}"/>
    <dgm:cxn modelId="{136925D4-0FF7-480D-8771-1BE1C9001F1B}" type="presOf" srcId="{C7FB18B2-F5E1-49DA-810B-EEDFBE67B790}" destId="{A8DDD954-B602-49EE-B53F-5D706650D40F}" srcOrd="0" destOrd="0" presId="urn:microsoft.com/office/officeart/2005/8/layout/arrow5"/>
    <dgm:cxn modelId="{06C3D9EA-8A66-4363-8C8D-3305E3ED5A6A}" type="presOf" srcId="{49D88971-D868-48BA-A08A-A4840494CF23}" destId="{2022F9E4-862A-4C26-8B4E-5F4FBCFCC76F}" srcOrd="0" destOrd="0" presId="urn:microsoft.com/office/officeart/2005/8/layout/arrow5"/>
    <dgm:cxn modelId="{D569EFEA-723C-4857-961F-2EAFAE88D001}" type="presOf" srcId="{E16C36CA-DF42-4113-9A93-48C27C15D8EF}" destId="{4F3F55F4-0F84-4A44-BF3E-00B34E03EFA7}" srcOrd="0" destOrd="0" presId="urn:microsoft.com/office/officeart/2005/8/layout/arrow5"/>
    <dgm:cxn modelId="{21743FFD-AEAA-41B7-B3BD-79A8548254F5}" type="presOf" srcId="{1C4B0659-1F61-4E13-B06F-A9ACAD8AABBA}" destId="{7DEA5AA7-2AC8-4C0E-A3C0-47F21EF8A8DA}" srcOrd="0" destOrd="0" presId="urn:microsoft.com/office/officeart/2005/8/layout/arrow5"/>
    <dgm:cxn modelId="{AF3E45AC-1AED-4D89-AA3F-43E75ED886C4}" type="presParOf" srcId="{7DEA5AA7-2AC8-4C0E-A3C0-47F21EF8A8DA}" destId="{D20584D1-0ADE-4EE2-B8D9-A966F48A9196}" srcOrd="0" destOrd="0" presId="urn:microsoft.com/office/officeart/2005/8/layout/arrow5"/>
    <dgm:cxn modelId="{C77DDFEC-897B-476B-8E09-72C83EFD7132}" type="presParOf" srcId="{7DEA5AA7-2AC8-4C0E-A3C0-47F21EF8A8DA}" destId="{40DC61E0-A310-46A6-8583-B2367354DECE}" srcOrd="1" destOrd="0" presId="urn:microsoft.com/office/officeart/2005/8/layout/arrow5"/>
    <dgm:cxn modelId="{EBA08D8D-E8AF-4908-91AD-10EF7727CC74}" type="presParOf" srcId="{7DEA5AA7-2AC8-4C0E-A3C0-47F21EF8A8DA}" destId="{971CFB4A-815A-4A10-9071-F0B3E0E3AE9E}" srcOrd="2" destOrd="0" presId="urn:microsoft.com/office/officeart/2005/8/layout/arrow5"/>
    <dgm:cxn modelId="{5C8682C9-7926-4E4A-8A56-3A558B21917B}" type="presParOf" srcId="{7DEA5AA7-2AC8-4C0E-A3C0-47F21EF8A8DA}" destId="{4F3F55F4-0F84-4A44-BF3E-00B34E03EFA7}" srcOrd="3" destOrd="0" presId="urn:microsoft.com/office/officeart/2005/8/layout/arrow5"/>
    <dgm:cxn modelId="{A23CC159-F29A-442C-9092-E956732BD7D1}" type="presParOf" srcId="{7DEA5AA7-2AC8-4C0E-A3C0-47F21EF8A8DA}" destId="{2022F9E4-862A-4C26-8B4E-5F4FBCFCC76F}" srcOrd="4" destOrd="0" presId="urn:microsoft.com/office/officeart/2005/8/layout/arrow5"/>
    <dgm:cxn modelId="{B7C87923-D4A8-4A8A-B641-8652911FDA0E}" type="presParOf" srcId="{7DEA5AA7-2AC8-4C0E-A3C0-47F21EF8A8DA}" destId="{0818221E-3E4B-4C65-8B55-78D494FC6419}" srcOrd="5" destOrd="0" presId="urn:microsoft.com/office/officeart/2005/8/layout/arrow5"/>
    <dgm:cxn modelId="{4A4899EE-37FA-463F-BF19-7BFC945022FD}" type="presParOf" srcId="{7DEA5AA7-2AC8-4C0E-A3C0-47F21EF8A8DA}" destId="{A8DDD954-B602-49EE-B53F-5D706650D40F}" srcOrd="6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4B0659-1F61-4E13-B06F-A9ACAD8AABBA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C7FF15F-DA62-4F93-BB8A-552A253A0D67}">
      <dgm:prSet phldrT="[Text]"/>
      <dgm:spPr/>
      <dgm:t>
        <a:bodyPr/>
        <a:lstStyle/>
        <a:p>
          <a:r>
            <a:rPr lang="en-GB" dirty="0"/>
            <a:t>NPE</a:t>
          </a:r>
        </a:p>
      </dgm:t>
    </dgm:pt>
    <dgm:pt modelId="{EC0855D4-3F85-44BC-AB18-3B0663832E70}" type="parTrans" cxnId="{A8C3A21F-4A94-4CC1-8C66-82393A64B13A}">
      <dgm:prSet/>
      <dgm:spPr/>
      <dgm:t>
        <a:bodyPr/>
        <a:lstStyle/>
        <a:p>
          <a:endParaRPr lang="en-GB"/>
        </a:p>
      </dgm:t>
    </dgm:pt>
    <dgm:pt modelId="{FE20A2CC-62E1-4A30-9DA8-92D692CCE1AB}" type="sibTrans" cxnId="{A8C3A21F-4A94-4CC1-8C66-82393A64B13A}">
      <dgm:prSet/>
      <dgm:spPr/>
      <dgm:t>
        <a:bodyPr/>
        <a:lstStyle/>
        <a:p>
          <a:endParaRPr lang="en-GB"/>
        </a:p>
      </dgm:t>
    </dgm:pt>
    <dgm:pt modelId="{D4ACBA2A-2863-46F3-9FE2-9DA15BCEF31E}">
      <dgm:prSet phldrT="[Text]"/>
      <dgm:spPr/>
      <dgm:t>
        <a:bodyPr/>
        <a:lstStyle/>
        <a:p>
          <a:r>
            <a:rPr lang="en-GB" dirty="0"/>
            <a:t>PPE</a:t>
          </a:r>
        </a:p>
      </dgm:t>
    </dgm:pt>
    <dgm:pt modelId="{D51F2038-2E20-464E-AB3F-D8771D90376A}" type="parTrans" cxnId="{CF405A89-8C92-424D-8753-9C3AAC1E2FA0}">
      <dgm:prSet/>
      <dgm:spPr/>
      <dgm:t>
        <a:bodyPr/>
        <a:lstStyle/>
        <a:p>
          <a:endParaRPr lang="en-GB"/>
        </a:p>
      </dgm:t>
    </dgm:pt>
    <dgm:pt modelId="{5C275C17-0123-4EB5-816F-B69699162BEE}" type="sibTrans" cxnId="{CF405A89-8C92-424D-8753-9C3AAC1E2FA0}">
      <dgm:prSet/>
      <dgm:spPr/>
      <dgm:t>
        <a:bodyPr/>
        <a:lstStyle/>
        <a:p>
          <a:endParaRPr lang="en-GB"/>
        </a:p>
      </dgm:t>
    </dgm:pt>
    <dgm:pt modelId="{B30B681C-CF2F-4D5C-B107-9B64BE13D2D7}">
      <dgm:prSet phldrT="[Text]"/>
      <dgm:spPr/>
      <dgm:t>
        <a:bodyPr/>
        <a:lstStyle/>
        <a:p>
          <a:r>
            <a:rPr lang="en-GB" dirty="0"/>
            <a:t>Opt</a:t>
          </a:r>
        </a:p>
      </dgm:t>
    </dgm:pt>
    <dgm:pt modelId="{881A3491-EC6B-466A-9573-02CFB3686168}" type="parTrans" cxnId="{24ADF57C-0157-4516-B53B-867F545CBF88}">
      <dgm:prSet/>
      <dgm:spPr/>
      <dgm:t>
        <a:bodyPr/>
        <a:lstStyle/>
        <a:p>
          <a:endParaRPr lang="en-GB"/>
        </a:p>
      </dgm:t>
    </dgm:pt>
    <dgm:pt modelId="{AE9AEEE4-FBF7-494B-88FF-8A657C80B684}" type="sibTrans" cxnId="{24ADF57C-0157-4516-B53B-867F545CBF88}">
      <dgm:prSet/>
      <dgm:spPr/>
      <dgm:t>
        <a:bodyPr/>
        <a:lstStyle/>
        <a:p>
          <a:endParaRPr lang="en-GB"/>
        </a:p>
      </dgm:t>
    </dgm:pt>
    <dgm:pt modelId="{564ACEB3-1DD3-4C48-B527-33311BAB3216}">
      <dgm:prSet phldrT="[Text]"/>
      <dgm:spPr/>
      <dgm:t>
        <a:bodyPr/>
        <a:lstStyle/>
        <a:p>
          <a:r>
            <a:rPr lang="en-GB" dirty="0"/>
            <a:t>Dept</a:t>
          </a:r>
        </a:p>
      </dgm:t>
    </dgm:pt>
    <dgm:pt modelId="{1A9AAF01-51A0-40BC-8C39-A2DC805047A9}" type="parTrans" cxnId="{28F90C41-BB83-4967-B35D-EF0E8E10E1B3}">
      <dgm:prSet/>
      <dgm:spPr/>
      <dgm:t>
        <a:bodyPr/>
        <a:lstStyle/>
        <a:p>
          <a:endParaRPr lang="en-GB"/>
        </a:p>
      </dgm:t>
    </dgm:pt>
    <dgm:pt modelId="{EC5CEF71-0145-40C3-94FC-D63D7D331AAD}" type="sibTrans" cxnId="{28F90C41-BB83-4967-B35D-EF0E8E10E1B3}">
      <dgm:prSet/>
      <dgm:spPr/>
      <dgm:t>
        <a:bodyPr/>
        <a:lstStyle/>
        <a:p>
          <a:endParaRPr lang="en-GB"/>
        </a:p>
      </dgm:t>
    </dgm:pt>
    <dgm:pt modelId="{04B94271-A635-4CCB-8CA5-E054AD44BFB1}">
      <dgm:prSet/>
      <dgm:spPr/>
      <dgm:t>
        <a:bodyPr/>
        <a:lstStyle/>
        <a:p>
          <a:r>
            <a:rPr lang="en-GB" dirty="0"/>
            <a:t>PPT</a:t>
          </a:r>
        </a:p>
      </dgm:t>
    </dgm:pt>
    <dgm:pt modelId="{E5AA9597-D376-4940-9D78-4096DED56232}" type="parTrans" cxnId="{3DBE586A-F8D0-4FD9-A00E-6B322C3D8A97}">
      <dgm:prSet/>
      <dgm:spPr/>
      <dgm:t>
        <a:bodyPr/>
        <a:lstStyle/>
        <a:p>
          <a:endParaRPr lang="en-GB"/>
        </a:p>
      </dgm:t>
    </dgm:pt>
    <dgm:pt modelId="{4CA28F2D-C02B-4279-955E-BEB8A5778861}" type="sibTrans" cxnId="{3DBE586A-F8D0-4FD9-A00E-6B322C3D8A97}">
      <dgm:prSet/>
      <dgm:spPr/>
      <dgm:t>
        <a:bodyPr/>
        <a:lstStyle/>
        <a:p>
          <a:endParaRPr lang="en-GB"/>
        </a:p>
      </dgm:t>
    </dgm:pt>
    <dgm:pt modelId="{E16C36CA-DF42-4113-9A93-48C27C15D8EF}">
      <dgm:prSet/>
      <dgm:spPr/>
      <dgm:t>
        <a:bodyPr/>
        <a:lstStyle/>
        <a:p>
          <a:r>
            <a:rPr lang="en-GB" dirty="0"/>
            <a:t>IGR</a:t>
          </a:r>
        </a:p>
      </dgm:t>
    </dgm:pt>
    <dgm:pt modelId="{C0FF012E-3798-45E6-B001-97706EC9A130}" type="parTrans" cxnId="{3DD08CBA-F39D-4A75-929C-03818D6D4902}">
      <dgm:prSet/>
      <dgm:spPr/>
      <dgm:t>
        <a:bodyPr/>
        <a:lstStyle/>
        <a:p>
          <a:endParaRPr lang="en-GB"/>
        </a:p>
      </dgm:t>
    </dgm:pt>
    <dgm:pt modelId="{D90A1619-CF33-4945-8360-F9E9092F273A}" type="sibTrans" cxnId="{3DD08CBA-F39D-4A75-929C-03818D6D4902}">
      <dgm:prSet/>
      <dgm:spPr/>
      <dgm:t>
        <a:bodyPr/>
        <a:lstStyle/>
        <a:p>
          <a:endParaRPr lang="en-GB"/>
        </a:p>
      </dgm:t>
    </dgm:pt>
    <dgm:pt modelId="{49D88971-D868-48BA-A08A-A4840494CF23}">
      <dgm:prSet/>
      <dgm:spPr/>
      <dgm:t>
        <a:bodyPr/>
        <a:lstStyle/>
        <a:p>
          <a:r>
            <a:rPr lang="en-GB" dirty="0"/>
            <a:t>SSP</a:t>
          </a:r>
        </a:p>
      </dgm:t>
    </dgm:pt>
    <dgm:pt modelId="{FCF2F491-D770-411B-95E5-F5DC285D5171}" type="parTrans" cxnId="{019BDC1F-E1C5-4CF7-BF15-D2871DF0CD53}">
      <dgm:prSet/>
      <dgm:spPr/>
      <dgm:t>
        <a:bodyPr/>
        <a:lstStyle/>
        <a:p>
          <a:endParaRPr lang="en-GB"/>
        </a:p>
      </dgm:t>
    </dgm:pt>
    <dgm:pt modelId="{0F0438C4-429B-4901-8BC7-858BD21035E1}" type="sibTrans" cxnId="{019BDC1F-E1C5-4CF7-BF15-D2871DF0CD53}">
      <dgm:prSet/>
      <dgm:spPr/>
      <dgm:t>
        <a:bodyPr/>
        <a:lstStyle/>
        <a:p>
          <a:endParaRPr lang="en-GB"/>
        </a:p>
      </dgm:t>
    </dgm:pt>
    <dgm:pt modelId="{C7FB18B2-F5E1-49DA-810B-EEDFBE67B790}">
      <dgm:prSet/>
      <dgm:spPr/>
      <dgm:t>
        <a:bodyPr/>
        <a:lstStyle/>
        <a:p>
          <a:r>
            <a:rPr lang="en-GB" dirty="0" err="1"/>
            <a:t>Ast</a:t>
          </a:r>
          <a:endParaRPr lang="en-GB" dirty="0"/>
        </a:p>
      </dgm:t>
    </dgm:pt>
    <dgm:pt modelId="{09EC2E0C-8CF7-4616-8E09-29F66B81FD4A}" type="parTrans" cxnId="{8AA60CD1-3424-4163-965D-25E900A3BA0A}">
      <dgm:prSet/>
      <dgm:spPr/>
      <dgm:t>
        <a:bodyPr/>
        <a:lstStyle/>
        <a:p>
          <a:endParaRPr lang="en-GB"/>
        </a:p>
      </dgm:t>
    </dgm:pt>
    <dgm:pt modelId="{9A083244-3D8F-4B67-BD23-42C418128590}" type="sibTrans" cxnId="{8AA60CD1-3424-4163-965D-25E900A3BA0A}">
      <dgm:prSet/>
      <dgm:spPr/>
      <dgm:t>
        <a:bodyPr/>
        <a:lstStyle/>
        <a:p>
          <a:endParaRPr lang="en-GB"/>
        </a:p>
      </dgm:t>
    </dgm:pt>
    <dgm:pt modelId="{341F7705-E7F0-4E06-AFC8-BAFB147C2943}">
      <dgm:prSet/>
      <dgm:spPr/>
      <dgm:t>
        <a:bodyPr/>
        <a:lstStyle/>
        <a:p>
          <a:r>
            <a:rPr lang="en-GB" dirty="0" err="1"/>
            <a:t>Srategy</a:t>
          </a:r>
          <a:endParaRPr lang="en-GB" dirty="0"/>
        </a:p>
      </dgm:t>
    </dgm:pt>
    <dgm:pt modelId="{F0A68C56-AA76-4F42-96CB-21B1C068C0DE}" type="parTrans" cxnId="{014652F5-FEF0-4582-A3ED-B051CFB3C2D7}">
      <dgm:prSet/>
      <dgm:spPr/>
      <dgm:t>
        <a:bodyPr/>
        <a:lstStyle/>
        <a:p>
          <a:endParaRPr lang="en-GB"/>
        </a:p>
      </dgm:t>
    </dgm:pt>
    <dgm:pt modelId="{34153049-8EB7-4ADD-9D71-BE5B075DBCAD}" type="sibTrans" cxnId="{014652F5-FEF0-4582-A3ED-B051CFB3C2D7}">
      <dgm:prSet/>
      <dgm:spPr/>
      <dgm:t>
        <a:bodyPr/>
        <a:lstStyle/>
        <a:p>
          <a:endParaRPr lang="en-GB"/>
        </a:p>
      </dgm:t>
    </dgm:pt>
    <dgm:pt modelId="{61468E94-8A90-47EB-A186-E06D97EE78C2}">
      <dgm:prSet/>
      <dgm:spPr/>
      <dgm:t>
        <a:bodyPr/>
        <a:lstStyle/>
        <a:p>
          <a:r>
            <a:rPr lang="en-GB" dirty="0"/>
            <a:t>Strategy</a:t>
          </a:r>
        </a:p>
      </dgm:t>
    </dgm:pt>
    <dgm:pt modelId="{B85CA8ED-A9B4-49E7-9390-DB78F4EAD7A8}" type="parTrans" cxnId="{95D61207-E9D9-48B1-9466-5593F4D4D422}">
      <dgm:prSet/>
      <dgm:spPr/>
      <dgm:t>
        <a:bodyPr/>
        <a:lstStyle/>
        <a:p>
          <a:endParaRPr lang="en-GB"/>
        </a:p>
      </dgm:t>
    </dgm:pt>
    <dgm:pt modelId="{7374DCB9-B024-4A91-AEC8-1FCFFD36D3CB}" type="sibTrans" cxnId="{95D61207-E9D9-48B1-9466-5593F4D4D422}">
      <dgm:prSet/>
      <dgm:spPr/>
      <dgm:t>
        <a:bodyPr/>
        <a:lstStyle/>
        <a:p>
          <a:endParaRPr lang="en-GB"/>
        </a:p>
      </dgm:t>
    </dgm:pt>
    <dgm:pt modelId="{4658D2B7-ABBB-4F00-AA6C-281044BED30B}">
      <dgm:prSet/>
      <dgm:spPr/>
      <dgm:t>
        <a:bodyPr/>
        <a:lstStyle/>
        <a:p>
          <a:r>
            <a:rPr lang="en-GB" dirty="0"/>
            <a:t>Strategy</a:t>
          </a:r>
        </a:p>
      </dgm:t>
    </dgm:pt>
    <dgm:pt modelId="{5C096828-F66F-47C2-AFA7-3C3C14C2B54E}" type="parTrans" cxnId="{66FEB29D-7D2F-4851-BA53-F6E3BACFAE4B}">
      <dgm:prSet/>
      <dgm:spPr/>
      <dgm:t>
        <a:bodyPr/>
        <a:lstStyle/>
        <a:p>
          <a:endParaRPr lang="en-GB"/>
        </a:p>
      </dgm:t>
    </dgm:pt>
    <dgm:pt modelId="{F3611183-7747-471E-8B5C-7632ED25A81F}" type="sibTrans" cxnId="{66FEB29D-7D2F-4851-BA53-F6E3BACFAE4B}">
      <dgm:prSet/>
      <dgm:spPr/>
      <dgm:t>
        <a:bodyPr/>
        <a:lstStyle/>
        <a:p>
          <a:endParaRPr lang="en-GB"/>
        </a:p>
      </dgm:t>
    </dgm:pt>
    <dgm:pt modelId="{19E063FC-7B62-448C-AE86-2DD51961FE33}">
      <dgm:prSet/>
      <dgm:spPr/>
      <dgm:t>
        <a:bodyPr/>
        <a:lstStyle/>
        <a:p>
          <a:r>
            <a:rPr lang="en-GB" dirty="0"/>
            <a:t>Strategy</a:t>
          </a:r>
        </a:p>
      </dgm:t>
    </dgm:pt>
    <dgm:pt modelId="{4DC245DF-61AD-4750-BD6D-74DDADF95A20}" type="parTrans" cxnId="{32FB3546-A97A-4AC4-97CF-4D8C7906948E}">
      <dgm:prSet/>
      <dgm:spPr/>
      <dgm:t>
        <a:bodyPr/>
        <a:lstStyle/>
        <a:p>
          <a:endParaRPr lang="en-GB"/>
        </a:p>
      </dgm:t>
    </dgm:pt>
    <dgm:pt modelId="{AFBBBFC2-8D0F-4B8B-9D39-0B2DC76D4B3C}" type="sibTrans" cxnId="{32FB3546-A97A-4AC4-97CF-4D8C7906948E}">
      <dgm:prSet/>
      <dgm:spPr/>
      <dgm:t>
        <a:bodyPr/>
        <a:lstStyle/>
        <a:p>
          <a:endParaRPr lang="en-GB"/>
        </a:p>
      </dgm:t>
    </dgm:pt>
    <dgm:pt modelId="{01E7A193-EAAA-422A-84D2-BC41E6DF8A86}">
      <dgm:prSet/>
      <dgm:spPr/>
      <dgm:t>
        <a:bodyPr/>
        <a:lstStyle/>
        <a:p>
          <a:r>
            <a:rPr lang="en-GB" dirty="0"/>
            <a:t>Strategy</a:t>
          </a:r>
        </a:p>
      </dgm:t>
    </dgm:pt>
    <dgm:pt modelId="{A987470E-8918-4993-9EA5-4BACA87119CD}" type="parTrans" cxnId="{CE7C3356-7821-4C47-98CD-A84B45AEF1BB}">
      <dgm:prSet/>
      <dgm:spPr/>
      <dgm:t>
        <a:bodyPr/>
        <a:lstStyle/>
        <a:p>
          <a:endParaRPr lang="en-GB"/>
        </a:p>
      </dgm:t>
    </dgm:pt>
    <dgm:pt modelId="{F5DC5168-1736-4AA5-A1E8-11AC0F35B9BA}" type="sibTrans" cxnId="{CE7C3356-7821-4C47-98CD-A84B45AEF1BB}">
      <dgm:prSet/>
      <dgm:spPr/>
      <dgm:t>
        <a:bodyPr/>
        <a:lstStyle/>
        <a:p>
          <a:endParaRPr lang="en-GB"/>
        </a:p>
      </dgm:t>
    </dgm:pt>
    <dgm:pt modelId="{E5C6602F-77AA-4B48-828A-B6F903CC86D1}">
      <dgm:prSet/>
      <dgm:spPr/>
      <dgm:t>
        <a:bodyPr/>
        <a:lstStyle/>
        <a:p>
          <a:r>
            <a:rPr lang="en-GB" dirty="0"/>
            <a:t>Strategy</a:t>
          </a:r>
        </a:p>
      </dgm:t>
    </dgm:pt>
    <dgm:pt modelId="{65770074-FBC9-4DED-B67A-54D1749E9D25}" type="parTrans" cxnId="{0BAB1125-13BE-4134-A0DD-F8A82A09C1A7}">
      <dgm:prSet/>
      <dgm:spPr/>
      <dgm:t>
        <a:bodyPr/>
        <a:lstStyle/>
        <a:p>
          <a:endParaRPr lang="en-GB"/>
        </a:p>
      </dgm:t>
    </dgm:pt>
    <dgm:pt modelId="{46A77673-3359-4A45-BC1B-C79ACEA977AD}" type="sibTrans" cxnId="{0BAB1125-13BE-4134-A0DD-F8A82A09C1A7}">
      <dgm:prSet/>
      <dgm:spPr/>
      <dgm:t>
        <a:bodyPr/>
        <a:lstStyle/>
        <a:p>
          <a:endParaRPr lang="en-GB"/>
        </a:p>
      </dgm:t>
    </dgm:pt>
    <dgm:pt modelId="{F8F7FABD-43C5-4B54-916A-288EB354F0FC}">
      <dgm:prSet/>
      <dgm:spPr/>
      <dgm:t>
        <a:bodyPr/>
        <a:lstStyle/>
        <a:p>
          <a:r>
            <a:rPr lang="en-GB" dirty="0"/>
            <a:t>Strategy</a:t>
          </a:r>
        </a:p>
      </dgm:t>
    </dgm:pt>
    <dgm:pt modelId="{0D86D16A-65B7-4764-95C9-65C01CF62D7C}" type="parTrans" cxnId="{454A0401-2B09-430D-86F9-F60047CFBE01}">
      <dgm:prSet/>
      <dgm:spPr/>
      <dgm:t>
        <a:bodyPr/>
        <a:lstStyle/>
        <a:p>
          <a:endParaRPr lang="en-GB"/>
        </a:p>
      </dgm:t>
    </dgm:pt>
    <dgm:pt modelId="{A0EA9DB7-C429-4ACD-9603-1F27C015FE7A}" type="sibTrans" cxnId="{454A0401-2B09-430D-86F9-F60047CFBE01}">
      <dgm:prSet/>
      <dgm:spPr/>
      <dgm:t>
        <a:bodyPr/>
        <a:lstStyle/>
        <a:p>
          <a:endParaRPr lang="en-GB"/>
        </a:p>
      </dgm:t>
    </dgm:pt>
    <dgm:pt modelId="{30AC400B-EFF4-4511-9046-464789FA8E8E}">
      <dgm:prSet/>
      <dgm:spPr/>
      <dgm:t>
        <a:bodyPr/>
        <a:lstStyle/>
        <a:p>
          <a:r>
            <a:rPr lang="en-GB" dirty="0"/>
            <a:t>Shared Research Strategy</a:t>
          </a:r>
        </a:p>
      </dgm:t>
    </dgm:pt>
    <dgm:pt modelId="{911F5F2B-DD18-4641-9CAC-DE239A5F938B}" type="parTrans" cxnId="{2ECF0C95-D0A8-4808-AF31-59451539D5F4}">
      <dgm:prSet/>
      <dgm:spPr/>
      <dgm:t>
        <a:bodyPr/>
        <a:lstStyle/>
        <a:p>
          <a:endParaRPr lang="en-GB"/>
        </a:p>
      </dgm:t>
    </dgm:pt>
    <dgm:pt modelId="{3D2EF7C1-3E36-44E9-8241-6ECC0F5A16E7}" type="sibTrans" cxnId="{2ECF0C95-D0A8-4808-AF31-59451539D5F4}">
      <dgm:prSet/>
      <dgm:spPr/>
      <dgm:t>
        <a:bodyPr/>
        <a:lstStyle/>
        <a:p>
          <a:endParaRPr lang="en-GB"/>
        </a:p>
      </dgm:t>
    </dgm:pt>
    <dgm:pt modelId="{740BB7D5-9BEC-44BC-87B9-46B917995E1B}" type="pres">
      <dgm:prSet presAssocID="{1C4B0659-1F61-4E13-B06F-A9ACAD8AABBA}" presName="linearFlow" presStyleCnt="0">
        <dgm:presLayoutVars>
          <dgm:dir/>
          <dgm:animLvl val="lvl"/>
          <dgm:resizeHandles val="exact"/>
        </dgm:presLayoutVars>
      </dgm:prSet>
      <dgm:spPr/>
    </dgm:pt>
    <dgm:pt modelId="{10610F85-9261-464A-BC6E-FD34B2EDEE32}" type="pres">
      <dgm:prSet presAssocID="{5C7FF15F-DA62-4F93-BB8A-552A253A0D67}" presName="composite" presStyleCnt="0"/>
      <dgm:spPr/>
    </dgm:pt>
    <dgm:pt modelId="{3793193C-4AC1-4091-ADE2-BE79BBB37C34}" type="pres">
      <dgm:prSet presAssocID="{5C7FF15F-DA62-4F93-BB8A-552A253A0D67}" presName="parTx" presStyleLbl="node1" presStyleIdx="0" presStyleCnt="8">
        <dgm:presLayoutVars>
          <dgm:chMax val="0"/>
          <dgm:chPref val="0"/>
          <dgm:bulletEnabled val="1"/>
        </dgm:presLayoutVars>
      </dgm:prSet>
      <dgm:spPr/>
    </dgm:pt>
    <dgm:pt modelId="{5F0DB52F-70F9-4293-9922-208AF0DA61FD}" type="pres">
      <dgm:prSet presAssocID="{5C7FF15F-DA62-4F93-BB8A-552A253A0D67}" presName="parSh" presStyleLbl="node1" presStyleIdx="0" presStyleCnt="8"/>
      <dgm:spPr/>
    </dgm:pt>
    <dgm:pt modelId="{EECB505B-5BA1-48B6-8DA4-2E03F0641DC1}" type="pres">
      <dgm:prSet presAssocID="{5C7FF15F-DA62-4F93-BB8A-552A253A0D67}" presName="desTx" presStyleLbl="fgAcc1" presStyleIdx="0" presStyleCnt="8">
        <dgm:presLayoutVars>
          <dgm:bulletEnabled val="1"/>
        </dgm:presLayoutVars>
      </dgm:prSet>
      <dgm:spPr/>
    </dgm:pt>
    <dgm:pt modelId="{12D19BFC-D771-4C3F-AFBC-0BEDAC59E9DF}" type="pres">
      <dgm:prSet presAssocID="{FE20A2CC-62E1-4A30-9DA8-92D692CCE1AB}" presName="sibTrans" presStyleLbl="sibTrans2D1" presStyleIdx="0" presStyleCnt="7"/>
      <dgm:spPr/>
    </dgm:pt>
    <dgm:pt modelId="{8C166B56-DD19-42C8-9995-3318071F3C25}" type="pres">
      <dgm:prSet presAssocID="{FE20A2CC-62E1-4A30-9DA8-92D692CCE1AB}" presName="connTx" presStyleLbl="sibTrans2D1" presStyleIdx="0" presStyleCnt="7"/>
      <dgm:spPr/>
    </dgm:pt>
    <dgm:pt modelId="{D016944B-0D5B-43C3-9915-AB1F51C4CD98}" type="pres">
      <dgm:prSet presAssocID="{D4ACBA2A-2863-46F3-9FE2-9DA15BCEF31E}" presName="composite" presStyleCnt="0"/>
      <dgm:spPr/>
    </dgm:pt>
    <dgm:pt modelId="{8F1E9E6A-814E-41F4-960C-C889800C432F}" type="pres">
      <dgm:prSet presAssocID="{D4ACBA2A-2863-46F3-9FE2-9DA15BCEF31E}" presName="parTx" presStyleLbl="node1" presStyleIdx="0" presStyleCnt="8">
        <dgm:presLayoutVars>
          <dgm:chMax val="0"/>
          <dgm:chPref val="0"/>
          <dgm:bulletEnabled val="1"/>
        </dgm:presLayoutVars>
      </dgm:prSet>
      <dgm:spPr/>
    </dgm:pt>
    <dgm:pt modelId="{A6EFCD22-96AE-4AE3-A27C-57FBB033765D}" type="pres">
      <dgm:prSet presAssocID="{D4ACBA2A-2863-46F3-9FE2-9DA15BCEF31E}" presName="parSh" presStyleLbl="node1" presStyleIdx="1" presStyleCnt="8"/>
      <dgm:spPr/>
    </dgm:pt>
    <dgm:pt modelId="{A68C0059-F398-4A3A-B857-44657D66BE89}" type="pres">
      <dgm:prSet presAssocID="{D4ACBA2A-2863-46F3-9FE2-9DA15BCEF31E}" presName="desTx" presStyleLbl="fgAcc1" presStyleIdx="1" presStyleCnt="8">
        <dgm:presLayoutVars>
          <dgm:bulletEnabled val="1"/>
        </dgm:presLayoutVars>
      </dgm:prSet>
      <dgm:spPr/>
    </dgm:pt>
    <dgm:pt modelId="{78DEE855-EA33-4240-976D-020E3F46293E}" type="pres">
      <dgm:prSet presAssocID="{5C275C17-0123-4EB5-816F-B69699162BEE}" presName="sibTrans" presStyleLbl="sibTrans2D1" presStyleIdx="1" presStyleCnt="7"/>
      <dgm:spPr/>
    </dgm:pt>
    <dgm:pt modelId="{0302D1DF-9A13-413E-A51A-2AC91E73184A}" type="pres">
      <dgm:prSet presAssocID="{5C275C17-0123-4EB5-816F-B69699162BEE}" presName="connTx" presStyleLbl="sibTrans2D1" presStyleIdx="1" presStyleCnt="7"/>
      <dgm:spPr/>
    </dgm:pt>
    <dgm:pt modelId="{9E135BA5-84AF-4DEC-9F60-25DBB780C5CE}" type="pres">
      <dgm:prSet presAssocID="{04B94271-A635-4CCB-8CA5-E054AD44BFB1}" presName="composite" presStyleCnt="0"/>
      <dgm:spPr/>
    </dgm:pt>
    <dgm:pt modelId="{541D60F2-1A3C-473E-A043-1DCF887A4C4E}" type="pres">
      <dgm:prSet presAssocID="{04B94271-A635-4CCB-8CA5-E054AD44BFB1}" presName="parTx" presStyleLbl="node1" presStyleIdx="1" presStyleCnt="8">
        <dgm:presLayoutVars>
          <dgm:chMax val="0"/>
          <dgm:chPref val="0"/>
          <dgm:bulletEnabled val="1"/>
        </dgm:presLayoutVars>
      </dgm:prSet>
      <dgm:spPr/>
    </dgm:pt>
    <dgm:pt modelId="{B42D43FC-25FB-43F0-B715-0CD77751AC2B}" type="pres">
      <dgm:prSet presAssocID="{04B94271-A635-4CCB-8CA5-E054AD44BFB1}" presName="parSh" presStyleLbl="node1" presStyleIdx="2" presStyleCnt="8"/>
      <dgm:spPr/>
    </dgm:pt>
    <dgm:pt modelId="{BED641C2-8778-4297-9C48-41A1EF2BA356}" type="pres">
      <dgm:prSet presAssocID="{04B94271-A635-4CCB-8CA5-E054AD44BFB1}" presName="desTx" presStyleLbl="fgAcc1" presStyleIdx="2" presStyleCnt="8">
        <dgm:presLayoutVars>
          <dgm:bulletEnabled val="1"/>
        </dgm:presLayoutVars>
      </dgm:prSet>
      <dgm:spPr/>
    </dgm:pt>
    <dgm:pt modelId="{F95D6CF2-F8E9-48E7-AA7B-A71F2E94A6F2}" type="pres">
      <dgm:prSet presAssocID="{4CA28F2D-C02B-4279-955E-BEB8A5778861}" presName="sibTrans" presStyleLbl="sibTrans2D1" presStyleIdx="2" presStyleCnt="7"/>
      <dgm:spPr/>
    </dgm:pt>
    <dgm:pt modelId="{B19267DE-1395-486C-8471-D54EB6B5DF60}" type="pres">
      <dgm:prSet presAssocID="{4CA28F2D-C02B-4279-955E-BEB8A5778861}" presName="connTx" presStyleLbl="sibTrans2D1" presStyleIdx="2" presStyleCnt="7"/>
      <dgm:spPr/>
    </dgm:pt>
    <dgm:pt modelId="{74703E93-0DC3-49DC-B56A-BCE1D40A8CED}" type="pres">
      <dgm:prSet presAssocID="{E16C36CA-DF42-4113-9A93-48C27C15D8EF}" presName="composite" presStyleCnt="0"/>
      <dgm:spPr/>
    </dgm:pt>
    <dgm:pt modelId="{2FE3EA4B-6865-4CB8-9737-EFF1E673CE06}" type="pres">
      <dgm:prSet presAssocID="{E16C36CA-DF42-4113-9A93-48C27C15D8EF}" presName="parTx" presStyleLbl="node1" presStyleIdx="2" presStyleCnt="8">
        <dgm:presLayoutVars>
          <dgm:chMax val="0"/>
          <dgm:chPref val="0"/>
          <dgm:bulletEnabled val="1"/>
        </dgm:presLayoutVars>
      </dgm:prSet>
      <dgm:spPr/>
    </dgm:pt>
    <dgm:pt modelId="{7C675FEA-42FA-45B6-9E67-6B298BEEC905}" type="pres">
      <dgm:prSet presAssocID="{E16C36CA-DF42-4113-9A93-48C27C15D8EF}" presName="parSh" presStyleLbl="node1" presStyleIdx="3" presStyleCnt="8"/>
      <dgm:spPr/>
    </dgm:pt>
    <dgm:pt modelId="{E1EBAADD-FCA7-4DA5-9537-E3FBFF72E2CC}" type="pres">
      <dgm:prSet presAssocID="{E16C36CA-DF42-4113-9A93-48C27C15D8EF}" presName="desTx" presStyleLbl="fgAcc1" presStyleIdx="3" presStyleCnt="8">
        <dgm:presLayoutVars>
          <dgm:bulletEnabled val="1"/>
        </dgm:presLayoutVars>
      </dgm:prSet>
      <dgm:spPr/>
    </dgm:pt>
    <dgm:pt modelId="{09721543-CBE1-4415-BC5F-B238F9DD8389}" type="pres">
      <dgm:prSet presAssocID="{D90A1619-CF33-4945-8360-F9E9092F273A}" presName="sibTrans" presStyleLbl="sibTrans2D1" presStyleIdx="3" presStyleCnt="7"/>
      <dgm:spPr/>
    </dgm:pt>
    <dgm:pt modelId="{0EB91CC9-FC7D-4213-8FEC-18602A345DF4}" type="pres">
      <dgm:prSet presAssocID="{D90A1619-CF33-4945-8360-F9E9092F273A}" presName="connTx" presStyleLbl="sibTrans2D1" presStyleIdx="3" presStyleCnt="7"/>
      <dgm:spPr/>
    </dgm:pt>
    <dgm:pt modelId="{ED889D11-1BC5-4D21-A966-DA53B0022FA3}" type="pres">
      <dgm:prSet presAssocID="{49D88971-D868-48BA-A08A-A4840494CF23}" presName="composite" presStyleCnt="0"/>
      <dgm:spPr/>
    </dgm:pt>
    <dgm:pt modelId="{EF71B7FF-FB61-4395-BC9F-F15D3D05374E}" type="pres">
      <dgm:prSet presAssocID="{49D88971-D868-48BA-A08A-A4840494CF23}" presName="parTx" presStyleLbl="node1" presStyleIdx="3" presStyleCnt="8">
        <dgm:presLayoutVars>
          <dgm:chMax val="0"/>
          <dgm:chPref val="0"/>
          <dgm:bulletEnabled val="1"/>
        </dgm:presLayoutVars>
      </dgm:prSet>
      <dgm:spPr/>
    </dgm:pt>
    <dgm:pt modelId="{F8937FBA-84CA-458D-904C-6370C511B111}" type="pres">
      <dgm:prSet presAssocID="{49D88971-D868-48BA-A08A-A4840494CF23}" presName="parSh" presStyleLbl="node1" presStyleIdx="4" presStyleCnt="8"/>
      <dgm:spPr/>
    </dgm:pt>
    <dgm:pt modelId="{0975DE32-0C9F-476F-B241-B6E61FEA6671}" type="pres">
      <dgm:prSet presAssocID="{49D88971-D868-48BA-A08A-A4840494CF23}" presName="desTx" presStyleLbl="fgAcc1" presStyleIdx="4" presStyleCnt="8">
        <dgm:presLayoutVars>
          <dgm:bulletEnabled val="1"/>
        </dgm:presLayoutVars>
      </dgm:prSet>
      <dgm:spPr/>
    </dgm:pt>
    <dgm:pt modelId="{783C5F27-D639-4132-B213-F130291962A7}" type="pres">
      <dgm:prSet presAssocID="{0F0438C4-429B-4901-8BC7-858BD21035E1}" presName="sibTrans" presStyleLbl="sibTrans2D1" presStyleIdx="4" presStyleCnt="7"/>
      <dgm:spPr/>
    </dgm:pt>
    <dgm:pt modelId="{5E41DB52-B49F-4D8D-BA23-9D3ACAAFA9C8}" type="pres">
      <dgm:prSet presAssocID="{0F0438C4-429B-4901-8BC7-858BD21035E1}" presName="connTx" presStyleLbl="sibTrans2D1" presStyleIdx="4" presStyleCnt="7"/>
      <dgm:spPr/>
    </dgm:pt>
    <dgm:pt modelId="{0566875F-6117-49A8-BB8C-7D394CC1C502}" type="pres">
      <dgm:prSet presAssocID="{B30B681C-CF2F-4D5C-B107-9B64BE13D2D7}" presName="composite" presStyleCnt="0"/>
      <dgm:spPr/>
    </dgm:pt>
    <dgm:pt modelId="{BF0798F4-15E0-4969-B1A2-053CB522F52E}" type="pres">
      <dgm:prSet presAssocID="{B30B681C-CF2F-4D5C-B107-9B64BE13D2D7}" presName="parTx" presStyleLbl="node1" presStyleIdx="4" presStyleCnt="8">
        <dgm:presLayoutVars>
          <dgm:chMax val="0"/>
          <dgm:chPref val="0"/>
          <dgm:bulletEnabled val="1"/>
        </dgm:presLayoutVars>
      </dgm:prSet>
      <dgm:spPr/>
    </dgm:pt>
    <dgm:pt modelId="{180999BE-39D5-45D8-83D3-7CE1189247A4}" type="pres">
      <dgm:prSet presAssocID="{B30B681C-CF2F-4D5C-B107-9B64BE13D2D7}" presName="parSh" presStyleLbl="node1" presStyleIdx="5" presStyleCnt="8"/>
      <dgm:spPr/>
    </dgm:pt>
    <dgm:pt modelId="{3048895A-013B-4D3A-AB5B-3554807C674C}" type="pres">
      <dgm:prSet presAssocID="{B30B681C-CF2F-4D5C-B107-9B64BE13D2D7}" presName="desTx" presStyleLbl="fgAcc1" presStyleIdx="5" presStyleCnt="8">
        <dgm:presLayoutVars>
          <dgm:bulletEnabled val="1"/>
        </dgm:presLayoutVars>
      </dgm:prSet>
      <dgm:spPr/>
    </dgm:pt>
    <dgm:pt modelId="{5A83FDE3-035D-41F6-AEC9-3DED70263990}" type="pres">
      <dgm:prSet presAssocID="{AE9AEEE4-FBF7-494B-88FF-8A657C80B684}" presName="sibTrans" presStyleLbl="sibTrans2D1" presStyleIdx="5" presStyleCnt="7"/>
      <dgm:spPr/>
    </dgm:pt>
    <dgm:pt modelId="{6CED5B76-AB6B-4448-B75A-32DE78237AA6}" type="pres">
      <dgm:prSet presAssocID="{AE9AEEE4-FBF7-494B-88FF-8A657C80B684}" presName="connTx" presStyleLbl="sibTrans2D1" presStyleIdx="5" presStyleCnt="7"/>
      <dgm:spPr/>
    </dgm:pt>
    <dgm:pt modelId="{AE4CB322-1838-4694-8EF5-1058F0956A2C}" type="pres">
      <dgm:prSet presAssocID="{C7FB18B2-F5E1-49DA-810B-EEDFBE67B790}" presName="composite" presStyleCnt="0"/>
      <dgm:spPr/>
    </dgm:pt>
    <dgm:pt modelId="{7D8611FD-D90B-48EF-B687-2EF63D5A5F39}" type="pres">
      <dgm:prSet presAssocID="{C7FB18B2-F5E1-49DA-810B-EEDFBE67B790}" presName="parTx" presStyleLbl="node1" presStyleIdx="5" presStyleCnt="8">
        <dgm:presLayoutVars>
          <dgm:chMax val="0"/>
          <dgm:chPref val="0"/>
          <dgm:bulletEnabled val="1"/>
        </dgm:presLayoutVars>
      </dgm:prSet>
      <dgm:spPr/>
    </dgm:pt>
    <dgm:pt modelId="{EAB39620-434A-48A8-BD07-ACC5E0B4DC47}" type="pres">
      <dgm:prSet presAssocID="{C7FB18B2-F5E1-49DA-810B-EEDFBE67B790}" presName="parSh" presStyleLbl="node1" presStyleIdx="6" presStyleCnt="8"/>
      <dgm:spPr/>
    </dgm:pt>
    <dgm:pt modelId="{96D7E352-ACBD-4C17-95E8-19FC5F186DE5}" type="pres">
      <dgm:prSet presAssocID="{C7FB18B2-F5E1-49DA-810B-EEDFBE67B790}" presName="desTx" presStyleLbl="fgAcc1" presStyleIdx="6" presStyleCnt="8">
        <dgm:presLayoutVars>
          <dgm:bulletEnabled val="1"/>
        </dgm:presLayoutVars>
      </dgm:prSet>
      <dgm:spPr/>
    </dgm:pt>
    <dgm:pt modelId="{2BA4A3FA-BC89-4C2B-AD55-72931C791F19}" type="pres">
      <dgm:prSet presAssocID="{9A083244-3D8F-4B67-BD23-42C418128590}" presName="sibTrans" presStyleLbl="sibTrans2D1" presStyleIdx="6" presStyleCnt="7"/>
      <dgm:spPr/>
    </dgm:pt>
    <dgm:pt modelId="{548CCF61-2669-4B7F-8282-9A08875F7C8D}" type="pres">
      <dgm:prSet presAssocID="{9A083244-3D8F-4B67-BD23-42C418128590}" presName="connTx" presStyleLbl="sibTrans2D1" presStyleIdx="6" presStyleCnt="7"/>
      <dgm:spPr/>
    </dgm:pt>
    <dgm:pt modelId="{525468D4-4762-440A-8A47-DCEBB56B7BFA}" type="pres">
      <dgm:prSet presAssocID="{564ACEB3-1DD3-4C48-B527-33311BAB3216}" presName="composite" presStyleCnt="0"/>
      <dgm:spPr/>
    </dgm:pt>
    <dgm:pt modelId="{19A79A2F-61C7-4C82-9EF0-5CAFE9E0CCD3}" type="pres">
      <dgm:prSet presAssocID="{564ACEB3-1DD3-4C48-B527-33311BAB3216}" presName="parTx" presStyleLbl="node1" presStyleIdx="6" presStyleCnt="8">
        <dgm:presLayoutVars>
          <dgm:chMax val="0"/>
          <dgm:chPref val="0"/>
          <dgm:bulletEnabled val="1"/>
        </dgm:presLayoutVars>
      </dgm:prSet>
      <dgm:spPr/>
    </dgm:pt>
    <dgm:pt modelId="{C747B202-EDB2-4625-82DB-F80D47AB0B8B}" type="pres">
      <dgm:prSet presAssocID="{564ACEB3-1DD3-4C48-B527-33311BAB3216}" presName="parSh" presStyleLbl="node1" presStyleIdx="7" presStyleCnt="8"/>
      <dgm:spPr/>
    </dgm:pt>
    <dgm:pt modelId="{6EDDF7B9-1E5A-4C7F-A5F9-6A0458555DCF}" type="pres">
      <dgm:prSet presAssocID="{564ACEB3-1DD3-4C48-B527-33311BAB3216}" presName="desTx" presStyleLbl="fgAcc1" presStyleIdx="7" presStyleCnt="8">
        <dgm:presLayoutVars>
          <dgm:bulletEnabled val="1"/>
        </dgm:presLayoutVars>
      </dgm:prSet>
      <dgm:spPr/>
    </dgm:pt>
  </dgm:ptLst>
  <dgm:cxnLst>
    <dgm:cxn modelId="{433D1000-93D9-4FBC-AF1F-3B61E5802DDD}" type="presOf" srcId="{61468E94-8A90-47EB-A186-E06D97EE78C2}" destId="{A68C0059-F398-4A3A-B857-44657D66BE89}" srcOrd="0" destOrd="0" presId="urn:microsoft.com/office/officeart/2005/8/layout/process3"/>
    <dgm:cxn modelId="{454A0401-2B09-430D-86F9-F60047CFBE01}" srcId="{C7FB18B2-F5E1-49DA-810B-EEDFBE67B790}" destId="{F8F7FABD-43C5-4B54-916A-288EB354F0FC}" srcOrd="0" destOrd="0" parTransId="{0D86D16A-65B7-4764-95C9-65C01CF62D7C}" sibTransId="{A0EA9DB7-C429-4ACD-9603-1F27C015FE7A}"/>
    <dgm:cxn modelId="{95D61207-E9D9-48B1-9466-5593F4D4D422}" srcId="{D4ACBA2A-2863-46F3-9FE2-9DA15BCEF31E}" destId="{61468E94-8A90-47EB-A186-E06D97EE78C2}" srcOrd="0" destOrd="0" parTransId="{B85CA8ED-A9B4-49E7-9390-DB78F4EAD7A8}" sibTransId="{7374DCB9-B024-4A91-AEC8-1FCFFD36D3CB}"/>
    <dgm:cxn modelId="{A1891E0E-E60D-464E-BEAA-90DAD05EB72B}" type="presOf" srcId="{341F7705-E7F0-4E06-AFC8-BAFB147C2943}" destId="{EECB505B-5BA1-48B6-8DA4-2E03F0641DC1}" srcOrd="0" destOrd="0" presId="urn:microsoft.com/office/officeart/2005/8/layout/process3"/>
    <dgm:cxn modelId="{D4416611-7D1E-427E-8F96-B13F2DD44468}" type="presOf" srcId="{D4ACBA2A-2863-46F3-9FE2-9DA15BCEF31E}" destId="{8F1E9E6A-814E-41F4-960C-C889800C432F}" srcOrd="0" destOrd="0" presId="urn:microsoft.com/office/officeart/2005/8/layout/process3"/>
    <dgm:cxn modelId="{5354A412-1E09-478C-9AD3-A37B20CE20ED}" type="presOf" srcId="{30AC400B-EFF4-4511-9046-464789FA8E8E}" destId="{6EDDF7B9-1E5A-4C7F-A5F9-6A0458555DCF}" srcOrd="0" destOrd="0" presId="urn:microsoft.com/office/officeart/2005/8/layout/process3"/>
    <dgm:cxn modelId="{D00D3217-1A3E-44B0-9ADE-07234F183319}" type="presOf" srcId="{AE9AEEE4-FBF7-494B-88FF-8A657C80B684}" destId="{5A83FDE3-035D-41F6-AEC9-3DED70263990}" srcOrd="0" destOrd="0" presId="urn:microsoft.com/office/officeart/2005/8/layout/process3"/>
    <dgm:cxn modelId="{A8C3A21F-4A94-4CC1-8C66-82393A64B13A}" srcId="{1C4B0659-1F61-4E13-B06F-A9ACAD8AABBA}" destId="{5C7FF15F-DA62-4F93-BB8A-552A253A0D67}" srcOrd="0" destOrd="0" parTransId="{EC0855D4-3F85-44BC-AB18-3B0663832E70}" sibTransId="{FE20A2CC-62E1-4A30-9DA8-92D692CCE1AB}"/>
    <dgm:cxn modelId="{019BDC1F-E1C5-4CF7-BF15-D2871DF0CD53}" srcId="{1C4B0659-1F61-4E13-B06F-A9ACAD8AABBA}" destId="{49D88971-D868-48BA-A08A-A4840494CF23}" srcOrd="4" destOrd="0" parTransId="{FCF2F491-D770-411B-95E5-F5DC285D5171}" sibTransId="{0F0438C4-429B-4901-8BC7-858BD21035E1}"/>
    <dgm:cxn modelId="{0BAB1125-13BE-4134-A0DD-F8A82A09C1A7}" srcId="{B30B681C-CF2F-4D5C-B107-9B64BE13D2D7}" destId="{E5C6602F-77AA-4B48-828A-B6F903CC86D1}" srcOrd="0" destOrd="0" parTransId="{65770074-FBC9-4DED-B67A-54D1749E9D25}" sibTransId="{46A77673-3359-4A45-BC1B-C79ACEA977AD}"/>
    <dgm:cxn modelId="{E1C0BD28-2DFD-40F8-A8BB-59F791BA7D9B}" type="presOf" srcId="{E5C6602F-77AA-4B48-828A-B6F903CC86D1}" destId="{3048895A-013B-4D3A-AB5B-3554807C674C}" srcOrd="0" destOrd="0" presId="urn:microsoft.com/office/officeart/2005/8/layout/process3"/>
    <dgm:cxn modelId="{A8B11F31-9C59-4C3F-B10C-791160B57853}" type="presOf" srcId="{4CA28F2D-C02B-4279-955E-BEB8A5778861}" destId="{B19267DE-1395-486C-8471-D54EB6B5DF60}" srcOrd="1" destOrd="0" presId="urn:microsoft.com/office/officeart/2005/8/layout/process3"/>
    <dgm:cxn modelId="{222F5637-84CA-4174-B3C4-4E7581946048}" type="presOf" srcId="{5C7FF15F-DA62-4F93-BB8A-552A253A0D67}" destId="{3793193C-4AC1-4091-ADE2-BE79BBB37C34}" srcOrd="0" destOrd="0" presId="urn:microsoft.com/office/officeart/2005/8/layout/process3"/>
    <dgm:cxn modelId="{A7104240-3A7B-4926-B0D2-2F140AA89135}" type="presOf" srcId="{FE20A2CC-62E1-4A30-9DA8-92D692CCE1AB}" destId="{8C166B56-DD19-42C8-9995-3318071F3C25}" srcOrd="1" destOrd="0" presId="urn:microsoft.com/office/officeart/2005/8/layout/process3"/>
    <dgm:cxn modelId="{28F90C41-BB83-4967-B35D-EF0E8E10E1B3}" srcId="{1C4B0659-1F61-4E13-B06F-A9ACAD8AABBA}" destId="{564ACEB3-1DD3-4C48-B527-33311BAB3216}" srcOrd="7" destOrd="0" parTransId="{1A9AAF01-51A0-40BC-8C39-A2DC805047A9}" sibTransId="{EC5CEF71-0145-40C3-94FC-D63D7D331AAD}"/>
    <dgm:cxn modelId="{76951D62-615B-4C98-A31B-51EDD9611FED}" type="presOf" srcId="{C7FB18B2-F5E1-49DA-810B-EEDFBE67B790}" destId="{7D8611FD-D90B-48EF-B687-2EF63D5A5F39}" srcOrd="0" destOrd="0" presId="urn:microsoft.com/office/officeart/2005/8/layout/process3"/>
    <dgm:cxn modelId="{582CBC64-9282-452D-AC9A-C1657FEE5424}" type="presOf" srcId="{D4ACBA2A-2863-46F3-9FE2-9DA15BCEF31E}" destId="{A6EFCD22-96AE-4AE3-A27C-57FBB033765D}" srcOrd="1" destOrd="0" presId="urn:microsoft.com/office/officeart/2005/8/layout/process3"/>
    <dgm:cxn modelId="{626D2D66-62A7-4F61-8EFC-08A7A0DE4CA9}" type="presOf" srcId="{49D88971-D868-48BA-A08A-A4840494CF23}" destId="{EF71B7FF-FB61-4395-BC9F-F15D3D05374E}" srcOrd="0" destOrd="0" presId="urn:microsoft.com/office/officeart/2005/8/layout/process3"/>
    <dgm:cxn modelId="{32FB3546-A97A-4AC4-97CF-4D8C7906948E}" srcId="{E16C36CA-DF42-4113-9A93-48C27C15D8EF}" destId="{19E063FC-7B62-448C-AE86-2DD51961FE33}" srcOrd="0" destOrd="0" parTransId="{4DC245DF-61AD-4750-BD6D-74DDADF95A20}" sibTransId="{AFBBBFC2-8D0F-4B8B-9D39-0B2DC76D4B3C}"/>
    <dgm:cxn modelId="{3DBE586A-F8D0-4FD9-A00E-6B322C3D8A97}" srcId="{1C4B0659-1F61-4E13-B06F-A9ACAD8AABBA}" destId="{04B94271-A635-4CCB-8CA5-E054AD44BFB1}" srcOrd="2" destOrd="0" parTransId="{E5AA9597-D376-4940-9D78-4096DED56232}" sibTransId="{4CA28F2D-C02B-4279-955E-BEB8A5778861}"/>
    <dgm:cxn modelId="{EB7E894C-6F56-4F44-831D-45F47A941768}" type="presOf" srcId="{B30B681C-CF2F-4D5C-B107-9B64BE13D2D7}" destId="{BF0798F4-15E0-4969-B1A2-053CB522F52E}" srcOrd="0" destOrd="0" presId="urn:microsoft.com/office/officeart/2005/8/layout/process3"/>
    <dgm:cxn modelId="{41113B6D-1140-4302-97D0-0E44CEBD650C}" type="presOf" srcId="{5C275C17-0123-4EB5-816F-B69699162BEE}" destId="{78DEE855-EA33-4240-976D-020E3F46293E}" srcOrd="0" destOrd="0" presId="urn:microsoft.com/office/officeart/2005/8/layout/process3"/>
    <dgm:cxn modelId="{E52CA44D-B739-431D-B560-C2897DE4EE0B}" type="presOf" srcId="{4658D2B7-ABBB-4F00-AA6C-281044BED30B}" destId="{BED641C2-8778-4297-9C48-41A1EF2BA356}" srcOrd="0" destOrd="0" presId="urn:microsoft.com/office/officeart/2005/8/layout/process3"/>
    <dgm:cxn modelId="{55104670-B43B-47D3-A3C4-51705524AF74}" type="presOf" srcId="{04B94271-A635-4CCB-8CA5-E054AD44BFB1}" destId="{B42D43FC-25FB-43F0-B715-0CD77751AC2B}" srcOrd="1" destOrd="0" presId="urn:microsoft.com/office/officeart/2005/8/layout/process3"/>
    <dgm:cxn modelId="{C5B09251-2A5F-44D0-8473-3217CA4F3C18}" type="presOf" srcId="{04B94271-A635-4CCB-8CA5-E054AD44BFB1}" destId="{541D60F2-1A3C-473E-A043-1DCF887A4C4E}" srcOrd="0" destOrd="0" presId="urn:microsoft.com/office/officeart/2005/8/layout/process3"/>
    <dgm:cxn modelId="{4A72E351-4903-42C2-9FCF-D13FB02599FA}" type="presOf" srcId="{0F0438C4-429B-4901-8BC7-858BD21035E1}" destId="{5E41DB52-B49F-4D8D-BA23-9D3ACAAFA9C8}" srcOrd="1" destOrd="0" presId="urn:microsoft.com/office/officeart/2005/8/layout/process3"/>
    <dgm:cxn modelId="{A8F20974-3CED-40A8-8D51-C1E7212F5062}" type="presOf" srcId="{1C4B0659-1F61-4E13-B06F-A9ACAD8AABBA}" destId="{740BB7D5-9BEC-44BC-87B9-46B917995E1B}" srcOrd="0" destOrd="0" presId="urn:microsoft.com/office/officeart/2005/8/layout/process3"/>
    <dgm:cxn modelId="{CE7C3356-7821-4C47-98CD-A84B45AEF1BB}" srcId="{49D88971-D868-48BA-A08A-A4840494CF23}" destId="{01E7A193-EAAA-422A-84D2-BC41E6DF8A86}" srcOrd="0" destOrd="0" parTransId="{A987470E-8918-4993-9EA5-4BACA87119CD}" sibTransId="{F5DC5168-1736-4AA5-A1E8-11AC0F35B9BA}"/>
    <dgm:cxn modelId="{B2EFED59-08CC-425D-ADE4-BECAE6F3AF5D}" type="presOf" srcId="{19E063FC-7B62-448C-AE86-2DD51961FE33}" destId="{E1EBAADD-FCA7-4DA5-9537-E3FBFF72E2CC}" srcOrd="0" destOrd="0" presId="urn:microsoft.com/office/officeart/2005/8/layout/process3"/>
    <dgm:cxn modelId="{0FA7FD7B-C2BA-4223-9404-BC1DA56C6A6D}" type="presOf" srcId="{FE20A2CC-62E1-4A30-9DA8-92D692CCE1AB}" destId="{12D19BFC-D771-4C3F-AFBC-0BEDAC59E9DF}" srcOrd="0" destOrd="0" presId="urn:microsoft.com/office/officeart/2005/8/layout/process3"/>
    <dgm:cxn modelId="{24ADF57C-0157-4516-B53B-867F545CBF88}" srcId="{1C4B0659-1F61-4E13-B06F-A9ACAD8AABBA}" destId="{B30B681C-CF2F-4D5C-B107-9B64BE13D2D7}" srcOrd="5" destOrd="0" parTransId="{881A3491-EC6B-466A-9573-02CFB3686168}" sibTransId="{AE9AEEE4-FBF7-494B-88FF-8A657C80B684}"/>
    <dgm:cxn modelId="{CF405A89-8C92-424D-8753-9C3AAC1E2FA0}" srcId="{1C4B0659-1F61-4E13-B06F-A9ACAD8AABBA}" destId="{D4ACBA2A-2863-46F3-9FE2-9DA15BCEF31E}" srcOrd="1" destOrd="0" parTransId="{D51F2038-2E20-464E-AB3F-D8771D90376A}" sibTransId="{5C275C17-0123-4EB5-816F-B69699162BEE}"/>
    <dgm:cxn modelId="{6C5A5A89-FE9C-44FD-A99C-CC41D5FB9996}" type="presOf" srcId="{E16C36CA-DF42-4113-9A93-48C27C15D8EF}" destId="{2FE3EA4B-6865-4CB8-9737-EFF1E673CE06}" srcOrd="0" destOrd="0" presId="urn:microsoft.com/office/officeart/2005/8/layout/process3"/>
    <dgm:cxn modelId="{2ECF0C95-D0A8-4808-AF31-59451539D5F4}" srcId="{564ACEB3-1DD3-4C48-B527-33311BAB3216}" destId="{30AC400B-EFF4-4511-9046-464789FA8E8E}" srcOrd="0" destOrd="0" parTransId="{911F5F2B-DD18-4641-9CAC-DE239A5F938B}" sibTransId="{3D2EF7C1-3E36-44E9-8241-6ECC0F5A16E7}"/>
    <dgm:cxn modelId="{72D52697-906D-4FE3-AB76-910BE054CED4}" type="presOf" srcId="{E16C36CA-DF42-4113-9A93-48C27C15D8EF}" destId="{7C675FEA-42FA-45B6-9E67-6B298BEEC905}" srcOrd="1" destOrd="0" presId="urn:microsoft.com/office/officeart/2005/8/layout/process3"/>
    <dgm:cxn modelId="{E098949D-8282-4D97-8018-0965864807EA}" type="presOf" srcId="{01E7A193-EAAA-422A-84D2-BC41E6DF8A86}" destId="{0975DE32-0C9F-476F-B241-B6E61FEA6671}" srcOrd="0" destOrd="0" presId="urn:microsoft.com/office/officeart/2005/8/layout/process3"/>
    <dgm:cxn modelId="{66FEB29D-7D2F-4851-BA53-F6E3BACFAE4B}" srcId="{04B94271-A635-4CCB-8CA5-E054AD44BFB1}" destId="{4658D2B7-ABBB-4F00-AA6C-281044BED30B}" srcOrd="0" destOrd="0" parTransId="{5C096828-F66F-47C2-AFA7-3C3C14C2B54E}" sibTransId="{F3611183-7747-471E-8B5C-7632ED25A81F}"/>
    <dgm:cxn modelId="{CD41D8A7-6995-4329-A904-0E1D109BB4D8}" type="presOf" srcId="{4CA28F2D-C02B-4279-955E-BEB8A5778861}" destId="{F95D6CF2-F8E9-48E7-AA7B-A71F2E94A6F2}" srcOrd="0" destOrd="0" presId="urn:microsoft.com/office/officeart/2005/8/layout/process3"/>
    <dgm:cxn modelId="{7CF63BAA-5999-4C8A-A144-12315B99077C}" type="presOf" srcId="{D90A1619-CF33-4945-8360-F9E9092F273A}" destId="{0EB91CC9-FC7D-4213-8FEC-18602A345DF4}" srcOrd="1" destOrd="0" presId="urn:microsoft.com/office/officeart/2005/8/layout/process3"/>
    <dgm:cxn modelId="{272812B1-A773-42DD-B8EC-2303D6D6B4B6}" type="presOf" srcId="{B30B681C-CF2F-4D5C-B107-9B64BE13D2D7}" destId="{180999BE-39D5-45D8-83D3-7CE1189247A4}" srcOrd="1" destOrd="0" presId="urn:microsoft.com/office/officeart/2005/8/layout/process3"/>
    <dgm:cxn modelId="{4A4AD4B1-52BF-400C-B9A9-3734714FE948}" type="presOf" srcId="{F8F7FABD-43C5-4B54-916A-288EB354F0FC}" destId="{96D7E352-ACBD-4C17-95E8-19FC5F186DE5}" srcOrd="0" destOrd="0" presId="urn:microsoft.com/office/officeart/2005/8/layout/process3"/>
    <dgm:cxn modelId="{EA6F45B2-A5D7-4E0B-8065-C6F3A88D06FA}" type="presOf" srcId="{5C7FF15F-DA62-4F93-BB8A-552A253A0D67}" destId="{5F0DB52F-70F9-4293-9922-208AF0DA61FD}" srcOrd="1" destOrd="0" presId="urn:microsoft.com/office/officeart/2005/8/layout/process3"/>
    <dgm:cxn modelId="{F8DDB8B8-625D-4830-A11E-D0E0CC323379}" type="presOf" srcId="{49D88971-D868-48BA-A08A-A4840494CF23}" destId="{F8937FBA-84CA-458D-904C-6370C511B111}" srcOrd="1" destOrd="0" presId="urn:microsoft.com/office/officeart/2005/8/layout/process3"/>
    <dgm:cxn modelId="{3DD08CBA-F39D-4A75-929C-03818D6D4902}" srcId="{1C4B0659-1F61-4E13-B06F-A9ACAD8AABBA}" destId="{E16C36CA-DF42-4113-9A93-48C27C15D8EF}" srcOrd="3" destOrd="0" parTransId="{C0FF012E-3798-45E6-B001-97706EC9A130}" sibTransId="{D90A1619-CF33-4945-8360-F9E9092F273A}"/>
    <dgm:cxn modelId="{8DF5CDC2-F06D-4F02-996A-B76BE3AAF8EE}" type="presOf" srcId="{0F0438C4-429B-4901-8BC7-858BD21035E1}" destId="{783C5F27-D639-4132-B213-F130291962A7}" srcOrd="0" destOrd="0" presId="urn:microsoft.com/office/officeart/2005/8/layout/process3"/>
    <dgm:cxn modelId="{15A86BC4-4ECB-4D6F-B63E-659E5FE4902A}" type="presOf" srcId="{9A083244-3D8F-4B67-BD23-42C418128590}" destId="{2BA4A3FA-BC89-4C2B-AD55-72931C791F19}" srcOrd="0" destOrd="0" presId="urn:microsoft.com/office/officeart/2005/8/layout/process3"/>
    <dgm:cxn modelId="{EC5818CC-D7E1-4FB3-8854-1250CF2DF8D7}" type="presOf" srcId="{D90A1619-CF33-4945-8360-F9E9092F273A}" destId="{09721543-CBE1-4415-BC5F-B238F9DD8389}" srcOrd="0" destOrd="0" presId="urn:microsoft.com/office/officeart/2005/8/layout/process3"/>
    <dgm:cxn modelId="{8AA60CD1-3424-4163-965D-25E900A3BA0A}" srcId="{1C4B0659-1F61-4E13-B06F-A9ACAD8AABBA}" destId="{C7FB18B2-F5E1-49DA-810B-EEDFBE67B790}" srcOrd="6" destOrd="0" parTransId="{09EC2E0C-8CF7-4616-8E09-29F66B81FD4A}" sibTransId="{9A083244-3D8F-4B67-BD23-42C418128590}"/>
    <dgm:cxn modelId="{99AAAAD9-45EC-4A21-B3A3-A4CB064A7586}" type="presOf" srcId="{AE9AEEE4-FBF7-494B-88FF-8A657C80B684}" destId="{6CED5B76-AB6B-4448-B75A-32DE78237AA6}" srcOrd="1" destOrd="0" presId="urn:microsoft.com/office/officeart/2005/8/layout/process3"/>
    <dgm:cxn modelId="{AFABE6DB-6FE0-4069-910A-0A3A73BD9782}" type="presOf" srcId="{5C275C17-0123-4EB5-816F-B69699162BEE}" destId="{0302D1DF-9A13-413E-A51A-2AC91E73184A}" srcOrd="1" destOrd="0" presId="urn:microsoft.com/office/officeart/2005/8/layout/process3"/>
    <dgm:cxn modelId="{DF96D2DD-CF75-4B83-AA00-4EB2D06F7C23}" type="presOf" srcId="{9A083244-3D8F-4B67-BD23-42C418128590}" destId="{548CCF61-2669-4B7F-8282-9A08875F7C8D}" srcOrd="1" destOrd="0" presId="urn:microsoft.com/office/officeart/2005/8/layout/process3"/>
    <dgm:cxn modelId="{AC6548E0-947C-4748-829D-7DF4B1F92201}" type="presOf" srcId="{564ACEB3-1DD3-4C48-B527-33311BAB3216}" destId="{19A79A2F-61C7-4C82-9EF0-5CAFE9E0CCD3}" srcOrd="0" destOrd="0" presId="urn:microsoft.com/office/officeart/2005/8/layout/process3"/>
    <dgm:cxn modelId="{941616F5-1D4E-4202-A02E-BD94365BB572}" type="presOf" srcId="{C7FB18B2-F5E1-49DA-810B-EEDFBE67B790}" destId="{EAB39620-434A-48A8-BD07-ACC5E0B4DC47}" srcOrd="1" destOrd="0" presId="urn:microsoft.com/office/officeart/2005/8/layout/process3"/>
    <dgm:cxn modelId="{014652F5-FEF0-4582-A3ED-B051CFB3C2D7}" srcId="{5C7FF15F-DA62-4F93-BB8A-552A253A0D67}" destId="{341F7705-E7F0-4E06-AFC8-BAFB147C2943}" srcOrd="0" destOrd="0" parTransId="{F0A68C56-AA76-4F42-96CB-21B1C068C0DE}" sibTransId="{34153049-8EB7-4ADD-9D71-BE5B075DBCAD}"/>
    <dgm:cxn modelId="{86D133FC-4BA3-497A-9F1A-C132157F61AD}" type="presOf" srcId="{564ACEB3-1DD3-4C48-B527-33311BAB3216}" destId="{C747B202-EDB2-4625-82DB-F80D47AB0B8B}" srcOrd="1" destOrd="0" presId="urn:microsoft.com/office/officeart/2005/8/layout/process3"/>
    <dgm:cxn modelId="{2BBBFCD4-4D6A-4159-A29D-6915CBE6DA70}" type="presParOf" srcId="{740BB7D5-9BEC-44BC-87B9-46B917995E1B}" destId="{10610F85-9261-464A-BC6E-FD34B2EDEE32}" srcOrd="0" destOrd="0" presId="urn:microsoft.com/office/officeart/2005/8/layout/process3"/>
    <dgm:cxn modelId="{1C662E8E-9689-41C0-AF81-8579B5317C31}" type="presParOf" srcId="{10610F85-9261-464A-BC6E-FD34B2EDEE32}" destId="{3793193C-4AC1-4091-ADE2-BE79BBB37C34}" srcOrd="0" destOrd="0" presId="urn:microsoft.com/office/officeart/2005/8/layout/process3"/>
    <dgm:cxn modelId="{D2753D4C-A1E6-4163-85B3-7527E3827589}" type="presParOf" srcId="{10610F85-9261-464A-BC6E-FD34B2EDEE32}" destId="{5F0DB52F-70F9-4293-9922-208AF0DA61FD}" srcOrd="1" destOrd="0" presId="urn:microsoft.com/office/officeart/2005/8/layout/process3"/>
    <dgm:cxn modelId="{CBC1D689-6314-4B27-A84D-A8A72D23123A}" type="presParOf" srcId="{10610F85-9261-464A-BC6E-FD34B2EDEE32}" destId="{EECB505B-5BA1-48B6-8DA4-2E03F0641DC1}" srcOrd="2" destOrd="0" presId="urn:microsoft.com/office/officeart/2005/8/layout/process3"/>
    <dgm:cxn modelId="{AAE6D7A6-8256-4A3B-B13C-8CE79B16003F}" type="presParOf" srcId="{740BB7D5-9BEC-44BC-87B9-46B917995E1B}" destId="{12D19BFC-D771-4C3F-AFBC-0BEDAC59E9DF}" srcOrd="1" destOrd="0" presId="urn:microsoft.com/office/officeart/2005/8/layout/process3"/>
    <dgm:cxn modelId="{A990AD7B-E396-4D52-BC2C-923E1F154F6E}" type="presParOf" srcId="{12D19BFC-D771-4C3F-AFBC-0BEDAC59E9DF}" destId="{8C166B56-DD19-42C8-9995-3318071F3C25}" srcOrd="0" destOrd="0" presId="urn:microsoft.com/office/officeart/2005/8/layout/process3"/>
    <dgm:cxn modelId="{4C127927-7565-4B86-9D30-5B27C661B7B1}" type="presParOf" srcId="{740BB7D5-9BEC-44BC-87B9-46B917995E1B}" destId="{D016944B-0D5B-43C3-9915-AB1F51C4CD98}" srcOrd="2" destOrd="0" presId="urn:microsoft.com/office/officeart/2005/8/layout/process3"/>
    <dgm:cxn modelId="{A0DF2F2C-BA4C-43A2-BF69-D32927099BDB}" type="presParOf" srcId="{D016944B-0D5B-43C3-9915-AB1F51C4CD98}" destId="{8F1E9E6A-814E-41F4-960C-C889800C432F}" srcOrd="0" destOrd="0" presId="urn:microsoft.com/office/officeart/2005/8/layout/process3"/>
    <dgm:cxn modelId="{70432387-7C62-42C4-8074-D4DA859731A9}" type="presParOf" srcId="{D016944B-0D5B-43C3-9915-AB1F51C4CD98}" destId="{A6EFCD22-96AE-4AE3-A27C-57FBB033765D}" srcOrd="1" destOrd="0" presId="urn:microsoft.com/office/officeart/2005/8/layout/process3"/>
    <dgm:cxn modelId="{D68E27EE-67BC-4A2A-B4EB-3DB5E238A0D8}" type="presParOf" srcId="{D016944B-0D5B-43C3-9915-AB1F51C4CD98}" destId="{A68C0059-F398-4A3A-B857-44657D66BE89}" srcOrd="2" destOrd="0" presId="urn:microsoft.com/office/officeart/2005/8/layout/process3"/>
    <dgm:cxn modelId="{B7C38C5B-514D-4BC7-AAB5-6169584B91AC}" type="presParOf" srcId="{740BB7D5-9BEC-44BC-87B9-46B917995E1B}" destId="{78DEE855-EA33-4240-976D-020E3F46293E}" srcOrd="3" destOrd="0" presId="urn:microsoft.com/office/officeart/2005/8/layout/process3"/>
    <dgm:cxn modelId="{9A44C915-B7C3-4A0A-B99C-E2B0C23CBA84}" type="presParOf" srcId="{78DEE855-EA33-4240-976D-020E3F46293E}" destId="{0302D1DF-9A13-413E-A51A-2AC91E73184A}" srcOrd="0" destOrd="0" presId="urn:microsoft.com/office/officeart/2005/8/layout/process3"/>
    <dgm:cxn modelId="{1D9E78C6-AF9C-4221-B5D3-743581F1184D}" type="presParOf" srcId="{740BB7D5-9BEC-44BC-87B9-46B917995E1B}" destId="{9E135BA5-84AF-4DEC-9F60-25DBB780C5CE}" srcOrd="4" destOrd="0" presId="urn:microsoft.com/office/officeart/2005/8/layout/process3"/>
    <dgm:cxn modelId="{6655FA38-CF17-4B8B-97D6-EFB99C012C0B}" type="presParOf" srcId="{9E135BA5-84AF-4DEC-9F60-25DBB780C5CE}" destId="{541D60F2-1A3C-473E-A043-1DCF887A4C4E}" srcOrd="0" destOrd="0" presId="urn:microsoft.com/office/officeart/2005/8/layout/process3"/>
    <dgm:cxn modelId="{E7A01815-4C94-4623-8B64-0184A8EFB3D1}" type="presParOf" srcId="{9E135BA5-84AF-4DEC-9F60-25DBB780C5CE}" destId="{B42D43FC-25FB-43F0-B715-0CD77751AC2B}" srcOrd="1" destOrd="0" presId="urn:microsoft.com/office/officeart/2005/8/layout/process3"/>
    <dgm:cxn modelId="{8DEE2FD7-D416-49B1-8296-80645018BB0C}" type="presParOf" srcId="{9E135BA5-84AF-4DEC-9F60-25DBB780C5CE}" destId="{BED641C2-8778-4297-9C48-41A1EF2BA356}" srcOrd="2" destOrd="0" presId="urn:microsoft.com/office/officeart/2005/8/layout/process3"/>
    <dgm:cxn modelId="{2A4669A9-6A87-4235-B3A4-B489ADC2E05D}" type="presParOf" srcId="{740BB7D5-9BEC-44BC-87B9-46B917995E1B}" destId="{F95D6CF2-F8E9-48E7-AA7B-A71F2E94A6F2}" srcOrd="5" destOrd="0" presId="urn:microsoft.com/office/officeart/2005/8/layout/process3"/>
    <dgm:cxn modelId="{F9DC7EC9-5F39-4CC4-830C-B3A1D1181A53}" type="presParOf" srcId="{F95D6CF2-F8E9-48E7-AA7B-A71F2E94A6F2}" destId="{B19267DE-1395-486C-8471-D54EB6B5DF60}" srcOrd="0" destOrd="0" presId="urn:microsoft.com/office/officeart/2005/8/layout/process3"/>
    <dgm:cxn modelId="{9BE21834-6F8D-4898-82E5-E678F7CB5297}" type="presParOf" srcId="{740BB7D5-9BEC-44BC-87B9-46B917995E1B}" destId="{74703E93-0DC3-49DC-B56A-BCE1D40A8CED}" srcOrd="6" destOrd="0" presId="urn:microsoft.com/office/officeart/2005/8/layout/process3"/>
    <dgm:cxn modelId="{0F024FA0-76BD-4FA4-BD96-65D9EBE5B34B}" type="presParOf" srcId="{74703E93-0DC3-49DC-B56A-BCE1D40A8CED}" destId="{2FE3EA4B-6865-4CB8-9737-EFF1E673CE06}" srcOrd="0" destOrd="0" presId="urn:microsoft.com/office/officeart/2005/8/layout/process3"/>
    <dgm:cxn modelId="{C21820E8-841F-4C6A-8405-AFA96473BB3B}" type="presParOf" srcId="{74703E93-0DC3-49DC-B56A-BCE1D40A8CED}" destId="{7C675FEA-42FA-45B6-9E67-6B298BEEC905}" srcOrd="1" destOrd="0" presId="urn:microsoft.com/office/officeart/2005/8/layout/process3"/>
    <dgm:cxn modelId="{2C03D6BA-CC15-43CA-ACC0-C9E564998905}" type="presParOf" srcId="{74703E93-0DC3-49DC-B56A-BCE1D40A8CED}" destId="{E1EBAADD-FCA7-4DA5-9537-E3FBFF72E2CC}" srcOrd="2" destOrd="0" presId="urn:microsoft.com/office/officeart/2005/8/layout/process3"/>
    <dgm:cxn modelId="{DFD54302-FD50-4675-810C-21B3CDF7D6B7}" type="presParOf" srcId="{740BB7D5-9BEC-44BC-87B9-46B917995E1B}" destId="{09721543-CBE1-4415-BC5F-B238F9DD8389}" srcOrd="7" destOrd="0" presId="urn:microsoft.com/office/officeart/2005/8/layout/process3"/>
    <dgm:cxn modelId="{63D08C0E-0B88-4D40-8E8E-9029883BFF6F}" type="presParOf" srcId="{09721543-CBE1-4415-BC5F-B238F9DD8389}" destId="{0EB91CC9-FC7D-4213-8FEC-18602A345DF4}" srcOrd="0" destOrd="0" presId="urn:microsoft.com/office/officeart/2005/8/layout/process3"/>
    <dgm:cxn modelId="{72617B33-E02F-4E3C-BD05-D5BC12B82030}" type="presParOf" srcId="{740BB7D5-9BEC-44BC-87B9-46B917995E1B}" destId="{ED889D11-1BC5-4D21-A966-DA53B0022FA3}" srcOrd="8" destOrd="0" presId="urn:microsoft.com/office/officeart/2005/8/layout/process3"/>
    <dgm:cxn modelId="{6FC31782-A7B5-49B4-90BB-5ED74C5DC559}" type="presParOf" srcId="{ED889D11-1BC5-4D21-A966-DA53B0022FA3}" destId="{EF71B7FF-FB61-4395-BC9F-F15D3D05374E}" srcOrd="0" destOrd="0" presId="urn:microsoft.com/office/officeart/2005/8/layout/process3"/>
    <dgm:cxn modelId="{1DB6E6EC-98FD-4620-9895-A9963EF52218}" type="presParOf" srcId="{ED889D11-1BC5-4D21-A966-DA53B0022FA3}" destId="{F8937FBA-84CA-458D-904C-6370C511B111}" srcOrd="1" destOrd="0" presId="urn:microsoft.com/office/officeart/2005/8/layout/process3"/>
    <dgm:cxn modelId="{03192969-F770-4758-8F12-9E2AB4B7C112}" type="presParOf" srcId="{ED889D11-1BC5-4D21-A966-DA53B0022FA3}" destId="{0975DE32-0C9F-476F-B241-B6E61FEA6671}" srcOrd="2" destOrd="0" presId="urn:microsoft.com/office/officeart/2005/8/layout/process3"/>
    <dgm:cxn modelId="{106E23BC-14C0-47DE-B5D6-38FD1A8BAFDC}" type="presParOf" srcId="{740BB7D5-9BEC-44BC-87B9-46B917995E1B}" destId="{783C5F27-D639-4132-B213-F130291962A7}" srcOrd="9" destOrd="0" presId="urn:microsoft.com/office/officeart/2005/8/layout/process3"/>
    <dgm:cxn modelId="{E414C838-6980-4BF8-A140-49E131466246}" type="presParOf" srcId="{783C5F27-D639-4132-B213-F130291962A7}" destId="{5E41DB52-B49F-4D8D-BA23-9D3ACAAFA9C8}" srcOrd="0" destOrd="0" presId="urn:microsoft.com/office/officeart/2005/8/layout/process3"/>
    <dgm:cxn modelId="{D825C4FE-B9AD-42B5-8F2F-BE8976231079}" type="presParOf" srcId="{740BB7D5-9BEC-44BC-87B9-46B917995E1B}" destId="{0566875F-6117-49A8-BB8C-7D394CC1C502}" srcOrd="10" destOrd="0" presId="urn:microsoft.com/office/officeart/2005/8/layout/process3"/>
    <dgm:cxn modelId="{6D3837BB-03CB-4BBE-8C56-1FB36861CAD7}" type="presParOf" srcId="{0566875F-6117-49A8-BB8C-7D394CC1C502}" destId="{BF0798F4-15E0-4969-B1A2-053CB522F52E}" srcOrd="0" destOrd="0" presId="urn:microsoft.com/office/officeart/2005/8/layout/process3"/>
    <dgm:cxn modelId="{C8F47E6E-AE37-4660-844E-F14F1D2BB62D}" type="presParOf" srcId="{0566875F-6117-49A8-BB8C-7D394CC1C502}" destId="{180999BE-39D5-45D8-83D3-7CE1189247A4}" srcOrd="1" destOrd="0" presId="urn:microsoft.com/office/officeart/2005/8/layout/process3"/>
    <dgm:cxn modelId="{190CBB80-D0AE-4C04-A07D-A3C2155DD717}" type="presParOf" srcId="{0566875F-6117-49A8-BB8C-7D394CC1C502}" destId="{3048895A-013B-4D3A-AB5B-3554807C674C}" srcOrd="2" destOrd="0" presId="urn:microsoft.com/office/officeart/2005/8/layout/process3"/>
    <dgm:cxn modelId="{BFAE2B95-F900-4496-BE47-D7C2D401A042}" type="presParOf" srcId="{740BB7D5-9BEC-44BC-87B9-46B917995E1B}" destId="{5A83FDE3-035D-41F6-AEC9-3DED70263990}" srcOrd="11" destOrd="0" presId="urn:microsoft.com/office/officeart/2005/8/layout/process3"/>
    <dgm:cxn modelId="{A646807D-F4E8-4072-B59B-A335581117B5}" type="presParOf" srcId="{5A83FDE3-035D-41F6-AEC9-3DED70263990}" destId="{6CED5B76-AB6B-4448-B75A-32DE78237AA6}" srcOrd="0" destOrd="0" presId="urn:microsoft.com/office/officeart/2005/8/layout/process3"/>
    <dgm:cxn modelId="{3E93251E-3E4F-4BD1-A60F-4BBDC62E78FF}" type="presParOf" srcId="{740BB7D5-9BEC-44BC-87B9-46B917995E1B}" destId="{AE4CB322-1838-4694-8EF5-1058F0956A2C}" srcOrd="12" destOrd="0" presId="urn:microsoft.com/office/officeart/2005/8/layout/process3"/>
    <dgm:cxn modelId="{A02B3743-FA48-4A3A-8178-501341BCD9E3}" type="presParOf" srcId="{AE4CB322-1838-4694-8EF5-1058F0956A2C}" destId="{7D8611FD-D90B-48EF-B687-2EF63D5A5F39}" srcOrd="0" destOrd="0" presId="urn:microsoft.com/office/officeart/2005/8/layout/process3"/>
    <dgm:cxn modelId="{53ADB7A9-AFC2-4739-9107-2FB26D7D3649}" type="presParOf" srcId="{AE4CB322-1838-4694-8EF5-1058F0956A2C}" destId="{EAB39620-434A-48A8-BD07-ACC5E0B4DC47}" srcOrd="1" destOrd="0" presId="urn:microsoft.com/office/officeart/2005/8/layout/process3"/>
    <dgm:cxn modelId="{27F9F8B0-21B8-4351-ABFD-DAE0F60ACE70}" type="presParOf" srcId="{AE4CB322-1838-4694-8EF5-1058F0956A2C}" destId="{96D7E352-ACBD-4C17-95E8-19FC5F186DE5}" srcOrd="2" destOrd="0" presId="urn:microsoft.com/office/officeart/2005/8/layout/process3"/>
    <dgm:cxn modelId="{F5F639D6-F5ED-47F9-8646-C64F1EB6C14C}" type="presParOf" srcId="{740BB7D5-9BEC-44BC-87B9-46B917995E1B}" destId="{2BA4A3FA-BC89-4C2B-AD55-72931C791F19}" srcOrd="13" destOrd="0" presId="urn:microsoft.com/office/officeart/2005/8/layout/process3"/>
    <dgm:cxn modelId="{929DAF17-36C1-4C4E-9203-12AA85BCDF05}" type="presParOf" srcId="{2BA4A3FA-BC89-4C2B-AD55-72931C791F19}" destId="{548CCF61-2669-4B7F-8282-9A08875F7C8D}" srcOrd="0" destOrd="0" presId="urn:microsoft.com/office/officeart/2005/8/layout/process3"/>
    <dgm:cxn modelId="{EE02D6E5-06B4-41D1-9C99-2667AE594A06}" type="presParOf" srcId="{740BB7D5-9BEC-44BC-87B9-46B917995E1B}" destId="{525468D4-4762-440A-8A47-DCEBB56B7BFA}" srcOrd="14" destOrd="0" presId="urn:microsoft.com/office/officeart/2005/8/layout/process3"/>
    <dgm:cxn modelId="{3C3E06F8-32C7-4134-881F-D5E09C68AB5A}" type="presParOf" srcId="{525468D4-4762-440A-8A47-DCEBB56B7BFA}" destId="{19A79A2F-61C7-4C82-9EF0-5CAFE9E0CCD3}" srcOrd="0" destOrd="0" presId="urn:microsoft.com/office/officeart/2005/8/layout/process3"/>
    <dgm:cxn modelId="{F33570AB-8795-472F-920B-DDBC2C4F9208}" type="presParOf" srcId="{525468D4-4762-440A-8A47-DCEBB56B7BFA}" destId="{C747B202-EDB2-4625-82DB-F80D47AB0B8B}" srcOrd="1" destOrd="0" presId="urn:microsoft.com/office/officeart/2005/8/layout/process3"/>
    <dgm:cxn modelId="{A1039ECE-9C04-4E5D-A3AA-1B3225755328}" type="presParOf" srcId="{525468D4-4762-440A-8A47-DCEBB56B7BFA}" destId="{6EDDF7B9-1E5A-4C7F-A5F9-6A0458555DCF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0584D1-0ADE-4EE2-B8D9-A966F48A9196}">
      <dsp:nvSpPr>
        <dsp:cNvPr id="0" name=""/>
        <dsp:cNvSpPr/>
      </dsp:nvSpPr>
      <dsp:spPr>
        <a:xfrm>
          <a:off x="1479268" y="573919"/>
          <a:ext cx="1113428" cy="1113428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NPE</a:t>
          </a:r>
        </a:p>
      </dsp:txBody>
      <dsp:txXfrm>
        <a:off x="1757625" y="573919"/>
        <a:ext cx="556714" cy="918578"/>
      </dsp:txXfrm>
    </dsp:sp>
    <dsp:sp modelId="{40DC61E0-A310-46A6-8583-B2367354DECE}">
      <dsp:nvSpPr>
        <dsp:cNvPr id="0" name=""/>
        <dsp:cNvSpPr/>
      </dsp:nvSpPr>
      <dsp:spPr>
        <a:xfrm rot="3085714">
          <a:off x="2664689" y="1144788"/>
          <a:ext cx="1113428" cy="1113428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PPE</a:t>
          </a:r>
        </a:p>
      </dsp:txBody>
      <dsp:txXfrm rot="-5400000">
        <a:off x="2838284" y="1362401"/>
        <a:ext cx="918578" cy="556714"/>
      </dsp:txXfrm>
    </dsp:sp>
    <dsp:sp modelId="{971CFB4A-815A-4A10-9071-F0B3E0E3AE9E}">
      <dsp:nvSpPr>
        <dsp:cNvPr id="0" name=""/>
        <dsp:cNvSpPr/>
      </dsp:nvSpPr>
      <dsp:spPr>
        <a:xfrm rot="6171429">
          <a:off x="2957464" y="2427518"/>
          <a:ext cx="1113428" cy="1113428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PPT</a:t>
          </a:r>
        </a:p>
      </dsp:txBody>
      <dsp:txXfrm rot="-5400000">
        <a:off x="3149871" y="2727554"/>
        <a:ext cx="918578" cy="556714"/>
      </dsp:txXfrm>
    </dsp:sp>
    <dsp:sp modelId="{4F3F55F4-0F84-4A44-BF3E-00B34E03EFA7}">
      <dsp:nvSpPr>
        <dsp:cNvPr id="0" name=""/>
        <dsp:cNvSpPr/>
      </dsp:nvSpPr>
      <dsp:spPr>
        <a:xfrm rot="9257143">
          <a:off x="2137127" y="3456188"/>
          <a:ext cx="1113428" cy="1113428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IGR</a:t>
          </a:r>
        </a:p>
      </dsp:txBody>
      <dsp:txXfrm rot="10800000">
        <a:off x="2457755" y="3641390"/>
        <a:ext cx="556714" cy="918578"/>
      </dsp:txXfrm>
    </dsp:sp>
    <dsp:sp modelId="{2022F9E4-862A-4C26-8B4E-5F4FBCFCC76F}">
      <dsp:nvSpPr>
        <dsp:cNvPr id="0" name=""/>
        <dsp:cNvSpPr/>
      </dsp:nvSpPr>
      <dsp:spPr>
        <a:xfrm rot="12342857">
          <a:off x="821409" y="3456188"/>
          <a:ext cx="1113428" cy="1113428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SSP</a:t>
          </a:r>
        </a:p>
      </dsp:txBody>
      <dsp:txXfrm rot="10800000">
        <a:off x="1057495" y="3641390"/>
        <a:ext cx="556714" cy="918578"/>
      </dsp:txXfrm>
    </dsp:sp>
    <dsp:sp modelId="{0818221E-3E4B-4C65-8B55-78D494FC6419}">
      <dsp:nvSpPr>
        <dsp:cNvPr id="0" name=""/>
        <dsp:cNvSpPr/>
      </dsp:nvSpPr>
      <dsp:spPr>
        <a:xfrm rot="15428571">
          <a:off x="1073" y="2427518"/>
          <a:ext cx="1113428" cy="1113428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Optics</a:t>
          </a:r>
        </a:p>
      </dsp:txBody>
      <dsp:txXfrm rot="5400000">
        <a:off x="3516" y="2727554"/>
        <a:ext cx="918578" cy="556714"/>
      </dsp:txXfrm>
    </dsp:sp>
    <dsp:sp modelId="{A8DDD954-B602-49EE-B53F-5D706650D40F}">
      <dsp:nvSpPr>
        <dsp:cNvPr id="0" name=""/>
        <dsp:cNvSpPr/>
      </dsp:nvSpPr>
      <dsp:spPr>
        <a:xfrm rot="18514286">
          <a:off x="293848" y="1144788"/>
          <a:ext cx="1113428" cy="1113428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 err="1"/>
            <a:t>Astro</a:t>
          </a:r>
          <a:endParaRPr lang="en-GB" sz="1500" kern="1200" dirty="0"/>
        </a:p>
      </dsp:txBody>
      <dsp:txXfrm rot="5400000">
        <a:off x="315103" y="1362401"/>
        <a:ext cx="918578" cy="5567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0DB52F-70F9-4293-9922-208AF0DA61FD}">
      <dsp:nvSpPr>
        <dsp:cNvPr id="0" name=""/>
        <dsp:cNvSpPr/>
      </dsp:nvSpPr>
      <dsp:spPr>
        <a:xfrm>
          <a:off x="4282" y="309379"/>
          <a:ext cx="687897" cy="388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NPE</a:t>
          </a:r>
        </a:p>
      </dsp:txBody>
      <dsp:txXfrm>
        <a:off x="4282" y="309379"/>
        <a:ext cx="687897" cy="259200"/>
      </dsp:txXfrm>
    </dsp:sp>
    <dsp:sp modelId="{EECB505B-5BA1-48B6-8DA4-2E03F0641DC1}">
      <dsp:nvSpPr>
        <dsp:cNvPr id="0" name=""/>
        <dsp:cNvSpPr/>
      </dsp:nvSpPr>
      <dsp:spPr>
        <a:xfrm>
          <a:off x="145177" y="568580"/>
          <a:ext cx="687897" cy="55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 err="1"/>
            <a:t>Srategy</a:t>
          </a:r>
          <a:endParaRPr lang="en-GB" sz="900" kern="1200" dirty="0"/>
        </a:p>
      </dsp:txBody>
      <dsp:txXfrm>
        <a:off x="161309" y="584712"/>
        <a:ext cx="655633" cy="518536"/>
      </dsp:txXfrm>
    </dsp:sp>
    <dsp:sp modelId="{12D19BFC-D771-4C3F-AFBC-0BEDAC59E9DF}">
      <dsp:nvSpPr>
        <dsp:cNvPr id="0" name=""/>
        <dsp:cNvSpPr/>
      </dsp:nvSpPr>
      <dsp:spPr>
        <a:xfrm>
          <a:off x="796463" y="353346"/>
          <a:ext cx="221079" cy="1712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700" kern="1200"/>
        </a:p>
      </dsp:txBody>
      <dsp:txXfrm>
        <a:off x="796463" y="387599"/>
        <a:ext cx="169699" cy="102760"/>
      </dsp:txXfrm>
    </dsp:sp>
    <dsp:sp modelId="{A6EFCD22-96AE-4AE3-A27C-57FBB033765D}">
      <dsp:nvSpPr>
        <dsp:cNvPr id="0" name=""/>
        <dsp:cNvSpPr/>
      </dsp:nvSpPr>
      <dsp:spPr>
        <a:xfrm>
          <a:off x="1109311" y="309379"/>
          <a:ext cx="687897" cy="388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PPE</a:t>
          </a:r>
        </a:p>
      </dsp:txBody>
      <dsp:txXfrm>
        <a:off x="1109311" y="309379"/>
        <a:ext cx="687897" cy="259200"/>
      </dsp:txXfrm>
    </dsp:sp>
    <dsp:sp modelId="{A68C0059-F398-4A3A-B857-44657D66BE89}">
      <dsp:nvSpPr>
        <dsp:cNvPr id="0" name=""/>
        <dsp:cNvSpPr/>
      </dsp:nvSpPr>
      <dsp:spPr>
        <a:xfrm>
          <a:off x="1250206" y="568580"/>
          <a:ext cx="687897" cy="55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Strategy</a:t>
          </a:r>
        </a:p>
      </dsp:txBody>
      <dsp:txXfrm>
        <a:off x="1266338" y="584712"/>
        <a:ext cx="655633" cy="518536"/>
      </dsp:txXfrm>
    </dsp:sp>
    <dsp:sp modelId="{78DEE855-EA33-4240-976D-020E3F46293E}">
      <dsp:nvSpPr>
        <dsp:cNvPr id="0" name=""/>
        <dsp:cNvSpPr/>
      </dsp:nvSpPr>
      <dsp:spPr>
        <a:xfrm>
          <a:off x="1901491" y="353346"/>
          <a:ext cx="221079" cy="1712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700" kern="1200"/>
        </a:p>
      </dsp:txBody>
      <dsp:txXfrm>
        <a:off x="1901491" y="387599"/>
        <a:ext cx="169699" cy="102760"/>
      </dsp:txXfrm>
    </dsp:sp>
    <dsp:sp modelId="{B42D43FC-25FB-43F0-B715-0CD77751AC2B}">
      <dsp:nvSpPr>
        <dsp:cNvPr id="0" name=""/>
        <dsp:cNvSpPr/>
      </dsp:nvSpPr>
      <dsp:spPr>
        <a:xfrm>
          <a:off x="2214340" y="309379"/>
          <a:ext cx="687897" cy="388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PPT</a:t>
          </a:r>
        </a:p>
      </dsp:txBody>
      <dsp:txXfrm>
        <a:off x="2214340" y="309379"/>
        <a:ext cx="687897" cy="259200"/>
      </dsp:txXfrm>
    </dsp:sp>
    <dsp:sp modelId="{BED641C2-8778-4297-9C48-41A1EF2BA356}">
      <dsp:nvSpPr>
        <dsp:cNvPr id="0" name=""/>
        <dsp:cNvSpPr/>
      </dsp:nvSpPr>
      <dsp:spPr>
        <a:xfrm>
          <a:off x="2355235" y="568580"/>
          <a:ext cx="687897" cy="55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Strategy</a:t>
          </a:r>
        </a:p>
      </dsp:txBody>
      <dsp:txXfrm>
        <a:off x="2371367" y="584712"/>
        <a:ext cx="655633" cy="518536"/>
      </dsp:txXfrm>
    </dsp:sp>
    <dsp:sp modelId="{F95D6CF2-F8E9-48E7-AA7B-A71F2E94A6F2}">
      <dsp:nvSpPr>
        <dsp:cNvPr id="0" name=""/>
        <dsp:cNvSpPr/>
      </dsp:nvSpPr>
      <dsp:spPr>
        <a:xfrm>
          <a:off x="3006520" y="353346"/>
          <a:ext cx="221079" cy="1712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700" kern="1200"/>
        </a:p>
      </dsp:txBody>
      <dsp:txXfrm>
        <a:off x="3006520" y="387599"/>
        <a:ext cx="169699" cy="102760"/>
      </dsp:txXfrm>
    </dsp:sp>
    <dsp:sp modelId="{7C675FEA-42FA-45B6-9E67-6B298BEEC905}">
      <dsp:nvSpPr>
        <dsp:cNvPr id="0" name=""/>
        <dsp:cNvSpPr/>
      </dsp:nvSpPr>
      <dsp:spPr>
        <a:xfrm>
          <a:off x="3319369" y="309379"/>
          <a:ext cx="687897" cy="388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IGR</a:t>
          </a:r>
        </a:p>
      </dsp:txBody>
      <dsp:txXfrm>
        <a:off x="3319369" y="309379"/>
        <a:ext cx="687897" cy="259200"/>
      </dsp:txXfrm>
    </dsp:sp>
    <dsp:sp modelId="{E1EBAADD-FCA7-4DA5-9537-E3FBFF72E2CC}">
      <dsp:nvSpPr>
        <dsp:cNvPr id="0" name=""/>
        <dsp:cNvSpPr/>
      </dsp:nvSpPr>
      <dsp:spPr>
        <a:xfrm>
          <a:off x="3460264" y="568580"/>
          <a:ext cx="687897" cy="55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Strategy</a:t>
          </a:r>
        </a:p>
      </dsp:txBody>
      <dsp:txXfrm>
        <a:off x="3476396" y="584712"/>
        <a:ext cx="655633" cy="518536"/>
      </dsp:txXfrm>
    </dsp:sp>
    <dsp:sp modelId="{09721543-CBE1-4415-BC5F-B238F9DD8389}">
      <dsp:nvSpPr>
        <dsp:cNvPr id="0" name=""/>
        <dsp:cNvSpPr/>
      </dsp:nvSpPr>
      <dsp:spPr>
        <a:xfrm>
          <a:off x="4111549" y="353346"/>
          <a:ext cx="221079" cy="1712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700" kern="1200"/>
        </a:p>
      </dsp:txBody>
      <dsp:txXfrm>
        <a:off x="4111549" y="387599"/>
        <a:ext cx="169699" cy="102760"/>
      </dsp:txXfrm>
    </dsp:sp>
    <dsp:sp modelId="{F8937FBA-84CA-458D-904C-6370C511B111}">
      <dsp:nvSpPr>
        <dsp:cNvPr id="0" name=""/>
        <dsp:cNvSpPr/>
      </dsp:nvSpPr>
      <dsp:spPr>
        <a:xfrm>
          <a:off x="4424398" y="309379"/>
          <a:ext cx="687897" cy="388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SSP</a:t>
          </a:r>
        </a:p>
      </dsp:txBody>
      <dsp:txXfrm>
        <a:off x="4424398" y="309379"/>
        <a:ext cx="687897" cy="259200"/>
      </dsp:txXfrm>
    </dsp:sp>
    <dsp:sp modelId="{0975DE32-0C9F-476F-B241-B6E61FEA6671}">
      <dsp:nvSpPr>
        <dsp:cNvPr id="0" name=""/>
        <dsp:cNvSpPr/>
      </dsp:nvSpPr>
      <dsp:spPr>
        <a:xfrm>
          <a:off x="4565292" y="568580"/>
          <a:ext cx="687897" cy="55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Strategy</a:t>
          </a:r>
        </a:p>
      </dsp:txBody>
      <dsp:txXfrm>
        <a:off x="4581424" y="584712"/>
        <a:ext cx="655633" cy="518536"/>
      </dsp:txXfrm>
    </dsp:sp>
    <dsp:sp modelId="{783C5F27-D639-4132-B213-F130291962A7}">
      <dsp:nvSpPr>
        <dsp:cNvPr id="0" name=""/>
        <dsp:cNvSpPr/>
      </dsp:nvSpPr>
      <dsp:spPr>
        <a:xfrm>
          <a:off x="5216578" y="353346"/>
          <a:ext cx="221079" cy="1712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700" kern="1200"/>
        </a:p>
      </dsp:txBody>
      <dsp:txXfrm>
        <a:off x="5216578" y="387599"/>
        <a:ext cx="169699" cy="102760"/>
      </dsp:txXfrm>
    </dsp:sp>
    <dsp:sp modelId="{180999BE-39D5-45D8-83D3-7CE1189247A4}">
      <dsp:nvSpPr>
        <dsp:cNvPr id="0" name=""/>
        <dsp:cNvSpPr/>
      </dsp:nvSpPr>
      <dsp:spPr>
        <a:xfrm>
          <a:off x="5529427" y="309379"/>
          <a:ext cx="687897" cy="388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Opt</a:t>
          </a:r>
        </a:p>
      </dsp:txBody>
      <dsp:txXfrm>
        <a:off x="5529427" y="309379"/>
        <a:ext cx="687897" cy="259200"/>
      </dsp:txXfrm>
    </dsp:sp>
    <dsp:sp modelId="{3048895A-013B-4D3A-AB5B-3554807C674C}">
      <dsp:nvSpPr>
        <dsp:cNvPr id="0" name=""/>
        <dsp:cNvSpPr/>
      </dsp:nvSpPr>
      <dsp:spPr>
        <a:xfrm>
          <a:off x="5670321" y="568580"/>
          <a:ext cx="687897" cy="55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Strategy</a:t>
          </a:r>
        </a:p>
      </dsp:txBody>
      <dsp:txXfrm>
        <a:off x="5686453" y="584712"/>
        <a:ext cx="655633" cy="518536"/>
      </dsp:txXfrm>
    </dsp:sp>
    <dsp:sp modelId="{5A83FDE3-035D-41F6-AEC9-3DED70263990}">
      <dsp:nvSpPr>
        <dsp:cNvPr id="0" name=""/>
        <dsp:cNvSpPr/>
      </dsp:nvSpPr>
      <dsp:spPr>
        <a:xfrm>
          <a:off x="6321607" y="353346"/>
          <a:ext cx="221079" cy="1712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700" kern="1200"/>
        </a:p>
      </dsp:txBody>
      <dsp:txXfrm>
        <a:off x="6321607" y="387599"/>
        <a:ext cx="169699" cy="102760"/>
      </dsp:txXfrm>
    </dsp:sp>
    <dsp:sp modelId="{EAB39620-434A-48A8-BD07-ACC5E0B4DC47}">
      <dsp:nvSpPr>
        <dsp:cNvPr id="0" name=""/>
        <dsp:cNvSpPr/>
      </dsp:nvSpPr>
      <dsp:spPr>
        <a:xfrm>
          <a:off x="6634456" y="309379"/>
          <a:ext cx="687897" cy="388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 err="1"/>
            <a:t>Ast</a:t>
          </a:r>
          <a:endParaRPr lang="en-GB" sz="900" kern="1200" dirty="0"/>
        </a:p>
      </dsp:txBody>
      <dsp:txXfrm>
        <a:off x="6634456" y="309379"/>
        <a:ext cx="687897" cy="259200"/>
      </dsp:txXfrm>
    </dsp:sp>
    <dsp:sp modelId="{96D7E352-ACBD-4C17-95E8-19FC5F186DE5}">
      <dsp:nvSpPr>
        <dsp:cNvPr id="0" name=""/>
        <dsp:cNvSpPr/>
      </dsp:nvSpPr>
      <dsp:spPr>
        <a:xfrm>
          <a:off x="6775350" y="568580"/>
          <a:ext cx="687897" cy="55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Strategy</a:t>
          </a:r>
        </a:p>
      </dsp:txBody>
      <dsp:txXfrm>
        <a:off x="6791482" y="584712"/>
        <a:ext cx="655633" cy="518536"/>
      </dsp:txXfrm>
    </dsp:sp>
    <dsp:sp modelId="{2BA4A3FA-BC89-4C2B-AD55-72931C791F19}">
      <dsp:nvSpPr>
        <dsp:cNvPr id="0" name=""/>
        <dsp:cNvSpPr/>
      </dsp:nvSpPr>
      <dsp:spPr>
        <a:xfrm>
          <a:off x="7426636" y="353346"/>
          <a:ext cx="221079" cy="1712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700" kern="1200"/>
        </a:p>
      </dsp:txBody>
      <dsp:txXfrm>
        <a:off x="7426636" y="387599"/>
        <a:ext cx="169699" cy="102760"/>
      </dsp:txXfrm>
    </dsp:sp>
    <dsp:sp modelId="{C747B202-EDB2-4625-82DB-F80D47AB0B8B}">
      <dsp:nvSpPr>
        <dsp:cNvPr id="0" name=""/>
        <dsp:cNvSpPr/>
      </dsp:nvSpPr>
      <dsp:spPr>
        <a:xfrm>
          <a:off x="7739485" y="309379"/>
          <a:ext cx="687897" cy="388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Dept</a:t>
          </a:r>
        </a:p>
      </dsp:txBody>
      <dsp:txXfrm>
        <a:off x="7739485" y="309379"/>
        <a:ext cx="687897" cy="259200"/>
      </dsp:txXfrm>
    </dsp:sp>
    <dsp:sp modelId="{6EDDF7B9-1E5A-4C7F-A5F9-6A0458555DCF}">
      <dsp:nvSpPr>
        <dsp:cNvPr id="0" name=""/>
        <dsp:cNvSpPr/>
      </dsp:nvSpPr>
      <dsp:spPr>
        <a:xfrm>
          <a:off x="7880379" y="568580"/>
          <a:ext cx="687897" cy="55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Shared Research Strategy</a:t>
          </a:r>
        </a:p>
      </dsp:txBody>
      <dsp:txXfrm>
        <a:off x="7896511" y="584712"/>
        <a:ext cx="655633" cy="5185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16/12/2022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38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16/12/2022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794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16/12/2022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48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16/12/2022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609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16/12/2022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51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16/12/2022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399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16/12/2022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298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16/12/2022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741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16/12/2022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871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16/12/2022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424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16/12/2022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15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CAC1C-D0A6-4C78-82CF-F7811ED1DA4E}" type="datetimeFigureOut">
              <a:rPr lang="en-GB" smtClean="0"/>
              <a:t>16/12/2022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238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54B975-9AD5-4BD3-9AC6-B11E29B0A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758" y="-51624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4CA0387-100B-4204-BC15-2E4DC9A35A45}"/>
              </a:ext>
            </a:extLst>
          </p:cNvPr>
          <p:cNvSpPr txBox="1">
            <a:spLocks/>
          </p:cNvSpPr>
          <p:nvPr/>
        </p:nvSpPr>
        <p:spPr>
          <a:xfrm>
            <a:off x="94130" y="216928"/>
            <a:ext cx="2028960" cy="2387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Under the Micro-scope</a:t>
            </a:r>
          </a:p>
          <a:p>
            <a:endParaRPr lang="en-US" dirty="0"/>
          </a:p>
          <a:p>
            <a:r>
              <a:rPr lang="en-US" b="1" dirty="0"/>
              <a:t>Building</a:t>
            </a:r>
          </a:p>
          <a:p>
            <a:r>
              <a:rPr lang="en-US" b="1" dirty="0"/>
              <a:t>Back</a:t>
            </a:r>
          </a:p>
          <a:p>
            <a:r>
              <a:rPr lang="en-US" b="1" dirty="0"/>
              <a:t>Better..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19826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2">
            <a:extLst>
              <a:ext uri="{FF2B5EF4-FFF2-40B4-BE49-F238E27FC236}">
                <a16:creationId xmlns:a16="http://schemas.microsoft.com/office/drawing/2014/main" id="{AAE79406-7E06-72D5-4486-7C0AE4EADE7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238626" y="65089"/>
            <a:ext cx="6213475" cy="720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sz="4000"/>
              <a:t>Research Goals</a:t>
            </a:r>
          </a:p>
        </p:txBody>
      </p:sp>
      <p:graphicFrame>
        <p:nvGraphicFramePr>
          <p:cNvPr id="4" name="Content Placeholder 10">
            <a:extLst>
              <a:ext uri="{FF2B5EF4-FFF2-40B4-BE49-F238E27FC236}">
                <a16:creationId xmlns:a16="http://schemas.microsoft.com/office/drawing/2014/main" id="{42C493FB-5E24-1082-B785-97DC845D6143}"/>
              </a:ext>
            </a:extLst>
          </p:cNvPr>
          <p:cNvGraphicFramePr>
            <a:graphicFrameLocks/>
          </p:cNvGraphicFramePr>
          <p:nvPr/>
        </p:nvGraphicFramePr>
        <p:xfrm>
          <a:off x="1809720" y="1071546"/>
          <a:ext cx="4071966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148" name="Content Placeholder 1">
            <a:extLst>
              <a:ext uri="{FF2B5EF4-FFF2-40B4-BE49-F238E27FC236}">
                <a16:creationId xmlns:a16="http://schemas.microsoft.com/office/drawing/2014/main" id="{B5B0AC16-1987-4BFF-CF00-62F2850BF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01" y="1071563"/>
            <a:ext cx="4892675" cy="5357812"/>
          </a:xfrm>
        </p:spPr>
        <p:txBody>
          <a:bodyPr>
            <a:normAutofit lnSpcReduction="10000"/>
          </a:bodyPr>
          <a:lstStyle/>
          <a:p>
            <a:r>
              <a:rPr lang="en-GB" altLang="en-US"/>
              <a:t>1</a:t>
            </a:r>
            <a:r>
              <a:rPr lang="en-GB" altLang="en-US" baseline="30000"/>
              <a:t>st</a:t>
            </a:r>
            <a:r>
              <a:rPr lang="en-GB" altLang="en-US"/>
              <a:t> in terms of Funding</a:t>
            </a:r>
          </a:p>
          <a:p>
            <a:pPr lvl="1"/>
            <a:r>
              <a:rPr lang="en-GB" altLang="en-US"/>
              <a:t>#RAs/academic</a:t>
            </a:r>
          </a:p>
          <a:p>
            <a:pPr lvl="1"/>
            <a:r>
              <a:rPr lang="en-GB" altLang="en-US"/>
              <a:t>More grant applications</a:t>
            </a:r>
          </a:p>
          <a:p>
            <a:pPr lvl="1"/>
            <a:r>
              <a:rPr lang="en-GB" altLang="en-US"/>
              <a:t>Improve grant applications  </a:t>
            </a:r>
          </a:p>
          <a:p>
            <a:pPr lvl="1"/>
            <a:r>
              <a:rPr lang="en-GB" altLang="en-US"/>
              <a:t>Recruit best people</a:t>
            </a:r>
          </a:p>
          <a:p>
            <a:pPr lvl="1"/>
            <a:r>
              <a:rPr lang="en-GB" altLang="en-US"/>
              <a:t>Identify well-funded areas</a:t>
            </a:r>
          </a:p>
          <a:p>
            <a:pPr lvl="1"/>
            <a:r>
              <a:rPr lang="en-GB" altLang="en-US"/>
              <a:t>Spin-off using prior expertise</a:t>
            </a:r>
          </a:p>
          <a:p>
            <a:r>
              <a:rPr lang="en-GB" altLang="en-US"/>
              <a:t>1</a:t>
            </a:r>
            <a:r>
              <a:rPr lang="en-GB" altLang="en-US" baseline="30000"/>
              <a:t>st</a:t>
            </a:r>
            <a:r>
              <a:rPr lang="en-GB" altLang="en-US"/>
              <a:t> to Discover</a:t>
            </a:r>
          </a:p>
          <a:p>
            <a:pPr lvl="1"/>
            <a:r>
              <a:rPr lang="en-GB" altLang="en-US"/>
              <a:t>Publications</a:t>
            </a:r>
          </a:p>
          <a:p>
            <a:pPr lvl="1"/>
            <a:r>
              <a:rPr lang="en-GB" altLang="en-US"/>
              <a:t>Patents</a:t>
            </a:r>
          </a:p>
          <a:p>
            <a:r>
              <a:rPr lang="en-GB" altLang="en-US"/>
              <a:t>1</a:t>
            </a:r>
            <a:r>
              <a:rPr lang="en-GB" altLang="en-US" baseline="30000"/>
              <a:t>st</a:t>
            </a:r>
            <a:r>
              <a:rPr lang="en-GB" altLang="en-US"/>
              <a:t> in Research Excellence</a:t>
            </a:r>
          </a:p>
          <a:p>
            <a:pPr lvl="1"/>
            <a:r>
              <a:rPr lang="en-GB" altLang="en-US"/>
              <a:t>Publications/academic</a:t>
            </a:r>
          </a:p>
          <a:p>
            <a:pPr lvl="1"/>
            <a:r>
              <a:rPr lang="en-GB" altLang="en-US"/>
              <a:t>Citations/academic</a:t>
            </a:r>
          </a:p>
          <a:p>
            <a:pPr lvl="1"/>
            <a:r>
              <a:rPr lang="en-GB" altLang="en-US"/>
              <a:t>Indicators of Esteem</a:t>
            </a:r>
          </a:p>
          <a:p>
            <a:pPr lvl="1">
              <a:buFontTx/>
              <a:buNone/>
            </a:pPr>
            <a:endParaRPr lang="en-GB" altLang="en-US"/>
          </a:p>
          <a:p>
            <a:endParaRPr lang="en-GB" altLang="en-US"/>
          </a:p>
        </p:txBody>
      </p:sp>
      <p:pic>
        <p:nvPicPr>
          <p:cNvPr id="5" name="Picture 4" descr="image-27.jpg">
            <a:extLst>
              <a:ext uri="{FF2B5EF4-FFF2-40B4-BE49-F238E27FC236}">
                <a16:creationId xmlns:a16="http://schemas.microsoft.com/office/drawing/2014/main" id="{121CF0B2-8698-D4CD-0DE9-E71012FFF3D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938" y="857250"/>
            <a:ext cx="4572000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Content Placeholder 3" descr="image-46.jpg">
            <a:extLst>
              <a:ext uri="{FF2B5EF4-FFF2-40B4-BE49-F238E27FC236}">
                <a16:creationId xmlns:a16="http://schemas.microsoft.com/office/drawing/2014/main" id="{E9F55991-FE4B-CD1D-CF45-AC2190A0DC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09750" y="1333501"/>
            <a:ext cx="8858250" cy="4810125"/>
          </a:xfrm>
        </p:spPr>
      </p:pic>
      <p:sp>
        <p:nvSpPr>
          <p:cNvPr id="7171" name="Title 2">
            <a:extLst>
              <a:ext uri="{FF2B5EF4-FFF2-40B4-BE49-F238E27FC236}">
                <a16:creationId xmlns:a16="http://schemas.microsoft.com/office/drawing/2014/main" id="{298D8AF6-88E5-7615-2415-D6F7D4CEB9D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238626" y="65089"/>
            <a:ext cx="6213475" cy="720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GB" altLang="en-US" sz="4000"/>
              <a:t>Providing Direction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D5EC6510-0775-4DEC-8B25-B4861A1F16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141014"/>
            <a:ext cx="10515600" cy="546101"/>
          </a:xfrm>
        </p:spPr>
        <p:txBody>
          <a:bodyPr/>
          <a:lstStyle/>
          <a:p>
            <a:r>
              <a:rPr lang="en-GB" altLang="en-US" sz="2600" dirty="0"/>
              <a:t>Particle Physics Experiment – </a:t>
            </a:r>
            <a:r>
              <a:rPr lang="en-GB" altLang="en-US" sz="2600" dirty="0">
                <a:solidFill>
                  <a:srgbClr val="FF0000"/>
                </a:solidFill>
              </a:rPr>
              <a:t>build upon existing foundations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A804E73A-EBDE-4DD9-A9F4-674EEFBC7E7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412875" y="647701"/>
            <a:ext cx="6159500" cy="5605463"/>
          </a:xfrm>
        </p:spPr>
        <p:txBody>
          <a:bodyPr/>
          <a:lstStyle/>
          <a:p>
            <a:endParaRPr lang="en-GB" altLang="en-US" sz="2400"/>
          </a:p>
          <a:p>
            <a:r>
              <a:rPr lang="en-GB" altLang="en-US" sz="2400"/>
              <a:t>	</a:t>
            </a:r>
          </a:p>
          <a:p>
            <a:endParaRPr lang="en-GB" altLang="en-US" sz="2400"/>
          </a:p>
          <a:p>
            <a:endParaRPr lang="en-GB" altLang="en-US" b="0"/>
          </a:p>
        </p:txBody>
      </p:sp>
      <p:sp>
        <p:nvSpPr>
          <p:cNvPr id="2052" name="Rectangle 34">
            <a:extLst>
              <a:ext uri="{FF2B5EF4-FFF2-40B4-BE49-F238E27FC236}">
                <a16:creationId xmlns:a16="http://schemas.microsoft.com/office/drawing/2014/main" id="{03481265-3CA7-4F37-AF1A-A9E645E72F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2876" y="618756"/>
            <a:ext cx="6996113" cy="60642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ct val="30000"/>
              </a:spcBef>
              <a:defRPr sz="2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588" indent="455613">
              <a:spcBef>
                <a:spcPct val="30000"/>
              </a:spcBef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buClr>
                <a:schemeClr val="tx2"/>
              </a:buClr>
              <a:buSzPct val="8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23875" indent="-176213">
              <a:spcBef>
                <a:spcPct val="3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981075" indent="-176213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1438275" indent="-176213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895475" indent="-176213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2352675" indent="-176213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defRPr/>
            </a:pPr>
            <a:r>
              <a:rPr lang="en-GB" altLang="en-US" sz="1800" b="0" dirty="0">
                <a:latin typeface="+mn-lt"/>
              </a:rPr>
              <a:t>Research Group Leader: Tony Doyle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GB" altLang="en-US" sz="1600" b="0" dirty="0">
                <a:latin typeface="+mn-lt"/>
              </a:rPr>
              <a:t> 10 academic staff, </a:t>
            </a:r>
            <a:r>
              <a:rPr lang="en-US" altLang="en-US" sz="1600" b="0" dirty="0">
                <a:latin typeface="+mn-lt"/>
              </a:rPr>
              <a:t>15 research staff, 2 electronic engineers, 4 technicians,    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altLang="en-US" sz="1600" b="0" dirty="0">
                <a:latin typeface="+mn-lt"/>
              </a:rPr>
              <a:t> 6 computing and administrative support staff and 30 research students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altLang="en-US" sz="1600" b="0" dirty="0">
                <a:latin typeface="+mn-lt"/>
              </a:rPr>
              <a:t> Total support ~£3m/annum </a:t>
            </a:r>
            <a:r>
              <a:rPr lang="en-GB" altLang="en-US" sz="1600" b="0" dirty="0">
                <a:latin typeface="+mn-lt"/>
              </a:rPr>
              <a:t>(current STFC CG ~£1.8m/annum), 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GB" altLang="en-US" sz="1600" b="0" dirty="0">
                <a:latin typeface="+mn-lt"/>
              </a:rPr>
              <a:t> Including 3 Royal Society Fellows (</a:t>
            </a:r>
            <a:r>
              <a:rPr lang="en-GB" altLang="en-US" sz="1600" b="0" i="1" dirty="0">
                <a:latin typeface="+mn-lt"/>
              </a:rPr>
              <a:t>Buckley</a:t>
            </a:r>
            <a:r>
              <a:rPr lang="en-GB" altLang="en-US" sz="1600" b="0" dirty="0">
                <a:latin typeface="+mn-lt"/>
              </a:rPr>
              <a:t>, </a:t>
            </a:r>
            <a:r>
              <a:rPr lang="en-GB" altLang="en-US" sz="1600" b="0" dirty="0">
                <a:solidFill>
                  <a:srgbClr val="FF0000"/>
                </a:solidFill>
                <a:latin typeface="+mn-lt"/>
              </a:rPr>
              <a:t>Howarth, Owen</a:t>
            </a:r>
            <a:r>
              <a:rPr lang="en-GB" altLang="en-US" sz="1600" b="0" dirty="0">
                <a:latin typeface="+mn-lt"/>
              </a:rPr>
              <a:t>)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GB" altLang="en-US" sz="1600" b="0" dirty="0">
                <a:latin typeface="+mn-lt"/>
              </a:rPr>
              <a:t> Including (this year) 2 Ernest Rutherford Fellows (</a:t>
            </a:r>
            <a:r>
              <a:rPr lang="en-GB" altLang="en-US" sz="1600" b="0" dirty="0">
                <a:solidFill>
                  <a:srgbClr val="FF0000"/>
                </a:solidFill>
                <a:latin typeface="+mn-lt"/>
              </a:rPr>
              <a:t>Grillo, Whitehead</a:t>
            </a:r>
            <a:r>
              <a:rPr lang="en-GB" altLang="en-US" sz="1600" b="0" dirty="0">
                <a:latin typeface="+mn-lt"/>
              </a:rPr>
              <a:t>)</a:t>
            </a:r>
          </a:p>
          <a:p>
            <a:pPr>
              <a:lnSpc>
                <a:spcPct val="80000"/>
              </a:lnSpc>
              <a:defRPr/>
            </a:pPr>
            <a:r>
              <a:rPr lang="en-GB" altLang="en-US" sz="1800" dirty="0">
                <a:latin typeface="+mn-lt"/>
              </a:rPr>
              <a:t>We work on</a:t>
            </a:r>
            <a:r>
              <a:rPr lang="en-GB" altLang="en-US" sz="1600" b="0" dirty="0">
                <a:latin typeface="+mn-lt"/>
              </a:rPr>
              <a:t> 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altLang="en-US" sz="1600" b="0" dirty="0">
                <a:latin typeface="+mn-lt"/>
              </a:rPr>
              <a:t> Higgs, top quark, precision QCD, neutrinos and BSM physics searches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altLang="en-US" sz="1600" b="0" dirty="0">
                <a:latin typeface="+mn-lt"/>
              </a:rPr>
              <a:t> ATLAS, </a:t>
            </a:r>
            <a:r>
              <a:rPr lang="en-US" altLang="en-US" sz="1600" b="0" dirty="0" err="1">
                <a:latin typeface="+mn-lt"/>
              </a:rPr>
              <a:t>LHCb</a:t>
            </a:r>
            <a:r>
              <a:rPr lang="en-US" altLang="en-US" sz="1600" b="0" dirty="0">
                <a:latin typeface="+mn-lt"/>
              </a:rPr>
              <a:t>, NA62 and T2K experiments</a:t>
            </a:r>
          </a:p>
          <a:p>
            <a:pPr>
              <a:lnSpc>
                <a:spcPct val="80000"/>
              </a:lnSpc>
              <a:defRPr/>
            </a:pPr>
            <a:r>
              <a:rPr lang="en-GB" altLang="en-US" sz="1600" dirty="0">
                <a:latin typeface="+mn-lt"/>
              </a:rPr>
              <a:t>Working towards</a:t>
            </a:r>
            <a:endParaRPr lang="en-US" altLang="en-US" sz="1600" b="0" dirty="0">
              <a:latin typeface="+mn-lt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altLang="en-US" sz="1600" b="0" dirty="0">
                <a:latin typeface="+mn-lt"/>
              </a:rPr>
              <a:t> Future neutrino (</a:t>
            </a:r>
            <a:r>
              <a:rPr lang="en-US" altLang="en-US" sz="1600" b="0" dirty="0" err="1">
                <a:solidFill>
                  <a:srgbClr val="FF0000"/>
                </a:solidFill>
                <a:latin typeface="+mn-lt"/>
              </a:rPr>
              <a:t>HyperK</a:t>
            </a:r>
            <a:r>
              <a:rPr lang="en-US" altLang="en-US" sz="1600" b="0" dirty="0">
                <a:latin typeface="+mn-lt"/>
              </a:rPr>
              <a:t>) and linear (</a:t>
            </a:r>
            <a:r>
              <a:rPr lang="en-US" altLang="en-US" sz="1600" b="0" dirty="0">
                <a:solidFill>
                  <a:srgbClr val="FF0000"/>
                </a:solidFill>
                <a:latin typeface="+mn-lt"/>
              </a:rPr>
              <a:t>and circular</a:t>
            </a:r>
            <a:r>
              <a:rPr lang="en-US" altLang="en-US" sz="1600" b="0" dirty="0">
                <a:latin typeface="+mn-lt"/>
              </a:rPr>
              <a:t>) collider experiments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altLang="en-US" sz="1600" b="0" dirty="0">
                <a:latin typeface="+mn-lt"/>
              </a:rPr>
              <a:t> Development of detector systems esp. </a:t>
            </a:r>
            <a:r>
              <a:rPr lang="en-US" altLang="en-US" sz="1600" b="0" dirty="0">
                <a:solidFill>
                  <a:srgbClr val="FF0000"/>
                </a:solidFill>
                <a:latin typeface="+mn-lt"/>
              </a:rPr>
              <a:t>ATLAS &amp; </a:t>
            </a:r>
            <a:r>
              <a:rPr lang="en-US" altLang="en-US" sz="1600" b="0" dirty="0" err="1">
                <a:solidFill>
                  <a:srgbClr val="FF0000"/>
                </a:solidFill>
                <a:latin typeface="+mn-lt"/>
              </a:rPr>
              <a:t>LHCb</a:t>
            </a:r>
            <a:r>
              <a:rPr lang="en-US" altLang="en-US" sz="1600" b="0" dirty="0">
                <a:solidFill>
                  <a:srgbClr val="FF0000"/>
                </a:solidFill>
                <a:latin typeface="+mn-lt"/>
              </a:rPr>
              <a:t> Upgrades</a:t>
            </a:r>
          </a:p>
          <a:p>
            <a:pPr>
              <a:lnSpc>
                <a:spcPct val="80000"/>
              </a:lnSpc>
              <a:defRPr/>
            </a:pPr>
            <a:r>
              <a:rPr lang="en-GB" altLang="en-US" sz="1600" dirty="0">
                <a:latin typeface="+mn-lt"/>
              </a:rPr>
              <a:t>Incorporating Facilities leading to Spinout</a:t>
            </a:r>
            <a:endParaRPr lang="en-US" altLang="en-US" sz="1600" b="0" dirty="0">
              <a:latin typeface="+mn-lt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altLang="en-US" sz="1600" b="0" dirty="0">
                <a:latin typeface="+mn-lt"/>
              </a:rPr>
              <a:t> Glasgow Laboratory for Advanced Detector Development (GLADD)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altLang="en-US" sz="1600" b="0" dirty="0">
                <a:latin typeface="+mn-lt"/>
              </a:rPr>
              <a:t> Flip-chip bonding and X-ray characterization Facilities 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altLang="en-US" sz="1600" b="0" dirty="0">
                <a:latin typeface="+mn-lt"/>
              </a:rPr>
              <a:t> Internal collaboration with Electron Microscopy Facility </a:t>
            </a:r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1600" b="0" dirty="0">
                <a:latin typeface="+mn-lt"/>
              </a:rPr>
              <a:t>spinout of </a:t>
            </a:r>
            <a:r>
              <a:rPr lang="en-US" altLang="en-US" sz="1600" b="0" dirty="0" err="1">
                <a:latin typeface="+mn-lt"/>
              </a:rPr>
              <a:t>Timepix</a:t>
            </a:r>
            <a:r>
              <a:rPr lang="en-US" altLang="en-US" sz="1600" b="0" dirty="0">
                <a:latin typeface="+mn-lt"/>
              </a:rPr>
              <a:t> &amp; Medipix3 detectors and (in 2021) </a:t>
            </a:r>
            <a:r>
              <a:rPr lang="en-US" altLang="en-US" sz="1600" b="0" dirty="0" err="1">
                <a:solidFill>
                  <a:srgbClr val="FF0000"/>
                </a:solidFill>
                <a:latin typeface="+mn-lt"/>
              </a:rPr>
              <a:t>TauProbes</a:t>
            </a:r>
            <a:r>
              <a:rPr lang="en-US" altLang="en-US" sz="1600" b="0" dirty="0">
                <a:solidFill>
                  <a:srgbClr val="FF0000"/>
                </a:solidFill>
                <a:latin typeface="+mn-lt"/>
              </a:rPr>
              <a:t> (Bates)</a:t>
            </a:r>
            <a:endParaRPr lang="en-GB" altLang="en-US" sz="1800" b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077" name="TextBox 11">
            <a:extLst>
              <a:ext uri="{FF2B5EF4-FFF2-40B4-BE49-F238E27FC236}">
                <a16:creationId xmlns:a16="http://schemas.microsoft.com/office/drawing/2014/main" id="{12EDAFC0-A0D6-4D08-9063-3AE2E62C2E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3650" y="622301"/>
            <a:ext cx="470535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30000"/>
              </a:spcBef>
            </a:pPr>
            <a:r>
              <a:rPr lang="en-GB" altLang="en-US" sz="1600" b="0">
                <a:solidFill>
                  <a:schemeClr val="tx2"/>
                </a:solidFill>
                <a:latin typeface="Helvetica" panose="020B0604020202020204" pitchFamily="34" charset="0"/>
              </a:rPr>
              <a:t>Experiments, Computing &amp; Detector Development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DE6B06-1161-41BC-8D2B-3F7C71290459}"/>
              </a:ext>
            </a:extLst>
          </p:cNvPr>
          <p:cNvSpPr txBox="1"/>
          <p:nvPr/>
        </p:nvSpPr>
        <p:spPr>
          <a:xfrm>
            <a:off x="1381126" y="5180013"/>
            <a:ext cx="6996113" cy="16684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altLang="en-US" dirty="0">
                <a:solidFill>
                  <a:schemeClr val="tx2"/>
                </a:solidFill>
              </a:rPr>
              <a:t>We lead </a:t>
            </a:r>
          </a:p>
          <a:p>
            <a:pPr marL="285750" indent="-285750">
              <a:lnSpc>
                <a:spcPct val="80000"/>
              </a:lnSpc>
              <a:spcBef>
                <a:spcPct val="30000"/>
              </a:spcBef>
              <a:buFont typeface="Wingdings" panose="05000000000000000000" pitchFamily="2" charset="2"/>
              <a:buChar char="q"/>
              <a:defRPr/>
            </a:pPr>
            <a:r>
              <a:rPr lang="en-GB" altLang="en-US" sz="1600" dirty="0">
                <a:solidFill>
                  <a:schemeClr val="tx2"/>
                </a:solidFill>
              </a:rPr>
              <a:t>UK MICE and Deputy </a:t>
            </a:r>
            <a:r>
              <a:rPr lang="en-GB" altLang="en-US" sz="1600" dirty="0" err="1">
                <a:solidFill>
                  <a:schemeClr val="tx2"/>
                </a:solidFill>
              </a:rPr>
              <a:t>HyperK</a:t>
            </a:r>
            <a:r>
              <a:rPr lang="en-GB" altLang="en-US" sz="1600" dirty="0">
                <a:solidFill>
                  <a:schemeClr val="tx2"/>
                </a:solidFill>
              </a:rPr>
              <a:t> (Soler)</a:t>
            </a:r>
          </a:p>
          <a:p>
            <a:pPr marL="285750" indent="-285750">
              <a:lnSpc>
                <a:spcPct val="80000"/>
              </a:lnSpc>
              <a:spcBef>
                <a:spcPct val="30000"/>
              </a:spcBef>
              <a:buFont typeface="Wingdings" panose="05000000000000000000" pitchFamily="2" charset="2"/>
              <a:buChar char="q"/>
              <a:defRPr/>
            </a:pPr>
            <a:r>
              <a:rPr lang="en-GB" altLang="en-US" sz="1600" dirty="0">
                <a:solidFill>
                  <a:schemeClr val="tx2"/>
                </a:solidFill>
              </a:rPr>
              <a:t>UK </a:t>
            </a:r>
            <a:r>
              <a:rPr lang="en-GB" altLang="en-US" sz="1600" dirty="0" err="1">
                <a:solidFill>
                  <a:schemeClr val="tx2"/>
                </a:solidFill>
              </a:rPr>
              <a:t>GridPP</a:t>
            </a:r>
            <a:r>
              <a:rPr lang="en-GB" altLang="en-US" sz="1600" dirty="0">
                <a:solidFill>
                  <a:schemeClr val="tx2"/>
                </a:solidFill>
              </a:rPr>
              <a:t> (Britton) inc. new £13m </a:t>
            </a:r>
            <a:r>
              <a:rPr lang="en-US" altLang="en-US" sz="1600" dirty="0">
                <a:solidFill>
                  <a:srgbClr val="FF0000"/>
                </a:solidFill>
              </a:rPr>
              <a:t>Kelvin Data Annex Facility</a:t>
            </a:r>
            <a:endParaRPr lang="en-GB" altLang="en-US" sz="1600" dirty="0">
              <a:solidFill>
                <a:srgbClr val="FF0000"/>
              </a:solidFill>
            </a:endParaRPr>
          </a:p>
          <a:p>
            <a:pPr marL="285750" indent="-285750">
              <a:lnSpc>
                <a:spcPct val="80000"/>
              </a:lnSpc>
              <a:spcBef>
                <a:spcPct val="30000"/>
              </a:spcBef>
              <a:buFont typeface="Wingdings" panose="05000000000000000000" pitchFamily="2" charset="2"/>
              <a:buChar char="q"/>
              <a:defRPr/>
            </a:pPr>
            <a:r>
              <a:rPr lang="en-GB" altLang="en-US" sz="1600" dirty="0">
                <a:solidFill>
                  <a:schemeClr val="tx2"/>
                </a:solidFill>
              </a:rPr>
              <a:t>International ATLAS Pixel Detector Upgrade (Buttar)</a:t>
            </a:r>
          </a:p>
          <a:p>
            <a:pPr marL="285750" indent="-285750">
              <a:lnSpc>
                <a:spcPct val="80000"/>
              </a:lnSpc>
              <a:spcBef>
                <a:spcPct val="30000"/>
              </a:spcBef>
              <a:buFont typeface="Wingdings" panose="05000000000000000000" pitchFamily="2" charset="2"/>
              <a:buChar char="q"/>
              <a:defRPr/>
            </a:pPr>
            <a:r>
              <a:rPr lang="en-GB" altLang="en-US" sz="1600" dirty="0">
                <a:solidFill>
                  <a:schemeClr val="tx2"/>
                </a:solidFill>
              </a:rPr>
              <a:t>International </a:t>
            </a:r>
            <a:r>
              <a:rPr lang="en-GB" altLang="en-US" sz="1600" dirty="0" err="1">
                <a:solidFill>
                  <a:schemeClr val="tx2"/>
                </a:solidFill>
              </a:rPr>
              <a:t>CLICdp</a:t>
            </a:r>
            <a:r>
              <a:rPr lang="en-GB" altLang="en-US" sz="1600" dirty="0">
                <a:solidFill>
                  <a:schemeClr val="tx2"/>
                </a:solidFill>
              </a:rPr>
              <a:t> Collaboration (Robson)</a:t>
            </a:r>
          </a:p>
          <a:p>
            <a:pPr marL="285750" indent="-285750">
              <a:lnSpc>
                <a:spcPct val="80000"/>
              </a:lnSpc>
              <a:spcBef>
                <a:spcPct val="30000"/>
              </a:spcBef>
              <a:buFont typeface="Wingdings" panose="05000000000000000000" pitchFamily="2" charset="2"/>
              <a:buChar char="q"/>
              <a:defRPr/>
            </a:pPr>
            <a:r>
              <a:rPr lang="en-GB" altLang="en-US" sz="1600" dirty="0">
                <a:solidFill>
                  <a:schemeClr val="tx2"/>
                </a:solidFill>
              </a:rPr>
              <a:t>UK </a:t>
            </a:r>
            <a:r>
              <a:rPr lang="en-GB" altLang="en-US" sz="1600" dirty="0" err="1">
                <a:solidFill>
                  <a:schemeClr val="tx2"/>
                </a:solidFill>
              </a:rPr>
              <a:t>Medipix</a:t>
            </a:r>
            <a:r>
              <a:rPr lang="en-GB" altLang="en-US" sz="1600" dirty="0">
                <a:solidFill>
                  <a:schemeClr val="tx2"/>
                </a:solidFill>
              </a:rPr>
              <a:t> and flagship Knowledge Exchange (O’Shea)</a:t>
            </a:r>
          </a:p>
        </p:txBody>
      </p:sp>
      <p:sp>
        <p:nvSpPr>
          <p:cNvPr id="3079" name="Rectangle 40">
            <a:extLst>
              <a:ext uri="{FF2B5EF4-FFF2-40B4-BE49-F238E27FC236}">
                <a16:creationId xmlns:a16="http://schemas.microsoft.com/office/drawing/2014/main" id="{B9930E7D-D579-48F5-949E-50C28F895E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9714" y="3032126"/>
            <a:ext cx="19954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30000"/>
              </a:spcBef>
              <a:defRPr sz="2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30000"/>
              </a:spcBef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buClr>
                <a:schemeClr val="tx2"/>
              </a:buClr>
              <a:buSzPct val="8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GB" altLang="en-US" sz="1800">
                <a:solidFill>
                  <a:schemeClr val="bg1"/>
                </a:solidFill>
              </a:rPr>
              <a:t>LISA orbit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</a:pPr>
            <a:endParaRPr lang="en-GB" altLang="en-US" sz="1800">
              <a:solidFill>
                <a:schemeClr val="bg1"/>
              </a:solidFill>
            </a:endParaRPr>
          </a:p>
        </p:txBody>
      </p:sp>
      <p:pic>
        <p:nvPicPr>
          <p:cNvPr id="3080" name="Picture 12" descr="PPE_Group_Photo">
            <a:extLst>
              <a:ext uri="{FF2B5EF4-FFF2-40B4-BE49-F238E27FC236}">
                <a16:creationId xmlns:a16="http://schemas.microsoft.com/office/drawing/2014/main" id="{DC035125-2A2F-41AC-B1B9-5F7BFC15F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76" y="990600"/>
            <a:ext cx="2563813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2">
            <a:extLst>
              <a:ext uri="{FF2B5EF4-FFF2-40B4-BE49-F238E27FC236}">
                <a16:creationId xmlns:a16="http://schemas.microsoft.com/office/drawing/2014/main" id="{3BA381DD-0652-4262-9073-C1AE20922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76" y="2749550"/>
            <a:ext cx="2563813" cy="167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4">
            <a:extLst>
              <a:ext uri="{FF2B5EF4-FFF2-40B4-BE49-F238E27FC236}">
                <a16:creationId xmlns:a16="http://schemas.microsoft.com/office/drawing/2014/main" id="{81372F66-849D-4B0E-84E0-D4C303148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76" y="4419601"/>
            <a:ext cx="2563813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6">
            <a:extLst>
              <a:ext uri="{FF2B5EF4-FFF2-40B4-BE49-F238E27FC236}">
                <a16:creationId xmlns:a16="http://schemas.microsoft.com/office/drawing/2014/main" id="{E322D30C-B62B-4124-B3CC-BA977EF880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350" y="5824538"/>
            <a:ext cx="333533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DFE24-843A-9028-F504-B7D008421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Recent Highlights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7F9E2-F955-1187-B41E-B962112068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Input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A6795E5-8EE1-211E-43F3-A7F32D9F223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9788" y="3292828"/>
            <a:ext cx="5157787" cy="2109081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403D1D-0295-72FD-AFEA-9023A39A0E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Output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77A6F87B-FB33-AE36-0F70-6F6FF6F87D60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72200" y="2882509"/>
            <a:ext cx="5183188" cy="2929720"/>
          </a:xfrm>
        </p:spPr>
      </p:pic>
    </p:spTree>
    <p:extLst>
      <p:ext uri="{BB962C8B-B14F-4D97-AF65-F5344CB8AC3E}">
        <p14:creationId xmlns:p14="http://schemas.microsoft.com/office/powerpoint/2010/main" val="4021097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6">
            <a:extLst>
              <a:ext uri="{FF2B5EF4-FFF2-40B4-BE49-F238E27FC236}">
                <a16:creationId xmlns:a16="http://schemas.microsoft.com/office/drawing/2014/main" id="{A6998314-8E10-F79E-E202-C991B193E4E7}"/>
              </a:ext>
            </a:extLst>
          </p:cNvPr>
          <p:cNvGrpSpPr>
            <a:grpSpLocks/>
          </p:cNvGrpSpPr>
          <p:nvPr/>
        </p:nvGrpSpPr>
        <p:grpSpPr bwMode="auto">
          <a:xfrm>
            <a:off x="3309939" y="2286000"/>
            <a:ext cx="1785937" cy="857250"/>
            <a:chOff x="7739485" y="309379"/>
            <a:chExt cx="687897" cy="388799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65CA5688-C069-7406-495D-A4A3ACD65A51}"/>
                </a:ext>
              </a:extLst>
            </p:cNvPr>
            <p:cNvSpPr/>
            <p:nvPr/>
          </p:nvSpPr>
          <p:spPr>
            <a:xfrm>
              <a:off x="7739485" y="309379"/>
              <a:ext cx="687897" cy="38879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4">
              <a:extLst>
                <a:ext uri="{FF2B5EF4-FFF2-40B4-BE49-F238E27FC236}">
                  <a16:creationId xmlns:a16="http://schemas.microsoft.com/office/drawing/2014/main" id="{236EA8F6-4D13-7CBA-B5D2-1C0040866C95}"/>
                </a:ext>
              </a:extLst>
            </p:cNvPr>
            <p:cNvSpPr/>
            <p:nvPr/>
          </p:nvSpPr>
          <p:spPr>
            <a:xfrm>
              <a:off x="7739485" y="309379"/>
              <a:ext cx="687897" cy="2591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008" tIns="64008" rIns="64008" bIns="34290" spcCol="1270"/>
            <a:lstStyle/>
            <a:p>
              <a:pPr defTabSz="4000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400" dirty="0"/>
                <a:t>PP</a:t>
              </a:r>
            </a:p>
          </p:txBody>
        </p:sp>
      </p:grpSp>
      <p:sp>
        <p:nvSpPr>
          <p:cNvPr id="28675" name="Title 2">
            <a:extLst>
              <a:ext uri="{FF2B5EF4-FFF2-40B4-BE49-F238E27FC236}">
                <a16:creationId xmlns:a16="http://schemas.microsoft.com/office/drawing/2014/main" id="{C86A7C12-9243-8574-D1C6-AE6CF7FF21B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804273" y="96821"/>
            <a:ext cx="6213475" cy="720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GB" altLang="en-US" sz="4000" dirty="0"/>
              <a:t>Shared Research Strategy</a:t>
            </a: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BA5C465C-0FEF-943C-61D9-4509E8D61F2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809721" y="1142984"/>
          <a:ext cx="8572560" cy="1428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3CD7638-54EA-307B-A80F-D6E473A20A0E}"/>
              </a:ext>
            </a:extLst>
          </p:cNvPr>
          <p:cNvSpPr/>
          <p:nvPr/>
        </p:nvSpPr>
        <p:spPr>
          <a:xfrm>
            <a:off x="3738564" y="2714625"/>
            <a:ext cx="6072187" cy="3500438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6869" name="TextBox 11">
            <a:extLst>
              <a:ext uri="{FF2B5EF4-FFF2-40B4-BE49-F238E27FC236}">
                <a16:creationId xmlns:a16="http://schemas.microsoft.com/office/drawing/2014/main" id="{D38B7DC6-30FC-A086-77A3-B32AB086F1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8564" y="3643313"/>
            <a:ext cx="3214687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000" dirty="0">
                <a:cs typeface="Arial" charset="0"/>
              </a:rPr>
              <a:t>Shared research strategy</a:t>
            </a:r>
          </a:p>
          <a:p>
            <a:pPr algn="ctr">
              <a:defRPr/>
            </a:pPr>
            <a:endParaRPr lang="en-GB" sz="2000" dirty="0">
              <a:cs typeface="Arial" charset="0"/>
            </a:endParaRPr>
          </a:p>
          <a:p>
            <a:pPr algn="ctr">
              <a:defRPr/>
            </a:pPr>
            <a:endParaRPr lang="en-GB" sz="2000" dirty="0">
              <a:cs typeface="Arial" charset="0"/>
            </a:endParaRPr>
          </a:p>
          <a:p>
            <a:pPr algn="ctr">
              <a:defRPr/>
            </a:pPr>
            <a:r>
              <a:rPr lang="en-GB" sz="2000" dirty="0">
                <a:cs typeface="Arial" charset="0"/>
              </a:rPr>
              <a:t>Starts from good ideas..</a:t>
            </a:r>
          </a:p>
          <a:p>
            <a:pPr algn="ctr">
              <a:defRPr/>
            </a:pPr>
            <a:endParaRPr lang="en-GB" sz="2000" dirty="0">
              <a:cs typeface="Arial" charset="0"/>
            </a:endParaRPr>
          </a:p>
          <a:p>
            <a:pPr algn="ctr">
              <a:defRPr/>
            </a:pPr>
            <a:r>
              <a:rPr lang="en-GB" sz="2000" dirty="0">
                <a:cs typeface="Arial" charset="0"/>
              </a:rPr>
              <a:t>.. not a high-level strategy document</a:t>
            </a:r>
          </a:p>
        </p:txBody>
      </p:sp>
      <p:pic>
        <p:nvPicPr>
          <p:cNvPr id="28679" name="Picture 6" descr="image-13.jpg">
            <a:extLst>
              <a:ext uri="{FF2B5EF4-FFF2-40B4-BE49-F238E27FC236}">
                <a16:creationId xmlns:a16="http://schemas.microsoft.com/office/drawing/2014/main" id="{E7454898-3C5D-34B6-2B56-138A7AD0990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189" y="2786064"/>
            <a:ext cx="2593975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0" name="Rectangle 9">
            <a:extLst>
              <a:ext uri="{FF2B5EF4-FFF2-40B4-BE49-F238E27FC236}">
                <a16:creationId xmlns:a16="http://schemas.microsoft.com/office/drawing/2014/main" id="{471C8F95-DE5F-C9C9-6536-8910EDB984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9750" y="3317875"/>
            <a:ext cx="178593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/>
              <a:t>Strategy should always be designed to provide competitive advantage.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16C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CC7D94-535C-D5F4-4C9D-B2E735B52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496" y="618681"/>
            <a:ext cx="2613872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dirty="0">
                <a:solidFill>
                  <a:srgbClr val="FFFFFF"/>
                </a:solidFill>
              </a:rPr>
              <a:t>Entanglement Entropy </a:t>
            </a:r>
            <a:r>
              <a:rPr lang="en-US" sz="2800" dirty="0">
                <a:solidFill>
                  <a:srgbClr val="FFFFFF"/>
                </a:solidFill>
              </a:rPr>
              <a:t>– why we felt disconnected during lockdown and why we don’t live in the Marvel Universe of all the multiverses..</a:t>
            </a:r>
          </a:p>
        </p:txBody>
      </p:sp>
      <p:sp>
        <p:nvSpPr>
          <p:cNvPr id="12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picture containing text, indoor, wall, floor&#10;&#10;Description automatically generated">
            <a:extLst>
              <a:ext uri="{FF2B5EF4-FFF2-40B4-BE49-F238E27FC236}">
                <a16:creationId xmlns:a16="http://schemas.microsoft.com/office/drawing/2014/main" id="{08AF4BB2-B9D6-3EF4-04BD-85157CBE96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0" b="9539"/>
          <a:stretch/>
        </p:blipFill>
        <p:spPr>
          <a:xfrm>
            <a:off x="976251" y="942538"/>
            <a:ext cx="7163222" cy="480833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162481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372</Words>
  <Application>Microsoft Office PowerPoint</Application>
  <PresentationFormat>Widescreen</PresentationFormat>
  <Paragraphs>85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Helvetica</vt:lpstr>
      <vt:lpstr>Wingdings</vt:lpstr>
      <vt:lpstr>Office Theme</vt:lpstr>
      <vt:lpstr>PowerPoint Presentation</vt:lpstr>
      <vt:lpstr>Research Goals</vt:lpstr>
      <vt:lpstr>Providing Direction</vt:lpstr>
      <vt:lpstr>Particle Physics Experiment – build upon existing foundations</vt:lpstr>
      <vt:lpstr>Recent Highlights</vt:lpstr>
      <vt:lpstr>Shared Research Strategy</vt:lpstr>
      <vt:lpstr>Entanglement Entropy – why we felt disconnected during lockdown and why we don’t live in the Marvel Universe of all the multiverses..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https://summerstudents.desy.de/ Application deadline: 31 March 2021 July 19 to September 10</dc:title>
  <dc:creator>Anthony Doyle</dc:creator>
  <cp:lastModifiedBy>Anthony Doyle</cp:lastModifiedBy>
  <cp:revision>11</cp:revision>
  <dcterms:created xsi:type="dcterms:W3CDTF">2021-03-19T10:19:36Z</dcterms:created>
  <dcterms:modified xsi:type="dcterms:W3CDTF">2022-12-16T09:54:07Z</dcterms:modified>
</cp:coreProperties>
</file>