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2" r:id="rId1"/>
    <p:sldMasterId id="2147483810" r:id="rId2"/>
  </p:sldMasterIdLst>
  <p:notesMasterIdLst>
    <p:notesMasterId r:id="rId15"/>
  </p:notesMasterIdLst>
  <p:sldIdLst>
    <p:sldId id="259" r:id="rId3"/>
    <p:sldId id="277" r:id="rId4"/>
    <p:sldId id="266" r:id="rId5"/>
    <p:sldId id="282" r:id="rId6"/>
    <p:sldId id="283" r:id="rId7"/>
    <p:sldId id="284" r:id="rId8"/>
    <p:sldId id="272" r:id="rId9"/>
    <p:sldId id="286" r:id="rId10"/>
    <p:sldId id="275" r:id="rId11"/>
    <p:sldId id="269" r:id="rId12"/>
    <p:sldId id="260" r:id="rId13"/>
    <p:sldId id="267" r:id="rId1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7F4"/>
    <a:srgbClr val="2774AE"/>
    <a:srgbClr val="FC28FC"/>
    <a:srgbClr val="898989"/>
    <a:srgbClr val="DBE7F5"/>
    <a:srgbClr val="58595B"/>
    <a:srgbClr val="D2DDE8"/>
    <a:srgbClr val="2C75AC"/>
    <a:srgbClr val="0057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3"/>
  </p:normalViewPr>
  <p:slideViewPr>
    <p:cSldViewPr snapToGrid="0" snapToObjects="1">
      <p:cViewPr>
        <p:scale>
          <a:sx n="120" d="100"/>
          <a:sy n="120" d="100"/>
        </p:scale>
        <p:origin x="78" y="72"/>
      </p:cViewPr>
      <p:guideLst/>
    </p:cSldViewPr>
  </p:slideViewPr>
  <p:notesTextViewPr>
    <p:cViewPr>
      <p:scale>
        <a:sx n="1" d="1"/>
        <a:sy n="1" d="1"/>
      </p:scale>
      <p:origin x="0" y="0"/>
    </p:cViewPr>
  </p:notesTextViewPr>
  <p:notesViewPr>
    <p:cSldViewPr snapToGrid="0" snapToObjects="1" showGuides="1">
      <p:cViewPr varScale="1">
        <p:scale>
          <a:sx n="129" d="100"/>
          <a:sy n="129" d="100"/>
        </p:scale>
        <p:origin x="328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A5E37-3A67-EE46-AE6F-745A0EEF17F3}"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2D2381-FA7F-3B4F-861F-D0662239D2ED}" type="slidenum">
              <a:rPr lang="en-US" smtClean="0"/>
              <a:t>‹#›</a:t>
            </a:fld>
            <a:endParaRPr lang="en-US"/>
          </a:p>
        </p:txBody>
      </p:sp>
    </p:spTree>
    <p:extLst>
      <p:ext uri="{BB962C8B-B14F-4D97-AF65-F5344CB8AC3E}">
        <p14:creationId xmlns:p14="http://schemas.microsoft.com/office/powerpoint/2010/main" val="199642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pener">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12331DAD-76C8-D143-940A-1249F810C751}"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5" name="Background">
            <a:extLst>
              <a:ext uri="{FF2B5EF4-FFF2-40B4-BE49-F238E27FC236}">
                <a16:creationId xmlns:a16="http://schemas.microsoft.com/office/drawing/2014/main" id="{4C1E4286-FD2F-814C-A4E5-B50094C0B6DB}"/>
              </a:ext>
            </a:extLst>
          </p:cNvPr>
          <p:cNvSpPr>
            <a:spLocks noChangeAspect="1"/>
          </p:cNvSpPr>
          <p:nvPr/>
        </p:nvSpPr>
        <p:spPr>
          <a:xfrm>
            <a:off x="0" y="0"/>
            <a:ext cx="9144000" cy="5151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sp>
        <p:nvSpPr>
          <p:cNvPr id="26" name="Content Placeholder 22">
            <a:extLst>
              <a:ext uri="{FF2B5EF4-FFF2-40B4-BE49-F238E27FC236}">
                <a16:creationId xmlns:a16="http://schemas.microsoft.com/office/drawing/2014/main" id="{C424A90F-84FD-434F-AF04-DB8738AB4794}"/>
              </a:ext>
            </a:extLst>
          </p:cNvPr>
          <p:cNvSpPr>
            <a:spLocks noGrp="1"/>
          </p:cNvSpPr>
          <p:nvPr>
            <p:ph sz="quarter" idx="22" hasCustomPrompt="1"/>
          </p:nvPr>
        </p:nvSpPr>
        <p:spPr>
          <a:xfrm>
            <a:off x="640080" y="4663376"/>
            <a:ext cx="1726178" cy="167097"/>
          </a:xfrm>
          <a:prstGeom prst="rect">
            <a:avLst/>
          </a:prstGeom>
        </p:spPr>
        <p:txBody>
          <a:bodyPr wrap="none" lIns="9144" tIns="0" bIns="0" anchor="b" anchorCtr="0">
            <a:spAutoFit/>
          </a:bodyPr>
          <a:lstStyle>
            <a:lvl1pPr marL="0" indent="0">
              <a:spcBef>
                <a:spcPts val="300"/>
              </a:spcBef>
              <a:buFontTx/>
              <a:buNone/>
              <a:defRPr sz="1200" b="0" i="0">
                <a:solidFill>
                  <a:srgbClr val="898989"/>
                </a:solidFill>
                <a:latin typeface="Helvetica Regular" pitchFamily="2" charset="0"/>
              </a:defRPr>
            </a:lvl1pPr>
            <a:lvl2pPr>
              <a:defRPr sz="1200"/>
            </a:lvl2pPr>
            <a:lvl3pPr>
              <a:defRPr sz="1200"/>
            </a:lvl3pPr>
            <a:lvl4pPr>
              <a:defRPr sz="1200"/>
            </a:lvl4pPr>
            <a:lvl5pPr>
              <a:defRPr sz="1200"/>
            </a:lvl5pPr>
          </a:lstStyle>
          <a:p>
            <a:r>
              <a:rPr lang="en-US" sz="1200" dirty="0">
                <a:solidFill>
                  <a:srgbClr val="58595B"/>
                </a:solidFill>
                <a:latin typeface="Helvetica" pitchFamily="2" charset="0"/>
              </a:rPr>
              <a:t>Title, Department Name</a:t>
            </a:r>
          </a:p>
        </p:txBody>
      </p:sp>
      <p:sp>
        <p:nvSpPr>
          <p:cNvPr id="28" name="Content Placeholder 22">
            <a:extLst>
              <a:ext uri="{FF2B5EF4-FFF2-40B4-BE49-F238E27FC236}">
                <a16:creationId xmlns:a16="http://schemas.microsoft.com/office/drawing/2014/main" id="{6013CCDF-D30B-8B49-870C-487BC9166588}"/>
              </a:ext>
            </a:extLst>
          </p:cNvPr>
          <p:cNvSpPr>
            <a:spLocks noGrp="1"/>
          </p:cNvSpPr>
          <p:nvPr>
            <p:ph sz="quarter" idx="23" hasCustomPrompt="1"/>
          </p:nvPr>
        </p:nvSpPr>
        <p:spPr>
          <a:xfrm>
            <a:off x="640080" y="4480496"/>
            <a:ext cx="1188720" cy="167097"/>
          </a:xfrm>
          <a:prstGeom prst="rect">
            <a:avLst/>
          </a:prstGeom>
        </p:spPr>
        <p:txBody>
          <a:bodyPr wrap="none" lIns="9144" tIns="0" bIns="0" anchor="b" anchorCtr="0">
            <a:spAutoFit/>
          </a:bodyPr>
          <a:lstStyle>
            <a:lvl1pPr marL="0" indent="0">
              <a:spcBef>
                <a:spcPts val="300"/>
              </a:spcBef>
              <a:buFontTx/>
              <a:buNone/>
              <a:defRPr sz="1200" b="0" i="0">
                <a:solidFill>
                  <a:srgbClr val="898989"/>
                </a:solidFill>
                <a:latin typeface="Helvetica Regular" pitchFamily="2" charset="0"/>
              </a:defRPr>
            </a:lvl1pPr>
            <a:lvl2pPr>
              <a:defRPr sz="1200"/>
            </a:lvl2pPr>
            <a:lvl3pPr>
              <a:defRPr sz="1200"/>
            </a:lvl3pPr>
            <a:lvl4pPr>
              <a:defRPr sz="1200"/>
            </a:lvl4pPr>
            <a:lvl5pPr>
              <a:defRPr sz="1200"/>
            </a:lvl5pPr>
          </a:lstStyle>
          <a:p>
            <a:r>
              <a:rPr lang="en-US" sz="1200" dirty="0">
                <a:solidFill>
                  <a:srgbClr val="58595B"/>
                </a:solidFill>
                <a:latin typeface="Helvetica" pitchFamily="2" charset="0"/>
              </a:rPr>
              <a:t>Presenter Name</a:t>
            </a:r>
          </a:p>
        </p:txBody>
      </p:sp>
      <p:sp>
        <p:nvSpPr>
          <p:cNvPr id="15" name="Header rule">
            <a:extLst>
              <a:ext uri="{FF2B5EF4-FFF2-40B4-BE49-F238E27FC236}">
                <a16:creationId xmlns:a16="http://schemas.microsoft.com/office/drawing/2014/main" id="{9D6D4E19-3FBE-DF40-B8C1-98D35A8D9F51}"/>
              </a:ext>
            </a:extLst>
          </p:cNvPr>
          <p:cNvSpPr/>
          <p:nvPr/>
        </p:nvSpPr>
        <p:spPr>
          <a:xfrm>
            <a:off x="640080" y="301752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7" name="Header rule">
            <a:extLst>
              <a:ext uri="{FF2B5EF4-FFF2-40B4-BE49-F238E27FC236}">
                <a16:creationId xmlns:a16="http://schemas.microsoft.com/office/drawing/2014/main" id="{09B1960F-507A-E84C-8B64-1891B754A975}"/>
              </a:ext>
            </a:extLst>
          </p:cNvPr>
          <p:cNvSpPr/>
          <p:nvPr/>
        </p:nvSpPr>
        <p:spPr>
          <a:xfrm>
            <a:off x="640080" y="182880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pic>
        <p:nvPicPr>
          <p:cNvPr id="3" name="logo lockup" hidden="1">
            <a:extLst>
              <a:ext uri="{FF2B5EF4-FFF2-40B4-BE49-F238E27FC236}">
                <a16:creationId xmlns:a16="http://schemas.microsoft.com/office/drawing/2014/main" id="{A0682890-AF0C-4247-AD31-1CB6F62F7850}"/>
              </a:ext>
            </a:extLst>
          </p:cNvPr>
          <p:cNvPicPr>
            <a:picLocks noChangeAspect="1"/>
          </p:cNvPicPr>
          <p:nvPr/>
        </p:nvPicPr>
        <p:blipFill>
          <a:blip r:embed="rId2"/>
          <a:stretch>
            <a:fillRect/>
          </a:stretch>
        </p:blipFill>
        <p:spPr>
          <a:xfrm>
            <a:off x="640080" y="473625"/>
            <a:ext cx="3429000" cy="381000"/>
          </a:xfrm>
          <a:prstGeom prst="rect">
            <a:avLst/>
          </a:prstGeom>
        </p:spPr>
      </p:pic>
      <p:sp>
        <p:nvSpPr>
          <p:cNvPr id="13" name="Picture Placeholder 5">
            <a:extLst>
              <a:ext uri="{FF2B5EF4-FFF2-40B4-BE49-F238E27FC236}">
                <a16:creationId xmlns:a16="http://schemas.microsoft.com/office/drawing/2014/main" id="{4C1BE7FB-0098-1444-898A-9FEDB68EF2C5}"/>
              </a:ext>
            </a:extLst>
          </p:cNvPr>
          <p:cNvSpPr>
            <a:spLocks noGrp="1"/>
          </p:cNvSpPr>
          <p:nvPr>
            <p:ph type="pic" sz="quarter" idx="24" hasCustomPrompt="1"/>
          </p:nvPr>
        </p:nvSpPr>
        <p:spPr>
          <a:xfrm>
            <a:off x="647698" y="476251"/>
            <a:ext cx="5564638" cy="1031639"/>
          </a:xfrm>
          <a:prstGeom prst="rect">
            <a:avLst/>
          </a:prstGeom>
        </p:spPr>
        <p:txBody>
          <a:bodyPr wrap="square" lIns="0" tIns="0" rIns="0" anchor="t" anchorCtr="0">
            <a:noAutofit/>
          </a:bodyPr>
          <a:lstStyle>
            <a:lvl1pPr marL="0" indent="0" algn="l">
              <a:buNone/>
              <a:defRPr sz="1000" u="none"/>
            </a:lvl1pPr>
          </a:lstStyle>
          <a:p>
            <a:r>
              <a:rPr lang="en-US" dirty="0"/>
              <a:t>Click the icon to insert the </a:t>
            </a:r>
            <a:r>
              <a:rPr lang="en-US" dirty="0" err="1"/>
              <a:t>Bxd-blk</a:t>
            </a:r>
            <a:r>
              <a:rPr lang="en-US" dirty="0"/>
              <a:t> or Boxed-</a:t>
            </a:r>
            <a:r>
              <a:rPr lang="en-US" dirty="0" err="1"/>
              <a:t>BlackType</a:t>
            </a:r>
            <a:r>
              <a:rPr lang="en-US" dirty="0"/>
              <a:t>, </a:t>
            </a:r>
            <a:r>
              <a:rPr lang="en-US" dirty="0" err="1"/>
              <a:t>svg</a:t>
            </a:r>
            <a:r>
              <a:rPr lang="en-US" dirty="0"/>
              <a:t> or </a:t>
            </a:r>
            <a:r>
              <a:rPr lang="en-US" dirty="0" err="1"/>
              <a:t>png</a:t>
            </a:r>
            <a:r>
              <a:rPr lang="en-US" dirty="0"/>
              <a:t> format version of your department logo. Follow the pink instructions.</a:t>
            </a:r>
          </a:p>
        </p:txBody>
      </p:sp>
      <p:sp>
        <p:nvSpPr>
          <p:cNvPr id="12" name="TextBox 11" hidden="1">
            <a:extLst>
              <a:ext uri="{FF2B5EF4-FFF2-40B4-BE49-F238E27FC236}">
                <a16:creationId xmlns:a16="http://schemas.microsoft.com/office/drawing/2014/main" id="{992A067E-6CB9-C14C-9A18-33F98E6EF3A7}"/>
              </a:ext>
            </a:extLst>
          </p:cNvPr>
          <p:cNvSpPr txBox="1"/>
          <p:nvPr/>
        </p:nvSpPr>
        <p:spPr>
          <a:xfrm>
            <a:off x="649224" y="475488"/>
            <a:ext cx="800100" cy="374904"/>
          </a:xfrm>
          <a:prstGeom prst="rect">
            <a:avLst/>
          </a:prstGeom>
          <a:solidFill>
            <a:srgbClr val="FF00FF"/>
          </a:solidFill>
          <a:ln w="6350">
            <a:noFill/>
          </a:ln>
        </p:spPr>
        <p:txBody>
          <a:bodyPr wrap="square" lIns="18288" tIns="9144" rIns="18288" bIns="0" rtlCol="0" anchor="ctr" anchorCtr="1">
            <a:normAutofit fontScale="92500" lnSpcReduction="2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solidFill>
                  <a:schemeClr val="bg1"/>
                </a:solidFill>
              </a:rPr>
              <a:t>Resize the UCLA logo to match the size &amp; position of this box</a:t>
            </a:r>
          </a:p>
        </p:txBody>
      </p:sp>
      <p:sp>
        <p:nvSpPr>
          <p:cNvPr id="6" name="Text Placeholder 5">
            <a:extLst>
              <a:ext uri="{FF2B5EF4-FFF2-40B4-BE49-F238E27FC236}">
                <a16:creationId xmlns:a16="http://schemas.microsoft.com/office/drawing/2014/main" id="{D1A3CCD6-7C87-3540-AD4F-C4E375A40A67}"/>
              </a:ext>
            </a:extLst>
          </p:cNvPr>
          <p:cNvSpPr>
            <a:spLocks noGrp="1"/>
          </p:cNvSpPr>
          <p:nvPr>
            <p:ph type="body" sz="quarter" idx="25" hasCustomPrompt="1"/>
          </p:nvPr>
        </p:nvSpPr>
        <p:spPr>
          <a:xfrm>
            <a:off x="640080" y="1645920"/>
            <a:ext cx="3383280" cy="91440"/>
          </a:xfrm>
          <a:prstGeom prst="rect">
            <a:avLst/>
          </a:prstGeom>
        </p:spPr>
        <p:txBody>
          <a:bodyPr wrap="none" lIns="18288">
            <a:spAutoFit/>
          </a:bodyPr>
          <a:lstStyle>
            <a:lvl1pPr marL="0" indent="0">
              <a:buNone/>
              <a:defRPr sz="800" cap="all" baseline="0">
                <a:latin typeface="+mn-lt"/>
              </a:defRPr>
            </a:lvl1pPr>
            <a:lvl2pPr marL="0" indent="0">
              <a:buFont typeface="Arial" panose="020B0604020202020204" pitchFamily="34" charset="0"/>
              <a:buNone/>
              <a:defRPr sz="800">
                <a:latin typeface="+mn-lt"/>
              </a:defRPr>
            </a:lvl2pPr>
            <a:lvl3pPr marL="363474" indent="0">
              <a:buNone/>
              <a:defRPr sz="800">
                <a:latin typeface="+mn-lt"/>
              </a:defRPr>
            </a:lvl3pPr>
            <a:lvl4pPr marL="0" indent="0">
              <a:buNone/>
              <a:defRPr sz="800">
                <a:latin typeface="+mn-lt"/>
              </a:defRPr>
            </a:lvl4pPr>
            <a:lvl5pPr marL="0" indent="0">
              <a:buNone/>
              <a:defRPr sz="800">
                <a:latin typeface="+mn-lt"/>
              </a:defRPr>
            </a:lvl5pPr>
          </a:lstStyle>
          <a:p>
            <a:pPr lvl="0"/>
            <a:r>
              <a:rPr lang="en-US" dirty="0"/>
              <a:t>JOB # GOES HERE [REMOVE FOR LIVE AUDIENCE PRESENTATION]</a:t>
            </a:r>
          </a:p>
        </p:txBody>
      </p:sp>
      <p:sp>
        <p:nvSpPr>
          <p:cNvPr id="2" name="TextBox 1">
            <a:extLst>
              <a:ext uri="{FF2B5EF4-FFF2-40B4-BE49-F238E27FC236}">
                <a16:creationId xmlns:a16="http://schemas.microsoft.com/office/drawing/2014/main" id="{E2AB141D-50D8-B545-AC99-DA856384CC54}"/>
              </a:ext>
            </a:extLst>
          </p:cNvPr>
          <p:cNvSpPr txBox="1"/>
          <p:nvPr/>
        </p:nvSpPr>
        <p:spPr>
          <a:xfrm>
            <a:off x="6594764" y="304800"/>
            <a:ext cx="1427018" cy="1373504"/>
          </a:xfrm>
          <a:prstGeom prst="rect">
            <a:avLst/>
          </a:prstGeom>
          <a:noFill/>
        </p:spPr>
        <p:txBody>
          <a:bodyPr wrap="square" rtlCol="0">
            <a:spAutoFit/>
          </a:bodyPr>
          <a:lstStyle/>
          <a:p>
            <a:endParaRPr lang="en-US" dirty="0"/>
          </a:p>
        </p:txBody>
      </p:sp>
      <p:sp>
        <p:nvSpPr>
          <p:cNvPr id="10" name="Text Placeholder 9">
            <a:extLst>
              <a:ext uri="{FF2B5EF4-FFF2-40B4-BE49-F238E27FC236}">
                <a16:creationId xmlns:a16="http://schemas.microsoft.com/office/drawing/2014/main" id="{E60C41A6-45A6-5B44-9CEC-EBB9C50F73C1}"/>
              </a:ext>
            </a:extLst>
          </p:cNvPr>
          <p:cNvSpPr>
            <a:spLocks noGrp="1"/>
          </p:cNvSpPr>
          <p:nvPr>
            <p:ph type="body" sz="quarter" idx="27" hasCustomPrompt="1"/>
          </p:nvPr>
        </p:nvSpPr>
        <p:spPr>
          <a:xfrm>
            <a:off x="3529852" y="3192476"/>
            <a:ext cx="4882627" cy="25000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1. GUIDES – To make sure guides are visible, inside the View ribbon, click the Guides checkbox. Then click the icon inside the picture frame to add your logo.</a:t>
            </a:r>
          </a:p>
        </p:txBody>
      </p:sp>
      <p:sp>
        <p:nvSpPr>
          <p:cNvPr id="22" name="Text Placeholder 9">
            <a:extLst>
              <a:ext uri="{FF2B5EF4-FFF2-40B4-BE49-F238E27FC236}">
                <a16:creationId xmlns:a16="http://schemas.microsoft.com/office/drawing/2014/main" id="{A7DA1E21-D79E-F544-A510-7244E006EC4A}"/>
              </a:ext>
            </a:extLst>
          </p:cNvPr>
          <p:cNvSpPr>
            <a:spLocks noGrp="1"/>
          </p:cNvSpPr>
          <p:nvPr>
            <p:ph type="body" sz="quarter" idx="28" hasCustomPrompt="1"/>
          </p:nvPr>
        </p:nvSpPr>
        <p:spPr>
          <a:xfrm>
            <a:off x="3529852" y="3525422"/>
            <a:ext cx="4882627" cy="25000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2. QUALITY – For the sharpest image, we recommend selecting your logo from the </a:t>
            </a:r>
            <a:r>
              <a:rPr lang="en-US" dirty="0" err="1"/>
              <a:t>svg</a:t>
            </a:r>
            <a:r>
              <a:rPr lang="en-US" dirty="0"/>
              <a:t> folder. Insert the </a:t>
            </a:r>
            <a:r>
              <a:rPr lang="en-US" dirty="0" err="1"/>
              <a:t>Bxd-blk</a:t>
            </a:r>
            <a:r>
              <a:rPr lang="en-US" dirty="0"/>
              <a:t> or Boxed-</a:t>
            </a:r>
            <a:r>
              <a:rPr lang="en-US" dirty="0" err="1"/>
              <a:t>BlackType</a:t>
            </a:r>
            <a:r>
              <a:rPr lang="en-US" dirty="0"/>
              <a:t> version and it will appear in the picture frame.</a:t>
            </a:r>
          </a:p>
        </p:txBody>
      </p:sp>
      <p:sp>
        <p:nvSpPr>
          <p:cNvPr id="23" name="Text Placeholder 9">
            <a:extLst>
              <a:ext uri="{FF2B5EF4-FFF2-40B4-BE49-F238E27FC236}">
                <a16:creationId xmlns:a16="http://schemas.microsoft.com/office/drawing/2014/main" id="{624A8DDF-AAAB-5F4B-94B6-2B8F1EAAD0A7}"/>
              </a:ext>
            </a:extLst>
          </p:cNvPr>
          <p:cNvSpPr>
            <a:spLocks noGrp="1"/>
          </p:cNvSpPr>
          <p:nvPr>
            <p:ph type="body" sz="quarter" idx="29" hasCustomPrompt="1"/>
          </p:nvPr>
        </p:nvSpPr>
        <p:spPr>
          <a:xfrm>
            <a:off x="3529852" y="3858368"/>
            <a:ext cx="4882627" cy="716286"/>
          </a:xfrm>
          <a:prstGeom prst="rect">
            <a:avLst/>
          </a:prstGeom>
        </p:spPr>
        <p:txBody>
          <a:bodyPr lIns="0" tIns="45720" rIns="91440" bIns="4572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lvl="0"/>
            <a:r>
              <a:rPr lang="en-US" dirty="0"/>
              <a:t>3. SCALE – With the picture frame selected, inside the Graphic Format ribbon, click the Format Pane. Click the Size and Properties icon and open the Size section. Make sure the boxes for Lock aspect ratio and Relative to original picture size are checked. Click the RESET button to resize the logo in the frame. Continue resizing using the scaling arrows if necessary. The blue UCLA logo box should match up with the top and bottom guides.</a:t>
            </a:r>
          </a:p>
        </p:txBody>
      </p:sp>
      <p:sp>
        <p:nvSpPr>
          <p:cNvPr id="24" name="Text Placeholder 9">
            <a:extLst>
              <a:ext uri="{FF2B5EF4-FFF2-40B4-BE49-F238E27FC236}">
                <a16:creationId xmlns:a16="http://schemas.microsoft.com/office/drawing/2014/main" id="{780DC648-A60E-984C-B078-E1226FC92945}"/>
              </a:ext>
            </a:extLst>
          </p:cNvPr>
          <p:cNvSpPr>
            <a:spLocks noGrp="1"/>
          </p:cNvSpPr>
          <p:nvPr>
            <p:ph type="body" sz="quarter" idx="30" hasCustomPrompt="1"/>
          </p:nvPr>
        </p:nvSpPr>
        <p:spPr>
          <a:xfrm>
            <a:off x="3529852" y="4656177"/>
            <a:ext cx="4882627" cy="125355"/>
          </a:xfrm>
          <a:prstGeom prst="rect">
            <a:avLst/>
          </a:prstGeom>
        </p:spPr>
        <p:txBody>
          <a:bodyPr lIns="0"/>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900">
                <a:solidFill>
                  <a:srgbClr val="FC28FC"/>
                </a:solidFill>
              </a:defRPr>
            </a:lvl1pPr>
          </a:lstStyle>
          <a:p>
            <a:pPr lvl="0"/>
            <a:r>
              <a:rPr lang="en-US" dirty="0"/>
              <a:t>4. POSITION – Align the blue UCLA logo box to meet the left guide. </a:t>
            </a:r>
          </a:p>
        </p:txBody>
      </p:sp>
      <p:sp>
        <p:nvSpPr>
          <p:cNvPr id="8" name="Text Placeholder 7">
            <a:extLst>
              <a:ext uri="{FF2B5EF4-FFF2-40B4-BE49-F238E27FC236}">
                <a16:creationId xmlns:a16="http://schemas.microsoft.com/office/drawing/2014/main" id="{2FA6F6D3-C084-D543-B260-D6C73FE285CF}"/>
              </a:ext>
            </a:extLst>
          </p:cNvPr>
          <p:cNvSpPr>
            <a:spLocks noGrp="1"/>
          </p:cNvSpPr>
          <p:nvPr>
            <p:ph type="body" sz="quarter" idx="31" hasCustomPrompt="1"/>
          </p:nvPr>
        </p:nvSpPr>
        <p:spPr>
          <a:xfrm>
            <a:off x="640080" y="1892808"/>
            <a:ext cx="7772400" cy="1102546"/>
          </a:xfrm>
          <a:prstGeom prst="rect">
            <a:avLst/>
          </a:prstGeom>
        </p:spPr>
        <p:txBody>
          <a:bodyPr wrap="square" anchor="ctr" anchorCtr="0">
            <a:spAutoFit/>
          </a:bodyPr>
          <a:lstStyle>
            <a:lvl1pPr marL="0" indent="0">
              <a:buNone/>
              <a:defRPr sz="3600" b="1">
                <a:latin typeface="+mj-lt"/>
              </a:defRPr>
            </a:lvl1pPr>
            <a:lvl2pPr marL="0" indent="0">
              <a:buFont typeface="Arial" panose="020B0604020202020204" pitchFamily="34" charset="0"/>
              <a:buNone/>
              <a:defRPr sz="3600" b="1">
                <a:latin typeface="+mj-lt"/>
              </a:defRPr>
            </a:lvl2pPr>
            <a:lvl3pPr marL="363474" indent="0">
              <a:buNone/>
              <a:defRPr sz="3600" b="1">
                <a:latin typeface="+mj-lt"/>
              </a:defRPr>
            </a:lvl3pPr>
            <a:lvl4pPr marL="0" indent="0">
              <a:buNone/>
              <a:defRPr sz="3600" b="1">
                <a:latin typeface="+mj-lt"/>
              </a:defRPr>
            </a:lvl4pPr>
            <a:lvl5pPr marL="0" indent="0">
              <a:buNone/>
              <a:defRPr sz="3600" b="1">
                <a:latin typeface="+mj-lt"/>
              </a:defRPr>
            </a:lvl5pPr>
          </a:lstStyle>
          <a:p>
            <a:pPr lvl="0"/>
            <a:r>
              <a:rPr lang="en-US" dirty="0"/>
              <a:t>Presentation Opener Title</a:t>
            </a:r>
          </a:p>
          <a:p>
            <a:pPr lvl="0"/>
            <a:r>
              <a:rPr lang="en-US" dirty="0"/>
              <a:t>Goes Here</a:t>
            </a:r>
          </a:p>
        </p:txBody>
      </p:sp>
      <p:sp>
        <p:nvSpPr>
          <p:cNvPr id="19" name="TextBox 18" hidden="1">
            <a:extLst>
              <a:ext uri="{FF2B5EF4-FFF2-40B4-BE49-F238E27FC236}">
                <a16:creationId xmlns:a16="http://schemas.microsoft.com/office/drawing/2014/main" id="{DAEABCCE-008D-444A-9E36-5D3414A07090}"/>
              </a:ext>
            </a:extLst>
          </p:cNvPr>
          <p:cNvSpPr txBox="1"/>
          <p:nvPr/>
        </p:nvSpPr>
        <p:spPr>
          <a:xfrm>
            <a:off x="649224" y="475488"/>
            <a:ext cx="800100" cy="374904"/>
          </a:xfrm>
          <a:prstGeom prst="rect">
            <a:avLst/>
          </a:prstGeom>
          <a:solidFill>
            <a:srgbClr val="FF00FF"/>
          </a:solidFill>
          <a:ln w="6350">
            <a:noFill/>
          </a:ln>
        </p:spPr>
        <p:txBody>
          <a:bodyPr wrap="square" lIns="18288" tIns="9144" rIns="18288" bIns="0" rtlCol="0" anchor="ctr" anchorCtr="1">
            <a:normAutofit fontScale="92500" lnSpcReduction="2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solidFill>
                  <a:schemeClr val="bg1"/>
                </a:solidFill>
              </a:rPr>
              <a:t>Resize the UCLA logo to match the size &amp; position of this box</a:t>
            </a:r>
          </a:p>
        </p:txBody>
      </p:sp>
      <p:sp>
        <p:nvSpPr>
          <p:cNvPr id="20" name="TextBox 19">
            <a:extLst>
              <a:ext uri="{FF2B5EF4-FFF2-40B4-BE49-F238E27FC236}">
                <a16:creationId xmlns:a16="http://schemas.microsoft.com/office/drawing/2014/main" id="{7B98486D-C649-D848-B5F6-E86CD5336334}"/>
              </a:ext>
            </a:extLst>
          </p:cNvPr>
          <p:cNvSpPr txBox="1"/>
          <p:nvPr/>
        </p:nvSpPr>
        <p:spPr>
          <a:xfrm>
            <a:off x="6594764" y="304800"/>
            <a:ext cx="1427018" cy="1373504"/>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167777195"/>
      </p:ext>
    </p:extLst>
  </p:cSld>
  <p:clrMapOvr>
    <a:masterClrMapping/>
  </p:clrMapOvr>
  <p:extLst>
    <p:ext uri="{DCECCB84-F9BA-43D5-87BE-67443E8EF086}">
      <p15:sldGuideLst xmlns:p15="http://schemas.microsoft.com/office/powerpoint/2012/main">
        <p15:guide id="5" orient="horz" pos="300">
          <p15:clr>
            <a:srgbClr val="FBAE40"/>
          </p15:clr>
        </p15:guide>
        <p15:guide id="6" orient="horz" pos="540">
          <p15:clr>
            <a:srgbClr val="FBAE40"/>
          </p15:clr>
        </p15:guide>
        <p15:guide id="7" pos="4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0"/>
            <a:ext cx="9144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graphicFrame>
        <p:nvGraphicFramePr>
          <p:cNvPr id="11" name="Table 10" hidden="1">
            <a:extLst>
              <a:ext uri="{FF2B5EF4-FFF2-40B4-BE49-F238E27FC236}">
                <a16:creationId xmlns:a16="http://schemas.microsoft.com/office/drawing/2014/main" id="{A59B268B-FC1E-1745-BAE9-3F02C5965F2C}"/>
              </a:ext>
            </a:extLst>
          </p:cNvPr>
          <p:cNvGraphicFramePr>
            <a:graphicFrameLocks noGrp="1"/>
          </p:cNvGraphicFramePr>
          <p:nvPr>
            <p:extLst>
              <p:ext uri="{D42A27DB-BD31-4B8C-83A1-F6EECF244321}">
                <p14:modId xmlns:p14="http://schemas.microsoft.com/office/powerpoint/2010/main" val="3113960386"/>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277AD0DB-988E-4E4A-9FF3-E2C69BC94326}"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4" name="Text Placeholder 3">
            <a:extLst>
              <a:ext uri="{FF2B5EF4-FFF2-40B4-BE49-F238E27FC236}">
                <a16:creationId xmlns:a16="http://schemas.microsoft.com/office/drawing/2014/main" id="{DF2C5F55-93C0-9344-9E3D-94935F3D2760}"/>
              </a:ext>
            </a:extLst>
          </p:cNvPr>
          <p:cNvSpPr>
            <a:spLocks noGrp="1"/>
          </p:cNvSpPr>
          <p:nvPr>
            <p:ph type="body" sz="quarter" idx="20" hasCustomPrompt="1"/>
          </p:nvPr>
        </p:nvSpPr>
        <p:spPr>
          <a:xfrm>
            <a:off x="640079" y="2651760"/>
            <a:ext cx="7772400" cy="274320"/>
          </a:xfrm>
          <a:prstGeom prst="rect">
            <a:avLst/>
          </a:prstGeom>
        </p:spPr>
        <p:txBody>
          <a:bodyPr>
            <a:spAutoFit/>
          </a:bodyPr>
          <a:lstStyle>
            <a:lvl1pPr marL="0" indent="0">
              <a:buFontTx/>
              <a:buNone/>
              <a:defRPr sz="1600" b="1" i="0" cap="all" baseline="0">
                <a:latin typeface="Helvetica" pitchFamily="2" charset="0"/>
              </a:defRPr>
            </a:lvl1pPr>
            <a:lvl2pPr>
              <a:buFontTx/>
              <a:buNone/>
              <a:defRPr b="1"/>
            </a:lvl2pPr>
            <a:lvl3pPr marL="685800" indent="0">
              <a:buFontTx/>
              <a:buNone/>
              <a:defRPr b="1"/>
            </a:lvl3pPr>
            <a:lvl4pPr marL="1028700" indent="0">
              <a:buFontTx/>
              <a:buNone/>
              <a:defRPr b="1"/>
            </a:lvl4pPr>
            <a:lvl5pPr marL="1371600" indent="0">
              <a:buFontTx/>
              <a:buNone/>
              <a:defRPr b="1"/>
            </a:lvl5pPr>
          </a:lstStyle>
          <a:p>
            <a:pPr lvl="0"/>
            <a:r>
              <a:rPr lang="en-US" dirty="0"/>
              <a:t>ADDITIONAL TEXT GOES HERE </a:t>
            </a:r>
          </a:p>
        </p:txBody>
      </p:sp>
      <p:sp>
        <p:nvSpPr>
          <p:cNvPr id="3" name="TextBox 2">
            <a:extLst>
              <a:ext uri="{FF2B5EF4-FFF2-40B4-BE49-F238E27FC236}">
                <a16:creationId xmlns:a16="http://schemas.microsoft.com/office/drawing/2014/main" id="{5F64B9DE-6557-C54A-BF36-8E798604EA3F}"/>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sp>
        <p:nvSpPr>
          <p:cNvPr id="7" name="Header rule">
            <a:extLst>
              <a:ext uri="{FF2B5EF4-FFF2-40B4-BE49-F238E27FC236}">
                <a16:creationId xmlns:a16="http://schemas.microsoft.com/office/drawing/2014/main" id="{09B1960F-507A-E84C-8B64-1891B754A975}"/>
              </a:ext>
            </a:extLst>
          </p:cNvPr>
          <p:cNvSpPr/>
          <p:nvPr/>
        </p:nvSpPr>
        <p:spPr>
          <a:xfrm>
            <a:off x="640080" y="246888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graphicFrame>
        <p:nvGraphicFramePr>
          <p:cNvPr id="9" name="Table 8" hidden="1">
            <a:extLst>
              <a:ext uri="{FF2B5EF4-FFF2-40B4-BE49-F238E27FC236}">
                <a16:creationId xmlns:a16="http://schemas.microsoft.com/office/drawing/2014/main" id="{D23CA481-98CA-0745-833B-EFD0DBCDDA4E}"/>
              </a:ext>
            </a:extLst>
          </p:cNvPr>
          <p:cNvGraphicFramePr>
            <a:graphicFrameLocks noGrp="1"/>
          </p:cNvGraphicFramePr>
          <p:nvPr>
            <p:extLst>
              <p:ext uri="{D42A27DB-BD31-4B8C-83A1-F6EECF244321}">
                <p14:modId xmlns:p14="http://schemas.microsoft.com/office/powerpoint/2010/main" val="3279498072"/>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0" name="TextBox 9">
            <a:extLst>
              <a:ext uri="{FF2B5EF4-FFF2-40B4-BE49-F238E27FC236}">
                <a16:creationId xmlns:a16="http://schemas.microsoft.com/office/drawing/2014/main" id="{4E4989E6-36D9-5E4D-A8F4-C8D9759B609B}"/>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graphicFrame>
        <p:nvGraphicFramePr>
          <p:cNvPr id="12" name="Table 11" hidden="1">
            <a:extLst>
              <a:ext uri="{FF2B5EF4-FFF2-40B4-BE49-F238E27FC236}">
                <a16:creationId xmlns:a16="http://schemas.microsoft.com/office/drawing/2014/main" id="{EF7DC21F-99F8-4F48-9203-63793CFF7D9C}"/>
              </a:ext>
            </a:extLst>
          </p:cNvPr>
          <p:cNvGraphicFramePr>
            <a:graphicFrameLocks noGrp="1"/>
          </p:cNvGraphicFramePr>
          <p:nvPr>
            <p:extLst>
              <p:ext uri="{D42A27DB-BD31-4B8C-83A1-F6EECF244321}">
                <p14:modId xmlns:p14="http://schemas.microsoft.com/office/powerpoint/2010/main" val="4083986431"/>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3" name="TextBox 12">
            <a:extLst>
              <a:ext uri="{FF2B5EF4-FFF2-40B4-BE49-F238E27FC236}">
                <a16:creationId xmlns:a16="http://schemas.microsoft.com/office/drawing/2014/main" id="{39DA3775-34D5-1E49-AF02-9E34A316EF51}"/>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Section Divider</a:t>
            </a:r>
          </a:p>
        </p:txBody>
      </p:sp>
    </p:spTree>
    <p:extLst>
      <p:ext uri="{BB962C8B-B14F-4D97-AF65-F5344CB8AC3E}">
        <p14:creationId xmlns:p14="http://schemas.microsoft.com/office/powerpoint/2010/main" val="215678567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ader w/copy">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6858000" cy="582788"/>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685800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3" name="Title 2">
            <a:extLst>
              <a:ext uri="{FF2B5EF4-FFF2-40B4-BE49-F238E27FC236}">
                <a16:creationId xmlns:a16="http://schemas.microsoft.com/office/drawing/2014/main" id="{8B117F2E-F782-844A-A783-F9F40B77A93D}"/>
              </a:ext>
            </a:extLst>
          </p:cNvPr>
          <p:cNvSpPr>
            <a:spLocks noGrp="1"/>
          </p:cNvSpPr>
          <p:nvPr>
            <p:ph type="title" hasCustomPrompt="1"/>
          </p:nvPr>
        </p:nvSpPr>
        <p:spPr>
          <a:xfrm>
            <a:off x="640077" y="367401"/>
            <a:ext cx="7772400" cy="389979"/>
          </a:xfrm>
        </p:spPr>
        <p:txBody>
          <a:bodyPr anchor="b" anchorCtr="0"/>
          <a:lstStyle/>
          <a:p>
            <a:r>
              <a:rPr lang="en-US" dirty="0"/>
              <a:t>Header w/copy</a:t>
            </a:r>
          </a:p>
        </p:txBody>
      </p:sp>
    </p:spTree>
    <p:extLst>
      <p:ext uri="{BB962C8B-B14F-4D97-AF65-F5344CB8AC3E}">
        <p14:creationId xmlns:p14="http://schemas.microsoft.com/office/powerpoint/2010/main" val="4147832771"/>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er w/bullets">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6858000" cy="582788"/>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685800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F7BF61F8-88B3-FE4F-8169-B5261E98FF9B}"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4" name="Title 3">
            <a:extLst>
              <a:ext uri="{FF2B5EF4-FFF2-40B4-BE49-F238E27FC236}">
                <a16:creationId xmlns:a16="http://schemas.microsoft.com/office/drawing/2014/main" id="{34576D38-1D07-4944-9AE7-710415891258}"/>
              </a:ext>
            </a:extLst>
          </p:cNvPr>
          <p:cNvSpPr>
            <a:spLocks noGrp="1"/>
          </p:cNvSpPr>
          <p:nvPr>
            <p:ph type="title" hasCustomPrompt="1"/>
          </p:nvPr>
        </p:nvSpPr>
        <p:spPr/>
        <p:txBody>
          <a:bodyPr/>
          <a:lstStyle/>
          <a:p>
            <a:r>
              <a:rPr lang="en-US" dirty="0"/>
              <a:t>Header w/copy and bullets</a:t>
            </a:r>
          </a:p>
        </p:txBody>
      </p:sp>
      <p:sp>
        <p:nvSpPr>
          <p:cNvPr id="5" name="Text Placeholder 4">
            <a:extLst>
              <a:ext uri="{FF2B5EF4-FFF2-40B4-BE49-F238E27FC236}">
                <a16:creationId xmlns:a16="http://schemas.microsoft.com/office/drawing/2014/main" id="{FEB3799F-3DE7-0C45-B34C-091D879B69B2}"/>
              </a:ext>
            </a:extLst>
          </p:cNvPr>
          <p:cNvSpPr>
            <a:spLocks noGrp="1"/>
          </p:cNvSpPr>
          <p:nvPr>
            <p:ph type="body" sz="quarter" idx="21" hasCustomPrompt="1"/>
          </p:nvPr>
        </p:nvSpPr>
        <p:spPr>
          <a:xfrm>
            <a:off x="1097281" y="2286000"/>
            <a:ext cx="6858000" cy="388889"/>
          </a:xfrm>
        </p:spPr>
        <p:txBody>
          <a:bodyPr lIns="365760">
            <a:spAutoFit/>
          </a:bodyPr>
          <a:lstStyle>
            <a:lvl1pPr>
              <a:defRPr/>
            </a:lvl1pPr>
          </a:lstStyle>
          <a:p>
            <a:pPr lvl="0"/>
            <a:r>
              <a:rPr lang="en-US" dirty="0"/>
              <a:t>Most bulleted slides should have no more than 5 bullets with only about 5-6 words per bullet.</a:t>
            </a:r>
          </a:p>
        </p:txBody>
      </p:sp>
    </p:spTree>
    <p:extLst>
      <p:ext uri="{BB962C8B-B14F-4D97-AF65-F5344CB8AC3E}">
        <p14:creationId xmlns:p14="http://schemas.microsoft.com/office/powerpoint/2010/main" val="3105351815"/>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w/two columns">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A3E27AB-E22C-2E4F-A3EA-44DAE3ABD63C}"/>
              </a:ext>
            </a:extLst>
          </p:cNvPr>
          <p:cNvSpPr>
            <a:spLocks noGrp="1"/>
          </p:cNvSpPr>
          <p:nvPr>
            <p:ph type="body" sz="quarter" idx="13" hasCustomPrompt="1"/>
          </p:nvPr>
        </p:nvSpPr>
        <p:spPr>
          <a:xfrm>
            <a:off x="1097280" y="1554480"/>
            <a:ext cx="3383280" cy="1205209"/>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24" name="Text Placeholder 23">
            <a:extLst>
              <a:ext uri="{FF2B5EF4-FFF2-40B4-BE49-F238E27FC236}">
                <a16:creationId xmlns:a16="http://schemas.microsoft.com/office/drawing/2014/main" id="{B75E8B6C-2945-AB43-B572-F1D51C630C53}"/>
              </a:ext>
            </a:extLst>
          </p:cNvPr>
          <p:cNvSpPr>
            <a:spLocks noGrp="1"/>
          </p:cNvSpPr>
          <p:nvPr>
            <p:ph type="body" sz="quarter" idx="15" hasCustomPrompt="1"/>
          </p:nvPr>
        </p:nvSpPr>
        <p:spPr>
          <a:xfrm>
            <a:off x="1097280" y="1188720"/>
            <a:ext cx="338328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Column One Subhead</a:t>
            </a:r>
          </a:p>
        </p:txBody>
      </p:sp>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2E97A3B5-6613-4F46-BF76-6FADC2B102EA}"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5029200" y="1554480"/>
            <a:ext cx="3383280" cy="1205209"/>
          </a:xfrm>
          <a:prstGeom prst="rect">
            <a:avLst/>
          </a:prstGeom>
        </p:spPr>
        <p:txBody>
          <a:bodyPr>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5029200" y="1188720"/>
            <a:ext cx="3383280" cy="215444"/>
          </a:xfrm>
          <a:prstGeom prst="rect">
            <a:avLst/>
          </a:prstGeom>
        </p:spPr>
        <p:txBody>
          <a:bodyPr>
            <a:spAutoFit/>
          </a:bodyPr>
          <a:lstStyle>
            <a:lvl1pPr marL="0" indent="0">
              <a:lnSpc>
                <a:spcPct val="100000"/>
              </a:lnSpc>
              <a:buFontTx/>
              <a:buNone/>
              <a:defRPr b="1" i="0" cap="all" baseline="0">
                <a:latin typeface="Helvetica" pitchFamily="2" charset="0"/>
              </a:defRPr>
            </a:lvl1pPr>
          </a:lstStyle>
          <a:p>
            <a:pPr lvl="0"/>
            <a:r>
              <a:rPr lang="en-US" dirty="0"/>
              <a:t>Column Two Subhead</a:t>
            </a:r>
          </a:p>
        </p:txBody>
      </p:sp>
      <p:sp>
        <p:nvSpPr>
          <p:cNvPr id="2" name="Title 1">
            <a:extLst>
              <a:ext uri="{FF2B5EF4-FFF2-40B4-BE49-F238E27FC236}">
                <a16:creationId xmlns:a16="http://schemas.microsoft.com/office/drawing/2014/main" id="{B3E3FFDB-27DF-174A-9ED2-F20F22E29A5C}"/>
              </a:ext>
            </a:extLst>
          </p:cNvPr>
          <p:cNvSpPr>
            <a:spLocks noGrp="1"/>
          </p:cNvSpPr>
          <p:nvPr>
            <p:ph type="title" hasCustomPrompt="1"/>
          </p:nvPr>
        </p:nvSpPr>
        <p:spPr/>
        <p:txBody>
          <a:bodyPr/>
          <a:lstStyle/>
          <a:p>
            <a:r>
              <a:rPr lang="en-US" dirty="0"/>
              <a:t>Header w/two columns</a:t>
            </a:r>
          </a:p>
        </p:txBody>
      </p:sp>
    </p:spTree>
    <p:extLst>
      <p:ext uri="{BB962C8B-B14F-4D97-AF65-F5344CB8AC3E}">
        <p14:creationId xmlns:p14="http://schemas.microsoft.com/office/powerpoint/2010/main" val="802737949"/>
      </p:ext>
    </p:extLst>
  </p:cSld>
  <p:clrMapOvr>
    <a:masterClrMapping/>
  </p:clrMapOvr>
  <p:extLst>
    <p:ext uri="{DCECCB84-F9BA-43D5-87BE-67443E8EF086}">
      <p15:sldGuideLst xmlns:p15="http://schemas.microsoft.com/office/powerpoint/2012/main">
        <p15:guide id="1" pos="2880">
          <p15:clr>
            <a:srgbClr val="FBAE40"/>
          </p15:clr>
        </p15:guide>
        <p15:guide id="2" pos="30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w/table">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09DCE2DB-E4F8-0848-90C1-ACDCE2F38AD9}"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3" name="Title 2">
            <a:extLst>
              <a:ext uri="{FF2B5EF4-FFF2-40B4-BE49-F238E27FC236}">
                <a16:creationId xmlns:a16="http://schemas.microsoft.com/office/drawing/2014/main" id="{3BE623E0-A664-AE40-BA0B-DD28927DB98C}"/>
              </a:ext>
            </a:extLst>
          </p:cNvPr>
          <p:cNvSpPr>
            <a:spLocks noGrp="1"/>
          </p:cNvSpPr>
          <p:nvPr>
            <p:ph type="title" hasCustomPrompt="1"/>
          </p:nvPr>
        </p:nvSpPr>
        <p:spPr/>
        <p:txBody>
          <a:bodyPr/>
          <a:lstStyle/>
          <a:p>
            <a:r>
              <a:rPr lang="en-US" dirty="0"/>
              <a:t>Header w/table</a:t>
            </a:r>
          </a:p>
        </p:txBody>
      </p:sp>
      <p:sp>
        <p:nvSpPr>
          <p:cNvPr id="4" name="Table Placeholder 3">
            <a:extLst>
              <a:ext uri="{FF2B5EF4-FFF2-40B4-BE49-F238E27FC236}">
                <a16:creationId xmlns:a16="http://schemas.microsoft.com/office/drawing/2014/main" id="{DC239404-90E7-C24E-AFE4-2269257F0B4F}"/>
              </a:ext>
            </a:extLst>
          </p:cNvPr>
          <p:cNvSpPr>
            <a:spLocks noGrp="1"/>
          </p:cNvSpPr>
          <p:nvPr>
            <p:ph type="tbl" sz="quarter" idx="20"/>
          </p:nvPr>
        </p:nvSpPr>
        <p:spPr>
          <a:xfrm>
            <a:off x="1097280" y="1188720"/>
            <a:ext cx="6400800" cy="3108960"/>
          </a:xfrm>
          <a:prstGeom prst="rect">
            <a:avLst/>
          </a:prstGeom>
          <a:solidFill>
            <a:srgbClr val="DBE7F5"/>
          </a:solidFill>
        </p:spPr>
        <p:txBody>
          <a:bodyPr anchor="t" anchorCtr="1"/>
          <a:lstStyle>
            <a:lvl1pPr marL="0" indent="0" algn="ctr">
              <a:buNone/>
              <a:defRPr>
                <a:solidFill>
                  <a:srgbClr val="898989"/>
                </a:solidFill>
              </a:defRPr>
            </a:lvl1pPr>
          </a:lstStyle>
          <a:p>
            <a:r>
              <a:rPr lang="en-US"/>
              <a:t>Click icon to add table</a:t>
            </a:r>
            <a:endParaRPr lang="en-US" dirty="0"/>
          </a:p>
        </p:txBody>
      </p:sp>
      <p:sp>
        <p:nvSpPr>
          <p:cNvPr id="7" name="Text Placeholder 3">
            <a:extLst>
              <a:ext uri="{FF2B5EF4-FFF2-40B4-BE49-F238E27FC236}">
                <a16:creationId xmlns:a16="http://schemas.microsoft.com/office/drawing/2014/main" id="{333AD3F6-9F07-D947-93D3-62C883A521CD}"/>
              </a:ext>
            </a:extLst>
          </p:cNvPr>
          <p:cNvSpPr>
            <a:spLocks noGrp="1"/>
          </p:cNvSpPr>
          <p:nvPr>
            <p:ph type="body" sz="quarter" idx="12" hasCustomPrompt="1"/>
          </p:nvPr>
        </p:nvSpPr>
        <p:spPr>
          <a:xfrm>
            <a:off x="7739809" y="1188720"/>
            <a:ext cx="946991" cy="1354217"/>
          </a:xfrm>
          <a:prstGeom prst="rect">
            <a:avLst/>
          </a:prstGeom>
        </p:spPr>
        <p:txBody>
          <a:bodyPr wrap="square" lIns="0">
            <a:spAutoFit/>
          </a:bodyPr>
          <a:lstStyle>
            <a:lvl1pPr marL="0" indent="0" algn="l">
              <a:lnSpc>
                <a:spcPct val="100000"/>
              </a:lnSpc>
              <a:buNone/>
              <a:defRPr sz="800" b="0">
                <a:solidFill>
                  <a:srgbClr val="FC28FC"/>
                </a:solidFill>
              </a:defRPr>
            </a:lvl1pPr>
            <a:lvl2pPr marL="342900" indent="0">
              <a:buNone/>
              <a:defRPr>
                <a:solidFill>
                  <a:srgbClr val="FF0000"/>
                </a:solidFill>
              </a:defRPr>
            </a:lvl2pPr>
            <a:lvl3pPr marL="685800" indent="0">
              <a:buNone/>
              <a:defRPr>
                <a:solidFill>
                  <a:srgbClr val="FF0000"/>
                </a:solidFill>
              </a:defRPr>
            </a:lvl3pPr>
            <a:lvl4pPr marL="1028700" indent="0">
              <a:buNone/>
              <a:defRPr>
                <a:solidFill>
                  <a:srgbClr val="FF0000"/>
                </a:solidFill>
              </a:defRPr>
            </a:lvl4pPr>
            <a:lvl5pPr marL="1371600" indent="0">
              <a:buNone/>
              <a:defRPr>
                <a:solidFill>
                  <a:srgbClr val="FF0000"/>
                </a:solidFill>
              </a:defRPr>
            </a:lvl5pPr>
          </a:lstStyle>
          <a:p>
            <a:pPr lvl="0"/>
            <a:r>
              <a:rPr lang="en-US" dirty="0"/>
              <a:t>Input data using the custom table. If you’re not sure you’ll need this table, we recommend HIDING the slide temporarily instead of deleting it. Once deleted, the custom table can be recovered from the master source file. </a:t>
            </a:r>
          </a:p>
        </p:txBody>
      </p:sp>
    </p:spTree>
    <p:extLst>
      <p:ext uri="{BB962C8B-B14F-4D97-AF65-F5344CB8AC3E}">
        <p14:creationId xmlns:p14="http://schemas.microsoft.com/office/powerpoint/2010/main" val="253984225"/>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er w/one image on Left">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11D0AFF7-781E-9C49-9DD3-A4DFB4A9395B}"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4572000" y="1554480"/>
            <a:ext cx="3840478" cy="1205209"/>
          </a:xfrm>
          <a:prstGeom prst="rect">
            <a:avLst/>
          </a:prstGeom>
        </p:spPr>
        <p:txBody>
          <a:bodyPr lIns="36576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4571999" y="1188720"/>
            <a:ext cx="3840479" cy="215444"/>
          </a:xfrm>
          <a:prstGeom prst="rect">
            <a:avLst/>
          </a:prstGeom>
        </p:spPr>
        <p:txBody>
          <a:bodyPr lIns="365760" rIns="0">
            <a:spAutoFit/>
          </a:bodyPr>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Picture Placeholder 2">
            <a:extLst>
              <a:ext uri="{FF2B5EF4-FFF2-40B4-BE49-F238E27FC236}">
                <a16:creationId xmlns:a16="http://schemas.microsoft.com/office/drawing/2014/main" id="{3567B317-BBC9-8047-B52F-0FE9612A42BF}"/>
              </a:ext>
            </a:extLst>
          </p:cNvPr>
          <p:cNvSpPr>
            <a:spLocks noGrp="1"/>
          </p:cNvSpPr>
          <p:nvPr>
            <p:ph type="pic" sz="quarter" idx="22"/>
          </p:nvPr>
        </p:nvSpPr>
        <p:spPr>
          <a:xfrm>
            <a:off x="640080" y="1188720"/>
            <a:ext cx="3931920" cy="32918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2" name="Title 1">
            <a:extLst>
              <a:ext uri="{FF2B5EF4-FFF2-40B4-BE49-F238E27FC236}">
                <a16:creationId xmlns:a16="http://schemas.microsoft.com/office/drawing/2014/main" id="{E9E129D3-DC40-9145-85FB-07D3D32FEFDC}"/>
              </a:ext>
            </a:extLst>
          </p:cNvPr>
          <p:cNvSpPr>
            <a:spLocks noGrp="1"/>
          </p:cNvSpPr>
          <p:nvPr>
            <p:ph type="title" hasCustomPrompt="1"/>
          </p:nvPr>
        </p:nvSpPr>
        <p:spPr/>
        <p:txBody>
          <a:bodyPr/>
          <a:lstStyle/>
          <a:p>
            <a:r>
              <a:rPr lang="en-US" dirty="0"/>
              <a:t>Header w/one image on left</a:t>
            </a:r>
          </a:p>
        </p:txBody>
      </p:sp>
    </p:spTree>
    <p:extLst>
      <p:ext uri="{BB962C8B-B14F-4D97-AF65-F5344CB8AC3E}">
        <p14:creationId xmlns:p14="http://schemas.microsoft.com/office/powerpoint/2010/main" val="3822431351"/>
      </p:ext>
    </p:extLst>
  </p:cSld>
  <p:clrMapOvr>
    <a:masterClrMapping/>
  </p:clrMapOvr>
  <p:extLst>
    <p:ext uri="{DCECCB84-F9BA-43D5-87BE-67443E8EF086}">
      <p15:sldGuideLst xmlns:p15="http://schemas.microsoft.com/office/powerpoint/2012/main">
        <p15:guide id="1" pos="2880">
          <p15:clr>
            <a:srgbClr val="FBAE40"/>
          </p15:clr>
        </p15:guide>
        <p15:guide id="2"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ader w/one image on Right">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9FE47C0C-C9E7-AE4D-809E-5CBF13CABA9B}"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640079" y="1554480"/>
            <a:ext cx="3840480" cy="1205209"/>
          </a:xfrm>
          <a:prstGeom prst="rect">
            <a:avLst/>
          </a:prstGeom>
        </p:spPr>
        <p:txBody>
          <a:bodyPr lIns="0" rIns="36576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 Ut </a:t>
            </a:r>
            <a:r>
              <a:rPr lang="en-US" sz="1400" b="0" i="0" kern="1200" dirty="0" err="1">
                <a:solidFill>
                  <a:srgbClr val="58595B"/>
                </a:solidFill>
                <a:effectLst/>
                <a:latin typeface="Helvetica" pitchFamily="2" charset="0"/>
                <a:ea typeface="+mn-ea"/>
                <a:cs typeface="+mn-cs"/>
              </a:rPr>
              <a:t>enim</a:t>
            </a:r>
            <a:r>
              <a:rPr lang="en-US" sz="1400" b="0" i="0" kern="1200" dirty="0">
                <a:solidFill>
                  <a:srgbClr val="58595B"/>
                </a:solidFill>
                <a:effectLst/>
                <a:latin typeface="Helvetica" pitchFamily="2" charset="0"/>
                <a:ea typeface="+mn-ea"/>
                <a:cs typeface="+mn-cs"/>
              </a:rPr>
              <a:t> ad minim </a:t>
            </a:r>
            <a:r>
              <a:rPr lang="en-US" sz="1400" b="0" i="0" kern="1200" dirty="0" err="1">
                <a:solidFill>
                  <a:srgbClr val="58595B"/>
                </a:solidFill>
                <a:effectLst/>
                <a:latin typeface="Helvetica" pitchFamily="2" charset="0"/>
                <a:ea typeface="+mn-ea"/>
                <a:cs typeface="+mn-cs"/>
              </a:rPr>
              <a:t>veniam</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quis</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nostrud</a:t>
            </a:r>
            <a:r>
              <a:rPr lang="en-US" sz="1400" b="0" i="0" kern="1200" dirty="0">
                <a:solidFill>
                  <a:srgbClr val="58595B"/>
                </a:solidFill>
                <a:effectLst/>
                <a:latin typeface="Helvetica" pitchFamily="2" charset="0"/>
                <a:ea typeface="+mn-ea"/>
                <a:cs typeface="+mn-cs"/>
              </a:rPr>
              <a:t> exercitation </a:t>
            </a:r>
            <a:r>
              <a:rPr lang="en-US" sz="1400" b="0" i="0" kern="1200" dirty="0" err="1">
                <a:solidFill>
                  <a:srgbClr val="58595B"/>
                </a:solidFill>
                <a:effectLst/>
                <a:latin typeface="Helvetica" pitchFamily="2" charset="0"/>
                <a:ea typeface="+mn-ea"/>
                <a:cs typeface="+mn-cs"/>
              </a:rPr>
              <a:t>ullamco</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laboris</a:t>
            </a:r>
            <a:r>
              <a:rPr lang="en-US" sz="1400" b="0" i="0" kern="1200" dirty="0">
                <a:solidFill>
                  <a:srgbClr val="58595B"/>
                </a:solidFill>
                <a:effectLst/>
                <a:latin typeface="Helvetica" pitchFamily="2" charset="0"/>
                <a:ea typeface="+mn-ea"/>
                <a:cs typeface="+mn-cs"/>
              </a:rPr>
              <a:t> nisi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aliquip</a:t>
            </a:r>
            <a:r>
              <a:rPr lang="en-US" sz="1400" b="0" i="0" kern="1200" dirty="0">
                <a:solidFill>
                  <a:srgbClr val="58595B"/>
                </a:solidFill>
                <a:effectLst/>
                <a:latin typeface="Helvetica" pitchFamily="2" charset="0"/>
                <a:ea typeface="+mn-ea"/>
                <a:cs typeface="+mn-cs"/>
              </a:rPr>
              <a:t> ex </a:t>
            </a:r>
            <a:r>
              <a:rPr lang="en-US" sz="1400" b="0" i="0" kern="1200" dirty="0" err="1">
                <a:solidFill>
                  <a:srgbClr val="58595B"/>
                </a:solidFill>
                <a:effectLst/>
                <a:latin typeface="Helvetica" pitchFamily="2" charset="0"/>
                <a:ea typeface="+mn-ea"/>
                <a:cs typeface="+mn-cs"/>
              </a:rPr>
              <a:t>ead</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640080" y="1188720"/>
            <a:ext cx="3840479" cy="219456"/>
          </a:xfrm>
          <a:prstGeom prst="rect">
            <a:avLst/>
          </a:prstGeom>
        </p:spPr>
        <p:txBody>
          <a:bodyPr lIns="0" rIns="365760"/>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Picture Placeholder 2">
            <a:extLst>
              <a:ext uri="{FF2B5EF4-FFF2-40B4-BE49-F238E27FC236}">
                <a16:creationId xmlns:a16="http://schemas.microsoft.com/office/drawing/2014/main" id="{3567B317-BBC9-8047-B52F-0FE9612A42BF}"/>
              </a:ext>
            </a:extLst>
          </p:cNvPr>
          <p:cNvSpPr>
            <a:spLocks noGrp="1"/>
          </p:cNvSpPr>
          <p:nvPr>
            <p:ph type="pic" sz="quarter" idx="22"/>
          </p:nvPr>
        </p:nvSpPr>
        <p:spPr>
          <a:xfrm>
            <a:off x="4480559" y="1188720"/>
            <a:ext cx="3931920" cy="32918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2" name="Title 1">
            <a:extLst>
              <a:ext uri="{FF2B5EF4-FFF2-40B4-BE49-F238E27FC236}">
                <a16:creationId xmlns:a16="http://schemas.microsoft.com/office/drawing/2014/main" id="{E9E129D3-DC40-9145-85FB-07D3D32FEFDC}"/>
              </a:ext>
            </a:extLst>
          </p:cNvPr>
          <p:cNvSpPr>
            <a:spLocks noGrp="1"/>
          </p:cNvSpPr>
          <p:nvPr>
            <p:ph type="title" hasCustomPrompt="1"/>
          </p:nvPr>
        </p:nvSpPr>
        <p:spPr/>
        <p:txBody>
          <a:bodyPr/>
          <a:lstStyle/>
          <a:p>
            <a:r>
              <a:rPr lang="en-US" dirty="0"/>
              <a:t>Header w/one image on right</a:t>
            </a:r>
          </a:p>
        </p:txBody>
      </p:sp>
    </p:spTree>
    <p:extLst>
      <p:ext uri="{BB962C8B-B14F-4D97-AF65-F5344CB8AC3E}">
        <p14:creationId xmlns:p14="http://schemas.microsoft.com/office/powerpoint/2010/main" val="407242905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ader w/two images">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FE467E6B-9A71-6D40-8626-10A71C7AA91F}"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39952" y="1188720"/>
            <a:ext cx="3749039"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2" name="Text Placeholder 19">
            <a:extLst>
              <a:ext uri="{FF2B5EF4-FFF2-40B4-BE49-F238E27FC236}">
                <a16:creationId xmlns:a16="http://schemas.microsoft.com/office/drawing/2014/main" id="{1F4621DD-0EC3-7B40-9C5B-544E9945AB7E}"/>
              </a:ext>
            </a:extLst>
          </p:cNvPr>
          <p:cNvSpPr>
            <a:spLocks noGrp="1"/>
          </p:cNvSpPr>
          <p:nvPr>
            <p:ph type="body" sz="quarter" idx="28" hasCustomPrompt="1"/>
          </p:nvPr>
        </p:nvSpPr>
        <p:spPr>
          <a:xfrm>
            <a:off x="640080" y="3291840"/>
            <a:ext cx="3749039" cy="82296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2" name="Title 1">
            <a:extLst>
              <a:ext uri="{FF2B5EF4-FFF2-40B4-BE49-F238E27FC236}">
                <a16:creationId xmlns:a16="http://schemas.microsoft.com/office/drawing/2014/main" id="{83A7ADB9-B0E1-624C-B3FB-2E094D93977F}"/>
              </a:ext>
            </a:extLst>
          </p:cNvPr>
          <p:cNvSpPr>
            <a:spLocks noGrp="1"/>
          </p:cNvSpPr>
          <p:nvPr>
            <p:ph type="title" hasCustomPrompt="1"/>
          </p:nvPr>
        </p:nvSpPr>
        <p:spPr/>
        <p:txBody>
          <a:bodyPr/>
          <a:lstStyle/>
          <a:p>
            <a:r>
              <a:rPr lang="en-US" dirty="0"/>
              <a:t>Header w/two images</a:t>
            </a:r>
          </a:p>
        </p:txBody>
      </p:sp>
      <p:sp>
        <p:nvSpPr>
          <p:cNvPr id="13" name="Picture Placeholder 2">
            <a:extLst>
              <a:ext uri="{FF2B5EF4-FFF2-40B4-BE49-F238E27FC236}">
                <a16:creationId xmlns:a16="http://schemas.microsoft.com/office/drawing/2014/main" id="{9C652879-E485-9847-B5DA-F17C66D89A13}"/>
              </a:ext>
            </a:extLst>
          </p:cNvPr>
          <p:cNvSpPr>
            <a:spLocks noGrp="1"/>
          </p:cNvSpPr>
          <p:nvPr>
            <p:ph type="pic" sz="quarter" idx="29"/>
          </p:nvPr>
        </p:nvSpPr>
        <p:spPr>
          <a:xfrm>
            <a:off x="4663440" y="1188720"/>
            <a:ext cx="3749039"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4" name="Text Placeholder 19">
            <a:extLst>
              <a:ext uri="{FF2B5EF4-FFF2-40B4-BE49-F238E27FC236}">
                <a16:creationId xmlns:a16="http://schemas.microsoft.com/office/drawing/2014/main" id="{3075D6A2-6D65-FC47-AC64-35561CC02CFD}"/>
              </a:ext>
            </a:extLst>
          </p:cNvPr>
          <p:cNvSpPr>
            <a:spLocks noGrp="1"/>
          </p:cNvSpPr>
          <p:nvPr>
            <p:ph type="body" sz="quarter" idx="30" hasCustomPrompt="1"/>
          </p:nvPr>
        </p:nvSpPr>
        <p:spPr>
          <a:xfrm>
            <a:off x="4663440" y="3291840"/>
            <a:ext cx="3749039" cy="82296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Tree>
    <p:extLst>
      <p:ext uri="{BB962C8B-B14F-4D97-AF65-F5344CB8AC3E}">
        <p14:creationId xmlns:p14="http://schemas.microsoft.com/office/powerpoint/2010/main" val="188372541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ll header w/two captioned images captions">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B9EB0CAB-07AA-2647-BE58-7A658EF3CBEE}"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a:xfrm>
            <a:off x="8686800" y="4754880"/>
            <a:ext cx="457200" cy="365760"/>
          </a:xfrm>
        </p:spPr>
        <p:txBody>
          <a:bodyPr/>
          <a:lstStyle/>
          <a:p>
            <a:fld id="{B6238B5B-F19C-E947-A0BC-87BD7983F871}" type="slidenum">
              <a:rPr lang="en-US" smtClean="0"/>
              <a:pPr/>
              <a:t>‹#›</a:t>
            </a:fld>
            <a:endParaRPr lang="en-US" dirty="0"/>
          </a:p>
        </p:txBody>
      </p:sp>
      <p:sp>
        <p:nvSpPr>
          <p:cNvPr id="2" name="Rectangle 1">
            <a:extLst>
              <a:ext uri="{FF2B5EF4-FFF2-40B4-BE49-F238E27FC236}">
                <a16:creationId xmlns:a16="http://schemas.microsoft.com/office/drawing/2014/main" id="{3735DA87-8D0D-5646-9263-BA8534F57B0F}"/>
              </a:ext>
            </a:extLst>
          </p:cNvPr>
          <p:cNvSpPr/>
          <p:nvPr/>
        </p:nvSpPr>
        <p:spPr>
          <a:xfrm>
            <a:off x="0" y="0"/>
            <a:ext cx="9144000" cy="1168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CD6FC555-1AA9-E647-94A1-A53C5C1DD7CF}"/>
              </a:ext>
            </a:extLst>
          </p:cNvPr>
          <p:cNvSpPr txBox="1">
            <a:spLocks/>
          </p:cNvSpPr>
          <p:nvPr/>
        </p:nvSpPr>
        <p:spPr>
          <a:xfrm>
            <a:off x="640079" y="365760"/>
            <a:ext cx="7772400" cy="274320"/>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a:lstStyle>
          <a:p>
            <a:r>
              <a:rPr lang="en-US" sz="1800" dirty="0"/>
              <a:t>Small Header w/two captioned images</a:t>
            </a:r>
          </a:p>
        </p:txBody>
      </p:sp>
      <p:sp>
        <p:nvSpPr>
          <p:cNvPr id="6" name="Header rule">
            <a:extLst>
              <a:ext uri="{FF2B5EF4-FFF2-40B4-BE49-F238E27FC236}">
                <a16:creationId xmlns:a16="http://schemas.microsoft.com/office/drawing/2014/main" id="{A64E2F76-6F70-6E41-8E67-76251B3CBB36}"/>
              </a:ext>
            </a:extLst>
          </p:cNvPr>
          <p:cNvSpPr/>
          <p:nvPr/>
        </p:nvSpPr>
        <p:spPr>
          <a:xfrm>
            <a:off x="640080" y="673649"/>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9" name="Text Placeholder 8">
            <a:extLst>
              <a:ext uri="{FF2B5EF4-FFF2-40B4-BE49-F238E27FC236}">
                <a16:creationId xmlns:a16="http://schemas.microsoft.com/office/drawing/2014/main" id="{8D21123F-3052-7448-8323-EBC781A2C598}"/>
              </a:ext>
            </a:extLst>
          </p:cNvPr>
          <p:cNvSpPr>
            <a:spLocks noGrp="1"/>
          </p:cNvSpPr>
          <p:nvPr>
            <p:ph type="body" sz="quarter" idx="24" hasCustomPrompt="1"/>
          </p:nvPr>
        </p:nvSpPr>
        <p:spPr>
          <a:xfrm>
            <a:off x="639950" y="4114800"/>
            <a:ext cx="3749039" cy="134139"/>
          </a:xfrm>
          <a:prstGeom prst="rect">
            <a:avLst/>
          </a:prstGeom>
        </p:spPr>
        <p:txBody>
          <a:bodyPr wrap="square" anchor="t" anchorCtr="0">
            <a:spAutoFit/>
          </a:bodyPr>
          <a:lstStyle>
            <a:lvl1pPr marL="0" indent="0">
              <a:lnSpc>
                <a:spcPts val="1100"/>
              </a:lnSpc>
              <a:buNone/>
              <a:defRPr sz="800">
                <a:latin typeface="+mn-lt"/>
              </a:defRPr>
            </a:lvl1pPr>
            <a:lvl2pPr>
              <a:defRPr sz="800">
                <a:latin typeface="+mn-lt"/>
              </a:defRPr>
            </a:lvl2pPr>
            <a:lvl3pPr>
              <a:defRPr sz="800">
                <a:latin typeface="+mn-lt"/>
              </a:defRPr>
            </a:lvl3pPr>
            <a:lvl4pPr>
              <a:defRPr sz="800">
                <a:latin typeface="+mn-lt"/>
              </a:defRPr>
            </a:lvl4pPr>
            <a:lvl5pPr>
              <a:defRPr sz="800">
                <a:latin typeface="+mn-lt"/>
              </a:defRPr>
            </a:lvl5pPr>
          </a:lstStyle>
          <a:p>
            <a:pPr lvl="0"/>
            <a:r>
              <a:rPr lang="en-US" dirty="0"/>
              <a:t>Caption goes here, one line recommended, two lines max. lorem ipsum</a:t>
            </a:r>
          </a:p>
        </p:txBody>
      </p:sp>
      <p:sp>
        <p:nvSpPr>
          <p:cNvPr id="11" name="Rectangle 10">
            <a:extLst>
              <a:ext uri="{FF2B5EF4-FFF2-40B4-BE49-F238E27FC236}">
                <a16:creationId xmlns:a16="http://schemas.microsoft.com/office/drawing/2014/main" id="{15ECEDA9-F4E9-D546-AADD-9E9431B373F9}"/>
              </a:ext>
            </a:extLst>
          </p:cNvPr>
          <p:cNvSpPr/>
          <p:nvPr/>
        </p:nvSpPr>
        <p:spPr>
          <a:xfrm>
            <a:off x="0" y="0"/>
            <a:ext cx="9144000" cy="11689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30B111C0-E62E-C246-80CF-91DB63D57A70}"/>
              </a:ext>
            </a:extLst>
          </p:cNvPr>
          <p:cNvSpPr txBox="1">
            <a:spLocks/>
          </p:cNvSpPr>
          <p:nvPr/>
        </p:nvSpPr>
        <p:spPr>
          <a:xfrm>
            <a:off x="640079" y="365760"/>
            <a:ext cx="7772400" cy="274320"/>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a:lstStyle>
          <a:p>
            <a:r>
              <a:rPr lang="en-US" sz="1800" dirty="0"/>
              <a:t>Small Header w/two captioned images</a:t>
            </a:r>
          </a:p>
        </p:txBody>
      </p:sp>
      <p:sp>
        <p:nvSpPr>
          <p:cNvPr id="13" name="Header rule">
            <a:extLst>
              <a:ext uri="{FF2B5EF4-FFF2-40B4-BE49-F238E27FC236}">
                <a16:creationId xmlns:a16="http://schemas.microsoft.com/office/drawing/2014/main" id="{89329647-72E2-B74F-AFC5-F88F766072F0}"/>
              </a:ext>
            </a:extLst>
          </p:cNvPr>
          <p:cNvSpPr/>
          <p:nvPr/>
        </p:nvSpPr>
        <p:spPr>
          <a:xfrm>
            <a:off x="640080" y="673649"/>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10" name="Picture Placeholder 2">
            <a:extLst>
              <a:ext uri="{FF2B5EF4-FFF2-40B4-BE49-F238E27FC236}">
                <a16:creationId xmlns:a16="http://schemas.microsoft.com/office/drawing/2014/main" id="{3B0E2BCC-7E9A-8848-B8C5-2789C328FDF4}"/>
              </a:ext>
            </a:extLst>
          </p:cNvPr>
          <p:cNvSpPr>
            <a:spLocks noGrp="1"/>
          </p:cNvSpPr>
          <p:nvPr>
            <p:ph type="pic" sz="quarter" idx="23"/>
          </p:nvPr>
        </p:nvSpPr>
        <p:spPr>
          <a:xfrm>
            <a:off x="639951" y="1038977"/>
            <a:ext cx="3749039" cy="3017520"/>
          </a:xfrm>
          <a:prstGeom prst="rect">
            <a:avLst/>
          </a:prstGeom>
          <a:solidFill>
            <a:srgbClr val="DBE7F5"/>
          </a:solidFill>
        </p:spPr>
        <p:txBody>
          <a:bodyPr wrap="none" tIns="182880" anchor="t" anchorCtr="1">
            <a:noAutofit/>
          </a:bodyPr>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6" name="Text Placeholder 8">
            <a:extLst>
              <a:ext uri="{FF2B5EF4-FFF2-40B4-BE49-F238E27FC236}">
                <a16:creationId xmlns:a16="http://schemas.microsoft.com/office/drawing/2014/main" id="{B9DA235E-5166-4A4E-85BC-FDE49E99E6E3}"/>
              </a:ext>
            </a:extLst>
          </p:cNvPr>
          <p:cNvSpPr>
            <a:spLocks noGrp="1"/>
          </p:cNvSpPr>
          <p:nvPr>
            <p:ph type="body" sz="quarter" idx="25" hasCustomPrompt="1"/>
          </p:nvPr>
        </p:nvSpPr>
        <p:spPr>
          <a:xfrm>
            <a:off x="4663439" y="4114800"/>
            <a:ext cx="3749039" cy="134139"/>
          </a:xfrm>
          <a:prstGeom prst="rect">
            <a:avLst/>
          </a:prstGeom>
        </p:spPr>
        <p:txBody>
          <a:bodyPr wrap="square" anchor="t" anchorCtr="0">
            <a:spAutoFit/>
          </a:bodyPr>
          <a:lstStyle>
            <a:lvl1pPr marL="0" indent="0">
              <a:lnSpc>
                <a:spcPts val="1100"/>
              </a:lnSpc>
              <a:buNone/>
              <a:defRPr sz="800">
                <a:latin typeface="+mn-lt"/>
              </a:defRPr>
            </a:lvl1pPr>
            <a:lvl2pPr>
              <a:defRPr sz="800">
                <a:latin typeface="+mn-lt"/>
              </a:defRPr>
            </a:lvl2pPr>
            <a:lvl3pPr>
              <a:defRPr sz="800">
                <a:latin typeface="+mn-lt"/>
              </a:defRPr>
            </a:lvl3pPr>
            <a:lvl4pPr>
              <a:defRPr sz="800">
                <a:latin typeface="+mn-lt"/>
              </a:defRPr>
            </a:lvl4pPr>
            <a:lvl5pPr>
              <a:defRPr sz="800">
                <a:latin typeface="+mn-lt"/>
              </a:defRPr>
            </a:lvl5pPr>
          </a:lstStyle>
          <a:p>
            <a:pPr lvl="0"/>
            <a:r>
              <a:rPr lang="en-US" dirty="0"/>
              <a:t>Caption goes here, one line recommended, two lines max. lorem ipsum</a:t>
            </a:r>
          </a:p>
        </p:txBody>
      </p:sp>
      <p:sp>
        <p:nvSpPr>
          <p:cNvPr id="17" name="Picture Placeholder 2">
            <a:extLst>
              <a:ext uri="{FF2B5EF4-FFF2-40B4-BE49-F238E27FC236}">
                <a16:creationId xmlns:a16="http://schemas.microsoft.com/office/drawing/2014/main" id="{2298A9C0-48AD-FD43-A59A-12E1524D052B}"/>
              </a:ext>
            </a:extLst>
          </p:cNvPr>
          <p:cNvSpPr>
            <a:spLocks noGrp="1"/>
          </p:cNvSpPr>
          <p:nvPr>
            <p:ph type="pic" sz="quarter" idx="26"/>
          </p:nvPr>
        </p:nvSpPr>
        <p:spPr>
          <a:xfrm>
            <a:off x="4663440" y="1038977"/>
            <a:ext cx="3749039" cy="3017520"/>
          </a:xfrm>
          <a:prstGeom prst="rect">
            <a:avLst/>
          </a:prstGeom>
          <a:solidFill>
            <a:srgbClr val="DBE7F5"/>
          </a:solidFill>
        </p:spPr>
        <p:txBody>
          <a:bodyPr wrap="none" tIns="182880" anchor="t" anchorCtr="1">
            <a:noAutofit/>
          </a:bodyPr>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Tree>
    <p:extLst>
      <p:ext uri="{BB962C8B-B14F-4D97-AF65-F5344CB8AC3E}">
        <p14:creationId xmlns:p14="http://schemas.microsoft.com/office/powerpoint/2010/main" val="233576871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er w/three images">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8C78506B-CDED-764D-A072-FDCE7A00B000}"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39952" y="1188720"/>
            <a:ext cx="2468880" cy="2057400"/>
          </a:xfrm>
          <a:prstGeom prst="rect">
            <a:avLst/>
          </a:prstGeom>
          <a:solidFill>
            <a:srgbClr val="DBE7F5"/>
          </a:solidFill>
        </p:spPr>
        <p:txBody>
          <a:bodyPr wrap="none"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6" name="Text Placeholder 19">
            <a:extLst>
              <a:ext uri="{FF2B5EF4-FFF2-40B4-BE49-F238E27FC236}">
                <a16:creationId xmlns:a16="http://schemas.microsoft.com/office/drawing/2014/main" id="{D690DD6C-A294-D34A-8F02-8254600AA0CF}"/>
              </a:ext>
            </a:extLst>
          </p:cNvPr>
          <p:cNvSpPr>
            <a:spLocks noGrp="1"/>
          </p:cNvSpPr>
          <p:nvPr>
            <p:ph type="body" sz="quarter" idx="24" hasCustomPrompt="1"/>
          </p:nvPr>
        </p:nvSpPr>
        <p:spPr>
          <a:xfrm>
            <a:off x="594360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17" name="Picture Placeholder 2">
            <a:extLst>
              <a:ext uri="{FF2B5EF4-FFF2-40B4-BE49-F238E27FC236}">
                <a16:creationId xmlns:a16="http://schemas.microsoft.com/office/drawing/2014/main" id="{4893D48C-9A05-6D48-AEBE-B035AC90CB7B}"/>
              </a:ext>
            </a:extLst>
          </p:cNvPr>
          <p:cNvSpPr>
            <a:spLocks noGrp="1"/>
          </p:cNvSpPr>
          <p:nvPr>
            <p:ph type="pic" sz="quarter" idx="25"/>
          </p:nvPr>
        </p:nvSpPr>
        <p:spPr>
          <a:xfrm>
            <a:off x="5943600" y="1188720"/>
            <a:ext cx="2468880" cy="205740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8" name="Text Placeholder 19">
            <a:extLst>
              <a:ext uri="{FF2B5EF4-FFF2-40B4-BE49-F238E27FC236}">
                <a16:creationId xmlns:a16="http://schemas.microsoft.com/office/drawing/2014/main" id="{8415C831-E177-844F-9712-8A40A7EF2C79}"/>
              </a:ext>
            </a:extLst>
          </p:cNvPr>
          <p:cNvSpPr>
            <a:spLocks noGrp="1"/>
          </p:cNvSpPr>
          <p:nvPr>
            <p:ph type="body" sz="quarter" idx="26" hasCustomPrompt="1"/>
          </p:nvPr>
        </p:nvSpPr>
        <p:spPr>
          <a:xfrm>
            <a:off x="329184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19" name="Picture Placeholder 2">
            <a:extLst>
              <a:ext uri="{FF2B5EF4-FFF2-40B4-BE49-F238E27FC236}">
                <a16:creationId xmlns:a16="http://schemas.microsoft.com/office/drawing/2014/main" id="{2A52D487-6A99-CB44-ADDA-84E2583B5DE2}"/>
              </a:ext>
            </a:extLst>
          </p:cNvPr>
          <p:cNvSpPr>
            <a:spLocks noGrp="1"/>
          </p:cNvSpPr>
          <p:nvPr>
            <p:ph type="pic" sz="quarter" idx="27"/>
          </p:nvPr>
        </p:nvSpPr>
        <p:spPr>
          <a:xfrm>
            <a:off x="3291776" y="1188720"/>
            <a:ext cx="2468880" cy="205740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2" name="Text Placeholder 19">
            <a:extLst>
              <a:ext uri="{FF2B5EF4-FFF2-40B4-BE49-F238E27FC236}">
                <a16:creationId xmlns:a16="http://schemas.microsoft.com/office/drawing/2014/main" id="{1F4621DD-0EC3-7B40-9C5B-544E9945AB7E}"/>
              </a:ext>
            </a:extLst>
          </p:cNvPr>
          <p:cNvSpPr>
            <a:spLocks noGrp="1"/>
          </p:cNvSpPr>
          <p:nvPr>
            <p:ph type="body" sz="quarter" idx="28" hasCustomPrompt="1"/>
          </p:nvPr>
        </p:nvSpPr>
        <p:spPr>
          <a:xfrm>
            <a:off x="640080" y="3291840"/>
            <a:ext cx="2468880" cy="1005840"/>
          </a:xfrm>
          <a:prstGeom prst="rect">
            <a:avLst/>
          </a:prstGeom>
        </p:spPr>
        <p:txBody>
          <a:bodyPr lIns="0" tIns="182880" b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a:t>
            </a:r>
          </a:p>
        </p:txBody>
      </p:sp>
      <p:sp>
        <p:nvSpPr>
          <p:cNvPr id="2" name="Title 1">
            <a:extLst>
              <a:ext uri="{FF2B5EF4-FFF2-40B4-BE49-F238E27FC236}">
                <a16:creationId xmlns:a16="http://schemas.microsoft.com/office/drawing/2014/main" id="{83A7ADB9-B0E1-624C-B3FB-2E094D93977F}"/>
              </a:ext>
            </a:extLst>
          </p:cNvPr>
          <p:cNvSpPr>
            <a:spLocks noGrp="1"/>
          </p:cNvSpPr>
          <p:nvPr>
            <p:ph type="title" hasCustomPrompt="1"/>
          </p:nvPr>
        </p:nvSpPr>
        <p:spPr/>
        <p:txBody>
          <a:bodyPr/>
          <a:lstStyle/>
          <a:p>
            <a:r>
              <a:rPr lang="en-US" dirty="0"/>
              <a:t>Header w/three images</a:t>
            </a:r>
          </a:p>
        </p:txBody>
      </p:sp>
    </p:spTree>
    <p:extLst>
      <p:ext uri="{BB962C8B-B14F-4D97-AF65-F5344CB8AC3E}">
        <p14:creationId xmlns:p14="http://schemas.microsoft.com/office/powerpoint/2010/main" val="94709349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er/wide image">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92B87C6E-9F56-9A4E-BC38-C7FEA0F12D86}"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640080" y="3657600"/>
            <a:ext cx="7772400" cy="640080"/>
          </a:xfrm>
          <a:prstGeom prst="rect">
            <a:avLst/>
          </a:prstGeom>
        </p:spPr>
        <p:txBody>
          <a:bodyPr lIns="0" tIns="18288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a:t>
            </a:r>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640080" y="1188720"/>
            <a:ext cx="7772400" cy="242316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2" name="Title 1">
            <a:extLst>
              <a:ext uri="{FF2B5EF4-FFF2-40B4-BE49-F238E27FC236}">
                <a16:creationId xmlns:a16="http://schemas.microsoft.com/office/drawing/2014/main" id="{786BA509-2CC8-C04F-8CC6-05C0F1AD7FCC}"/>
              </a:ext>
            </a:extLst>
          </p:cNvPr>
          <p:cNvSpPr>
            <a:spLocks noGrp="1"/>
          </p:cNvSpPr>
          <p:nvPr>
            <p:ph type="title" hasCustomPrompt="1"/>
          </p:nvPr>
        </p:nvSpPr>
        <p:spPr/>
        <p:txBody>
          <a:bodyPr/>
          <a:lstStyle/>
          <a:p>
            <a:r>
              <a:rPr lang="en-US" dirty="0"/>
              <a:t>Header w/wide image</a:t>
            </a:r>
          </a:p>
        </p:txBody>
      </p:sp>
    </p:spTree>
    <p:extLst>
      <p:ext uri="{BB962C8B-B14F-4D97-AF65-F5344CB8AC3E}">
        <p14:creationId xmlns:p14="http://schemas.microsoft.com/office/powerpoint/2010/main" val="30796664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eader w/video">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92B87C6E-9F56-9A4E-BC38-C7FEA0F12D86}"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1828800" y="1188720"/>
            <a:ext cx="5486400" cy="301752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2" name="Title 1">
            <a:extLst>
              <a:ext uri="{FF2B5EF4-FFF2-40B4-BE49-F238E27FC236}">
                <a16:creationId xmlns:a16="http://schemas.microsoft.com/office/drawing/2014/main" id="{786BA509-2CC8-C04F-8CC6-05C0F1AD7FCC}"/>
              </a:ext>
            </a:extLst>
          </p:cNvPr>
          <p:cNvSpPr>
            <a:spLocks noGrp="1"/>
          </p:cNvSpPr>
          <p:nvPr>
            <p:ph type="title" hasCustomPrompt="1"/>
          </p:nvPr>
        </p:nvSpPr>
        <p:spPr/>
        <p:txBody>
          <a:bodyPr/>
          <a:lstStyle/>
          <a:p>
            <a:r>
              <a:rPr lang="en-US" dirty="0"/>
              <a:t>Header w/video</a:t>
            </a:r>
          </a:p>
        </p:txBody>
      </p:sp>
    </p:spTree>
    <p:extLst>
      <p:ext uri="{BB962C8B-B14F-4D97-AF65-F5344CB8AC3E}">
        <p14:creationId xmlns:p14="http://schemas.microsoft.com/office/powerpoint/2010/main" val="6232393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Header w/video and copy">
    <p:spTree>
      <p:nvGrpSpPr>
        <p:cNvPr id="1" name=""/>
        <p:cNvGrpSpPr/>
        <p:nvPr/>
      </p:nvGrpSpPr>
      <p:grpSpPr>
        <a:xfrm>
          <a:off x="0" y="0"/>
          <a:ext cx="0" cy="0"/>
          <a:chOff x="0" y="0"/>
          <a:chExt cx="0" cy="0"/>
        </a:xfrm>
      </p:grpSpPr>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5EFEDD32-F5EB-A741-9F8B-E23B8F80D24B}"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5669280" y="1554480"/>
            <a:ext cx="2743200" cy="1005840"/>
          </a:xfrm>
          <a:prstGeom prst="rect">
            <a:avLst/>
          </a:prstGeom>
        </p:spPr>
        <p:txBody>
          <a:bodyPr lIns="365760" rIns="0"/>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b="0" i="0">
                <a:solidFill>
                  <a:srgbClr val="58595B"/>
                </a:solidFill>
                <a:latin typeface="Helvetica Regular" pitchFamily="2" charset="0"/>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z="1400" b="0" i="0" kern="1200" dirty="0">
                <a:solidFill>
                  <a:srgbClr val="58595B"/>
                </a:solidFill>
                <a:effectLst/>
                <a:latin typeface="Helvetica" pitchFamily="2" charset="0"/>
                <a:ea typeface="+mn-ea"/>
                <a:cs typeface="+mn-cs"/>
              </a:rPr>
              <a:t>Lorem ipsum dolor sit </a:t>
            </a:r>
            <a:r>
              <a:rPr lang="en-US" sz="1400" b="0" i="0" kern="1200" dirty="0" err="1">
                <a:solidFill>
                  <a:srgbClr val="58595B"/>
                </a:solidFill>
                <a:effectLst/>
                <a:latin typeface="Helvetica" pitchFamily="2" charset="0"/>
                <a:ea typeface="+mn-ea"/>
                <a:cs typeface="+mn-cs"/>
              </a:rPr>
              <a:t>amet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consectetur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adipiscing</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elit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sed</a:t>
            </a:r>
            <a:r>
              <a:rPr lang="en-US" sz="1400" b="0" i="0" kern="1200" dirty="0">
                <a:solidFill>
                  <a:srgbClr val="58595B"/>
                </a:solidFill>
                <a:effectLst/>
                <a:latin typeface="Helvetica" pitchFamily="2" charset="0"/>
                <a:ea typeface="+mn-ea"/>
                <a:cs typeface="+mn-cs"/>
              </a:rPr>
              <a:t> do </a:t>
            </a:r>
            <a:r>
              <a:rPr lang="en-US" sz="1400" b="0" i="0" kern="1200" dirty="0" err="1">
                <a:solidFill>
                  <a:srgbClr val="58595B"/>
                </a:solidFill>
                <a:effectLst/>
                <a:latin typeface="Helvetica" pitchFamily="2" charset="0"/>
                <a:ea typeface="+mn-ea"/>
                <a:cs typeface="+mn-cs"/>
              </a:rPr>
              <a:t>eiusmod</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tempor</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incididunt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ut</a:t>
            </a:r>
            <a:r>
              <a:rPr lang="en-US" sz="1400" b="0" i="0" kern="1200" dirty="0">
                <a:solidFill>
                  <a:srgbClr val="58595B"/>
                </a:solidFill>
                <a:effectLst/>
                <a:latin typeface="Helvetica" pitchFamily="2" charset="0"/>
                <a:ea typeface="+mn-ea"/>
                <a:cs typeface="+mn-cs"/>
              </a:rPr>
              <a:t> </a:t>
            </a:r>
            <a:r>
              <a:rPr lang="en-US" sz="1400" b="0" i="0" kern="1200" dirty="0" err="1">
                <a:solidFill>
                  <a:srgbClr val="58595B"/>
                </a:solidFill>
                <a:effectLst/>
                <a:latin typeface="Helvetica" pitchFamily="2" charset="0"/>
                <a:ea typeface="+mn-ea"/>
                <a:cs typeface="+mn-cs"/>
              </a:rPr>
              <a:t>labore</a:t>
            </a:r>
            <a:r>
              <a:rPr lang="en-US" sz="1400" b="0" i="0" kern="1200" dirty="0">
                <a:solidFill>
                  <a:srgbClr val="58595B"/>
                </a:solidFill>
                <a:effectLst/>
                <a:latin typeface="Helvetica" pitchFamily="2" charset="0"/>
                <a:ea typeface="+mn-ea"/>
                <a:cs typeface="+mn-cs"/>
              </a:rPr>
              <a:t> et dolore magna </a:t>
            </a:r>
            <a:r>
              <a:rPr lang="en-US" sz="1400" b="0" i="0" kern="1200" dirty="0" err="1">
                <a:solidFill>
                  <a:srgbClr val="58595B"/>
                </a:solidFill>
                <a:effectLst/>
                <a:latin typeface="Helvetica" pitchFamily="2" charset="0"/>
                <a:ea typeface="+mn-ea"/>
                <a:cs typeface="+mn-cs"/>
              </a:rPr>
              <a:t>aliqua</a:t>
            </a:r>
            <a:r>
              <a:rPr lang="en-US" sz="1400"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5669280" y="1188720"/>
            <a:ext cx="2743200" cy="215444"/>
          </a:xfrm>
          <a:prstGeom prst="rect">
            <a:avLst/>
          </a:prstGeom>
        </p:spPr>
        <p:txBody>
          <a:bodyPr lIns="365760" rIns="0"/>
          <a:lstStyle>
            <a:lvl1pPr marL="0" indent="0">
              <a:lnSpc>
                <a:spcPct val="100000"/>
              </a:lnSpc>
              <a:buFontTx/>
              <a:buNone/>
              <a:defRPr b="1" i="0" cap="all" baseline="0">
                <a:latin typeface="Helvetica" pitchFamily="2" charset="0"/>
              </a:defRPr>
            </a:lvl1pPr>
          </a:lstStyle>
          <a:p>
            <a:pPr lvl="0"/>
            <a:r>
              <a:rPr lang="en-US" dirty="0"/>
              <a:t>SUBHEAD</a:t>
            </a:r>
          </a:p>
        </p:txBody>
      </p:sp>
      <p:sp>
        <p:nvSpPr>
          <p:cNvPr id="4" name="Media Placeholder 3">
            <a:extLst>
              <a:ext uri="{FF2B5EF4-FFF2-40B4-BE49-F238E27FC236}">
                <a16:creationId xmlns:a16="http://schemas.microsoft.com/office/drawing/2014/main" id="{EDEC991D-2A90-BD44-8865-BCD7365AA034}"/>
              </a:ext>
            </a:extLst>
          </p:cNvPr>
          <p:cNvSpPr>
            <a:spLocks noGrp="1"/>
          </p:cNvSpPr>
          <p:nvPr>
            <p:ph type="media" sz="quarter" idx="23"/>
          </p:nvPr>
        </p:nvSpPr>
        <p:spPr>
          <a:xfrm>
            <a:off x="640080" y="1188720"/>
            <a:ext cx="5029200" cy="2834640"/>
          </a:xfrm>
          <a:prstGeom prst="rect">
            <a:avLst/>
          </a:prstGeom>
          <a:solidFill>
            <a:srgbClr val="DBE7F5"/>
          </a:solidFill>
        </p:spPr>
        <p:txBody>
          <a:bodyPr anchor="t" anchorCtr="1"/>
          <a:lstStyle>
            <a:lvl1pPr marL="0" indent="0" algn="ctr">
              <a:buFontTx/>
              <a:buNone/>
              <a:defRPr b="0" i="0">
                <a:solidFill>
                  <a:srgbClr val="898989"/>
                </a:solidFill>
                <a:latin typeface="Helvetica Regular" pitchFamily="2" charset="0"/>
              </a:defRPr>
            </a:lvl1pPr>
          </a:lstStyle>
          <a:p>
            <a:r>
              <a:rPr lang="en-US"/>
              <a:t>Click icon to add media</a:t>
            </a:r>
            <a:endParaRPr lang="en-US" dirty="0"/>
          </a:p>
        </p:txBody>
      </p:sp>
      <p:sp>
        <p:nvSpPr>
          <p:cNvPr id="2" name="Title 1">
            <a:extLst>
              <a:ext uri="{FF2B5EF4-FFF2-40B4-BE49-F238E27FC236}">
                <a16:creationId xmlns:a16="http://schemas.microsoft.com/office/drawing/2014/main" id="{B215D343-E871-2D4D-89DF-1CBE83C41245}"/>
              </a:ext>
            </a:extLst>
          </p:cNvPr>
          <p:cNvSpPr>
            <a:spLocks noGrp="1"/>
          </p:cNvSpPr>
          <p:nvPr>
            <p:ph type="title" hasCustomPrompt="1"/>
          </p:nvPr>
        </p:nvSpPr>
        <p:spPr/>
        <p:txBody>
          <a:bodyPr/>
          <a:lstStyle/>
          <a:p>
            <a:r>
              <a:rPr lang="en-US" dirty="0"/>
              <a:t>Header w/video and copy</a:t>
            </a:r>
          </a:p>
        </p:txBody>
      </p:sp>
    </p:spTree>
    <p:extLst>
      <p:ext uri="{BB962C8B-B14F-4D97-AF65-F5344CB8AC3E}">
        <p14:creationId xmlns:p14="http://schemas.microsoft.com/office/powerpoint/2010/main" val="174147452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tatement w/white background">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1"/>
            <a:ext cx="9144000" cy="4599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24D8B39A-01F2-FA4B-87F6-F02AC7945853}"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6" name="Title 3" hidden="1">
            <a:extLst>
              <a:ext uri="{FF2B5EF4-FFF2-40B4-BE49-F238E27FC236}">
                <a16:creationId xmlns:a16="http://schemas.microsoft.com/office/drawing/2014/main" id="{47BA5E82-2DE4-214E-A6B1-6C2A16953F79}"/>
              </a:ext>
            </a:extLst>
          </p:cNvPr>
          <p:cNvSpPr txBox="1">
            <a:spLocks/>
          </p:cNvSpPr>
          <p:nvPr/>
        </p:nvSpPr>
        <p:spPr>
          <a:xfrm>
            <a:off x="1371600" y="1371600"/>
            <a:ext cx="6400800" cy="1846659"/>
          </a:xfrm>
          <a:prstGeom prst="rect">
            <a:avLst/>
          </a:prstGeom>
          <a:solidFill>
            <a:schemeClr val="bg1"/>
          </a:solidFill>
        </p:spPr>
        <p:txBody>
          <a:bodyPr vert="horz" wrap="square" lIns="0" tIns="0" rIns="0" bIns="0" rtlCol="0" anchor="ctr" anchorCtr="1">
            <a:sp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ct val="100000"/>
              </a:lnSpc>
              <a:spcBef>
                <a:spcPts val="0"/>
              </a:spcBef>
            </a:pPr>
            <a:r>
              <a:rPr lang="en-US" sz="4000" b="0" i="0" dirty="0">
                <a:solidFill>
                  <a:srgbClr val="2774AE"/>
                </a:solidFill>
                <a:latin typeface="Helvetica Regular" pitchFamily="2" charset="0"/>
              </a:rPr>
              <a:t>Lorem ipsum dolor sit </a:t>
            </a:r>
            <a:r>
              <a:rPr lang="en-US" sz="4000" b="0" i="0" dirty="0" err="1">
                <a:solidFill>
                  <a:srgbClr val="2774AE"/>
                </a:solidFill>
                <a:latin typeface="Helvetica Regular" pitchFamily="2" charset="0"/>
              </a:rPr>
              <a:t>amet</a:t>
            </a:r>
            <a:r>
              <a:rPr lang="en-US" sz="4000" b="0" i="0" dirty="0">
                <a:solidFill>
                  <a:srgbClr val="2774AE"/>
                </a:solidFill>
                <a:latin typeface="Helvetica Regular" pitchFamily="2" charset="0"/>
              </a:rPr>
              <a:t> ex </a:t>
            </a:r>
            <a:r>
              <a:rPr lang="en-US" sz="4000" b="0" i="0" dirty="0" err="1">
                <a:solidFill>
                  <a:srgbClr val="2774AE"/>
                </a:solidFill>
                <a:latin typeface="Helvetica Regular" pitchFamily="2" charset="0"/>
              </a:rPr>
              <a:t>eum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reque</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graece</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nam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harum</a:t>
            </a:r>
            <a:r>
              <a:rPr lang="en-US" sz="4000" b="0" i="0" dirty="0">
                <a:solidFill>
                  <a:srgbClr val="2774AE"/>
                </a:solidFill>
                <a:latin typeface="Helvetica Regular" pitchFamily="2" charset="0"/>
              </a:rPr>
              <a:t> </a:t>
            </a:r>
            <a:r>
              <a:rPr lang="en-US" sz="4000" b="0" i="0" dirty="0" err="1">
                <a:solidFill>
                  <a:srgbClr val="2774AE"/>
                </a:solidFill>
                <a:latin typeface="Helvetica Regular" pitchFamily="2" charset="0"/>
              </a:rPr>
              <a:t>vonsequat</a:t>
            </a:r>
            <a:endParaRPr lang="en-US" sz="4000" b="0" i="0" dirty="0">
              <a:solidFill>
                <a:srgbClr val="2774AE"/>
              </a:solidFill>
              <a:latin typeface="Helvetica Regular" pitchFamily="2" charset="0"/>
            </a:endParaRPr>
          </a:p>
        </p:txBody>
      </p:sp>
      <p:sp>
        <p:nvSpPr>
          <p:cNvPr id="4" name="Text Placeholder 3">
            <a:extLst>
              <a:ext uri="{FF2B5EF4-FFF2-40B4-BE49-F238E27FC236}">
                <a16:creationId xmlns:a16="http://schemas.microsoft.com/office/drawing/2014/main" id="{9D1F839A-7F1F-7444-AF82-48ECCE4F3858}"/>
              </a:ext>
            </a:extLst>
          </p:cNvPr>
          <p:cNvSpPr>
            <a:spLocks noGrp="1"/>
          </p:cNvSpPr>
          <p:nvPr>
            <p:ph type="body" sz="quarter" idx="21" hasCustomPrompt="1"/>
          </p:nvPr>
        </p:nvSpPr>
        <p:spPr>
          <a:xfrm>
            <a:off x="1371600" y="1371600"/>
            <a:ext cx="6400800" cy="1665071"/>
          </a:xfrm>
        </p:spPr>
        <p:txBody>
          <a:bodyPr anchor="ctr" anchorCtr="0"/>
          <a:lstStyle>
            <a:lvl1pPr marL="0" indent="0" algn="ctr">
              <a:buNone/>
              <a:defRPr sz="4000">
                <a:solidFill>
                  <a:srgbClr val="2774AE"/>
                </a:solidFill>
              </a:defRPr>
            </a:lvl1pPr>
            <a:lvl2pPr marL="274320" indent="0" algn="ctr">
              <a:buNone/>
              <a:defRPr sz="4000">
                <a:solidFill>
                  <a:srgbClr val="2774AE"/>
                </a:solidFill>
              </a:defRPr>
            </a:lvl2pPr>
            <a:lvl3pPr marL="548640" indent="0" algn="ctr">
              <a:buNone/>
              <a:defRPr sz="4000">
                <a:solidFill>
                  <a:srgbClr val="2774AE"/>
                </a:solidFill>
              </a:defRPr>
            </a:lvl3pPr>
            <a:lvl4pPr marL="822960" indent="0" algn="ctr">
              <a:buNone/>
              <a:defRPr sz="4000">
                <a:solidFill>
                  <a:srgbClr val="2774AE"/>
                </a:solidFill>
              </a:defRPr>
            </a:lvl4pPr>
            <a:lvl5pPr marL="1097280" indent="0" algn="ctr">
              <a:buNone/>
              <a:defRPr sz="4000">
                <a:solidFill>
                  <a:srgbClr val="2774AE"/>
                </a:solidFill>
              </a:defRPr>
            </a:lvl5pPr>
          </a:lstStyle>
          <a:p>
            <a:pPr lvl="0"/>
            <a:r>
              <a:rPr lang="en-US" dirty="0"/>
              <a:t>Lorem ipsum dolor sit </a:t>
            </a:r>
            <a:r>
              <a:rPr lang="en-US" dirty="0" err="1"/>
              <a:t>amet</a:t>
            </a:r>
            <a:r>
              <a:rPr lang="en-US" dirty="0"/>
              <a:t> ex </a:t>
            </a:r>
            <a:r>
              <a:rPr lang="en-US" dirty="0" err="1"/>
              <a:t>eum</a:t>
            </a:r>
            <a:r>
              <a:rPr lang="en-US" dirty="0"/>
              <a:t> </a:t>
            </a:r>
            <a:r>
              <a:rPr lang="en-US" dirty="0" err="1"/>
              <a:t>reque</a:t>
            </a:r>
            <a:r>
              <a:rPr lang="en-US" dirty="0"/>
              <a:t> </a:t>
            </a:r>
            <a:r>
              <a:rPr lang="en-US" dirty="0" err="1"/>
              <a:t>graece</a:t>
            </a:r>
            <a:r>
              <a:rPr lang="en-US" dirty="0"/>
              <a:t> </a:t>
            </a:r>
            <a:r>
              <a:rPr lang="en-US" dirty="0" err="1"/>
              <a:t>nam</a:t>
            </a:r>
            <a:r>
              <a:rPr lang="en-US" dirty="0"/>
              <a:t> </a:t>
            </a:r>
            <a:r>
              <a:rPr lang="en-US" dirty="0" err="1"/>
              <a:t>harum</a:t>
            </a:r>
            <a:r>
              <a:rPr lang="en-US" dirty="0"/>
              <a:t> </a:t>
            </a:r>
            <a:r>
              <a:rPr lang="en-US" dirty="0" err="1"/>
              <a:t>vonsequat</a:t>
            </a:r>
            <a:endParaRPr lang="en-US" dirty="0"/>
          </a:p>
        </p:txBody>
      </p:sp>
    </p:spTree>
    <p:extLst>
      <p:ext uri="{BB962C8B-B14F-4D97-AF65-F5344CB8AC3E}">
        <p14:creationId xmlns:p14="http://schemas.microsoft.com/office/powerpoint/2010/main" val="3417811289"/>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4C1E4286-FD2F-814C-A4E5-B50094C0B6DB}"/>
              </a:ext>
            </a:extLst>
          </p:cNvPr>
          <p:cNvSpPr/>
          <p:nvPr/>
        </p:nvSpPr>
        <p:spPr>
          <a:xfrm>
            <a:off x="0" y="0"/>
            <a:ext cx="9144000"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4000" b="0" i="0" dirty="0">
              <a:latin typeface="Helvetica Regular" pitchFamily="2" charset="0"/>
            </a:endParaRPr>
          </a:p>
        </p:txBody>
      </p:sp>
      <p:graphicFrame>
        <p:nvGraphicFramePr>
          <p:cNvPr id="11" name="Table 10" hidden="1">
            <a:extLst>
              <a:ext uri="{FF2B5EF4-FFF2-40B4-BE49-F238E27FC236}">
                <a16:creationId xmlns:a16="http://schemas.microsoft.com/office/drawing/2014/main" id="{A59B268B-FC1E-1745-BAE9-3F02C5965F2C}"/>
              </a:ext>
            </a:extLst>
          </p:cNvPr>
          <p:cNvGraphicFramePr>
            <a:graphicFrameLocks noGrp="1"/>
          </p:cNvGraphicFramePr>
          <p:nvPr>
            <p:extLst>
              <p:ext uri="{D42A27DB-BD31-4B8C-83A1-F6EECF244321}">
                <p14:modId xmlns:p14="http://schemas.microsoft.com/office/powerpoint/2010/main" val="1736718671"/>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30" name="Date Placeholder 29">
            <a:extLst>
              <a:ext uri="{FF2B5EF4-FFF2-40B4-BE49-F238E27FC236}">
                <a16:creationId xmlns:a16="http://schemas.microsoft.com/office/drawing/2014/main" id="{1F6F2740-8429-6B4A-A574-66C4F5DDF862}"/>
              </a:ext>
            </a:extLst>
          </p:cNvPr>
          <p:cNvSpPr>
            <a:spLocks noGrp="1"/>
          </p:cNvSpPr>
          <p:nvPr>
            <p:ph type="dt" sz="half" idx="18"/>
          </p:nvPr>
        </p:nvSpPr>
        <p:spPr/>
        <p:txBody>
          <a:bodyPr/>
          <a:lstStyle/>
          <a:p>
            <a:fld id="{CD19E2CA-7A22-2A47-87A7-154317480B32}" type="datetime4">
              <a:rPr lang="en-US" smtClean="0"/>
              <a:t>October 24, 2026</a:t>
            </a:fld>
            <a:endParaRPr lang="en-US" dirty="0"/>
          </a:p>
        </p:txBody>
      </p:sp>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fld id="{B6238B5B-F19C-E947-A0BC-87BD7983F871}" type="slidenum">
              <a:rPr lang="en-US" smtClean="0"/>
              <a:pPr/>
              <a:t>‹#›</a:t>
            </a:fld>
            <a:endParaRPr lang="en-US" dirty="0"/>
          </a:p>
        </p:txBody>
      </p:sp>
      <p:sp>
        <p:nvSpPr>
          <p:cNvPr id="3" name="TextBox 2">
            <a:extLst>
              <a:ext uri="{FF2B5EF4-FFF2-40B4-BE49-F238E27FC236}">
                <a16:creationId xmlns:a16="http://schemas.microsoft.com/office/drawing/2014/main" id="{5F64B9DE-6557-C54A-BF36-8E798604EA3F}"/>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sp>
        <p:nvSpPr>
          <p:cNvPr id="7" name="Header rule">
            <a:extLst>
              <a:ext uri="{FF2B5EF4-FFF2-40B4-BE49-F238E27FC236}">
                <a16:creationId xmlns:a16="http://schemas.microsoft.com/office/drawing/2014/main" id="{09B1960F-507A-E84C-8B64-1891B754A975}"/>
              </a:ext>
            </a:extLst>
          </p:cNvPr>
          <p:cNvSpPr/>
          <p:nvPr/>
        </p:nvSpPr>
        <p:spPr>
          <a:xfrm>
            <a:off x="640080" y="2468880"/>
            <a:ext cx="7772400" cy="36576"/>
          </a:xfrm>
          <a:prstGeom prst="rect">
            <a:avLst/>
          </a:prstGeom>
          <a:solidFill>
            <a:srgbClr val="2C75A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graphicFrame>
        <p:nvGraphicFramePr>
          <p:cNvPr id="8" name="Table 7" hidden="1">
            <a:extLst>
              <a:ext uri="{FF2B5EF4-FFF2-40B4-BE49-F238E27FC236}">
                <a16:creationId xmlns:a16="http://schemas.microsoft.com/office/drawing/2014/main" id="{3E58A6EC-219D-294A-BBEF-94C49557B0E2}"/>
              </a:ext>
            </a:extLst>
          </p:cNvPr>
          <p:cNvGraphicFramePr>
            <a:graphicFrameLocks noGrp="1"/>
          </p:cNvGraphicFramePr>
          <p:nvPr>
            <p:extLst>
              <p:ext uri="{D42A27DB-BD31-4B8C-83A1-F6EECF244321}">
                <p14:modId xmlns:p14="http://schemas.microsoft.com/office/powerpoint/2010/main" val="42495035"/>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9" name="TextBox 8">
            <a:extLst>
              <a:ext uri="{FF2B5EF4-FFF2-40B4-BE49-F238E27FC236}">
                <a16:creationId xmlns:a16="http://schemas.microsoft.com/office/drawing/2014/main" id="{4DAC7F78-240E-AF4B-89D8-273442F5E4BE}"/>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graphicFrame>
        <p:nvGraphicFramePr>
          <p:cNvPr id="10" name="Table 9" hidden="1">
            <a:extLst>
              <a:ext uri="{FF2B5EF4-FFF2-40B4-BE49-F238E27FC236}">
                <a16:creationId xmlns:a16="http://schemas.microsoft.com/office/drawing/2014/main" id="{C425352E-7739-E248-9E50-3F3E8D851A47}"/>
              </a:ext>
            </a:extLst>
          </p:cNvPr>
          <p:cNvGraphicFramePr>
            <a:graphicFrameLocks noGrp="1"/>
          </p:cNvGraphicFramePr>
          <p:nvPr>
            <p:extLst>
              <p:ext uri="{D42A27DB-BD31-4B8C-83A1-F6EECF244321}">
                <p14:modId xmlns:p14="http://schemas.microsoft.com/office/powerpoint/2010/main" val="2393666196"/>
              </p:ext>
            </p:extLst>
          </p:nvPr>
        </p:nvGraphicFramePr>
        <p:xfrm>
          <a:off x="640080" y="1783080"/>
          <a:ext cx="7772400" cy="676656"/>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550949">
                <a:tc>
                  <a:txBody>
                    <a:bodyPr/>
                    <a:lstStyle/>
                    <a:p>
                      <a:pPr>
                        <a:lnSpc>
                          <a:spcPct val="100000"/>
                        </a:lnSpc>
                      </a:pPr>
                      <a:r>
                        <a:rPr lang="en-US" sz="3600" b="1" dirty="0">
                          <a:ln>
                            <a:noFill/>
                          </a:ln>
                          <a:solidFill>
                            <a:srgbClr val="58595B"/>
                          </a:solidFill>
                          <a:latin typeface="Helvetica" pitchFamily="2" charset="0"/>
                          <a:cs typeface="Arial" panose="020B0604020202020204" pitchFamily="34" charset="0"/>
                        </a:rPr>
                        <a:t>Thank You</a:t>
                      </a:r>
                      <a:endParaRPr lang="en-US" sz="3600" dirty="0">
                        <a:ln>
                          <a:noFill/>
                        </a:ln>
                      </a:endParaRPr>
                    </a:p>
                  </a:txBody>
                  <a:tcPr marL="45720" marT="91440" marB="36576">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sp>
        <p:nvSpPr>
          <p:cNvPr id="12" name="TextBox 11">
            <a:extLst>
              <a:ext uri="{FF2B5EF4-FFF2-40B4-BE49-F238E27FC236}">
                <a16:creationId xmlns:a16="http://schemas.microsoft.com/office/drawing/2014/main" id="{07F6C067-AD68-524C-91AC-545B0A590C4C}"/>
              </a:ext>
            </a:extLst>
          </p:cNvPr>
          <p:cNvSpPr txBox="1"/>
          <p:nvPr/>
        </p:nvSpPr>
        <p:spPr>
          <a:xfrm>
            <a:off x="640080" y="1874520"/>
            <a:ext cx="7772400" cy="553998"/>
          </a:xfrm>
          <a:prstGeom prst="rect">
            <a:avLst/>
          </a:prstGeom>
          <a:noFill/>
        </p:spPr>
        <p:txBody>
          <a:bodyPr wrap="square" lIns="0" tIns="0" rIns="0" bIns="0" rtlCol="0" anchor="b" anchorCtr="0">
            <a:spAutoFit/>
          </a:bodyPr>
          <a:lstStyle/>
          <a:p>
            <a:r>
              <a:rPr lang="en-US" sz="3600" b="1" i="0" baseline="0" dirty="0">
                <a:solidFill>
                  <a:srgbClr val="58595B"/>
                </a:solidFill>
                <a:latin typeface="Helvetica" pitchFamily="2" charset="0"/>
              </a:rPr>
              <a:t>Thank You</a:t>
            </a:r>
          </a:p>
        </p:txBody>
      </p:sp>
    </p:spTree>
    <p:extLst>
      <p:ext uri="{BB962C8B-B14F-4D97-AF65-F5344CB8AC3E}">
        <p14:creationId xmlns:p14="http://schemas.microsoft.com/office/powerpoint/2010/main" val="36190825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atement w/dark background">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7C5EC3F5-808B-184C-A89B-4B25F801B6AC}"/>
              </a:ext>
            </a:extLst>
          </p:cNvPr>
          <p:cNvSpPr>
            <a:spLocks noGrp="1"/>
          </p:cNvSpPr>
          <p:nvPr>
            <p:ph type="body" sz="quarter" idx="21" hasCustomPrompt="1"/>
          </p:nvPr>
        </p:nvSpPr>
        <p:spPr>
          <a:xfrm>
            <a:off x="1371600" y="1407743"/>
            <a:ext cx="6400800" cy="1665071"/>
          </a:xfrm>
          <a:prstGeom prst="rect">
            <a:avLst/>
          </a:prstGeom>
        </p:spPr>
        <p:txBody>
          <a:bodyPr lIns="0" tIns="0" rIns="0" bIns="0" anchor="ctr" anchorCtr="0">
            <a:spAutoFit/>
          </a:bodyPr>
          <a:lstStyle>
            <a:lvl1pPr marL="0" indent="0" algn="ctr">
              <a:buNone/>
              <a:defRPr sz="4000">
                <a:solidFill>
                  <a:schemeClr val="bg1"/>
                </a:solidFill>
              </a:defRPr>
            </a:lvl1pPr>
            <a:lvl2pPr marL="274320" indent="0" algn="ctr">
              <a:buNone/>
              <a:defRPr sz="4000">
                <a:solidFill>
                  <a:srgbClr val="2774AE"/>
                </a:solidFill>
              </a:defRPr>
            </a:lvl2pPr>
            <a:lvl3pPr marL="548640" indent="0" algn="ctr">
              <a:buNone/>
              <a:defRPr sz="4000">
                <a:solidFill>
                  <a:srgbClr val="2774AE"/>
                </a:solidFill>
              </a:defRPr>
            </a:lvl3pPr>
            <a:lvl4pPr marL="822960" indent="0" algn="ctr">
              <a:buNone/>
              <a:defRPr sz="4000">
                <a:solidFill>
                  <a:srgbClr val="2774AE"/>
                </a:solidFill>
              </a:defRPr>
            </a:lvl4pPr>
            <a:lvl5pPr marL="1097280" indent="0" algn="ctr">
              <a:buNone/>
              <a:defRPr sz="4000">
                <a:solidFill>
                  <a:srgbClr val="2774AE"/>
                </a:solidFill>
              </a:defRPr>
            </a:lvl5pPr>
          </a:lstStyle>
          <a:p>
            <a:pPr lvl="0"/>
            <a:r>
              <a:rPr lang="en-US" dirty="0"/>
              <a:t>Lorem ipsum dolor sit </a:t>
            </a:r>
            <a:r>
              <a:rPr lang="en-US" dirty="0" err="1"/>
              <a:t>amet</a:t>
            </a:r>
            <a:r>
              <a:rPr lang="en-US" dirty="0"/>
              <a:t> ex </a:t>
            </a:r>
            <a:r>
              <a:rPr lang="en-US" dirty="0" err="1"/>
              <a:t>eum</a:t>
            </a:r>
            <a:r>
              <a:rPr lang="en-US" dirty="0"/>
              <a:t> </a:t>
            </a:r>
            <a:r>
              <a:rPr lang="en-US" dirty="0" err="1"/>
              <a:t>reque</a:t>
            </a:r>
            <a:r>
              <a:rPr lang="en-US" dirty="0"/>
              <a:t> </a:t>
            </a:r>
            <a:r>
              <a:rPr lang="en-US" dirty="0" err="1"/>
              <a:t>graece</a:t>
            </a:r>
            <a:r>
              <a:rPr lang="en-US" dirty="0"/>
              <a:t> </a:t>
            </a:r>
            <a:r>
              <a:rPr lang="en-US" dirty="0" err="1"/>
              <a:t>nam</a:t>
            </a:r>
            <a:r>
              <a:rPr lang="en-US" dirty="0"/>
              <a:t> </a:t>
            </a:r>
            <a:r>
              <a:rPr lang="en-US" dirty="0" err="1"/>
              <a:t>harum</a:t>
            </a:r>
            <a:r>
              <a:rPr lang="en-US" dirty="0"/>
              <a:t> </a:t>
            </a:r>
            <a:r>
              <a:rPr lang="en-US" dirty="0" err="1"/>
              <a:t>vonsequat</a:t>
            </a:r>
            <a:endParaRPr lang="en-US" dirty="0"/>
          </a:p>
        </p:txBody>
      </p:sp>
    </p:spTree>
    <p:extLst>
      <p:ext uri="{BB962C8B-B14F-4D97-AF65-F5344CB8AC3E}">
        <p14:creationId xmlns:p14="http://schemas.microsoft.com/office/powerpoint/2010/main" val="2898377615"/>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Brand logo">
            <a:extLst>
              <a:ext uri="{FF2B5EF4-FFF2-40B4-BE49-F238E27FC236}">
                <a16:creationId xmlns:a16="http://schemas.microsoft.com/office/drawing/2014/main" id="{B905BEBE-FC81-0D47-9AF4-9E3655228635}"/>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42900" y="4724784"/>
            <a:ext cx="423229" cy="136525"/>
          </a:xfrm>
          <a:prstGeom prst="rect">
            <a:avLst/>
          </a:prstGeom>
        </p:spPr>
      </p:pic>
      <p:sp>
        <p:nvSpPr>
          <p:cNvPr id="17" name="Header rule">
            <a:extLst>
              <a:ext uri="{FF2B5EF4-FFF2-40B4-BE49-F238E27FC236}">
                <a16:creationId xmlns:a16="http://schemas.microsoft.com/office/drawing/2014/main" id="{98E6E0B5-9270-574F-A10E-09DA8982DB02}"/>
              </a:ext>
            </a:extLst>
          </p:cNvPr>
          <p:cNvSpPr/>
          <p:nvPr/>
        </p:nvSpPr>
        <p:spPr>
          <a:xfrm>
            <a:off x="640080" y="821642"/>
            <a:ext cx="7772400" cy="36576"/>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b="0" i="0" dirty="0">
              <a:latin typeface="Helvetica Regular" pitchFamily="2" charset="0"/>
            </a:endParaRPr>
          </a:p>
        </p:txBody>
      </p:sp>
      <p:sp>
        <p:nvSpPr>
          <p:cNvPr id="22" name="Title Placeholder">
            <a:extLst>
              <a:ext uri="{FF2B5EF4-FFF2-40B4-BE49-F238E27FC236}">
                <a16:creationId xmlns:a16="http://schemas.microsoft.com/office/drawing/2014/main" id="{7143B24C-1C3A-8E4C-BD32-A8A3EF401E90}"/>
              </a:ext>
            </a:extLst>
          </p:cNvPr>
          <p:cNvSpPr>
            <a:spLocks noGrp="1"/>
          </p:cNvSpPr>
          <p:nvPr>
            <p:ph type="title"/>
          </p:nvPr>
        </p:nvSpPr>
        <p:spPr>
          <a:xfrm>
            <a:off x="640079" y="367401"/>
            <a:ext cx="7772400" cy="389979"/>
          </a:xfrm>
          <a:prstGeom prst="rect">
            <a:avLst/>
          </a:prstGeom>
        </p:spPr>
        <p:txBody>
          <a:bodyPr vert="horz" wrap="square" lIns="0" tIns="0" rIns="0" bIns="0" rtlCol="0" anchor="b" anchorCtr="0">
            <a:spAutoFit/>
          </a:bodyPr>
          <a:lstStyle/>
          <a:p>
            <a:r>
              <a:rPr lang="en-US" dirty="0"/>
              <a:t>Click to edit Master title</a:t>
            </a:r>
          </a:p>
        </p:txBody>
      </p:sp>
      <p:sp>
        <p:nvSpPr>
          <p:cNvPr id="26" name="Date Placeholder">
            <a:extLst>
              <a:ext uri="{FF2B5EF4-FFF2-40B4-BE49-F238E27FC236}">
                <a16:creationId xmlns:a16="http://schemas.microsoft.com/office/drawing/2014/main" id="{8221B8DE-CEF2-934A-AC4E-99A13E490B7A}"/>
              </a:ext>
            </a:extLst>
          </p:cNvPr>
          <p:cNvSpPr>
            <a:spLocks noGrp="1"/>
          </p:cNvSpPr>
          <p:nvPr>
            <p:ph type="dt" sz="half" idx="2"/>
          </p:nvPr>
        </p:nvSpPr>
        <p:spPr>
          <a:xfrm>
            <a:off x="7407534" y="4754880"/>
            <a:ext cx="941832" cy="381643"/>
          </a:xfrm>
          <a:prstGeom prst="rect">
            <a:avLst/>
          </a:prstGeom>
        </p:spPr>
        <p:txBody>
          <a:bodyPr vert="horz" wrap="square" lIns="0" tIns="0" rIns="0" bIns="256032" rtlCol="0" anchor="t" anchorCtr="0">
            <a:spAutoFit/>
          </a:bodyPr>
          <a:lstStyle>
            <a:lvl1pPr algn="r">
              <a:lnSpc>
                <a:spcPct val="100000"/>
              </a:lnSpc>
              <a:defRPr sz="800" b="0" i="0">
                <a:solidFill>
                  <a:srgbClr val="898989"/>
                </a:solidFill>
                <a:latin typeface="Helvetica Regular" pitchFamily="2" charset="0"/>
              </a:defRPr>
            </a:lvl1pPr>
          </a:lstStyle>
          <a:p>
            <a:r>
              <a:rPr lang="en-US" dirty="0"/>
              <a:t>October 25, 2026</a:t>
            </a:r>
          </a:p>
        </p:txBody>
      </p:sp>
      <p:sp>
        <p:nvSpPr>
          <p:cNvPr id="27" name="Slide Number Placeholder">
            <a:extLst>
              <a:ext uri="{FF2B5EF4-FFF2-40B4-BE49-F238E27FC236}">
                <a16:creationId xmlns:a16="http://schemas.microsoft.com/office/drawing/2014/main" id="{BB99265C-2058-D148-A5A5-70540F68B968}"/>
              </a:ext>
            </a:extLst>
          </p:cNvPr>
          <p:cNvSpPr>
            <a:spLocks noGrp="1"/>
          </p:cNvSpPr>
          <p:nvPr>
            <p:ph type="sldNum" sz="quarter" idx="4"/>
          </p:nvPr>
        </p:nvSpPr>
        <p:spPr>
          <a:xfrm>
            <a:off x="8686800" y="4754880"/>
            <a:ext cx="457200" cy="365760"/>
          </a:xfrm>
          <a:prstGeom prst="rect">
            <a:avLst/>
          </a:prstGeom>
        </p:spPr>
        <p:txBody>
          <a:bodyPr vert="horz" wrap="square" lIns="0" tIns="0" rIns="0" bIns="256032" rtlCol="0" anchor="t" anchorCtr="0">
            <a:spAutoFit/>
          </a:bodyPr>
          <a:lstStyle>
            <a:lvl1pPr algn="l">
              <a:lnSpc>
                <a:spcPct val="100000"/>
              </a:lnSpc>
              <a:defRPr sz="800" b="0" i="0">
                <a:solidFill>
                  <a:srgbClr val="898989"/>
                </a:solidFill>
                <a:latin typeface="Helvetica Regular" pitchFamily="2" charset="0"/>
              </a:defRPr>
            </a:lvl1pPr>
          </a:lstStyle>
          <a:p>
            <a:fld id="{B6238B5B-F19C-E947-A0BC-87BD7983F871}" type="slidenum">
              <a:rPr lang="en-US" smtClean="0"/>
              <a:pPr/>
              <a:t>‹#›</a:t>
            </a:fld>
            <a:endParaRPr lang="en-US" dirty="0"/>
          </a:p>
        </p:txBody>
      </p:sp>
      <p:sp>
        <p:nvSpPr>
          <p:cNvPr id="9" name="Text Placeholder-left">
            <a:extLst>
              <a:ext uri="{FF2B5EF4-FFF2-40B4-BE49-F238E27FC236}">
                <a16:creationId xmlns:a16="http://schemas.microsoft.com/office/drawing/2014/main" id="{780A88FB-C016-B145-BF42-9CAF49E61B24}"/>
              </a:ext>
            </a:extLst>
          </p:cNvPr>
          <p:cNvSpPr txBox="1">
            <a:spLocks/>
          </p:cNvSpPr>
          <p:nvPr/>
        </p:nvSpPr>
        <p:spPr>
          <a:xfrm>
            <a:off x="1097280" y="4773168"/>
            <a:ext cx="2651760" cy="369973"/>
          </a:xfrm>
          <a:prstGeom prst="rect">
            <a:avLst/>
          </a:prstGeom>
        </p:spPr>
        <p:txBody>
          <a:bodyPr wrap="square" lIns="0" tIns="0" rIns="0" bIns="256032">
            <a:spAutoFit/>
          </a:bodyPr>
          <a:lstStyle>
            <a:lvl1pPr marL="0" indent="0" algn="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latin typeface="Helvetica Regular" pitchFamily="2" charset="0"/>
              </a:rPr>
              <a:t>Department of Physics and Astronomy</a:t>
            </a:r>
          </a:p>
        </p:txBody>
      </p:sp>
      <p:sp>
        <p:nvSpPr>
          <p:cNvPr id="10" name="Text Placeholder-middle">
            <a:extLst>
              <a:ext uri="{FF2B5EF4-FFF2-40B4-BE49-F238E27FC236}">
                <a16:creationId xmlns:a16="http://schemas.microsoft.com/office/drawing/2014/main" id="{1D05E4E6-3004-4849-9241-63072375FC1B}"/>
              </a:ext>
            </a:extLst>
          </p:cNvPr>
          <p:cNvSpPr txBox="1">
            <a:spLocks/>
          </p:cNvSpPr>
          <p:nvPr/>
        </p:nvSpPr>
        <p:spPr>
          <a:xfrm>
            <a:off x="3371352" y="4774501"/>
            <a:ext cx="3474720" cy="369973"/>
          </a:xfrm>
          <a:prstGeom prst="rect">
            <a:avLst/>
          </a:prstGeom>
        </p:spPr>
        <p:txBody>
          <a:bodyPr wrap="square" lIns="0" tIns="0" rIns="0" bIns="256032">
            <a:spAutoFit/>
          </a:bodyPr>
          <a:lstStyle>
            <a:lvl1pPr marL="0" indent="0" algn="ct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latin typeface="Helvetica Regular" pitchFamily="2" charset="0"/>
              </a:rPr>
              <a:t>Nicholas Farhadian - 2026 UCLA Virtual Reality for Science Workshop</a:t>
            </a:r>
          </a:p>
        </p:txBody>
      </p:sp>
      <p:sp>
        <p:nvSpPr>
          <p:cNvPr id="4" name="Text Placeholder 3">
            <a:extLst>
              <a:ext uri="{FF2B5EF4-FFF2-40B4-BE49-F238E27FC236}">
                <a16:creationId xmlns:a16="http://schemas.microsoft.com/office/drawing/2014/main" id="{883B9C53-1485-764E-86F1-EF642FC86547}"/>
              </a:ext>
            </a:extLst>
          </p:cNvPr>
          <p:cNvSpPr>
            <a:spLocks noGrp="1"/>
          </p:cNvSpPr>
          <p:nvPr>
            <p:ph type="body" idx="1"/>
          </p:nvPr>
        </p:nvSpPr>
        <p:spPr>
          <a:xfrm>
            <a:off x="1097280" y="1188720"/>
            <a:ext cx="7315199" cy="1175771"/>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718646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8" r:id="rId13"/>
    <p:sldLayoutId id="2147483825" r:id="rId14"/>
    <p:sldLayoutId id="2147483826" r:id="rId15"/>
    <p:sldLayoutId id="2147483827" r:id="rId16"/>
  </p:sldLayoutIdLst>
  <p:hf hdr="0" ftr="0"/>
  <p:txStyles>
    <p:titleStyle>
      <a:lvl1pPr algn="l" defTabSz="685800" rtl="0" eaLnBrk="1" latinLnBrk="0" hangingPunct="1">
        <a:lnSpc>
          <a:spcPct val="90000"/>
        </a:lnSpc>
        <a:spcBef>
          <a:spcPct val="0"/>
        </a:spcBef>
        <a:buNone/>
        <a:defRPr sz="2800" b="1" i="0" kern="1200" baseline="0">
          <a:solidFill>
            <a:srgbClr val="58595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400" b="0" kern="1200">
          <a:solidFill>
            <a:srgbClr val="58595B"/>
          </a:solidFill>
          <a:latin typeface="+mn-lt"/>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0578B"/>
            </a:gs>
            <a:gs pos="100000">
              <a:srgbClr val="2774AE"/>
            </a:gs>
          </a:gsLst>
          <a:lin ang="0" scaled="0"/>
        </a:gradFill>
        <a:effectLst/>
      </p:bgPr>
    </p:bg>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7C7160C-D279-C84E-A714-5CF37C5CC49F}"/>
              </a:ext>
            </a:extLst>
          </p:cNvPr>
          <p:cNvSpPr/>
          <p:nvPr/>
        </p:nvSpPr>
        <p:spPr>
          <a:xfrm>
            <a:off x="0" y="0"/>
            <a:ext cx="9144000" cy="51365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Helvetica Regular" pitchFamily="2" charset="0"/>
            </a:endParaRPr>
          </a:p>
        </p:txBody>
      </p:sp>
      <p:graphicFrame>
        <p:nvGraphicFramePr>
          <p:cNvPr id="15" name="Table 14" hidden="1">
            <a:extLst>
              <a:ext uri="{FF2B5EF4-FFF2-40B4-BE49-F238E27FC236}">
                <a16:creationId xmlns:a16="http://schemas.microsoft.com/office/drawing/2014/main" id="{2684D85E-2681-5C44-AFBC-F0E79677A166}"/>
              </a:ext>
            </a:extLst>
          </p:cNvPr>
          <p:cNvGraphicFramePr>
            <a:graphicFrameLocks noGrp="1"/>
          </p:cNvGraphicFramePr>
          <p:nvPr>
            <p:extLst>
              <p:ext uri="{D42A27DB-BD31-4B8C-83A1-F6EECF244321}">
                <p14:modId xmlns:p14="http://schemas.microsoft.com/office/powerpoint/2010/main" val="1915787603"/>
              </p:ext>
            </p:extLst>
          </p:nvPr>
        </p:nvGraphicFramePr>
        <p:xfrm>
          <a:off x="685800" y="356673"/>
          <a:ext cx="7772400" cy="458139"/>
        </p:xfrm>
        <a:graphic>
          <a:graphicData uri="http://schemas.openxmlformats.org/drawingml/2006/table">
            <a:tbl>
              <a:tblPr firstRow="1" bandRow="1">
                <a:tableStyleId>{5C22544A-7EE6-4342-B048-85BDC9FD1C3A}</a:tableStyleId>
              </a:tblPr>
              <a:tblGrid>
                <a:gridCol w="7772400">
                  <a:extLst>
                    <a:ext uri="{9D8B030D-6E8A-4147-A177-3AD203B41FA5}">
                      <a16:colId xmlns:a16="http://schemas.microsoft.com/office/drawing/2014/main" val="4064186770"/>
                    </a:ext>
                  </a:extLst>
                </a:gridCol>
              </a:tblGrid>
              <a:tr h="458139">
                <a:tc>
                  <a:txBody>
                    <a:bodyPr/>
                    <a:lstStyle/>
                    <a:p>
                      <a:pPr>
                        <a:lnSpc>
                          <a:spcPct val="100000"/>
                        </a:lnSpc>
                      </a:pPr>
                      <a:r>
                        <a:rPr lang="en-US" sz="2800" b="0" i="0" dirty="0">
                          <a:ln>
                            <a:noFill/>
                          </a:ln>
                          <a:solidFill>
                            <a:srgbClr val="58595B"/>
                          </a:solidFill>
                          <a:latin typeface="Helvetica Regular" pitchFamily="2" charset="0"/>
                          <a:cs typeface="Arial" panose="020B0604020202020204" pitchFamily="34" charset="0"/>
                        </a:rPr>
                        <a:t>Preferred Header Size</a:t>
                      </a:r>
                      <a:endParaRPr lang="en-US" sz="2800" b="0" i="0" dirty="0">
                        <a:ln>
                          <a:noFill/>
                        </a:ln>
                        <a:latin typeface="Helvetica Regular" pitchFamily="2" charset="0"/>
                      </a:endParaRPr>
                    </a:p>
                  </a:txBody>
                  <a:tcPr marL="0" marR="0" marT="0" marB="18288">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2774A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7412292"/>
                  </a:ext>
                </a:extLst>
              </a:tr>
            </a:tbl>
          </a:graphicData>
        </a:graphic>
      </p:graphicFrame>
      <p:pic>
        <p:nvPicPr>
          <p:cNvPr id="9" name="brand logo-white">
            <a:extLst>
              <a:ext uri="{FF2B5EF4-FFF2-40B4-BE49-F238E27FC236}">
                <a16:creationId xmlns:a16="http://schemas.microsoft.com/office/drawing/2014/main" id="{51676347-45D6-CD47-AAC8-2B1B358153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900" y="4727575"/>
            <a:ext cx="423229" cy="136525"/>
          </a:xfrm>
          <a:prstGeom prst="rect">
            <a:avLst/>
          </a:prstGeom>
        </p:spPr>
      </p:pic>
      <p:sp>
        <p:nvSpPr>
          <p:cNvPr id="10" name="Date Placeholder">
            <a:extLst>
              <a:ext uri="{FF2B5EF4-FFF2-40B4-BE49-F238E27FC236}">
                <a16:creationId xmlns:a16="http://schemas.microsoft.com/office/drawing/2014/main" id="{FA478317-E98C-5C4D-8ED4-27BAFC60FBB0}"/>
              </a:ext>
            </a:extLst>
          </p:cNvPr>
          <p:cNvSpPr txBox="1">
            <a:spLocks/>
          </p:cNvSpPr>
          <p:nvPr/>
        </p:nvSpPr>
        <p:spPr>
          <a:xfrm>
            <a:off x="7407534" y="4754880"/>
            <a:ext cx="941832" cy="381643"/>
          </a:xfrm>
          <a:prstGeom prst="rect">
            <a:avLst/>
          </a:prstGeom>
        </p:spPr>
        <p:txBody>
          <a:bodyPr vert="horz" wrap="square" lIns="0" tIns="0" rIns="0" bIns="256032" rtlCol="0" anchor="t" anchorCtr="0">
            <a:spAutoFit/>
          </a:bodyPr>
          <a:lstStyle>
            <a:defPPr>
              <a:defRPr lang="en-US"/>
            </a:defPPr>
            <a:lvl1pPr marL="0" algn="r" defTabSz="685800" rtl="0" eaLnBrk="1" latinLnBrk="0" hangingPunct="1">
              <a:lnSpc>
                <a:spcPct val="100000"/>
              </a:lnSpc>
              <a:defRPr sz="800" b="0" i="0" kern="1200">
                <a:solidFill>
                  <a:srgbClr val="898989"/>
                </a:solidFill>
                <a:latin typeface="Helvetica Regular" pitchFamily="2"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B7B64D7-70E9-C546-AE78-4C392EDC5411}" type="datetime4">
              <a:rPr lang="en-US" smtClean="0">
                <a:solidFill>
                  <a:schemeClr val="bg1"/>
                </a:solidFill>
              </a:rPr>
              <a:pPr/>
              <a:t>October 24, 2026</a:t>
            </a:fld>
            <a:endParaRPr lang="en-US" dirty="0">
              <a:solidFill>
                <a:schemeClr val="bg1"/>
              </a:solidFill>
            </a:endParaRPr>
          </a:p>
        </p:txBody>
      </p:sp>
      <p:sp>
        <p:nvSpPr>
          <p:cNvPr id="11" name="Slide Number Placeholder">
            <a:extLst>
              <a:ext uri="{FF2B5EF4-FFF2-40B4-BE49-F238E27FC236}">
                <a16:creationId xmlns:a16="http://schemas.microsoft.com/office/drawing/2014/main" id="{DA79644A-3B18-374D-AEC4-AF294BA47711}"/>
              </a:ext>
            </a:extLst>
          </p:cNvPr>
          <p:cNvSpPr txBox="1">
            <a:spLocks/>
          </p:cNvSpPr>
          <p:nvPr/>
        </p:nvSpPr>
        <p:spPr>
          <a:xfrm>
            <a:off x="8686800" y="4754880"/>
            <a:ext cx="457200" cy="381643"/>
          </a:xfrm>
          <a:prstGeom prst="rect">
            <a:avLst/>
          </a:prstGeom>
        </p:spPr>
        <p:txBody>
          <a:bodyPr vert="horz" wrap="square" lIns="0" tIns="0" rIns="0" bIns="256032" rtlCol="0" anchor="t" anchorCtr="0">
            <a:spAutoFit/>
          </a:bodyPr>
          <a:lstStyle>
            <a:defPPr>
              <a:defRPr lang="en-US"/>
            </a:defPPr>
            <a:lvl1pPr marL="0" algn="l" defTabSz="685800" rtl="0" eaLnBrk="1" latinLnBrk="0" hangingPunct="1">
              <a:lnSpc>
                <a:spcPct val="100000"/>
              </a:lnSpc>
              <a:defRPr sz="800" b="0" i="0" kern="1200">
                <a:solidFill>
                  <a:srgbClr val="898989"/>
                </a:solidFill>
                <a:latin typeface="Helvetica Regular" pitchFamily="2" charset="0"/>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6238B5B-F19C-E947-A0BC-87BD7983F871}" type="slidenum">
              <a:rPr lang="en-US" smtClean="0">
                <a:solidFill>
                  <a:schemeClr val="bg1"/>
                </a:solidFill>
              </a:rPr>
              <a:pPr/>
              <a:t>‹#›</a:t>
            </a:fld>
            <a:endParaRPr lang="en-US" dirty="0">
              <a:solidFill>
                <a:schemeClr val="bg1"/>
              </a:solidFill>
            </a:endParaRPr>
          </a:p>
        </p:txBody>
      </p:sp>
      <p:sp>
        <p:nvSpPr>
          <p:cNvPr id="12" name="Text Placeholder-left">
            <a:extLst>
              <a:ext uri="{FF2B5EF4-FFF2-40B4-BE49-F238E27FC236}">
                <a16:creationId xmlns:a16="http://schemas.microsoft.com/office/drawing/2014/main" id="{23F08363-883B-8749-9AEA-BC16C3EB8CE3}"/>
              </a:ext>
            </a:extLst>
          </p:cNvPr>
          <p:cNvSpPr txBox="1">
            <a:spLocks/>
          </p:cNvSpPr>
          <p:nvPr/>
        </p:nvSpPr>
        <p:spPr>
          <a:xfrm>
            <a:off x="1097280" y="4773168"/>
            <a:ext cx="2651760" cy="369973"/>
          </a:xfrm>
          <a:prstGeom prst="rect">
            <a:avLst/>
          </a:prstGeom>
        </p:spPr>
        <p:txBody>
          <a:bodyPr wrap="square" lIns="0" tIns="0" rIns="0" bIns="256032">
            <a:spAutoFit/>
          </a:bodyPr>
          <a:lstStyle>
            <a:lvl1pPr marL="0" indent="0" algn="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solidFill>
                  <a:schemeClr val="bg1"/>
                </a:solidFill>
                <a:latin typeface="Helvetica Regular" pitchFamily="2" charset="0"/>
              </a:rPr>
              <a:t>Department Name (edit in Slide Master)</a:t>
            </a:r>
          </a:p>
        </p:txBody>
      </p:sp>
      <p:sp>
        <p:nvSpPr>
          <p:cNvPr id="13" name="Text Placeholder-middle">
            <a:extLst>
              <a:ext uri="{FF2B5EF4-FFF2-40B4-BE49-F238E27FC236}">
                <a16:creationId xmlns:a16="http://schemas.microsoft.com/office/drawing/2014/main" id="{71380050-84F1-D143-BCF2-F067E310EFE8}"/>
              </a:ext>
            </a:extLst>
          </p:cNvPr>
          <p:cNvSpPr txBox="1">
            <a:spLocks/>
          </p:cNvSpPr>
          <p:nvPr/>
        </p:nvSpPr>
        <p:spPr>
          <a:xfrm>
            <a:off x="3840480" y="4773168"/>
            <a:ext cx="3474720" cy="369973"/>
          </a:xfrm>
          <a:prstGeom prst="rect">
            <a:avLst/>
          </a:prstGeom>
        </p:spPr>
        <p:txBody>
          <a:bodyPr wrap="square" lIns="0" tIns="0" rIns="0" bIns="256032">
            <a:spAutoFit/>
          </a:bodyPr>
          <a:lstStyle>
            <a:lvl1pPr marL="0" indent="0" algn="ctr" defTabSz="685800" rtl="0" eaLnBrk="1" latinLnBrk="0" hangingPunct="1">
              <a:lnSpc>
                <a:spcPct val="90000"/>
              </a:lnSpc>
              <a:spcBef>
                <a:spcPts val="750"/>
              </a:spcBef>
              <a:buFontTx/>
              <a:buNone/>
              <a:defRPr sz="800" kern="1200">
                <a:solidFill>
                  <a:srgbClr val="898989"/>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8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8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8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b="0" i="0" dirty="0">
                <a:solidFill>
                  <a:schemeClr val="bg1"/>
                </a:solidFill>
                <a:latin typeface="Helvetica Regular" pitchFamily="2" charset="0"/>
              </a:rPr>
              <a:t>Presentation Title (edit in Slide Master)</a:t>
            </a:r>
          </a:p>
        </p:txBody>
      </p:sp>
    </p:spTree>
    <p:extLst>
      <p:ext uri="{BB962C8B-B14F-4D97-AF65-F5344CB8AC3E}">
        <p14:creationId xmlns:p14="http://schemas.microsoft.com/office/powerpoint/2010/main" val="1216462480"/>
      </p:ext>
    </p:extLst>
  </p:cSld>
  <p:clrMap bg1="lt1" tx1="dk1" bg2="lt2" tx2="dk2" accent1="accent1" accent2="accent2" accent3="accent3" accent4="accent4" accent5="accent5" accent6="accent6" hlink="hlink" folHlink="folHlink"/>
  <p:sldLayoutIdLst>
    <p:sldLayoutId id="2147483811" r:id="rId1"/>
  </p:sldLayoutIdLst>
  <p:hf hdr="0" ftr="0"/>
  <p:txStyles>
    <p:titleStyle>
      <a:lvl1pPr algn="l" defTabSz="685800" rtl="0" eaLnBrk="1" latinLnBrk="0" hangingPunct="1">
        <a:lnSpc>
          <a:spcPct val="90000"/>
        </a:lnSpc>
        <a:spcBef>
          <a:spcPct val="0"/>
        </a:spcBef>
        <a:buNone/>
        <a:defRPr sz="2800" b="1" i="0" kern="1200">
          <a:solidFill>
            <a:srgbClr val="58595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400" kern="1200">
          <a:solidFill>
            <a:srgbClr val="58595B"/>
          </a:solidFill>
          <a:latin typeface="Helvetica" pitchFamily="2" charset="0"/>
          <a:ea typeface="+mn-ea"/>
          <a:cs typeface="+mn-cs"/>
        </a:defRPr>
      </a:lvl1pPr>
      <a:lvl2pPr marL="342900" indent="0" algn="l" defTabSz="685800" rtl="0" eaLnBrk="1" latinLnBrk="0" hangingPunct="1">
        <a:lnSpc>
          <a:spcPct val="100000"/>
        </a:lnSpc>
        <a:spcBef>
          <a:spcPts val="375"/>
        </a:spcBef>
        <a:buFontTx/>
        <a:buNone/>
        <a:defRPr sz="1400" kern="1200">
          <a:solidFill>
            <a:srgbClr val="58595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rgbClr val="58595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1" i="0" kern="1200">
          <a:solidFill>
            <a:srgbClr val="58595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hyperlink" Target="https://indi.to/q3NQR" TargetMode="External"/><Relationship Id="rId3" Type="http://schemas.openxmlformats.org/officeDocument/2006/relationships/hyperlink" Target="https://kamahalab.pa.ucla.edu/" TargetMode="External"/><Relationship Id="rId7" Type="http://schemas.openxmlformats.org/officeDocument/2006/relationships/hyperlink" Target="https://doi.org/10.1088/1748-0221/6/10/P10002" TargetMode="External"/><Relationship Id="rId2" Type="http://schemas.openxmlformats.org/officeDocument/2006/relationships/hyperlink" Target="https://arxiv.org/abs/1703.09144" TargetMode="External"/><Relationship Id="rId1" Type="http://schemas.openxmlformats.org/officeDocument/2006/relationships/slideLayout" Target="../slideLayouts/slideLayout3.xml"/><Relationship Id="rId6" Type="http://schemas.openxmlformats.org/officeDocument/2006/relationships/hyperlink" Target="https://www.sciencedirect.com/science/article/pii/S0168900216306957" TargetMode="External"/><Relationship Id="rId5" Type="http://schemas.openxmlformats.org/officeDocument/2006/relationships/hyperlink" Target="http://dx.doi.org/10.1140/epjc/s10052-025-14810-w" TargetMode="External"/><Relationship Id="rId4" Type="http://schemas.openxmlformats.org/officeDocument/2006/relationships/hyperlink" Target="https://doi.org/10.1016/j.nima.2019.16304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7EE1D15-EA9A-FA4A-BE1F-2B9CAA596498}"/>
              </a:ext>
            </a:extLst>
          </p:cNvPr>
          <p:cNvSpPr>
            <a:spLocks noGrp="1"/>
          </p:cNvSpPr>
          <p:nvPr>
            <p:ph sz="quarter" idx="22"/>
          </p:nvPr>
        </p:nvSpPr>
        <p:spPr>
          <a:xfrm>
            <a:off x="640080" y="4664274"/>
            <a:ext cx="1328505" cy="166199"/>
          </a:xfrm>
        </p:spPr>
        <p:txBody>
          <a:bodyPr/>
          <a:lstStyle/>
          <a:p>
            <a:r>
              <a:rPr lang="en-US" dirty="0"/>
              <a:t>Nicholas Farhadian</a:t>
            </a:r>
          </a:p>
        </p:txBody>
      </p:sp>
      <p:sp>
        <p:nvSpPr>
          <p:cNvPr id="14" name="Text Placeholder 13">
            <a:extLst>
              <a:ext uri="{FF2B5EF4-FFF2-40B4-BE49-F238E27FC236}">
                <a16:creationId xmlns:a16="http://schemas.microsoft.com/office/drawing/2014/main" id="{193002AA-C51B-9B46-961F-305919AA89B8}"/>
              </a:ext>
            </a:extLst>
          </p:cNvPr>
          <p:cNvSpPr>
            <a:spLocks noGrp="1"/>
          </p:cNvSpPr>
          <p:nvPr>
            <p:ph type="body" sz="quarter" idx="27"/>
          </p:nvPr>
        </p:nvSpPr>
        <p:spPr/>
        <p:txBody>
          <a:bodyPr/>
          <a:lstStyle/>
          <a:p>
            <a:endParaRPr lang="en-US"/>
          </a:p>
        </p:txBody>
      </p:sp>
      <p:sp>
        <p:nvSpPr>
          <p:cNvPr id="15" name="Text Placeholder 14">
            <a:extLst>
              <a:ext uri="{FF2B5EF4-FFF2-40B4-BE49-F238E27FC236}">
                <a16:creationId xmlns:a16="http://schemas.microsoft.com/office/drawing/2014/main" id="{36E53C0C-95A2-F146-86E0-713317D3E299}"/>
              </a:ext>
            </a:extLst>
          </p:cNvPr>
          <p:cNvSpPr>
            <a:spLocks noGrp="1"/>
          </p:cNvSpPr>
          <p:nvPr>
            <p:ph type="body" sz="quarter" idx="28"/>
          </p:nvPr>
        </p:nvSpPr>
        <p:spPr/>
        <p:txBody>
          <a:bodyPr/>
          <a:lstStyle/>
          <a:p>
            <a:endParaRPr lang="en-US"/>
          </a:p>
        </p:txBody>
      </p:sp>
      <p:sp>
        <p:nvSpPr>
          <p:cNvPr id="16" name="Text Placeholder 15">
            <a:extLst>
              <a:ext uri="{FF2B5EF4-FFF2-40B4-BE49-F238E27FC236}">
                <a16:creationId xmlns:a16="http://schemas.microsoft.com/office/drawing/2014/main" id="{64139170-CC4F-D042-A68E-2FBD2357C353}"/>
              </a:ext>
            </a:extLst>
          </p:cNvPr>
          <p:cNvSpPr>
            <a:spLocks noGrp="1"/>
          </p:cNvSpPr>
          <p:nvPr>
            <p:ph type="body" sz="quarter" idx="29"/>
          </p:nvPr>
        </p:nvSpPr>
        <p:spPr/>
        <p:txBody>
          <a:bodyPr/>
          <a:lstStyle/>
          <a:p>
            <a:endParaRPr lang="en-US"/>
          </a:p>
        </p:txBody>
      </p:sp>
      <p:sp>
        <p:nvSpPr>
          <p:cNvPr id="17" name="Text Placeholder 16">
            <a:extLst>
              <a:ext uri="{FF2B5EF4-FFF2-40B4-BE49-F238E27FC236}">
                <a16:creationId xmlns:a16="http://schemas.microsoft.com/office/drawing/2014/main" id="{978AE6DA-E5C3-B24F-9383-013CF74491AD}"/>
              </a:ext>
            </a:extLst>
          </p:cNvPr>
          <p:cNvSpPr>
            <a:spLocks noGrp="1"/>
          </p:cNvSpPr>
          <p:nvPr>
            <p:ph type="body" sz="quarter" idx="30"/>
          </p:nvPr>
        </p:nvSpPr>
        <p:spPr/>
        <p:txBody>
          <a:bodyPr/>
          <a:lstStyle/>
          <a:p>
            <a:endParaRPr lang="en-US"/>
          </a:p>
        </p:txBody>
      </p:sp>
      <p:sp>
        <p:nvSpPr>
          <p:cNvPr id="10" name="Text Placeholder 9">
            <a:extLst>
              <a:ext uri="{FF2B5EF4-FFF2-40B4-BE49-F238E27FC236}">
                <a16:creationId xmlns:a16="http://schemas.microsoft.com/office/drawing/2014/main" id="{BBEAB19E-9D7C-FF4A-8C05-58A45714A95F}"/>
              </a:ext>
            </a:extLst>
          </p:cNvPr>
          <p:cNvSpPr>
            <a:spLocks noGrp="1"/>
          </p:cNvSpPr>
          <p:nvPr>
            <p:ph type="body" sz="quarter" idx="31"/>
          </p:nvPr>
        </p:nvSpPr>
        <p:spPr>
          <a:xfrm>
            <a:off x="640080" y="1945483"/>
            <a:ext cx="7772400" cy="997196"/>
          </a:xfrm>
        </p:spPr>
        <p:txBody>
          <a:bodyPr/>
          <a:lstStyle/>
          <a:p>
            <a:r>
              <a:rPr lang="en-US" dirty="0"/>
              <a:t>Simulating Dark Matter Interactions and Visualizing with G4VR</a:t>
            </a:r>
          </a:p>
        </p:txBody>
      </p:sp>
      <p:pic>
        <p:nvPicPr>
          <p:cNvPr id="8" name="Picture Placeholder 7" descr="A black background with a black square&#10;&#10;AI-generated content may be incorrect.">
            <a:extLst>
              <a:ext uri="{FF2B5EF4-FFF2-40B4-BE49-F238E27FC236}">
                <a16:creationId xmlns:a16="http://schemas.microsoft.com/office/drawing/2014/main" id="{7A3D4C0F-8B71-B929-1FB1-42D359A04687}"/>
              </a:ext>
            </a:extLst>
          </p:cNvPr>
          <p:cNvPicPr>
            <a:picLocks noGrp="1" noChangeAspect="1"/>
          </p:cNvPicPr>
          <p:nvPr>
            <p:ph type="pic" sz="quarter" idx="24"/>
          </p:nvPr>
        </p:nvPicPr>
        <p:blipFill>
          <a:blip r:embed="rId2"/>
          <a:srcRect t="10136" b="10136"/>
          <a:stretch>
            <a:fillRect/>
          </a:stretch>
        </p:blipFill>
        <p:spPr>
          <a:xfrm>
            <a:off x="345481" y="313027"/>
            <a:ext cx="5564638" cy="1031639"/>
          </a:xfrm>
        </p:spPr>
      </p:pic>
      <p:sp>
        <p:nvSpPr>
          <p:cNvPr id="3" name="Content Placeholder 2">
            <a:extLst>
              <a:ext uri="{FF2B5EF4-FFF2-40B4-BE49-F238E27FC236}">
                <a16:creationId xmlns:a16="http://schemas.microsoft.com/office/drawing/2014/main" id="{55A37FF7-CCCC-78A2-A8E0-BE4726D6F71B}"/>
              </a:ext>
            </a:extLst>
          </p:cNvPr>
          <p:cNvSpPr>
            <a:spLocks noGrp="1"/>
          </p:cNvSpPr>
          <p:nvPr>
            <p:ph sz="quarter" idx="23"/>
          </p:nvPr>
        </p:nvSpPr>
        <p:spPr/>
        <p:txBody>
          <a:bodyPr/>
          <a:lstStyle/>
          <a:p>
            <a:endParaRPr lang="en-US"/>
          </a:p>
        </p:txBody>
      </p:sp>
    </p:spTree>
    <p:extLst>
      <p:ext uri="{BB962C8B-B14F-4D97-AF65-F5344CB8AC3E}">
        <p14:creationId xmlns:p14="http://schemas.microsoft.com/office/powerpoint/2010/main" val="922789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24E3BC-DB31-B77C-B1BD-1BEBD0667935}"/>
              </a:ext>
            </a:extLst>
          </p:cNvPr>
          <p:cNvSpPr>
            <a:spLocks noGrp="1"/>
          </p:cNvSpPr>
          <p:nvPr>
            <p:ph type="body" sz="quarter" idx="13"/>
          </p:nvPr>
        </p:nvSpPr>
        <p:spPr>
          <a:xfrm>
            <a:off x="1097277" y="906409"/>
            <a:ext cx="6858000" cy="4206280"/>
          </a:xfrm>
        </p:spPr>
        <p:txBody>
          <a:bodyPr/>
          <a:lstStyle/>
          <a:p>
            <a:r>
              <a:rPr lang="en-US" sz="2000" b="1" dirty="0"/>
              <a:t>Background</a:t>
            </a:r>
          </a:p>
          <a:p>
            <a:pPr marL="285750" indent="-285750">
              <a:buFont typeface="Arial" panose="020B0604020202020204" pitchFamily="34" charset="0"/>
              <a:buChar char="•"/>
            </a:pPr>
            <a:r>
              <a:rPr lang="en-US" sz="1800" dirty="0"/>
              <a:t>4</a:t>
            </a:r>
            <a:r>
              <a:rPr lang="en-US" sz="1800" baseline="30000" dirty="0"/>
              <a:t>th</a:t>
            </a:r>
            <a:r>
              <a:rPr lang="en-US" sz="1800" dirty="0"/>
              <a:t> Physics and Applied Math double major</a:t>
            </a:r>
          </a:p>
          <a:p>
            <a:pPr marL="285750" indent="-285750">
              <a:buFont typeface="Arial" panose="020B0604020202020204" pitchFamily="34" charset="0"/>
              <a:buChar char="•"/>
            </a:pPr>
            <a:r>
              <a:rPr lang="en-US" sz="1800" dirty="0"/>
              <a:t>No GEANT4 experience OR particle physics knowledge before this project</a:t>
            </a:r>
            <a:endParaRPr lang="en-US" dirty="0"/>
          </a:p>
          <a:p>
            <a:r>
              <a:rPr lang="en-US" sz="2000" b="1" dirty="0"/>
              <a:t>My Project</a:t>
            </a:r>
            <a:endParaRPr lang="en-US" sz="1800" dirty="0"/>
          </a:p>
          <a:p>
            <a:pPr marL="285750" indent="-285750">
              <a:buFont typeface="Arial" panose="020B0604020202020204" pitchFamily="34" charset="0"/>
              <a:buChar char="•"/>
            </a:pPr>
            <a:r>
              <a:rPr lang="en-US" sz="1800" dirty="0"/>
              <a:t>Joined Physics VR group through UCLA REU in Summer 2025 and continued work through March 2026</a:t>
            </a:r>
          </a:p>
          <a:p>
            <a:pPr marL="285750" indent="-285750">
              <a:buFont typeface="Arial" panose="020B0604020202020204" pitchFamily="34" charset="0"/>
              <a:buChar char="•"/>
            </a:pPr>
            <a:r>
              <a:rPr lang="en-US" sz="1800" dirty="0"/>
              <a:t>Simulated interactions in Professor Kamaha’s Cali-X time projection chamber</a:t>
            </a:r>
          </a:p>
          <a:p>
            <a:pPr marL="285750" indent="-285750">
              <a:buFont typeface="Arial" panose="020B0604020202020204" pitchFamily="34" charset="0"/>
              <a:buChar char="•"/>
            </a:pPr>
            <a:r>
              <a:rPr lang="en-US" sz="1800" dirty="0"/>
              <a:t>Visualized simulation in VR using G4VR</a:t>
            </a:r>
          </a:p>
          <a:p>
            <a:pPr marL="285750" indent="-285750">
              <a:buFont typeface="Arial" panose="020B0604020202020204" pitchFamily="34" charset="0"/>
              <a:buChar char="•"/>
            </a:pPr>
            <a:r>
              <a:rPr lang="en-US" sz="1800" dirty="0"/>
              <a:t>Presented results at 2026 APS Global Physics Summit</a:t>
            </a:r>
          </a:p>
          <a:p>
            <a:pPr marL="285750" indent="-285750">
              <a:buFont typeface="Arial" panose="020B0604020202020204" pitchFamily="34" charset="0"/>
              <a:buChar char="•"/>
            </a:pPr>
            <a:endParaRPr lang="en-US" sz="1800" dirty="0"/>
          </a:p>
        </p:txBody>
      </p:sp>
      <p:sp>
        <p:nvSpPr>
          <p:cNvPr id="4" name="Date Placeholder 3">
            <a:extLst>
              <a:ext uri="{FF2B5EF4-FFF2-40B4-BE49-F238E27FC236}">
                <a16:creationId xmlns:a16="http://schemas.microsoft.com/office/drawing/2014/main" id="{D27DCE37-D3A8-F24D-7D3E-375A6A29999C}"/>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6C452690-8741-0A06-7123-D96A5B6C1746}"/>
              </a:ext>
            </a:extLst>
          </p:cNvPr>
          <p:cNvSpPr>
            <a:spLocks noGrp="1"/>
          </p:cNvSpPr>
          <p:nvPr>
            <p:ph type="sldNum" sz="quarter" idx="19"/>
          </p:nvPr>
        </p:nvSpPr>
        <p:spPr/>
        <p:txBody>
          <a:bodyPr/>
          <a:lstStyle/>
          <a:p>
            <a:fld id="{B6238B5B-F19C-E947-A0BC-87BD7983F871}" type="slidenum">
              <a:rPr lang="en-US" smtClean="0"/>
              <a:pPr/>
              <a:t>2</a:t>
            </a:fld>
            <a:endParaRPr lang="en-US" dirty="0"/>
          </a:p>
        </p:txBody>
      </p:sp>
      <p:sp>
        <p:nvSpPr>
          <p:cNvPr id="6" name="Title 5">
            <a:extLst>
              <a:ext uri="{FF2B5EF4-FFF2-40B4-BE49-F238E27FC236}">
                <a16:creationId xmlns:a16="http://schemas.microsoft.com/office/drawing/2014/main" id="{3288C6D9-36AE-B4D9-1C2C-2220CDDDAEDD}"/>
              </a:ext>
            </a:extLst>
          </p:cNvPr>
          <p:cNvSpPr>
            <a:spLocks noGrp="1"/>
          </p:cNvSpPr>
          <p:nvPr>
            <p:ph type="title"/>
          </p:nvPr>
        </p:nvSpPr>
        <p:spPr/>
        <p:txBody>
          <a:bodyPr/>
          <a:lstStyle/>
          <a:p>
            <a:r>
              <a:rPr lang="en-US" dirty="0"/>
              <a:t>More About Me</a:t>
            </a:r>
          </a:p>
        </p:txBody>
      </p:sp>
    </p:spTree>
    <p:extLst>
      <p:ext uri="{BB962C8B-B14F-4D97-AF65-F5344CB8AC3E}">
        <p14:creationId xmlns:p14="http://schemas.microsoft.com/office/powerpoint/2010/main" val="11940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1F457DA-41CB-4A38-D46A-E488E57344D0}"/>
              </a:ext>
            </a:extLst>
          </p:cNvPr>
          <p:cNvSpPr>
            <a:spLocks noGrp="1"/>
          </p:cNvSpPr>
          <p:nvPr>
            <p:ph type="dt" sz="half" idx="18"/>
          </p:nvPr>
        </p:nvSpPr>
        <p:spPr>
          <a:xfrm>
            <a:off x="7407534" y="4754880"/>
            <a:ext cx="941832" cy="381643"/>
          </a:xfrm>
        </p:spPr>
        <p:txBody>
          <a:bodyPr wrap="square" anchor="t">
            <a:normAutofit/>
          </a:bodyPr>
          <a:lstStyle/>
          <a:p>
            <a:pPr>
              <a:spcAft>
                <a:spcPts val="600"/>
              </a:spcAft>
            </a:pPr>
            <a:fld id="{FA6EA13E-D85D-234A-B454-2515B0E8FC3F}" type="datetime4">
              <a:rPr lang="en-US" smtClean="0"/>
              <a:pPr>
                <a:spcAft>
                  <a:spcPts val="600"/>
                </a:spcAft>
              </a:pPr>
              <a:t>October 24, 2026</a:t>
            </a:fld>
            <a:endParaRPr lang="en-US"/>
          </a:p>
        </p:txBody>
      </p:sp>
      <p:sp>
        <p:nvSpPr>
          <p:cNvPr id="5" name="Slide Number Placeholder 4">
            <a:extLst>
              <a:ext uri="{FF2B5EF4-FFF2-40B4-BE49-F238E27FC236}">
                <a16:creationId xmlns:a16="http://schemas.microsoft.com/office/drawing/2014/main" id="{960F76F0-9463-AA52-AF14-9F6FC4514978}"/>
              </a:ext>
            </a:extLst>
          </p:cNvPr>
          <p:cNvSpPr>
            <a:spLocks noGrp="1"/>
          </p:cNvSpPr>
          <p:nvPr>
            <p:ph type="sldNum" sz="quarter" idx="19"/>
          </p:nvPr>
        </p:nvSpPr>
        <p:spPr>
          <a:xfrm>
            <a:off x="8686800" y="4754880"/>
            <a:ext cx="457200" cy="365760"/>
          </a:xfrm>
        </p:spPr>
        <p:txBody>
          <a:bodyPr wrap="square" anchor="t">
            <a:normAutofit/>
          </a:bodyPr>
          <a:lstStyle/>
          <a:p>
            <a:pPr>
              <a:lnSpc>
                <a:spcPct val="90000"/>
              </a:lnSpc>
              <a:spcAft>
                <a:spcPts val="600"/>
              </a:spcAft>
            </a:pPr>
            <a:fld id="{B6238B5B-F19C-E947-A0BC-87BD7983F871}" type="slidenum">
              <a:rPr lang="en-US" smtClean="0"/>
              <a:pPr>
                <a:lnSpc>
                  <a:spcPct val="90000"/>
                </a:lnSpc>
                <a:spcAft>
                  <a:spcPts val="600"/>
                </a:spcAft>
              </a:pPr>
              <a:t>3</a:t>
            </a:fld>
            <a:endParaRPr lang="en-US"/>
          </a:p>
        </p:txBody>
      </p:sp>
      <p:pic>
        <p:nvPicPr>
          <p:cNvPr id="1026" name="Picture 2" descr="A diagram of a particle&#10;&#10;AI-generated content may be incorrect.">
            <a:extLst>
              <a:ext uri="{FF2B5EF4-FFF2-40B4-BE49-F238E27FC236}">
                <a16:creationId xmlns:a16="http://schemas.microsoft.com/office/drawing/2014/main" id="{C4580656-90C0-28B3-EADB-35FA244528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235" r="17088"/>
          <a:stretch>
            <a:fillRect/>
          </a:stretch>
        </p:blipFill>
        <p:spPr bwMode="auto">
          <a:xfrm>
            <a:off x="5310381" y="916829"/>
            <a:ext cx="3102098" cy="3291840"/>
          </a:xfrm>
          <a:prstGeom prst="rect">
            <a:avLst/>
          </a:prstGeom>
          <a:solidFill>
            <a:srgbClr val="FFFFFF"/>
          </a:solidFill>
        </p:spPr>
      </p:pic>
      <p:sp>
        <p:nvSpPr>
          <p:cNvPr id="6" name="Title 5">
            <a:extLst>
              <a:ext uri="{FF2B5EF4-FFF2-40B4-BE49-F238E27FC236}">
                <a16:creationId xmlns:a16="http://schemas.microsoft.com/office/drawing/2014/main" id="{077EB907-3B1B-8480-5557-F8737718467B}"/>
              </a:ext>
            </a:extLst>
          </p:cNvPr>
          <p:cNvSpPr>
            <a:spLocks noGrp="1"/>
          </p:cNvSpPr>
          <p:nvPr>
            <p:ph type="title"/>
          </p:nvPr>
        </p:nvSpPr>
        <p:spPr>
          <a:xfrm>
            <a:off x="640079" y="367401"/>
            <a:ext cx="7772400" cy="389979"/>
          </a:xfrm>
        </p:spPr>
        <p:txBody>
          <a:bodyPr wrap="square" anchor="b">
            <a:normAutofit/>
          </a:bodyPr>
          <a:lstStyle/>
          <a:p>
            <a:r>
              <a:rPr lang="en-US" dirty="0"/>
              <a:t>Dual Phase Liquid Xenon TPCs</a:t>
            </a:r>
          </a:p>
        </p:txBody>
      </p:sp>
      <p:sp>
        <p:nvSpPr>
          <p:cNvPr id="7" name="TextBox 6">
            <a:extLst>
              <a:ext uri="{FF2B5EF4-FFF2-40B4-BE49-F238E27FC236}">
                <a16:creationId xmlns:a16="http://schemas.microsoft.com/office/drawing/2014/main" id="{6A80C1B4-F371-1D31-DDF3-B33C17F2926E}"/>
              </a:ext>
            </a:extLst>
          </p:cNvPr>
          <p:cNvSpPr txBox="1"/>
          <p:nvPr/>
        </p:nvSpPr>
        <p:spPr>
          <a:xfrm>
            <a:off x="5310381" y="4304022"/>
            <a:ext cx="3102098" cy="338554"/>
          </a:xfrm>
          <a:prstGeom prst="rect">
            <a:avLst/>
          </a:prstGeom>
          <a:noFill/>
        </p:spPr>
        <p:txBody>
          <a:bodyPr wrap="square" lIns="0" tIns="0" rIns="0" bIns="0" rtlCol="0">
            <a:spAutoFit/>
          </a:bodyPr>
          <a:lstStyle/>
          <a:p>
            <a:pPr algn="ctr"/>
            <a:r>
              <a:rPr lang="en-US" sz="1100" dirty="0"/>
              <a:t>Working principle of a dual phase liquid xenon detector [1]</a:t>
            </a:r>
          </a:p>
        </p:txBody>
      </p:sp>
      <p:sp>
        <p:nvSpPr>
          <p:cNvPr id="3" name="Text Placeholder 1">
            <a:extLst>
              <a:ext uri="{FF2B5EF4-FFF2-40B4-BE49-F238E27FC236}">
                <a16:creationId xmlns:a16="http://schemas.microsoft.com/office/drawing/2014/main" id="{0CB0E9B8-7E04-8AEA-E58A-8128FC311C9C}"/>
              </a:ext>
            </a:extLst>
          </p:cNvPr>
          <p:cNvSpPr txBox="1">
            <a:spLocks/>
          </p:cNvSpPr>
          <p:nvPr/>
        </p:nvSpPr>
        <p:spPr>
          <a:xfrm>
            <a:off x="523430" y="934831"/>
            <a:ext cx="5087257" cy="3200740"/>
          </a:xfrm>
          <a:prstGeom prst="rect">
            <a:avLst/>
          </a:prstGeom>
        </p:spPr>
        <p:txBody>
          <a:bodyPr vert="horz" lIns="0" tIns="0" rIns="365760" bIns="0" rtlCol="0">
            <a:no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400" b="0" i="0" kern="1200" baseline="0">
                <a:solidFill>
                  <a:srgbClr val="58595B"/>
                </a:solidFill>
                <a:latin typeface="Helvetica Regular" pitchFamily="2" charset="0"/>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pPr marL="285750" indent="-285750">
              <a:lnSpc>
                <a:spcPct val="90000"/>
              </a:lnSpc>
              <a:buFont typeface="Arial" panose="020B0604020202020204" pitchFamily="34" charset="0"/>
              <a:buChar char="•"/>
            </a:pPr>
            <a:r>
              <a:rPr lang="en-US" sz="1800" dirty="0"/>
              <a:t>Incident particle interacts with xenon nucleus → prompt scintillation (S1) → detected by photomultiplier tubes (PMTs)</a:t>
            </a:r>
          </a:p>
          <a:p>
            <a:pPr marL="733806" lvl="1" indent="-285750"/>
            <a:r>
              <a:rPr lang="en-US" sz="1800" dirty="0"/>
              <a:t>Alongside S1, interaction ionizes atoms, freeing electrons, travel upward due to electric field</a:t>
            </a:r>
          </a:p>
          <a:p>
            <a:pPr marL="285750" indent="-285750">
              <a:lnSpc>
                <a:spcPct val="90000"/>
              </a:lnSpc>
              <a:buFont typeface="Arial" panose="020B0604020202020204" pitchFamily="34" charset="0"/>
              <a:buChar char="•"/>
            </a:pPr>
            <a:r>
              <a:rPr lang="en-US" sz="1800" dirty="0"/>
              <a:t>Electrons reach the top → delayed scintillation (S2) via electroluminescence</a:t>
            </a:r>
          </a:p>
          <a:p>
            <a:pPr marL="285750" indent="-285750">
              <a:lnSpc>
                <a:spcPct val="90000"/>
              </a:lnSpc>
              <a:buFont typeface="Arial" panose="020B0604020202020204" pitchFamily="34" charset="0"/>
              <a:buChar char="•"/>
            </a:pPr>
            <a:r>
              <a:rPr lang="en-US" sz="1800" dirty="0"/>
              <a:t>Timing of S1 and S2 → z-position</a:t>
            </a:r>
          </a:p>
          <a:p>
            <a:pPr marL="285750" indent="-285750">
              <a:lnSpc>
                <a:spcPct val="90000"/>
              </a:lnSpc>
              <a:buFont typeface="Arial" panose="020B0604020202020204" pitchFamily="34" charset="0"/>
              <a:buChar char="•"/>
            </a:pPr>
            <a:r>
              <a:rPr lang="en-US" sz="1800" dirty="0"/>
              <a:t>PMT hit patterns → x- and y-position</a:t>
            </a:r>
          </a:p>
          <a:p>
            <a:pPr marL="285750" indent="-285750">
              <a:lnSpc>
                <a:spcPct val="90000"/>
              </a:lnSpc>
              <a:buFont typeface="Arial" panose="020B0604020202020204" pitchFamily="34" charset="0"/>
              <a:buChar char="•"/>
            </a:pPr>
            <a:r>
              <a:rPr lang="en-US" sz="1800" dirty="0"/>
              <a:t>Signal size ratio (S2/S1) → electronic (ER)/nuclear recoil (NR) discrimination</a:t>
            </a:r>
          </a:p>
          <a:p>
            <a:pPr marL="285750" indent="-285750">
              <a:lnSpc>
                <a:spcPct val="900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2312633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F326F3-6AAA-689A-82CD-89F342BFB25A}"/>
              </a:ext>
            </a:extLst>
          </p:cNvPr>
          <p:cNvSpPr>
            <a:spLocks noGrp="1"/>
          </p:cNvSpPr>
          <p:nvPr>
            <p:ph type="body" sz="quarter" idx="13"/>
          </p:nvPr>
        </p:nvSpPr>
        <p:spPr>
          <a:xfrm>
            <a:off x="397565" y="1105231"/>
            <a:ext cx="3737113" cy="2869503"/>
          </a:xfrm>
        </p:spPr>
        <p:txBody>
          <a:bodyPr/>
          <a:lstStyle/>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95B"/>
                </a:solidFill>
                <a:effectLst/>
                <a:uLnTx/>
                <a:uFillTx/>
                <a:latin typeface="Helvetica Regular" pitchFamily="2" charset="0"/>
                <a:ea typeface="+mn-ea"/>
                <a:cs typeface="+mn-cs"/>
              </a:rPr>
              <a:t>Mini liquid xenon detector developed by Kamaha Lab at UCLA [2]</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95B"/>
                </a:solidFill>
                <a:effectLst/>
                <a:uLnTx/>
                <a:uFillTx/>
                <a:latin typeface="Helvetica Regular" pitchFamily="2" charset="0"/>
                <a:ea typeface="+mn-ea"/>
                <a:cs typeface="+mn-cs"/>
              </a:rPr>
              <a:t>Prototype for large-scale xenon detectors (LZ [3], XLZD [4], etc.)</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95B"/>
                </a:solidFill>
                <a:effectLst/>
                <a:uLnTx/>
                <a:uFillTx/>
                <a:latin typeface="Helvetica Regular" pitchFamily="2" charset="0"/>
                <a:ea typeface="+mn-ea"/>
                <a:cs typeface="+mn-cs"/>
              </a:rPr>
              <a:t>Used for thorough xenon microphysics calibration</a:t>
            </a:r>
          </a:p>
          <a:p>
            <a:pPr marL="285750" marR="0" lvl="0" indent="-2857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58595B"/>
                </a:solidFill>
                <a:effectLst/>
                <a:uLnTx/>
                <a:uFillTx/>
                <a:latin typeface="Helvetica Regular" pitchFamily="2" charset="0"/>
                <a:ea typeface="+mn-ea"/>
                <a:cs typeface="+mn-cs"/>
              </a:rPr>
              <a:t>7 rectangular PMTs on top array, 1 large round PMT on the bottom</a:t>
            </a:r>
          </a:p>
          <a:p>
            <a:endParaRPr lang="en-US" dirty="0"/>
          </a:p>
        </p:txBody>
      </p:sp>
      <p:sp>
        <p:nvSpPr>
          <p:cNvPr id="4" name="Date Placeholder 3">
            <a:extLst>
              <a:ext uri="{FF2B5EF4-FFF2-40B4-BE49-F238E27FC236}">
                <a16:creationId xmlns:a16="http://schemas.microsoft.com/office/drawing/2014/main" id="{CC3DEFBB-4F23-D09B-514C-40C23D175A8A}"/>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EC234165-2D7E-AF50-CF88-CF985B0A7480}"/>
              </a:ext>
            </a:extLst>
          </p:cNvPr>
          <p:cNvSpPr>
            <a:spLocks noGrp="1"/>
          </p:cNvSpPr>
          <p:nvPr>
            <p:ph type="sldNum" sz="quarter" idx="19"/>
          </p:nvPr>
        </p:nvSpPr>
        <p:spPr/>
        <p:txBody>
          <a:bodyPr/>
          <a:lstStyle/>
          <a:p>
            <a:fld id="{B6238B5B-F19C-E947-A0BC-87BD7983F871}" type="slidenum">
              <a:rPr lang="en-US" smtClean="0"/>
              <a:pPr/>
              <a:t>4</a:t>
            </a:fld>
            <a:endParaRPr lang="en-US" dirty="0"/>
          </a:p>
        </p:txBody>
      </p:sp>
      <p:sp>
        <p:nvSpPr>
          <p:cNvPr id="6" name="Title 5">
            <a:extLst>
              <a:ext uri="{FF2B5EF4-FFF2-40B4-BE49-F238E27FC236}">
                <a16:creationId xmlns:a16="http://schemas.microsoft.com/office/drawing/2014/main" id="{4B534E4D-4380-10A5-B82A-201D9094090C}"/>
              </a:ext>
            </a:extLst>
          </p:cNvPr>
          <p:cNvSpPr>
            <a:spLocks noGrp="1"/>
          </p:cNvSpPr>
          <p:nvPr>
            <p:ph type="title"/>
          </p:nvPr>
        </p:nvSpPr>
        <p:spPr/>
        <p:txBody>
          <a:bodyPr/>
          <a:lstStyle/>
          <a:p>
            <a:r>
              <a:rPr lang="en-US" dirty="0"/>
              <a:t>UCLA Cali-X TPC</a:t>
            </a:r>
          </a:p>
        </p:txBody>
      </p:sp>
      <p:sp>
        <p:nvSpPr>
          <p:cNvPr id="8" name="TextBox 7">
            <a:extLst>
              <a:ext uri="{FF2B5EF4-FFF2-40B4-BE49-F238E27FC236}">
                <a16:creationId xmlns:a16="http://schemas.microsoft.com/office/drawing/2014/main" id="{B7D2259B-6816-0B82-7FBB-8FF97A1B3141}"/>
              </a:ext>
            </a:extLst>
          </p:cNvPr>
          <p:cNvSpPr txBox="1"/>
          <p:nvPr/>
        </p:nvSpPr>
        <p:spPr>
          <a:xfrm>
            <a:off x="4274456" y="4274978"/>
            <a:ext cx="4605377" cy="507831"/>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7585B"/>
                </a:solidFill>
                <a:effectLst/>
                <a:uLnTx/>
                <a:uFillTx/>
                <a:latin typeface="Helvetica"/>
                <a:ea typeface="+mn-ea"/>
                <a:cs typeface="+mn-cs"/>
              </a:rPr>
              <a:t>Cali-X TPC fully assembled and inserted inside cryostat. Pictured: Professor Alvine Kamaha (center) with postdoc Dr. </a:t>
            </a:r>
            <a:r>
              <a:rPr kumimoji="0" lang="en-US" sz="1100" b="0" i="0" u="none" strike="noStrike" kern="1200" cap="none" spc="0" normalizeH="0" baseline="0" noProof="0" dirty="0" err="1">
                <a:ln>
                  <a:noFill/>
                </a:ln>
                <a:solidFill>
                  <a:srgbClr val="57585B"/>
                </a:solidFill>
                <a:effectLst/>
                <a:uLnTx/>
                <a:uFillTx/>
                <a:latin typeface="Helvetica"/>
                <a:ea typeface="+mn-ea"/>
                <a:cs typeface="+mn-cs"/>
              </a:rPr>
              <a:t>Dongqing</a:t>
            </a:r>
            <a:r>
              <a:rPr kumimoji="0" lang="en-US" sz="1100" b="0" i="0" u="none" strike="noStrike" kern="1200" cap="none" spc="0" normalizeH="0" baseline="0" noProof="0" dirty="0">
                <a:ln>
                  <a:noFill/>
                </a:ln>
                <a:solidFill>
                  <a:srgbClr val="57585B"/>
                </a:solidFill>
                <a:effectLst/>
                <a:uLnTx/>
                <a:uFillTx/>
                <a:latin typeface="Helvetica"/>
                <a:ea typeface="+mn-ea"/>
                <a:cs typeface="+mn-cs"/>
              </a:rPr>
              <a:t> Huang (left) and graduate student Samantha Contreras (right)</a:t>
            </a:r>
          </a:p>
        </p:txBody>
      </p:sp>
      <p:pic>
        <p:nvPicPr>
          <p:cNvPr id="10" name="Picture 9">
            <a:extLst>
              <a:ext uri="{FF2B5EF4-FFF2-40B4-BE49-F238E27FC236}">
                <a16:creationId xmlns:a16="http://schemas.microsoft.com/office/drawing/2014/main" id="{5A51BF32-6358-0743-59DC-A08B075533C9}"/>
              </a:ext>
            </a:extLst>
          </p:cNvPr>
          <p:cNvPicPr>
            <a:picLocks noChangeAspect="1"/>
          </p:cNvPicPr>
          <p:nvPr/>
        </p:nvPicPr>
        <p:blipFill>
          <a:blip r:embed="rId2"/>
          <a:stretch>
            <a:fillRect/>
          </a:stretch>
        </p:blipFill>
        <p:spPr>
          <a:xfrm>
            <a:off x="4274456" y="868521"/>
            <a:ext cx="4605377" cy="3406457"/>
          </a:xfrm>
          <a:prstGeom prst="rect">
            <a:avLst/>
          </a:prstGeom>
        </p:spPr>
      </p:pic>
    </p:spTree>
    <p:extLst>
      <p:ext uri="{BB962C8B-B14F-4D97-AF65-F5344CB8AC3E}">
        <p14:creationId xmlns:p14="http://schemas.microsoft.com/office/powerpoint/2010/main" val="63485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FD9DFD6-0F00-2004-B1CE-8EC49027B455}"/>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C1C57A41-9CF2-1D6E-AC17-D3C37014BFE5}"/>
              </a:ext>
            </a:extLst>
          </p:cNvPr>
          <p:cNvSpPr>
            <a:spLocks noGrp="1"/>
          </p:cNvSpPr>
          <p:nvPr>
            <p:ph type="sldNum" sz="quarter" idx="19"/>
          </p:nvPr>
        </p:nvSpPr>
        <p:spPr/>
        <p:txBody>
          <a:bodyPr/>
          <a:lstStyle/>
          <a:p>
            <a:fld id="{B6238B5B-F19C-E947-A0BC-87BD7983F871}" type="slidenum">
              <a:rPr lang="en-US" smtClean="0"/>
              <a:pPr/>
              <a:t>5</a:t>
            </a:fld>
            <a:endParaRPr lang="en-US" dirty="0"/>
          </a:p>
        </p:txBody>
      </p:sp>
      <p:sp>
        <p:nvSpPr>
          <p:cNvPr id="6" name="Title 5">
            <a:extLst>
              <a:ext uri="{FF2B5EF4-FFF2-40B4-BE49-F238E27FC236}">
                <a16:creationId xmlns:a16="http://schemas.microsoft.com/office/drawing/2014/main" id="{5E09CA8A-13A9-B49C-5A02-58DB11878D75}"/>
              </a:ext>
            </a:extLst>
          </p:cNvPr>
          <p:cNvSpPr>
            <a:spLocks noGrp="1"/>
          </p:cNvSpPr>
          <p:nvPr>
            <p:ph type="title"/>
          </p:nvPr>
        </p:nvSpPr>
        <p:spPr/>
        <p:txBody>
          <a:bodyPr/>
          <a:lstStyle/>
          <a:p>
            <a:r>
              <a:rPr lang="en-US" dirty="0"/>
              <a:t>UCLA Cali-X TPC</a:t>
            </a:r>
          </a:p>
        </p:txBody>
      </p:sp>
      <p:sp>
        <p:nvSpPr>
          <p:cNvPr id="7" name="Text Placeholder 1">
            <a:extLst>
              <a:ext uri="{FF2B5EF4-FFF2-40B4-BE49-F238E27FC236}">
                <a16:creationId xmlns:a16="http://schemas.microsoft.com/office/drawing/2014/main" id="{60AF26A0-8CEF-29F3-70EC-E3D0DA305ABF}"/>
              </a:ext>
            </a:extLst>
          </p:cNvPr>
          <p:cNvSpPr>
            <a:spLocks noGrp="1"/>
          </p:cNvSpPr>
          <p:nvPr>
            <p:ph type="body" sz="quarter" idx="13"/>
          </p:nvPr>
        </p:nvSpPr>
        <p:spPr>
          <a:xfrm>
            <a:off x="1733175" y="4430327"/>
            <a:ext cx="2857394" cy="202456"/>
          </a:xfrm>
        </p:spPr>
        <p:txBody>
          <a:bodyPr/>
          <a:lstStyle/>
          <a:p>
            <a:pPr algn="ctr"/>
            <a:r>
              <a:rPr lang="en-US" sz="1200" dirty="0"/>
              <a:t>CAD Drawing of Cali-X TPC [5]</a:t>
            </a:r>
          </a:p>
        </p:txBody>
      </p:sp>
      <p:sp>
        <p:nvSpPr>
          <p:cNvPr id="8" name="Text Placeholder 1">
            <a:extLst>
              <a:ext uri="{FF2B5EF4-FFF2-40B4-BE49-F238E27FC236}">
                <a16:creationId xmlns:a16="http://schemas.microsoft.com/office/drawing/2014/main" id="{2C6EB107-28EC-E5F6-5EC9-3703FB38B2A7}"/>
              </a:ext>
            </a:extLst>
          </p:cNvPr>
          <p:cNvSpPr txBox="1">
            <a:spLocks/>
          </p:cNvSpPr>
          <p:nvPr/>
        </p:nvSpPr>
        <p:spPr>
          <a:xfrm>
            <a:off x="4369057" y="4430327"/>
            <a:ext cx="3383280" cy="184666"/>
          </a:xfrm>
          <a:prstGeom prst="rect">
            <a:avLst/>
          </a:prstGeom>
        </p:spPr>
        <p:txBody>
          <a:bodyPr vert="horz" lIns="0" tIns="0" rIns="0" bIns="0" rtlCol="0">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400" b="0" i="0" kern="1200">
                <a:solidFill>
                  <a:srgbClr val="58595B"/>
                </a:solidFill>
                <a:latin typeface="Helvetica Regular" pitchFamily="2" charset="0"/>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58595B"/>
                </a:solidFill>
                <a:effectLst/>
                <a:uLnTx/>
                <a:uFillTx/>
                <a:latin typeface="Helvetica Regular" pitchFamily="2" charset="0"/>
                <a:ea typeface="+mn-ea"/>
                <a:cs typeface="+mn-cs"/>
              </a:rPr>
              <a:t>My GEANT4 Simulation </a:t>
            </a:r>
            <a:r>
              <a:rPr kumimoji="0" lang="en-US" sz="1200" b="0" i="0" u="none" strike="noStrike" kern="1200" cap="none" spc="0" normalizeH="0" baseline="0" noProof="0" dirty="0">
                <a:ln>
                  <a:noFill/>
                </a:ln>
                <a:solidFill>
                  <a:srgbClr val="58595B"/>
                </a:solidFill>
                <a:effectLst/>
                <a:uLnTx/>
                <a:uFillTx/>
                <a:latin typeface="Helvetica Regular" pitchFamily="2" charset="0"/>
                <a:ea typeface="+mn-ea"/>
                <a:cs typeface="+mn-cs"/>
              </a:rPr>
              <a:t>of Cali-X TPC </a:t>
            </a:r>
          </a:p>
        </p:txBody>
      </p:sp>
      <p:pic>
        <p:nvPicPr>
          <p:cNvPr id="9" name="Picture 2">
            <a:extLst>
              <a:ext uri="{FF2B5EF4-FFF2-40B4-BE49-F238E27FC236}">
                <a16:creationId xmlns:a16="http://schemas.microsoft.com/office/drawing/2014/main" id="{F49029AC-3107-5D28-57FA-310168BB5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011" y="954769"/>
            <a:ext cx="1631721" cy="331875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35A3E985-41FC-C5F2-B4C5-06A5B4D57EF5}"/>
              </a:ext>
            </a:extLst>
          </p:cNvPr>
          <p:cNvCxnSpPr>
            <a:cxnSpLocks/>
          </p:cNvCxnSpPr>
          <p:nvPr/>
        </p:nvCxnSpPr>
        <p:spPr>
          <a:xfrm>
            <a:off x="4049486" y="2075890"/>
            <a:ext cx="0" cy="785292"/>
          </a:xfrm>
          <a:prstGeom prst="straightConnector1">
            <a:avLst/>
          </a:prstGeom>
          <a:ln>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DF2B9F7-C3CB-A139-7919-8D3CABD7F0F5}"/>
              </a:ext>
            </a:extLst>
          </p:cNvPr>
          <p:cNvSpPr txBox="1"/>
          <p:nvPr/>
        </p:nvSpPr>
        <p:spPr>
          <a:xfrm>
            <a:off x="4088402" y="2333491"/>
            <a:ext cx="725715" cy="276999"/>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74AE"/>
                </a:solidFill>
                <a:effectLst/>
                <a:uLnTx/>
                <a:uFillTx/>
                <a:latin typeface="Helvetica"/>
                <a:ea typeface="+mn-ea"/>
                <a:cs typeface="+mn-cs"/>
              </a:rPr>
              <a:t>52 mm</a:t>
            </a:r>
          </a:p>
        </p:txBody>
      </p:sp>
      <p:cxnSp>
        <p:nvCxnSpPr>
          <p:cNvPr id="12" name="Straight Arrow Connector 11">
            <a:extLst>
              <a:ext uri="{FF2B5EF4-FFF2-40B4-BE49-F238E27FC236}">
                <a16:creationId xmlns:a16="http://schemas.microsoft.com/office/drawing/2014/main" id="{949283F1-8244-F793-DC3E-754DA5428883}"/>
              </a:ext>
            </a:extLst>
          </p:cNvPr>
          <p:cNvCxnSpPr>
            <a:cxnSpLocks/>
          </p:cNvCxnSpPr>
          <p:nvPr/>
        </p:nvCxnSpPr>
        <p:spPr>
          <a:xfrm>
            <a:off x="3161872" y="2547605"/>
            <a:ext cx="65175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3EDABDE-71F9-E0B1-306F-5218E60726D1}"/>
              </a:ext>
            </a:extLst>
          </p:cNvPr>
          <p:cNvSpPr txBox="1"/>
          <p:nvPr/>
        </p:nvSpPr>
        <p:spPr>
          <a:xfrm>
            <a:off x="2965979" y="2208529"/>
            <a:ext cx="926529" cy="276999"/>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74AE"/>
                </a:solidFill>
                <a:effectLst/>
                <a:uLnTx/>
                <a:uFillTx/>
                <a:latin typeface="Helvetica"/>
                <a:ea typeface="+mn-ea"/>
                <a:cs typeface="+mn-cs"/>
              </a:rPr>
              <a:t>46.5 mm</a:t>
            </a:r>
          </a:p>
        </p:txBody>
      </p:sp>
      <p:sp>
        <p:nvSpPr>
          <p:cNvPr id="14" name="Left Bracket 13">
            <a:extLst>
              <a:ext uri="{FF2B5EF4-FFF2-40B4-BE49-F238E27FC236}">
                <a16:creationId xmlns:a16="http://schemas.microsoft.com/office/drawing/2014/main" id="{02F3E464-8408-EB0F-E3EA-314CECE92AA8}"/>
              </a:ext>
            </a:extLst>
          </p:cNvPr>
          <p:cNvSpPr/>
          <p:nvPr/>
        </p:nvSpPr>
        <p:spPr>
          <a:xfrm>
            <a:off x="2222075" y="2187593"/>
            <a:ext cx="330313" cy="59587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57585B"/>
              </a:solidFill>
              <a:effectLst/>
              <a:uLnTx/>
              <a:uFillTx/>
              <a:latin typeface="Helvetica"/>
              <a:ea typeface="+mn-ea"/>
              <a:cs typeface="+mn-cs"/>
            </a:endParaRPr>
          </a:p>
        </p:txBody>
      </p:sp>
      <p:sp>
        <p:nvSpPr>
          <p:cNvPr id="15" name="TextBox 14">
            <a:extLst>
              <a:ext uri="{FF2B5EF4-FFF2-40B4-BE49-F238E27FC236}">
                <a16:creationId xmlns:a16="http://schemas.microsoft.com/office/drawing/2014/main" id="{73A198AC-12D0-4174-B56C-5DA29A7415DD}"/>
              </a:ext>
            </a:extLst>
          </p:cNvPr>
          <p:cNvSpPr txBox="1"/>
          <p:nvPr/>
        </p:nvSpPr>
        <p:spPr>
          <a:xfrm>
            <a:off x="670360" y="2409105"/>
            <a:ext cx="1515838" cy="276999"/>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74AE"/>
                </a:solidFill>
                <a:effectLst/>
                <a:uLnTx/>
                <a:uFillTx/>
                <a:latin typeface="Helvetica"/>
                <a:ea typeface="+mn-ea"/>
                <a:cs typeface="+mn-cs"/>
              </a:rPr>
              <a:t>E</a:t>
            </a:r>
            <a:r>
              <a:rPr kumimoji="0" lang="en-US" sz="1800" b="0" i="0" u="none" strike="noStrike" kern="1200" cap="none" spc="0" normalizeH="0" baseline="-25000" noProof="0" dirty="0">
                <a:ln>
                  <a:noFill/>
                </a:ln>
                <a:solidFill>
                  <a:srgbClr val="2774AE"/>
                </a:solidFill>
                <a:effectLst/>
                <a:uLnTx/>
                <a:uFillTx/>
                <a:latin typeface="Helvetica"/>
                <a:ea typeface="+mn-ea"/>
                <a:cs typeface="+mn-cs"/>
              </a:rPr>
              <a:t>drift</a:t>
            </a:r>
            <a:r>
              <a:rPr kumimoji="0" lang="en-US" sz="1800" b="0" i="0" u="none" strike="noStrike" kern="1200" cap="none" spc="0" normalizeH="0" baseline="0" noProof="0" dirty="0">
                <a:ln>
                  <a:noFill/>
                </a:ln>
                <a:solidFill>
                  <a:srgbClr val="2774AE"/>
                </a:solidFill>
                <a:effectLst/>
                <a:uLnTx/>
                <a:uFillTx/>
                <a:latin typeface="Helvetica"/>
                <a:ea typeface="+mn-ea"/>
                <a:cs typeface="+mn-cs"/>
              </a:rPr>
              <a:t>≈100 V/cm</a:t>
            </a:r>
          </a:p>
        </p:txBody>
      </p:sp>
      <p:sp>
        <p:nvSpPr>
          <p:cNvPr id="16" name="TextBox 15">
            <a:extLst>
              <a:ext uri="{FF2B5EF4-FFF2-40B4-BE49-F238E27FC236}">
                <a16:creationId xmlns:a16="http://schemas.microsoft.com/office/drawing/2014/main" id="{65A70497-E3EC-7382-3BEF-3DA2416CBF16}"/>
              </a:ext>
            </a:extLst>
          </p:cNvPr>
          <p:cNvSpPr txBox="1"/>
          <p:nvPr/>
        </p:nvSpPr>
        <p:spPr>
          <a:xfrm>
            <a:off x="96361" y="1847783"/>
            <a:ext cx="2177896" cy="369332"/>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74AE"/>
                </a:solidFill>
                <a:effectLst/>
                <a:uLnTx/>
                <a:uFillTx/>
                <a:latin typeface="Helvetica"/>
                <a:ea typeface="+mn-ea"/>
                <a:cs typeface="+mn-cs"/>
              </a:rPr>
              <a:t>E</a:t>
            </a:r>
            <a:r>
              <a:rPr kumimoji="0" lang="en-US" sz="1800" b="0" i="0" u="none" strike="noStrike" kern="1200" cap="none" spc="0" normalizeH="0" baseline="-25000" noProof="0" dirty="0">
                <a:ln>
                  <a:noFill/>
                </a:ln>
                <a:solidFill>
                  <a:srgbClr val="2774AE"/>
                </a:solidFill>
                <a:effectLst/>
                <a:uLnTx/>
                <a:uFillTx/>
                <a:latin typeface="Helvetica"/>
                <a:ea typeface="+mn-ea"/>
                <a:cs typeface="+mn-cs"/>
              </a:rPr>
              <a:t>extraction</a:t>
            </a:r>
            <a:r>
              <a:rPr kumimoji="0" lang="en-US" sz="1800" b="0" i="0" u="none" strike="noStrike" kern="1200" cap="none" spc="0" normalizeH="0" baseline="0" noProof="0" dirty="0">
                <a:ln>
                  <a:noFill/>
                </a:ln>
                <a:solidFill>
                  <a:srgbClr val="2774AE"/>
                </a:solidFill>
                <a:effectLst/>
                <a:uLnTx/>
                <a:uFillTx/>
                <a:latin typeface="Helvetica"/>
                <a:ea typeface="+mn-ea"/>
                <a:cs typeface="+mn-cs"/>
              </a:rPr>
              <a:t>≈2.5 kV/cm</a:t>
            </a:r>
          </a:p>
        </p:txBody>
      </p:sp>
      <p:sp>
        <p:nvSpPr>
          <p:cNvPr id="17" name="Left Bracket 16">
            <a:extLst>
              <a:ext uri="{FF2B5EF4-FFF2-40B4-BE49-F238E27FC236}">
                <a16:creationId xmlns:a16="http://schemas.microsoft.com/office/drawing/2014/main" id="{D9088828-9E90-6458-D9F1-DF8C8B84AA6A}"/>
              </a:ext>
            </a:extLst>
          </p:cNvPr>
          <p:cNvSpPr/>
          <p:nvPr/>
        </p:nvSpPr>
        <p:spPr>
          <a:xfrm>
            <a:off x="2222075" y="1963405"/>
            <a:ext cx="330313" cy="186364"/>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57585B"/>
              </a:solidFill>
              <a:effectLst/>
              <a:uLnTx/>
              <a:uFillTx/>
              <a:latin typeface="Helvetica"/>
              <a:ea typeface="+mn-ea"/>
              <a:cs typeface="+mn-cs"/>
            </a:endParaRPr>
          </a:p>
        </p:txBody>
      </p:sp>
      <p:sp>
        <p:nvSpPr>
          <p:cNvPr id="18" name="TextBox 17">
            <a:extLst>
              <a:ext uri="{FF2B5EF4-FFF2-40B4-BE49-F238E27FC236}">
                <a16:creationId xmlns:a16="http://schemas.microsoft.com/office/drawing/2014/main" id="{4A1704EC-308F-D68E-FA59-3F75AF1522F7}"/>
              </a:ext>
            </a:extLst>
          </p:cNvPr>
          <p:cNvSpPr txBox="1"/>
          <p:nvPr/>
        </p:nvSpPr>
        <p:spPr>
          <a:xfrm>
            <a:off x="39914" y="2934446"/>
            <a:ext cx="2234343" cy="553998"/>
          </a:xfrm>
          <a:prstGeom prst="rect">
            <a:avLst/>
          </a:prstGeom>
          <a:noFill/>
          <a:ln>
            <a:noFill/>
          </a:ln>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7585B"/>
                </a:solidFill>
                <a:effectLst/>
                <a:uLnTx/>
                <a:uFillTx/>
                <a:latin typeface="Helvetica"/>
                <a:ea typeface="+mn-ea"/>
                <a:cs typeface="+mn-cs"/>
              </a:rPr>
              <a:t>Holds ~1.04 kg liquid xenon</a:t>
            </a:r>
          </a:p>
        </p:txBody>
      </p:sp>
      <p:pic>
        <p:nvPicPr>
          <p:cNvPr id="19" name="Picture 18">
            <a:extLst>
              <a:ext uri="{FF2B5EF4-FFF2-40B4-BE49-F238E27FC236}">
                <a16:creationId xmlns:a16="http://schemas.microsoft.com/office/drawing/2014/main" id="{D6A8A41A-1920-BC93-9C1F-6F1BE1489745}"/>
              </a:ext>
            </a:extLst>
          </p:cNvPr>
          <p:cNvPicPr>
            <a:picLocks noChangeAspect="1"/>
          </p:cNvPicPr>
          <p:nvPr/>
        </p:nvPicPr>
        <p:blipFill>
          <a:blip r:embed="rId3"/>
          <a:stretch>
            <a:fillRect/>
          </a:stretch>
        </p:blipFill>
        <p:spPr>
          <a:xfrm>
            <a:off x="5136636" y="954769"/>
            <a:ext cx="1848122" cy="3318755"/>
          </a:xfrm>
          <a:prstGeom prst="rect">
            <a:avLst/>
          </a:prstGeom>
        </p:spPr>
      </p:pic>
    </p:spTree>
    <p:extLst>
      <p:ext uri="{BB962C8B-B14F-4D97-AF65-F5344CB8AC3E}">
        <p14:creationId xmlns:p14="http://schemas.microsoft.com/office/powerpoint/2010/main" val="1822549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BA45CC-8724-DEDF-BF84-092E1F908C3B}"/>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7BF573D0-BFE2-BCE7-FC15-CAADDADADE36}"/>
              </a:ext>
            </a:extLst>
          </p:cNvPr>
          <p:cNvSpPr>
            <a:spLocks noGrp="1"/>
          </p:cNvSpPr>
          <p:nvPr>
            <p:ph type="sldNum" sz="quarter" idx="19"/>
          </p:nvPr>
        </p:nvSpPr>
        <p:spPr/>
        <p:txBody>
          <a:bodyPr/>
          <a:lstStyle/>
          <a:p>
            <a:fld id="{B6238B5B-F19C-E947-A0BC-87BD7983F871}" type="slidenum">
              <a:rPr lang="en-US" smtClean="0"/>
              <a:pPr/>
              <a:t>6</a:t>
            </a:fld>
            <a:endParaRPr lang="en-US" dirty="0"/>
          </a:p>
        </p:txBody>
      </p:sp>
      <p:sp>
        <p:nvSpPr>
          <p:cNvPr id="6" name="Title 5">
            <a:extLst>
              <a:ext uri="{FF2B5EF4-FFF2-40B4-BE49-F238E27FC236}">
                <a16:creationId xmlns:a16="http://schemas.microsoft.com/office/drawing/2014/main" id="{F2815269-3CCB-1667-4901-55B9CC4CEE95}"/>
              </a:ext>
            </a:extLst>
          </p:cNvPr>
          <p:cNvSpPr>
            <a:spLocks noGrp="1"/>
          </p:cNvSpPr>
          <p:nvPr>
            <p:ph type="title"/>
          </p:nvPr>
        </p:nvSpPr>
        <p:spPr/>
        <p:txBody>
          <a:bodyPr/>
          <a:lstStyle/>
          <a:p>
            <a:r>
              <a:rPr lang="en-US" dirty="0"/>
              <a:t>Simulating with GEANT4 and NEST</a:t>
            </a:r>
          </a:p>
        </p:txBody>
      </p:sp>
      <p:sp>
        <p:nvSpPr>
          <p:cNvPr id="7" name="Text Placeholder 6">
            <a:extLst>
              <a:ext uri="{FF2B5EF4-FFF2-40B4-BE49-F238E27FC236}">
                <a16:creationId xmlns:a16="http://schemas.microsoft.com/office/drawing/2014/main" id="{6C7A29B4-AD08-4D29-ABD8-6B28497EF0DF}"/>
              </a:ext>
            </a:extLst>
          </p:cNvPr>
          <p:cNvSpPr txBox="1">
            <a:spLocks/>
          </p:cNvSpPr>
          <p:nvPr/>
        </p:nvSpPr>
        <p:spPr>
          <a:xfrm>
            <a:off x="1097279" y="1197060"/>
            <a:ext cx="6949442" cy="219957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1400" b="0" kern="1200">
                <a:solidFill>
                  <a:srgbClr val="58595B"/>
                </a:solidFill>
                <a:latin typeface="+mn-lt"/>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r>
              <a:rPr lang="en-US" sz="1800"/>
              <a:t>GEANT4 (</a:t>
            </a:r>
            <a:r>
              <a:rPr lang="en-US" sz="1800" b="1"/>
              <a:t>GE</a:t>
            </a:r>
            <a:r>
              <a:rPr lang="en-US" sz="1800"/>
              <a:t>ometry </a:t>
            </a:r>
            <a:r>
              <a:rPr lang="en-US" sz="1800" b="1"/>
              <a:t>AN</a:t>
            </a:r>
            <a:r>
              <a:rPr lang="en-US" sz="1800"/>
              <a:t>d </a:t>
            </a:r>
            <a:r>
              <a:rPr lang="en-US" sz="1800" b="1"/>
              <a:t>T</a:t>
            </a:r>
            <a:r>
              <a:rPr lang="en-US" sz="1800"/>
              <a:t>racking 4) [6-8] - C++ based platform that uses Monte Carlo methods to simulate interactions between particles</a:t>
            </a:r>
          </a:p>
          <a:p>
            <a:pPr lvl="1"/>
            <a:r>
              <a:rPr lang="en-US" sz="1800"/>
              <a:t>Used for high-energy interactions and electric field</a:t>
            </a:r>
          </a:p>
          <a:p>
            <a:r>
              <a:rPr lang="en-US" sz="1800"/>
              <a:t>NEST (</a:t>
            </a:r>
            <a:r>
              <a:rPr lang="en-US" sz="1800" b="1"/>
              <a:t>N</a:t>
            </a:r>
            <a:r>
              <a:rPr lang="en-US" sz="1800"/>
              <a:t>oble </a:t>
            </a:r>
            <a:r>
              <a:rPr lang="en-US" sz="1800" b="1"/>
              <a:t>E</a:t>
            </a:r>
            <a:r>
              <a:rPr lang="en-US" sz="1800"/>
              <a:t>lement </a:t>
            </a:r>
            <a:r>
              <a:rPr lang="en-US" sz="1800" b="1"/>
              <a:t>S</a:t>
            </a:r>
            <a:r>
              <a:rPr lang="en-US" sz="1800"/>
              <a:t>imulation </a:t>
            </a:r>
            <a:r>
              <a:rPr lang="en-US" sz="1800" b="1"/>
              <a:t>T</a:t>
            </a:r>
            <a:r>
              <a:rPr lang="en-US" sz="1800"/>
              <a:t>echnique) [9-10] – used to model microphysics that lead to signal formation in noble liquid elements</a:t>
            </a:r>
          </a:p>
          <a:p>
            <a:pPr lvl="1"/>
            <a:r>
              <a:rPr lang="en-US" sz="1800"/>
              <a:t>Use on its own or with GEANT4 to create S1 and S2 signals</a:t>
            </a:r>
            <a:endParaRPr lang="en-US" sz="1800" dirty="0"/>
          </a:p>
        </p:txBody>
      </p:sp>
      <p:pic>
        <p:nvPicPr>
          <p:cNvPr id="8" name="Picture 2">
            <a:extLst>
              <a:ext uri="{FF2B5EF4-FFF2-40B4-BE49-F238E27FC236}">
                <a16:creationId xmlns:a16="http://schemas.microsoft.com/office/drawing/2014/main" id="{1FF223D4-9B38-5FD3-9FA6-1EA9718C9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79" y="3685346"/>
            <a:ext cx="2323736" cy="7745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oble Element Simulation Techniques Collaboration · GitHub">
            <a:extLst>
              <a:ext uri="{FF2B5EF4-FFF2-40B4-BE49-F238E27FC236}">
                <a16:creationId xmlns:a16="http://schemas.microsoft.com/office/drawing/2014/main" id="{4D03F5B4-7986-F46A-5C7F-B141BFE97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6200" y="3691387"/>
            <a:ext cx="981334" cy="981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63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AEE81A-2268-AB5E-FA37-885E49FD6C2F}"/>
              </a:ext>
            </a:extLst>
          </p:cNvPr>
          <p:cNvSpPr>
            <a:spLocks noGrp="1"/>
          </p:cNvSpPr>
          <p:nvPr>
            <p:ph type="body" sz="quarter" idx="13"/>
          </p:nvPr>
        </p:nvSpPr>
        <p:spPr>
          <a:xfrm>
            <a:off x="640079" y="1302779"/>
            <a:ext cx="4870630" cy="2800767"/>
          </a:xfrm>
        </p:spPr>
        <p:txBody>
          <a:bodyPr/>
          <a:lstStyle/>
          <a:p>
            <a:pPr marL="285750" indent="-285750">
              <a:buFont typeface="Arial" panose="020B0604020202020204" pitchFamily="34" charset="0"/>
              <a:buChar char="•"/>
            </a:pPr>
            <a:r>
              <a:rPr lang="en-US" sz="1800" b="1" dirty="0"/>
              <a:t>Detector geometry: </a:t>
            </a:r>
            <a:r>
              <a:rPr lang="en-US" sz="1800" dirty="0"/>
              <a:t>Convert CAD files to Geometry Description Markup Language (GDML) [11], native to GEANT4</a:t>
            </a:r>
          </a:p>
          <a:p>
            <a:pPr marL="285750" indent="-285750">
              <a:buFont typeface="Arial" panose="020B0604020202020204" pitchFamily="34" charset="0"/>
              <a:buChar char="•"/>
            </a:pPr>
            <a:r>
              <a:rPr lang="en-US" sz="1800" b="1" dirty="0"/>
              <a:t>Physics: </a:t>
            </a:r>
            <a:r>
              <a:rPr lang="en-US" sz="1800" dirty="0"/>
              <a:t>Enable relevant physics, implement NEST, and create custom stepping algorithm for electrons</a:t>
            </a:r>
          </a:p>
          <a:p>
            <a:pPr marL="285750" indent="-285750">
              <a:buFont typeface="Arial" panose="020B0604020202020204" pitchFamily="34" charset="0"/>
              <a:buChar char="•"/>
            </a:pPr>
            <a:r>
              <a:rPr lang="en-US" sz="1800" b="1" dirty="0"/>
              <a:t>Data collection:</a:t>
            </a:r>
            <a:r>
              <a:rPr lang="en-US" sz="1800" dirty="0"/>
              <a:t> Collect and export data from simulation runs for analysis</a:t>
            </a:r>
            <a:endParaRPr lang="en-US" sz="1800" b="1" dirty="0"/>
          </a:p>
          <a:p>
            <a:pPr marL="285750" indent="-285750">
              <a:buFont typeface="Arial" panose="020B0604020202020204" pitchFamily="34" charset="0"/>
              <a:buChar char="•"/>
            </a:pPr>
            <a:endParaRPr lang="en-US" sz="1800" b="1" dirty="0"/>
          </a:p>
        </p:txBody>
      </p:sp>
      <p:sp>
        <p:nvSpPr>
          <p:cNvPr id="4" name="Date Placeholder 3">
            <a:extLst>
              <a:ext uri="{FF2B5EF4-FFF2-40B4-BE49-F238E27FC236}">
                <a16:creationId xmlns:a16="http://schemas.microsoft.com/office/drawing/2014/main" id="{06C28AB0-7CDB-01BC-17B8-D7ABADAC8272}"/>
              </a:ext>
            </a:extLst>
          </p:cNvPr>
          <p:cNvSpPr>
            <a:spLocks noGrp="1"/>
          </p:cNvSpPr>
          <p:nvPr>
            <p:ph type="dt" sz="half" idx="18"/>
          </p:nvPr>
        </p:nvSpPr>
        <p:spPr/>
        <p:txBody>
          <a:bodyPr/>
          <a:lstStyle/>
          <a:p>
            <a:fld id="{2E97A3B5-6613-4F46-BF76-6FADC2B102EA}" type="datetime4">
              <a:rPr lang="en-US" smtClean="0"/>
              <a:t>October 24, 2026</a:t>
            </a:fld>
            <a:endParaRPr lang="en-US" dirty="0"/>
          </a:p>
        </p:txBody>
      </p:sp>
      <p:sp>
        <p:nvSpPr>
          <p:cNvPr id="5" name="Slide Number Placeholder 4">
            <a:extLst>
              <a:ext uri="{FF2B5EF4-FFF2-40B4-BE49-F238E27FC236}">
                <a16:creationId xmlns:a16="http://schemas.microsoft.com/office/drawing/2014/main" id="{E73FDFDA-8BA9-D983-6947-6FF48ADB18C4}"/>
              </a:ext>
            </a:extLst>
          </p:cNvPr>
          <p:cNvSpPr>
            <a:spLocks noGrp="1"/>
          </p:cNvSpPr>
          <p:nvPr>
            <p:ph type="sldNum" sz="quarter" idx="19"/>
          </p:nvPr>
        </p:nvSpPr>
        <p:spPr/>
        <p:txBody>
          <a:bodyPr/>
          <a:lstStyle/>
          <a:p>
            <a:fld id="{B6238B5B-F19C-E947-A0BC-87BD7983F871}" type="slidenum">
              <a:rPr lang="en-US" smtClean="0"/>
              <a:pPr/>
              <a:t>7</a:t>
            </a:fld>
            <a:endParaRPr lang="en-US" dirty="0"/>
          </a:p>
        </p:txBody>
      </p:sp>
      <p:sp>
        <p:nvSpPr>
          <p:cNvPr id="8" name="Title 7">
            <a:extLst>
              <a:ext uri="{FF2B5EF4-FFF2-40B4-BE49-F238E27FC236}">
                <a16:creationId xmlns:a16="http://schemas.microsoft.com/office/drawing/2014/main" id="{DF0CAD3B-A5D8-DB8D-40DB-2BEF771E8BB0}"/>
              </a:ext>
            </a:extLst>
          </p:cNvPr>
          <p:cNvSpPr>
            <a:spLocks noGrp="1"/>
          </p:cNvSpPr>
          <p:nvPr>
            <p:ph type="title"/>
          </p:nvPr>
        </p:nvSpPr>
        <p:spPr/>
        <p:txBody>
          <a:bodyPr/>
          <a:lstStyle/>
          <a:p>
            <a:r>
              <a:rPr lang="en-US" dirty="0"/>
              <a:t>Designing the Simulation</a:t>
            </a:r>
          </a:p>
        </p:txBody>
      </p:sp>
      <p:pic>
        <p:nvPicPr>
          <p:cNvPr id="10" name="Picture 9">
            <a:extLst>
              <a:ext uri="{FF2B5EF4-FFF2-40B4-BE49-F238E27FC236}">
                <a16:creationId xmlns:a16="http://schemas.microsoft.com/office/drawing/2014/main" id="{0987E27F-42BF-061D-D8FB-16A679476FB7}"/>
              </a:ext>
            </a:extLst>
          </p:cNvPr>
          <p:cNvPicPr>
            <a:picLocks noChangeAspect="1"/>
          </p:cNvPicPr>
          <p:nvPr/>
        </p:nvPicPr>
        <p:blipFill>
          <a:blip r:embed="rId2"/>
          <a:stretch>
            <a:fillRect/>
          </a:stretch>
        </p:blipFill>
        <p:spPr>
          <a:xfrm>
            <a:off x="5848143" y="1054022"/>
            <a:ext cx="2265953" cy="3035455"/>
          </a:xfrm>
          <a:prstGeom prst="rect">
            <a:avLst/>
          </a:prstGeom>
        </p:spPr>
      </p:pic>
      <p:sp>
        <p:nvSpPr>
          <p:cNvPr id="11" name="Text Placeholder 1">
            <a:extLst>
              <a:ext uri="{FF2B5EF4-FFF2-40B4-BE49-F238E27FC236}">
                <a16:creationId xmlns:a16="http://schemas.microsoft.com/office/drawing/2014/main" id="{EC62C2BE-8E27-5DFE-BD4C-A8C44242E9A7}"/>
              </a:ext>
            </a:extLst>
          </p:cNvPr>
          <p:cNvSpPr txBox="1">
            <a:spLocks/>
          </p:cNvSpPr>
          <p:nvPr/>
        </p:nvSpPr>
        <p:spPr>
          <a:xfrm>
            <a:off x="5599935" y="4083535"/>
            <a:ext cx="2812544" cy="553998"/>
          </a:xfrm>
          <a:prstGeom prst="rect">
            <a:avLst/>
          </a:prstGeom>
        </p:spPr>
        <p:txBody>
          <a:bodyPr vert="horz" lIns="0" tIns="0" rIns="0" bIns="0" rtlCol="0">
            <a:sp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400" b="0" i="0" kern="1200">
                <a:solidFill>
                  <a:srgbClr val="58595B"/>
                </a:solidFill>
                <a:latin typeface="Helvetica Regular" pitchFamily="2" charset="0"/>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pPr algn="ctr"/>
            <a:r>
              <a:rPr lang="en-US" sz="1200" b="1" dirty="0"/>
              <a:t>My simulation</a:t>
            </a:r>
            <a:r>
              <a:rPr lang="en-US" sz="1200" dirty="0"/>
              <a:t> of a 2.45 MeV neutron incident on the TPC, producing drift electrons and scintillation photons</a:t>
            </a:r>
          </a:p>
        </p:txBody>
      </p:sp>
    </p:spTree>
    <p:extLst>
      <p:ext uri="{BB962C8B-B14F-4D97-AF65-F5344CB8AC3E}">
        <p14:creationId xmlns:p14="http://schemas.microsoft.com/office/powerpoint/2010/main" val="933940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593C874-6153-D778-D243-FCF32FDA44A4}"/>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9808B85E-FF8E-D62B-8459-207DBE952E8E}"/>
              </a:ext>
            </a:extLst>
          </p:cNvPr>
          <p:cNvSpPr>
            <a:spLocks noGrp="1"/>
          </p:cNvSpPr>
          <p:nvPr>
            <p:ph type="sldNum" sz="quarter" idx="19"/>
          </p:nvPr>
        </p:nvSpPr>
        <p:spPr/>
        <p:txBody>
          <a:bodyPr/>
          <a:lstStyle/>
          <a:p>
            <a:fld id="{B6238B5B-F19C-E947-A0BC-87BD7983F871}" type="slidenum">
              <a:rPr lang="en-US" smtClean="0"/>
              <a:pPr/>
              <a:t>8</a:t>
            </a:fld>
            <a:endParaRPr lang="en-US" dirty="0"/>
          </a:p>
        </p:txBody>
      </p:sp>
      <p:sp>
        <p:nvSpPr>
          <p:cNvPr id="6" name="Title 5">
            <a:extLst>
              <a:ext uri="{FF2B5EF4-FFF2-40B4-BE49-F238E27FC236}">
                <a16:creationId xmlns:a16="http://schemas.microsoft.com/office/drawing/2014/main" id="{9DC62988-4DFF-BC2E-F197-79F1EB527098}"/>
              </a:ext>
            </a:extLst>
          </p:cNvPr>
          <p:cNvSpPr>
            <a:spLocks noGrp="1"/>
          </p:cNvSpPr>
          <p:nvPr>
            <p:ph type="title"/>
          </p:nvPr>
        </p:nvSpPr>
        <p:spPr/>
        <p:txBody>
          <a:bodyPr/>
          <a:lstStyle/>
          <a:p>
            <a:r>
              <a:rPr lang="en-US" dirty="0"/>
              <a:t>Virtual Reality Visualization with G4VR</a:t>
            </a:r>
          </a:p>
        </p:txBody>
      </p:sp>
      <p:sp>
        <p:nvSpPr>
          <p:cNvPr id="8" name="Text Placeholder 6">
            <a:extLst>
              <a:ext uri="{FF2B5EF4-FFF2-40B4-BE49-F238E27FC236}">
                <a16:creationId xmlns:a16="http://schemas.microsoft.com/office/drawing/2014/main" id="{099C5D6D-2BD4-512C-F87D-C7D6EF1DDC1B}"/>
              </a:ext>
            </a:extLst>
          </p:cNvPr>
          <p:cNvSpPr txBox="1">
            <a:spLocks/>
          </p:cNvSpPr>
          <p:nvPr/>
        </p:nvSpPr>
        <p:spPr>
          <a:xfrm>
            <a:off x="640079" y="1115608"/>
            <a:ext cx="4842573" cy="2800767"/>
          </a:xfrm>
          <a:prstGeom prst="rect">
            <a:avLst/>
          </a:prstGeom>
        </p:spPr>
        <p:txBody>
          <a:bodyPr vert="horz" lIns="365760" tIns="0" rIns="0" bIns="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1400" b="0" kern="1200">
                <a:solidFill>
                  <a:srgbClr val="58595B"/>
                </a:solidFill>
                <a:latin typeface="+mn-lt"/>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r>
              <a:rPr lang="en-US" sz="1800" dirty="0"/>
              <a:t>G4VR [12]: visualization tool developed by fellow UCLA undergraduate Benjamin </a:t>
            </a:r>
            <a:r>
              <a:rPr lang="en-US" sz="1800" dirty="0" err="1"/>
              <a:t>Jobilal</a:t>
            </a:r>
            <a:r>
              <a:rPr lang="en-US" sz="1800" dirty="0"/>
              <a:t> that allows GEANT4 runs to be viewed in virtual reality</a:t>
            </a:r>
          </a:p>
          <a:p>
            <a:r>
              <a:rPr lang="en-US" sz="1800" dirty="0"/>
              <a:t>View tracks, energy depositions in specific volumes, and time evolution</a:t>
            </a:r>
          </a:p>
          <a:p>
            <a:r>
              <a:rPr lang="en-US" sz="1800" dirty="0"/>
              <a:t>G4XR saves scene geometry as a .</a:t>
            </a:r>
            <a:r>
              <a:rPr lang="en-US" sz="1800" dirty="0" err="1"/>
              <a:t>glb</a:t>
            </a:r>
            <a:r>
              <a:rPr lang="en-US" sz="1800" dirty="0"/>
              <a:t> file and each run as an individual .bin file</a:t>
            </a:r>
          </a:p>
          <a:p>
            <a:r>
              <a:rPr lang="en-US" sz="1800" dirty="0"/>
              <a:t>Data stored on local server and parsed by G4VR to produce scenes in VR headset</a:t>
            </a:r>
          </a:p>
        </p:txBody>
      </p:sp>
      <p:pic>
        <p:nvPicPr>
          <p:cNvPr id="10" name="Picture 9">
            <a:extLst>
              <a:ext uri="{FF2B5EF4-FFF2-40B4-BE49-F238E27FC236}">
                <a16:creationId xmlns:a16="http://schemas.microsoft.com/office/drawing/2014/main" id="{C162F493-0EDE-A959-73C1-3272C1225C42}"/>
              </a:ext>
            </a:extLst>
          </p:cNvPr>
          <p:cNvPicPr>
            <a:picLocks noChangeAspect="1"/>
          </p:cNvPicPr>
          <p:nvPr/>
        </p:nvPicPr>
        <p:blipFill>
          <a:blip r:embed="rId2"/>
          <a:stretch>
            <a:fillRect/>
          </a:stretch>
        </p:blipFill>
        <p:spPr>
          <a:xfrm>
            <a:off x="5715000" y="1515345"/>
            <a:ext cx="3169216" cy="2112809"/>
          </a:xfrm>
          <a:prstGeom prst="rect">
            <a:avLst/>
          </a:prstGeom>
        </p:spPr>
      </p:pic>
    </p:spTree>
    <p:extLst>
      <p:ext uri="{BB962C8B-B14F-4D97-AF65-F5344CB8AC3E}">
        <p14:creationId xmlns:p14="http://schemas.microsoft.com/office/powerpoint/2010/main" val="233894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B042ED-C3FC-89EF-FCD4-697768FAADCE}"/>
              </a:ext>
            </a:extLst>
          </p:cNvPr>
          <p:cNvSpPr>
            <a:spLocks noGrp="1"/>
          </p:cNvSpPr>
          <p:nvPr>
            <p:ph type="dt" sz="half" idx="18"/>
          </p:nvPr>
        </p:nvSpPr>
        <p:spPr/>
        <p:txBody>
          <a:bodyPr/>
          <a:lstStyle/>
          <a:p>
            <a:fld id="{24D8B39A-01F2-FA4B-87F6-F02AC7945853}" type="datetime4">
              <a:rPr lang="en-US" smtClean="0"/>
              <a:t>October 24, 2026</a:t>
            </a:fld>
            <a:endParaRPr lang="en-US" dirty="0"/>
          </a:p>
        </p:txBody>
      </p:sp>
      <p:sp>
        <p:nvSpPr>
          <p:cNvPr id="3" name="Slide Number Placeholder 2">
            <a:extLst>
              <a:ext uri="{FF2B5EF4-FFF2-40B4-BE49-F238E27FC236}">
                <a16:creationId xmlns:a16="http://schemas.microsoft.com/office/drawing/2014/main" id="{8F6C2F2C-35FA-88EF-1763-2982808774F3}"/>
              </a:ext>
            </a:extLst>
          </p:cNvPr>
          <p:cNvSpPr>
            <a:spLocks noGrp="1"/>
          </p:cNvSpPr>
          <p:nvPr>
            <p:ph type="sldNum" sz="quarter" idx="19"/>
          </p:nvPr>
        </p:nvSpPr>
        <p:spPr/>
        <p:txBody>
          <a:bodyPr/>
          <a:lstStyle/>
          <a:p>
            <a:fld id="{B6238B5B-F19C-E947-A0BC-87BD7983F871}" type="slidenum">
              <a:rPr lang="en-US" smtClean="0"/>
              <a:pPr/>
              <a:t>9</a:t>
            </a:fld>
            <a:endParaRPr lang="en-US" dirty="0"/>
          </a:p>
        </p:txBody>
      </p:sp>
      <p:sp>
        <p:nvSpPr>
          <p:cNvPr id="13" name="Text Placeholder 3">
            <a:extLst>
              <a:ext uri="{FF2B5EF4-FFF2-40B4-BE49-F238E27FC236}">
                <a16:creationId xmlns:a16="http://schemas.microsoft.com/office/drawing/2014/main" id="{6C475126-FD0F-A416-9683-7DB3AA304191}"/>
              </a:ext>
            </a:extLst>
          </p:cNvPr>
          <p:cNvSpPr txBox="1">
            <a:spLocks/>
          </p:cNvSpPr>
          <p:nvPr/>
        </p:nvSpPr>
        <p:spPr>
          <a:xfrm>
            <a:off x="910858" y="4345102"/>
            <a:ext cx="7607225" cy="45207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1400" b="0" kern="1200">
                <a:solidFill>
                  <a:srgbClr val="58595B"/>
                </a:solidFill>
                <a:latin typeface="+mn-lt"/>
                <a:ea typeface="+mn-ea"/>
                <a:cs typeface="+mn-cs"/>
              </a:defRPr>
            </a:lvl1pPr>
            <a:lvl2pPr marL="44805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baseline="0">
                <a:solidFill>
                  <a:srgbClr val="58595B"/>
                </a:solidFill>
                <a:latin typeface="+mn-lt"/>
                <a:ea typeface="+mn-ea"/>
                <a:cs typeface="+mn-cs"/>
              </a:defRPr>
            </a:lvl2pPr>
            <a:lvl3pPr marL="72237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3pPr>
            <a:lvl4pPr marL="996696" indent="-173736" algn="l" defTabSz="685800" rtl="0" eaLnBrk="1" latinLnBrk="0" hangingPunct="1">
              <a:lnSpc>
                <a:spcPct val="90000"/>
              </a:lnSpc>
              <a:spcBef>
                <a:spcPts val="375"/>
              </a:spcBef>
              <a:spcAft>
                <a:spcPts val="0"/>
              </a:spcAft>
              <a:buFont typeface="Arial" panose="020B0604020202020204" pitchFamily="34" charset="0"/>
              <a:buChar char="•"/>
              <a:defRPr sz="1400" b="0" i="0" kern="1200">
                <a:solidFill>
                  <a:srgbClr val="58595B"/>
                </a:solidFill>
                <a:latin typeface="+mn-lt"/>
                <a:ea typeface="+mn-ea"/>
                <a:cs typeface="+mn-cs"/>
              </a:defRPr>
            </a:lvl4pPr>
            <a:lvl5pPr marL="1271016" indent="-173736" algn="l" defTabSz="685800" rtl="0" eaLnBrk="1" latinLnBrk="0" hangingPunct="1">
              <a:lnSpc>
                <a:spcPct val="90000"/>
              </a:lnSpc>
              <a:spcBef>
                <a:spcPts val="375"/>
              </a:spcBef>
              <a:spcAft>
                <a:spcPts val="0"/>
              </a:spcAft>
              <a:buFont typeface="Arial" panose="020B0604020202020204" pitchFamily="34" charset="0"/>
              <a:buChar char="•"/>
              <a:defRPr sz="1400" b="0" kern="1200">
                <a:solidFill>
                  <a:srgbClr val="58595B"/>
                </a:solidFill>
                <a:latin typeface="+mn-lt"/>
                <a:ea typeface="+mn-ea"/>
                <a:cs typeface="+mn-cs"/>
              </a:defRPr>
            </a:lvl5pPr>
            <a:lvl6pPr marL="628650" indent="-651510" algn="l" defTabSz="685800" rtl="0" eaLnBrk="1" latinLnBrk="0" hangingPunct="1">
              <a:lnSpc>
                <a:spcPct val="90000"/>
              </a:lnSpc>
              <a:spcBef>
                <a:spcPts val="0"/>
              </a:spcBef>
              <a:spcAft>
                <a:spcPts val="600"/>
              </a:spcAft>
              <a:buFont typeface="Arial" panose="020B0604020202020204" pitchFamily="34" charset="0"/>
              <a:buNone/>
              <a:defRPr sz="100" kern="1200">
                <a:solidFill>
                  <a:schemeClr val="tx1"/>
                </a:solidFill>
                <a:latin typeface="+mn-lt"/>
                <a:ea typeface="+mn-ea"/>
                <a:cs typeface="+mn-cs"/>
              </a:defRPr>
            </a:lvl6pPr>
            <a:lvl7pPr marL="557784" indent="-194310" algn="l" defTabSz="685800" rtl="0" eaLnBrk="1" latinLnBrk="0" hangingPunct="1">
              <a:lnSpc>
                <a:spcPct val="90000"/>
              </a:lnSpc>
              <a:spcBef>
                <a:spcPts val="0"/>
              </a:spcBef>
              <a:spcAft>
                <a:spcPts val="600"/>
              </a:spcAft>
              <a:buFont typeface="Arial" panose="020B0604020202020204" pitchFamily="34" charset="0"/>
              <a:buChar char="•"/>
              <a:defRPr sz="5400" kern="1200">
                <a:solidFill>
                  <a:schemeClr val="tx1"/>
                </a:solidFill>
                <a:latin typeface="+mn-lt"/>
                <a:ea typeface="+mn-ea"/>
                <a:cs typeface="+mn-cs"/>
              </a:defRPr>
            </a:lvl7pPr>
            <a:lvl8pPr marL="274320" indent="-171450" algn="l" defTabSz="685800" rtl="0" eaLnBrk="1" latinLnBrk="0" hangingPunct="1">
              <a:lnSpc>
                <a:spcPct val="90000"/>
              </a:lnSpc>
              <a:spcBef>
                <a:spcPts val="0"/>
              </a:spcBef>
              <a:spcAft>
                <a:spcPts val="600"/>
              </a:spcAft>
              <a:buFont typeface="Arial" panose="020B0604020202020204" pitchFamily="34" charset="0"/>
              <a:buChar char="•"/>
              <a:defRPr sz="1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4150" kern="1200">
                <a:solidFill>
                  <a:schemeClr val="tx1"/>
                </a:solidFill>
                <a:latin typeface="+mn-lt"/>
                <a:ea typeface="+mn-ea"/>
                <a:cs typeface="+mn-cs"/>
              </a:defRPr>
            </a:lvl9pPr>
          </a:lstStyle>
          <a:p>
            <a:pPr marL="0" indent="0" algn="ctr">
              <a:buNone/>
            </a:pPr>
            <a:r>
              <a:rPr lang="en-US" dirty="0"/>
              <a:t>Example scintillation event in GEANT4 simulation from incident 2.45 MeV neutron viewed in virtual reality via G4VR</a:t>
            </a:r>
          </a:p>
        </p:txBody>
      </p:sp>
      <p:pic>
        <p:nvPicPr>
          <p:cNvPr id="4" name="G4VRVideo">
            <a:hlinkClick r:id="" action="ppaction://media"/>
            <a:extLst>
              <a:ext uri="{FF2B5EF4-FFF2-40B4-BE49-F238E27FC236}">
                <a16:creationId xmlns:a16="http://schemas.microsoft.com/office/drawing/2014/main" id="{36B12DE9-C239-DEB6-6C6D-905AE5C6B172}"/>
              </a:ext>
            </a:extLst>
          </p:cNvPr>
          <p:cNvPicPr>
            <a:picLocks noChangeAspect="1"/>
          </p:cNvPicPr>
          <p:nvPr>
            <a:videoFile r:link="rId1"/>
            <p:extLst>
              <p:ext uri="{DAA4B4D4-6D71-4841-9C94-3DE7FCFB9230}">
                <p14:media xmlns:p14="http://schemas.microsoft.com/office/powerpoint/2010/main" r:embed="rId2">
                  <p14:trim end="12916"/>
                </p14:media>
              </p:ext>
            </p:extLst>
          </p:nvPr>
        </p:nvPicPr>
        <p:blipFill>
          <a:blip r:embed="rId4"/>
          <a:srcRect t="6543" b="10367"/>
          <a:stretch>
            <a:fillRect/>
          </a:stretch>
        </p:blipFill>
        <p:spPr>
          <a:xfrm>
            <a:off x="253917" y="204958"/>
            <a:ext cx="8661483" cy="4048202"/>
          </a:xfrm>
          <a:prstGeom prst="rect">
            <a:avLst/>
          </a:prstGeom>
        </p:spPr>
      </p:pic>
    </p:spTree>
    <p:extLst>
      <p:ext uri="{BB962C8B-B14F-4D97-AF65-F5344CB8AC3E}">
        <p14:creationId xmlns:p14="http://schemas.microsoft.com/office/powerpoint/2010/main" val="105001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5764E8-DEA6-520F-8EDE-08D1B548106B}"/>
              </a:ext>
            </a:extLst>
          </p:cNvPr>
          <p:cNvSpPr>
            <a:spLocks noGrp="1"/>
          </p:cNvSpPr>
          <p:nvPr>
            <p:ph type="body" sz="quarter" idx="13"/>
          </p:nvPr>
        </p:nvSpPr>
        <p:spPr>
          <a:xfrm>
            <a:off x="1097280" y="1188719"/>
            <a:ext cx="6858000" cy="1415772"/>
          </a:xfrm>
        </p:spPr>
        <p:txBody>
          <a:bodyPr/>
          <a:lstStyle/>
          <a:p>
            <a:pPr marL="285750" indent="-285750">
              <a:buFont typeface="Arial" panose="020B0604020202020204" pitchFamily="34" charset="0"/>
              <a:buChar char="•"/>
            </a:pPr>
            <a:r>
              <a:rPr lang="en-US" sz="1800" dirty="0"/>
              <a:t>Reach out to professors</a:t>
            </a:r>
          </a:p>
          <a:p>
            <a:pPr marL="285750" indent="-285750">
              <a:buFont typeface="Arial" panose="020B0604020202020204" pitchFamily="34" charset="0"/>
              <a:buChar char="•"/>
            </a:pPr>
            <a:r>
              <a:rPr lang="en-US" sz="1800" dirty="0"/>
              <a:t>Use the tools at your disposal (Professors, AI, YouTube, etc.)</a:t>
            </a:r>
          </a:p>
          <a:p>
            <a:pPr marL="285750" indent="-285750">
              <a:buFont typeface="Arial" panose="020B0604020202020204" pitchFamily="34" charset="0"/>
              <a:buChar char="•"/>
            </a:pPr>
            <a:r>
              <a:rPr lang="en-US" sz="1800" dirty="0"/>
              <a:t>Be willing to learn and don’t be afraid to </a:t>
            </a:r>
            <a:r>
              <a:rPr lang="en-US" sz="1800"/>
              <a:t>ask questions</a:t>
            </a:r>
            <a:endParaRPr lang="en-US" sz="1800" dirty="0"/>
          </a:p>
          <a:p>
            <a:pPr marL="285750" indent="-285750">
              <a:buFont typeface="Arial" panose="020B0604020202020204" pitchFamily="34" charset="0"/>
              <a:buChar char="•"/>
            </a:pPr>
            <a:r>
              <a:rPr lang="en-US" sz="1800" dirty="0"/>
              <a:t>Apply for scholarships/grants</a:t>
            </a:r>
          </a:p>
        </p:txBody>
      </p:sp>
      <p:sp>
        <p:nvSpPr>
          <p:cNvPr id="4" name="Date Placeholder 3">
            <a:extLst>
              <a:ext uri="{FF2B5EF4-FFF2-40B4-BE49-F238E27FC236}">
                <a16:creationId xmlns:a16="http://schemas.microsoft.com/office/drawing/2014/main" id="{6B750CD3-C5E8-3732-6FA0-CD235993B458}"/>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317A279E-61DE-6AF4-22C4-DAB3F52113BD}"/>
              </a:ext>
            </a:extLst>
          </p:cNvPr>
          <p:cNvSpPr>
            <a:spLocks noGrp="1"/>
          </p:cNvSpPr>
          <p:nvPr>
            <p:ph type="sldNum" sz="quarter" idx="19"/>
          </p:nvPr>
        </p:nvSpPr>
        <p:spPr/>
        <p:txBody>
          <a:bodyPr/>
          <a:lstStyle/>
          <a:p>
            <a:fld id="{B6238B5B-F19C-E947-A0BC-87BD7983F871}" type="slidenum">
              <a:rPr lang="en-US" smtClean="0"/>
              <a:pPr/>
              <a:t>10</a:t>
            </a:fld>
            <a:endParaRPr lang="en-US" dirty="0"/>
          </a:p>
        </p:txBody>
      </p:sp>
      <p:sp>
        <p:nvSpPr>
          <p:cNvPr id="6" name="Title 5">
            <a:extLst>
              <a:ext uri="{FF2B5EF4-FFF2-40B4-BE49-F238E27FC236}">
                <a16:creationId xmlns:a16="http://schemas.microsoft.com/office/drawing/2014/main" id="{BDF7F622-F29C-F71D-9425-16702746C42E}"/>
              </a:ext>
            </a:extLst>
          </p:cNvPr>
          <p:cNvSpPr>
            <a:spLocks noGrp="1"/>
          </p:cNvSpPr>
          <p:nvPr>
            <p:ph type="title"/>
          </p:nvPr>
        </p:nvSpPr>
        <p:spPr/>
        <p:txBody>
          <a:bodyPr/>
          <a:lstStyle/>
          <a:p>
            <a:r>
              <a:rPr lang="en-US" dirty="0"/>
              <a:t>How to Get Involved</a:t>
            </a:r>
          </a:p>
        </p:txBody>
      </p:sp>
    </p:spTree>
    <p:extLst>
      <p:ext uri="{BB962C8B-B14F-4D97-AF65-F5344CB8AC3E}">
        <p14:creationId xmlns:p14="http://schemas.microsoft.com/office/powerpoint/2010/main" val="4116273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F4B531-0F7B-1547-AF6D-DE0C367BABD4}"/>
              </a:ext>
            </a:extLst>
          </p:cNvPr>
          <p:cNvSpPr>
            <a:spLocks noGrp="1"/>
          </p:cNvSpPr>
          <p:nvPr>
            <p:ph type="dt" sz="half" idx="18"/>
          </p:nvPr>
        </p:nvSpPr>
        <p:spPr/>
        <p:txBody>
          <a:bodyPr/>
          <a:lstStyle/>
          <a:p>
            <a:fld id="{CD19E2CA-7A22-2A47-87A7-154317480B32}" type="datetime4">
              <a:rPr lang="en-US" smtClean="0"/>
              <a:t>October 24, 2026</a:t>
            </a:fld>
            <a:endParaRPr lang="en-US" dirty="0"/>
          </a:p>
        </p:txBody>
      </p:sp>
      <p:sp>
        <p:nvSpPr>
          <p:cNvPr id="3" name="Slide Number Placeholder 2">
            <a:extLst>
              <a:ext uri="{FF2B5EF4-FFF2-40B4-BE49-F238E27FC236}">
                <a16:creationId xmlns:a16="http://schemas.microsoft.com/office/drawing/2014/main" id="{4F727CC1-6055-134F-AE25-C68C4A9ED0E9}"/>
              </a:ext>
            </a:extLst>
          </p:cNvPr>
          <p:cNvSpPr>
            <a:spLocks noGrp="1"/>
          </p:cNvSpPr>
          <p:nvPr>
            <p:ph type="sldNum" sz="quarter" idx="19"/>
          </p:nvPr>
        </p:nvSpPr>
        <p:spPr/>
        <p:txBody>
          <a:bodyPr/>
          <a:lstStyle/>
          <a:p>
            <a:fld id="{B6238B5B-F19C-E947-A0BC-87BD7983F871}" type="slidenum">
              <a:rPr lang="en-US" smtClean="0"/>
              <a:pPr/>
              <a:t>11</a:t>
            </a:fld>
            <a:endParaRPr lang="en-US" dirty="0"/>
          </a:p>
        </p:txBody>
      </p:sp>
    </p:spTree>
    <p:extLst>
      <p:ext uri="{BB962C8B-B14F-4D97-AF65-F5344CB8AC3E}">
        <p14:creationId xmlns:p14="http://schemas.microsoft.com/office/powerpoint/2010/main" val="3957756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9E977F-5AE0-E03A-FD61-236C6798D9AC}"/>
              </a:ext>
            </a:extLst>
          </p:cNvPr>
          <p:cNvSpPr>
            <a:spLocks noGrp="1"/>
          </p:cNvSpPr>
          <p:nvPr>
            <p:ph type="body" sz="quarter" idx="13"/>
          </p:nvPr>
        </p:nvSpPr>
        <p:spPr>
          <a:xfrm>
            <a:off x="640078" y="982763"/>
            <a:ext cx="7772399" cy="3231654"/>
          </a:xfrm>
        </p:spPr>
        <p:txBody>
          <a:bodyPr/>
          <a:lstStyle/>
          <a:p>
            <a:pPr>
              <a:spcBef>
                <a:spcPts val="0"/>
              </a:spcBef>
            </a:pPr>
            <a:r>
              <a:rPr lang="en-US" sz="1000" dirty="0"/>
              <a:t>[1] B. J. Mount et al. “LUX-ZEPLIN (LZ) Technical Design Report”. 2017. </a:t>
            </a:r>
            <a:r>
              <a:rPr lang="en-US" sz="1000" dirty="0" err="1"/>
              <a:t>arXiv</a:t>
            </a:r>
            <a:r>
              <a:rPr lang="en-US" sz="1000" dirty="0"/>
              <a:t>: 1703.09144 [</a:t>
            </a:r>
            <a:r>
              <a:rPr lang="en-US" sz="1000" dirty="0" err="1"/>
              <a:t>physics.ins</a:t>
            </a:r>
            <a:r>
              <a:rPr lang="en-US" sz="1000" dirty="0"/>
              <a:t>-det]. url: </a:t>
            </a:r>
            <a:r>
              <a:rPr lang="en-US" sz="1000" dirty="0">
                <a:hlinkClick r:id="rId2"/>
              </a:rPr>
              <a:t>https://arxiv.org/abs/1703.09144</a:t>
            </a:r>
            <a:r>
              <a:rPr lang="en-US" sz="1000" dirty="0"/>
              <a:t>.</a:t>
            </a:r>
          </a:p>
          <a:p>
            <a:pPr>
              <a:spcBef>
                <a:spcPts val="0"/>
              </a:spcBef>
            </a:pPr>
            <a:r>
              <a:rPr lang="en-US" sz="1000" dirty="0"/>
              <a:t>[2] Kamaha Lab. (2026). University of California, Los Angeles. url: </a:t>
            </a:r>
            <a:r>
              <a:rPr lang="en-US" sz="1000" dirty="0">
                <a:hlinkClick r:id="rId3"/>
              </a:rPr>
              <a:t>https://kamahalab.pa.ucla.edu/</a:t>
            </a:r>
            <a:endParaRPr lang="en-US" sz="1000" dirty="0"/>
          </a:p>
          <a:p>
            <a:pPr>
              <a:spcBef>
                <a:spcPts val="0"/>
              </a:spcBef>
            </a:pPr>
            <a:r>
              <a:rPr lang="en-US" sz="1000" dirty="0"/>
              <a:t>[3] D.S. </a:t>
            </a:r>
            <a:r>
              <a:rPr lang="en-US" sz="1000" dirty="0" err="1"/>
              <a:t>Akerib</a:t>
            </a:r>
            <a:r>
              <a:rPr lang="en-US" sz="1000" dirty="0"/>
              <a:t> et al. “The LUX-ZEPLIN (LZ) experiment”. In: Nuclear Instruments and Methods in Physics Research Section A: Accelerators, Spectrometers, Detectors and Associated Equipment 953 (2020),p. 163047. </a:t>
            </a:r>
            <a:r>
              <a:rPr lang="en-US" sz="1000" dirty="0" err="1"/>
              <a:t>issn</a:t>
            </a:r>
            <a:r>
              <a:rPr lang="en-US" sz="1000" dirty="0"/>
              <a:t>: 0168-9002. </a:t>
            </a:r>
            <a:r>
              <a:rPr lang="en-US" sz="1000" dirty="0" err="1"/>
              <a:t>doi</a:t>
            </a:r>
            <a:r>
              <a:rPr lang="en-US" sz="1000" dirty="0"/>
              <a:t>: </a:t>
            </a:r>
            <a:r>
              <a:rPr lang="en-US" sz="1000" dirty="0">
                <a:hlinkClick r:id="rId4"/>
              </a:rPr>
              <a:t>https://doi.org/10.1016/j.nima.2019.163047</a:t>
            </a:r>
            <a:r>
              <a:rPr lang="en-US" sz="1000" dirty="0"/>
              <a:t>.</a:t>
            </a:r>
          </a:p>
          <a:p>
            <a:pPr>
              <a:spcBef>
                <a:spcPts val="0"/>
              </a:spcBef>
            </a:pPr>
            <a:r>
              <a:rPr lang="en-US" sz="1000" dirty="0"/>
              <a:t>[4] J. Aalbers et al. “The XLZD Design Book: towards the next-</a:t>
            </a:r>
            <a:r>
              <a:rPr lang="en-US" sz="1000" dirty="0" err="1"/>
              <a:t>generationliquid</a:t>
            </a:r>
            <a:r>
              <a:rPr lang="en-US" sz="1000" dirty="0"/>
              <a:t> xenon observatory for dark matter and neutrino physics”. In: </a:t>
            </a:r>
            <a:r>
              <a:rPr lang="en-US" sz="1000" dirty="0" err="1"/>
              <a:t>TheEuropean</a:t>
            </a:r>
            <a:r>
              <a:rPr lang="en-US" sz="1000" dirty="0"/>
              <a:t> Physical Journal C 85.10 (Oct. 2025). </a:t>
            </a:r>
            <a:r>
              <a:rPr lang="en-US" sz="1000" dirty="0" err="1"/>
              <a:t>issn</a:t>
            </a:r>
            <a:r>
              <a:rPr lang="en-US" sz="1000" dirty="0"/>
              <a:t>: 1434-6052. doi:10.1140/</a:t>
            </a:r>
            <a:r>
              <a:rPr lang="en-US" sz="1000" dirty="0" err="1"/>
              <a:t>epjc</a:t>
            </a:r>
            <a:r>
              <a:rPr lang="en-US" sz="1000" dirty="0"/>
              <a:t>/s10052-025-14810-w. url: </a:t>
            </a:r>
            <a:r>
              <a:rPr lang="en-US" sz="1000" dirty="0">
                <a:hlinkClick r:id="rId5"/>
              </a:rPr>
              <a:t>http://dx.doi.org/10.1140/epjc/s10052-025-14810-w</a:t>
            </a:r>
            <a:r>
              <a:rPr lang="en-US" sz="1000" dirty="0"/>
              <a:t>.</a:t>
            </a:r>
          </a:p>
          <a:p>
            <a:pPr>
              <a:spcBef>
                <a:spcPts val="0"/>
              </a:spcBef>
            </a:pPr>
            <a:r>
              <a:rPr lang="en-US" sz="1000" dirty="0"/>
              <a:t>[5] </a:t>
            </a:r>
            <a:r>
              <a:rPr lang="pt-BR" sz="1000" dirty="0"/>
              <a:t>A. Kamaha. “CALIX Detector Design”. 2025.</a:t>
            </a:r>
            <a:endParaRPr lang="en-US" sz="1000" dirty="0"/>
          </a:p>
          <a:p>
            <a:pPr>
              <a:spcBef>
                <a:spcPts val="0"/>
              </a:spcBef>
            </a:pPr>
            <a:r>
              <a:rPr lang="en-US" sz="1000" dirty="0"/>
              <a:t>[6] Geant4 - A Simulation Toolkit, S. Agostinelli et al., </a:t>
            </a:r>
            <a:r>
              <a:rPr lang="en-US" sz="1000" dirty="0" err="1"/>
              <a:t>Nucl</a:t>
            </a:r>
            <a:r>
              <a:rPr lang="en-US" sz="1000" dirty="0"/>
              <a:t>. </a:t>
            </a:r>
            <a:r>
              <a:rPr lang="en-US" sz="1000" dirty="0" err="1"/>
              <a:t>Instrum</a:t>
            </a:r>
            <a:r>
              <a:rPr lang="en-US" sz="1000" dirty="0"/>
              <a:t>. Meth. A 506 (2003) 250-303. https://www.sciencedirect.com/science/article/pii/S0168900203013688.</a:t>
            </a:r>
          </a:p>
          <a:p>
            <a:pPr>
              <a:spcBef>
                <a:spcPts val="0"/>
              </a:spcBef>
            </a:pPr>
            <a:r>
              <a:rPr lang="en-US" sz="1000" dirty="0"/>
              <a:t>[7] Geant4 Developments and Applications, J. Allison et al., IEEE Trans. </a:t>
            </a:r>
            <a:r>
              <a:rPr lang="en-US" sz="1000" dirty="0" err="1"/>
              <a:t>Nucl</a:t>
            </a:r>
            <a:r>
              <a:rPr lang="en-US" sz="1000" dirty="0"/>
              <a:t>. Sci. 53 (2006) 270-278. https://ieeexplore.ieee.org/xpls/abs_all.jsp?isnumber=33833&amp;arnumber=1610988&amp;count=33&amp;index=7.</a:t>
            </a:r>
          </a:p>
          <a:p>
            <a:pPr>
              <a:spcBef>
                <a:spcPts val="0"/>
              </a:spcBef>
            </a:pPr>
            <a:r>
              <a:rPr lang="en-US" sz="1000" dirty="0"/>
              <a:t>[8] Recent Developments in Geant4, J. Allison et al., </a:t>
            </a:r>
            <a:r>
              <a:rPr lang="en-US" sz="1000" dirty="0" err="1"/>
              <a:t>Nucl</a:t>
            </a:r>
            <a:r>
              <a:rPr lang="en-US" sz="1000" dirty="0"/>
              <a:t>. </a:t>
            </a:r>
            <a:r>
              <a:rPr lang="en-US" sz="1000" dirty="0" err="1"/>
              <a:t>Instrum</a:t>
            </a:r>
            <a:r>
              <a:rPr lang="en-US" sz="1000" dirty="0"/>
              <a:t>. Meth. A 835 (2016) 186-225. </a:t>
            </a:r>
            <a:r>
              <a:rPr lang="en-US" sz="1000" dirty="0">
                <a:hlinkClick r:id="rId6"/>
              </a:rPr>
              <a:t>https://www.sciencedirect.com/science/article/pii/S0168900216306957</a:t>
            </a:r>
            <a:r>
              <a:rPr lang="en-US" sz="1000" dirty="0"/>
              <a:t>.</a:t>
            </a:r>
          </a:p>
          <a:p>
            <a:pPr>
              <a:spcBef>
                <a:spcPts val="0"/>
              </a:spcBef>
            </a:pPr>
            <a:r>
              <a:rPr lang="en-US" sz="1000" dirty="0"/>
              <a:t>[9] M </a:t>
            </a:r>
            <a:r>
              <a:rPr lang="en-US" sz="1000" dirty="0" err="1"/>
              <a:t>Szydagis</a:t>
            </a:r>
            <a:r>
              <a:rPr lang="en-US" sz="1000" dirty="0"/>
              <a:t> et al. “NEST: a comprehensive model for scintillation </a:t>
            </a:r>
            <a:r>
              <a:rPr lang="en-US" sz="1000" dirty="0" err="1"/>
              <a:t>yieldin</a:t>
            </a:r>
            <a:r>
              <a:rPr lang="en-US" sz="1000" dirty="0"/>
              <a:t> liquid xenon”. In: Journal of Instrumentation 6.10 (Oct. 2011), P10002. </a:t>
            </a:r>
            <a:r>
              <a:rPr lang="en-US" sz="1000" dirty="0" err="1"/>
              <a:t>doi</a:t>
            </a:r>
            <a:r>
              <a:rPr lang="en-US" sz="1000" dirty="0"/>
              <a:t>: 10.1088/1748-0221/6/10/P10002. url: </a:t>
            </a:r>
            <a:r>
              <a:rPr lang="en-US" sz="1000" dirty="0">
                <a:hlinkClick r:id="rId7"/>
              </a:rPr>
              <a:t>https://doi.org/10.1088/1748-0221/6/10/P10002</a:t>
            </a:r>
            <a:r>
              <a:rPr lang="en-US" sz="1000" dirty="0"/>
              <a:t>.</a:t>
            </a:r>
          </a:p>
          <a:p>
            <a:pPr>
              <a:spcBef>
                <a:spcPts val="0"/>
              </a:spcBef>
            </a:pPr>
            <a:r>
              <a:rPr lang="en-US" sz="1000" dirty="0"/>
              <a:t>[10] </a:t>
            </a:r>
            <a:r>
              <a:rPr lang="fr-FR" sz="1000" dirty="0"/>
              <a:t>M. </a:t>
            </a:r>
            <a:r>
              <a:rPr lang="fr-FR" sz="1000" dirty="0" err="1"/>
              <a:t>Szydagis</a:t>
            </a:r>
            <a:r>
              <a:rPr lang="fr-FR" sz="1000" dirty="0"/>
              <a:t> et al. Noble </a:t>
            </a:r>
            <a:r>
              <a:rPr lang="fr-FR" sz="1000" dirty="0" err="1"/>
              <a:t>Element</a:t>
            </a:r>
            <a:r>
              <a:rPr lang="fr-FR" sz="1000" dirty="0"/>
              <a:t> Simulation Technique v2.0. Version v2.0.0. July 2018. </a:t>
            </a:r>
            <a:r>
              <a:rPr lang="fr-FR" sz="1000" dirty="0" err="1"/>
              <a:t>doi</a:t>
            </a:r>
            <a:r>
              <a:rPr lang="fr-FR" sz="1000" dirty="0"/>
              <a:t>: 10.5281/zenodo.1314669.</a:t>
            </a:r>
          </a:p>
          <a:p>
            <a:pPr>
              <a:spcBef>
                <a:spcPts val="0"/>
              </a:spcBef>
            </a:pPr>
            <a:r>
              <a:rPr lang="fr-FR" sz="1000" dirty="0"/>
              <a:t>[11] Witold Pokorski et al. </a:t>
            </a:r>
            <a:r>
              <a:rPr lang="en-US" sz="1000" dirty="0"/>
              <a:t>“Geometry Description Markup Language and its application-specific bindings” (2006). url: </a:t>
            </a:r>
            <a:r>
              <a:rPr lang="en-US" sz="1000" dirty="0">
                <a:hlinkClick r:id="rId8"/>
              </a:rPr>
              <a:t>https://indi.to/q3NQR</a:t>
            </a:r>
            <a:r>
              <a:rPr lang="en-US" sz="1000" dirty="0"/>
              <a:t>.</a:t>
            </a:r>
          </a:p>
          <a:p>
            <a:pPr>
              <a:spcBef>
                <a:spcPts val="0"/>
              </a:spcBef>
            </a:pPr>
            <a:r>
              <a:rPr lang="en-US" sz="1000" dirty="0"/>
              <a:t>[12] B. </a:t>
            </a:r>
            <a:r>
              <a:rPr lang="en-US" sz="1000" dirty="0" err="1"/>
              <a:t>Jobilal</a:t>
            </a:r>
            <a:r>
              <a:rPr lang="en-US" sz="1000" dirty="0"/>
              <a:t> et al. “A virtual reality extension for the Geant4 toolkit” (2026). </a:t>
            </a:r>
            <a:r>
              <a:rPr lang="en-US" sz="1000" dirty="0" err="1"/>
              <a:t>doi</a:t>
            </a:r>
            <a:r>
              <a:rPr lang="en-US" sz="1000" dirty="0"/>
              <a:t>: https://doi.org/10.48550/arXiv.2609.08926</a:t>
            </a:r>
          </a:p>
        </p:txBody>
      </p:sp>
      <p:sp>
        <p:nvSpPr>
          <p:cNvPr id="4" name="Date Placeholder 3">
            <a:extLst>
              <a:ext uri="{FF2B5EF4-FFF2-40B4-BE49-F238E27FC236}">
                <a16:creationId xmlns:a16="http://schemas.microsoft.com/office/drawing/2014/main" id="{780B6A6C-25A0-3FD4-3E3C-23840835727A}"/>
              </a:ext>
            </a:extLst>
          </p:cNvPr>
          <p:cNvSpPr>
            <a:spLocks noGrp="1"/>
          </p:cNvSpPr>
          <p:nvPr>
            <p:ph type="dt" sz="half" idx="18"/>
          </p:nvPr>
        </p:nvSpPr>
        <p:spPr/>
        <p:txBody>
          <a:bodyPr/>
          <a:lstStyle/>
          <a:p>
            <a:fld id="{FA6EA13E-D85D-234A-B454-2515B0E8FC3F}" type="datetime4">
              <a:rPr lang="en-US" smtClean="0"/>
              <a:t>October 24, 2026</a:t>
            </a:fld>
            <a:endParaRPr lang="en-US" dirty="0"/>
          </a:p>
        </p:txBody>
      </p:sp>
      <p:sp>
        <p:nvSpPr>
          <p:cNvPr id="5" name="Slide Number Placeholder 4">
            <a:extLst>
              <a:ext uri="{FF2B5EF4-FFF2-40B4-BE49-F238E27FC236}">
                <a16:creationId xmlns:a16="http://schemas.microsoft.com/office/drawing/2014/main" id="{450506BF-0502-850D-C273-2CED450B6C14}"/>
              </a:ext>
            </a:extLst>
          </p:cNvPr>
          <p:cNvSpPr>
            <a:spLocks noGrp="1"/>
          </p:cNvSpPr>
          <p:nvPr>
            <p:ph type="sldNum" sz="quarter" idx="19"/>
          </p:nvPr>
        </p:nvSpPr>
        <p:spPr/>
        <p:txBody>
          <a:bodyPr/>
          <a:lstStyle/>
          <a:p>
            <a:fld id="{B6238B5B-F19C-E947-A0BC-87BD7983F871}" type="slidenum">
              <a:rPr lang="en-US" smtClean="0"/>
              <a:pPr/>
              <a:t>12</a:t>
            </a:fld>
            <a:endParaRPr lang="en-US" dirty="0"/>
          </a:p>
        </p:txBody>
      </p:sp>
      <p:sp>
        <p:nvSpPr>
          <p:cNvPr id="6" name="Title 5">
            <a:extLst>
              <a:ext uri="{FF2B5EF4-FFF2-40B4-BE49-F238E27FC236}">
                <a16:creationId xmlns:a16="http://schemas.microsoft.com/office/drawing/2014/main" id="{AC59851D-5109-C480-10DE-91E7DACB5A82}"/>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2938880170"/>
      </p:ext>
    </p:extLst>
  </p:cSld>
  <p:clrMapOvr>
    <a:masterClrMapping/>
  </p:clrMapOvr>
</p:sld>
</file>

<file path=ppt/theme/theme1.xml><?xml version="1.0" encoding="utf-8"?>
<a:theme xmlns:a="http://schemas.openxmlformats.org/drawingml/2006/main" name="presentation-01-light">
  <a:themeElements>
    <a:clrScheme name="Brand-01-Colors">
      <a:dk1>
        <a:srgbClr val="57585B"/>
      </a:dk1>
      <a:lt1>
        <a:srgbClr val="FFFFFF"/>
      </a:lt1>
      <a:dk2>
        <a:srgbClr val="2774AE"/>
      </a:dk2>
      <a:lt2>
        <a:srgbClr val="FFFFFF"/>
      </a:lt2>
      <a:accent1>
        <a:srgbClr val="2774AE"/>
      </a:accent1>
      <a:accent2>
        <a:srgbClr val="898989"/>
      </a:accent2>
      <a:accent3>
        <a:srgbClr val="DAE6F4"/>
      </a:accent3>
      <a:accent4>
        <a:srgbClr val="8AB8E8"/>
      </a:accent4>
      <a:accent5>
        <a:srgbClr val="FFC72B"/>
      </a:accent5>
      <a:accent6>
        <a:srgbClr val="00375B"/>
      </a:accent6>
      <a:hlink>
        <a:srgbClr val="00375B"/>
      </a:hlink>
      <a:folHlink>
        <a:srgbClr val="5123B0"/>
      </a:folHlink>
    </a:clrScheme>
    <a:fontScheme name="Brand-StratComm">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Presentation1" id="{3E04E8B8-11FA-E649-9371-C7E26FFEAA93}" vid="{F579B5EC-11F9-A448-A60F-FC626C1FC18E}"/>
    </a:ext>
  </a:extLst>
</a:theme>
</file>

<file path=ppt/theme/theme2.xml><?xml version="1.0" encoding="utf-8"?>
<a:theme xmlns:a="http://schemas.openxmlformats.org/drawingml/2006/main" name="presentation-01-dark">
  <a:themeElements>
    <a:clrScheme name="Brand-01-Colors">
      <a:dk1>
        <a:srgbClr val="57585B"/>
      </a:dk1>
      <a:lt1>
        <a:srgbClr val="FFFFFF"/>
      </a:lt1>
      <a:dk2>
        <a:srgbClr val="2774AE"/>
      </a:dk2>
      <a:lt2>
        <a:srgbClr val="FFFFFF"/>
      </a:lt2>
      <a:accent1>
        <a:srgbClr val="2774AE"/>
      </a:accent1>
      <a:accent2>
        <a:srgbClr val="898989"/>
      </a:accent2>
      <a:accent3>
        <a:srgbClr val="DAE6F4"/>
      </a:accent3>
      <a:accent4>
        <a:srgbClr val="8AB8E8"/>
      </a:accent4>
      <a:accent5>
        <a:srgbClr val="FFC72B"/>
      </a:accent5>
      <a:accent6>
        <a:srgbClr val="00375B"/>
      </a:accent6>
      <a:hlink>
        <a:srgbClr val="00375B"/>
      </a:hlink>
      <a:folHlink>
        <a:srgbClr val="5123B0"/>
      </a:folHlink>
    </a:clrScheme>
    <a:fontScheme name="Brand-StratComm">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E04E8B8-11FA-E649-9371-C7E26FFEAA93}" vid="{088CCEDB-8790-5B4F-BA1F-7A08D2F1B03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VRWorkshop</Template>
  <TotalTime>73</TotalTime>
  <Words>1100</Words>
  <Application>Microsoft Office PowerPoint</Application>
  <PresentationFormat>On-screen Show (16:9)</PresentationFormat>
  <Paragraphs>89</Paragraphs>
  <Slides>12</Slides>
  <Notes>0</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Helvetica</vt:lpstr>
      <vt:lpstr>Helvetica Regular</vt:lpstr>
      <vt:lpstr>presentation-01-light</vt:lpstr>
      <vt:lpstr>presentation-01-dark</vt:lpstr>
      <vt:lpstr>PowerPoint Presentation</vt:lpstr>
      <vt:lpstr>More About Me</vt:lpstr>
      <vt:lpstr>Dual Phase Liquid Xenon TPCs</vt:lpstr>
      <vt:lpstr>UCLA Cali-X TPC</vt:lpstr>
      <vt:lpstr>UCLA Cali-X TPC</vt:lpstr>
      <vt:lpstr>Simulating with GEANT4 and NEST</vt:lpstr>
      <vt:lpstr>Designing the Simulation</vt:lpstr>
      <vt:lpstr>Virtual Reality Visualization with G4VR</vt:lpstr>
      <vt:lpstr>PowerPoint Presentation</vt:lpstr>
      <vt:lpstr>How to Get Involved</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Farhadian</dc:creator>
  <cp:lastModifiedBy>Nicholas Farhadian</cp:lastModifiedBy>
  <cp:revision>6</cp:revision>
  <dcterms:created xsi:type="dcterms:W3CDTF">2026-10-21T16:13:00Z</dcterms:created>
  <dcterms:modified xsi:type="dcterms:W3CDTF">2026-10-24T20:35:15Z</dcterms:modified>
</cp:coreProperties>
</file>