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561" r:id="rId1"/>
  </p:sldMasterIdLst>
  <p:notesMasterIdLst>
    <p:notesMasterId r:id="rId43"/>
  </p:notesMasterIdLst>
  <p:sldIdLst>
    <p:sldId id="256" r:id="rId2"/>
    <p:sldId id="257" r:id="rId3"/>
    <p:sldId id="259" r:id="rId4"/>
    <p:sldId id="260" r:id="rId5"/>
    <p:sldId id="261" r:id="rId6"/>
    <p:sldId id="262" r:id="rId7"/>
    <p:sldId id="317" r:id="rId8"/>
    <p:sldId id="263" r:id="rId9"/>
    <p:sldId id="315" r:id="rId10"/>
    <p:sldId id="264" r:id="rId11"/>
    <p:sldId id="316" r:id="rId12"/>
    <p:sldId id="266" r:id="rId13"/>
    <p:sldId id="267" r:id="rId14"/>
    <p:sldId id="306" r:id="rId15"/>
    <p:sldId id="268" r:id="rId16"/>
    <p:sldId id="269" r:id="rId17"/>
    <p:sldId id="270" r:id="rId18"/>
    <p:sldId id="271" r:id="rId19"/>
    <p:sldId id="272" r:id="rId20"/>
    <p:sldId id="313" r:id="rId21"/>
    <p:sldId id="307" r:id="rId22"/>
    <p:sldId id="309" r:id="rId23"/>
    <p:sldId id="310" r:id="rId24"/>
    <p:sldId id="278" r:id="rId25"/>
    <p:sldId id="282" r:id="rId26"/>
    <p:sldId id="279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3" r:id="rId35"/>
    <p:sldId id="294" r:id="rId36"/>
    <p:sldId id="314" r:id="rId37"/>
    <p:sldId id="298" r:id="rId38"/>
    <p:sldId id="305" r:id="rId39"/>
    <p:sldId id="283" r:id="rId40"/>
    <p:sldId id="284" r:id="rId41"/>
    <p:sldId id="311" r:id="rId42"/>
  </p:sldIdLst>
  <p:sldSz cx="20104100" cy="11309350"/>
  <p:notesSz cx="20104100" cy="113093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0"/>
    <p:restoredTop sz="94798"/>
  </p:normalViewPr>
  <p:slideViewPr>
    <p:cSldViewPr>
      <p:cViewPr varScale="1">
        <p:scale>
          <a:sx n="77" d="100"/>
          <a:sy n="77" d="100"/>
        </p:scale>
        <p:origin x="208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svg"/><Relationship Id="rId1" Type="http://schemas.openxmlformats.org/officeDocument/2006/relationships/image" Target="../media/image38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svg"/><Relationship Id="rId1" Type="http://schemas.openxmlformats.org/officeDocument/2006/relationships/image" Target="../media/image4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svg"/><Relationship Id="rId1" Type="http://schemas.openxmlformats.org/officeDocument/2006/relationships/image" Target="../media/image3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svg"/><Relationship Id="rId1" Type="http://schemas.openxmlformats.org/officeDocument/2006/relationships/image" Target="../media/image4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E08A2E-0B46-4032-BDA5-1F5FC7F61DF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70A1FA-A58F-495B-B7F6-3DF93A24487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Solution was found in 1980 (Dimopolous, Susskind, Raby).</a:t>
          </a:r>
        </a:p>
      </dgm:t>
    </dgm:pt>
    <dgm:pt modelId="{F08E1D78-A4B8-4367-9FA5-4AE03D2C392B}" type="parTrans" cxnId="{F3A3EE83-DE3D-4FDF-AB59-E89E3D0A1A8B}">
      <dgm:prSet/>
      <dgm:spPr/>
      <dgm:t>
        <a:bodyPr/>
        <a:lstStyle/>
        <a:p>
          <a:endParaRPr lang="en-US"/>
        </a:p>
      </dgm:t>
    </dgm:pt>
    <dgm:pt modelId="{0C49C1CE-CC36-49A6-ADD0-937A469A678D}" type="sibTrans" cxnId="{F3A3EE83-DE3D-4FDF-AB59-E89E3D0A1A8B}">
      <dgm:prSet/>
      <dgm:spPr/>
      <dgm:t>
        <a:bodyPr/>
        <a:lstStyle/>
        <a:p>
          <a:endParaRPr lang="en-US"/>
        </a:p>
      </dgm:t>
    </dgm:pt>
    <dgm:pt modelId="{36A4E288-114A-480C-B97B-B534F25D25C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Relies on confining </a:t>
          </a:r>
          <a:r>
            <a:rPr lang="en-US" b="1" i="1"/>
            <a:t>chiral gauge theories</a:t>
          </a:r>
          <a:r>
            <a:rPr lang="en-US"/>
            <a:t>.</a:t>
          </a:r>
        </a:p>
      </dgm:t>
    </dgm:pt>
    <dgm:pt modelId="{085DAF2A-679F-45A2-BEC1-DDE31FFEA24D}" type="parTrans" cxnId="{81BD501B-D1AC-4CCB-B8E9-CDB3E629EB67}">
      <dgm:prSet/>
      <dgm:spPr/>
      <dgm:t>
        <a:bodyPr/>
        <a:lstStyle/>
        <a:p>
          <a:endParaRPr lang="en-US"/>
        </a:p>
      </dgm:t>
    </dgm:pt>
    <dgm:pt modelId="{4B2182F1-2AEE-42F7-8321-1B21C4B0A3A9}" type="sibTrans" cxnId="{81BD501B-D1AC-4CCB-B8E9-CDB3E629EB67}">
      <dgm:prSet/>
      <dgm:spPr/>
      <dgm:t>
        <a:bodyPr/>
        <a:lstStyle/>
        <a:p>
          <a:endParaRPr lang="en-US"/>
        </a:p>
      </dgm:t>
    </dgm:pt>
    <dgm:pt modelId="{74AB30B7-C43B-4A53-BC39-413BADAF501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Main tools: large-N &amp; 't Hooft anomaly matching.</a:t>
          </a:r>
        </a:p>
      </dgm:t>
    </dgm:pt>
    <dgm:pt modelId="{363C3C87-7ADE-4189-A2C1-9805C3CCF870}" type="parTrans" cxnId="{7693937B-1285-452C-934F-58EEF7BD79B0}">
      <dgm:prSet/>
      <dgm:spPr/>
      <dgm:t>
        <a:bodyPr/>
        <a:lstStyle/>
        <a:p>
          <a:endParaRPr lang="en-US"/>
        </a:p>
      </dgm:t>
    </dgm:pt>
    <dgm:pt modelId="{38A53271-9E0A-4806-A099-0E8B50634134}" type="sibTrans" cxnId="{7693937B-1285-452C-934F-58EEF7BD79B0}">
      <dgm:prSet/>
      <dgm:spPr/>
      <dgm:t>
        <a:bodyPr/>
        <a:lstStyle/>
        <a:p>
          <a:endParaRPr lang="en-US"/>
        </a:p>
      </dgm:t>
    </dgm:pt>
    <dgm:pt modelId="{A49F268D-995A-473B-B8EC-FA05E70E9ECC}" type="pres">
      <dgm:prSet presAssocID="{F9E08A2E-0B46-4032-BDA5-1F5FC7F61DF0}" presName="root" presStyleCnt="0">
        <dgm:presLayoutVars>
          <dgm:dir/>
          <dgm:resizeHandles val="exact"/>
        </dgm:presLayoutVars>
      </dgm:prSet>
      <dgm:spPr/>
    </dgm:pt>
    <dgm:pt modelId="{D1AA2089-DA31-49D8-8D41-7368158614AE}" type="pres">
      <dgm:prSet presAssocID="{0670A1FA-A58F-495B-B7F6-3DF93A244871}" presName="compNode" presStyleCnt="0"/>
      <dgm:spPr/>
    </dgm:pt>
    <dgm:pt modelId="{74D3831A-8126-42FE-A249-F41EEDAFF975}" type="pres">
      <dgm:prSet presAssocID="{0670A1FA-A58F-495B-B7F6-3DF93A244871}" presName="bgRect" presStyleLbl="bgShp" presStyleIdx="0" presStyleCnt="3"/>
      <dgm:spPr/>
    </dgm:pt>
    <dgm:pt modelId="{3E1A6E43-6C1E-4D45-9EA9-1A3E38BFCE5B}" type="pres">
      <dgm:prSet presAssocID="{0670A1FA-A58F-495B-B7F6-3DF93A244871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85CC0B5C-2F9B-4E70-BCDF-05D6670CD6B4}" type="pres">
      <dgm:prSet presAssocID="{0670A1FA-A58F-495B-B7F6-3DF93A244871}" presName="spaceRect" presStyleCnt="0"/>
      <dgm:spPr/>
    </dgm:pt>
    <dgm:pt modelId="{2AE64025-CECC-4BC3-9950-C4A53344232A}" type="pres">
      <dgm:prSet presAssocID="{0670A1FA-A58F-495B-B7F6-3DF93A244871}" presName="parTx" presStyleLbl="revTx" presStyleIdx="0" presStyleCnt="3">
        <dgm:presLayoutVars>
          <dgm:chMax val="0"/>
          <dgm:chPref val="0"/>
        </dgm:presLayoutVars>
      </dgm:prSet>
      <dgm:spPr/>
    </dgm:pt>
    <dgm:pt modelId="{3D1D1454-9460-4497-A89A-4AF0F6272404}" type="pres">
      <dgm:prSet presAssocID="{0C49C1CE-CC36-49A6-ADD0-937A469A678D}" presName="sibTrans" presStyleCnt="0"/>
      <dgm:spPr/>
    </dgm:pt>
    <dgm:pt modelId="{6137BA73-710C-49DE-89F7-EBBA4430E2C0}" type="pres">
      <dgm:prSet presAssocID="{36A4E288-114A-480C-B97B-B534F25D25C7}" presName="compNode" presStyleCnt="0"/>
      <dgm:spPr/>
    </dgm:pt>
    <dgm:pt modelId="{86F93C89-2C69-40B3-8F77-E213CCED46CF}" type="pres">
      <dgm:prSet presAssocID="{36A4E288-114A-480C-B97B-B534F25D25C7}" presName="bgRect" presStyleLbl="bgShp" presStyleIdx="1" presStyleCnt="3"/>
      <dgm:spPr/>
    </dgm:pt>
    <dgm:pt modelId="{69869C28-8C31-4331-9480-76A9BF53BA9B}" type="pres">
      <dgm:prSet presAssocID="{36A4E288-114A-480C-B97B-B534F25D25C7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AB6C9615-4DC8-416F-B5BF-0252EE22E9EF}" type="pres">
      <dgm:prSet presAssocID="{36A4E288-114A-480C-B97B-B534F25D25C7}" presName="spaceRect" presStyleCnt="0"/>
      <dgm:spPr/>
    </dgm:pt>
    <dgm:pt modelId="{1B77EF17-D1E8-4741-A1E3-857F34D950D4}" type="pres">
      <dgm:prSet presAssocID="{36A4E288-114A-480C-B97B-B534F25D25C7}" presName="parTx" presStyleLbl="revTx" presStyleIdx="1" presStyleCnt="3">
        <dgm:presLayoutVars>
          <dgm:chMax val="0"/>
          <dgm:chPref val="0"/>
        </dgm:presLayoutVars>
      </dgm:prSet>
      <dgm:spPr/>
    </dgm:pt>
    <dgm:pt modelId="{CFEF8E2E-D665-4B01-B046-ECD58E0A7361}" type="pres">
      <dgm:prSet presAssocID="{4B2182F1-2AEE-42F7-8321-1B21C4B0A3A9}" presName="sibTrans" presStyleCnt="0"/>
      <dgm:spPr/>
    </dgm:pt>
    <dgm:pt modelId="{CEF3DC1E-C949-4F87-B2B3-F6EB7728516F}" type="pres">
      <dgm:prSet presAssocID="{74AB30B7-C43B-4A53-BC39-413BADAF5019}" presName="compNode" presStyleCnt="0"/>
      <dgm:spPr/>
    </dgm:pt>
    <dgm:pt modelId="{9FEBFD1F-9BCA-47BD-AAAB-8CAC2891E6A8}" type="pres">
      <dgm:prSet presAssocID="{74AB30B7-C43B-4A53-BC39-413BADAF5019}" presName="bgRect" presStyleLbl="bgShp" presStyleIdx="2" presStyleCnt="3"/>
      <dgm:spPr/>
    </dgm:pt>
    <dgm:pt modelId="{4245AE76-CB50-423A-9DA4-760EF341D30F}" type="pres">
      <dgm:prSet presAssocID="{74AB30B7-C43B-4A53-BC39-413BADAF5019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ning Tools"/>
        </a:ext>
      </dgm:extLst>
    </dgm:pt>
    <dgm:pt modelId="{1C2B9BE6-9194-44E3-8194-3D4757806ED5}" type="pres">
      <dgm:prSet presAssocID="{74AB30B7-C43B-4A53-BC39-413BADAF5019}" presName="spaceRect" presStyleCnt="0"/>
      <dgm:spPr/>
    </dgm:pt>
    <dgm:pt modelId="{9EE90CBA-1FA3-4C5A-ABFA-B329260DFCD0}" type="pres">
      <dgm:prSet presAssocID="{74AB30B7-C43B-4A53-BC39-413BADAF501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1BD501B-D1AC-4CCB-B8E9-CDB3E629EB67}" srcId="{F9E08A2E-0B46-4032-BDA5-1F5FC7F61DF0}" destId="{36A4E288-114A-480C-B97B-B534F25D25C7}" srcOrd="1" destOrd="0" parTransId="{085DAF2A-679F-45A2-BEC1-DDE31FFEA24D}" sibTransId="{4B2182F1-2AEE-42F7-8321-1B21C4B0A3A9}"/>
    <dgm:cxn modelId="{D2096C68-D4C9-4004-9C70-73302365DC4E}" type="presOf" srcId="{74AB30B7-C43B-4A53-BC39-413BADAF5019}" destId="{9EE90CBA-1FA3-4C5A-ABFA-B329260DFCD0}" srcOrd="0" destOrd="0" presId="urn:microsoft.com/office/officeart/2018/2/layout/IconVerticalSolidList"/>
    <dgm:cxn modelId="{FF4E4676-6647-4473-877A-50B527851397}" type="presOf" srcId="{0670A1FA-A58F-495B-B7F6-3DF93A244871}" destId="{2AE64025-CECC-4BC3-9950-C4A53344232A}" srcOrd="0" destOrd="0" presId="urn:microsoft.com/office/officeart/2018/2/layout/IconVerticalSolidList"/>
    <dgm:cxn modelId="{7693937B-1285-452C-934F-58EEF7BD79B0}" srcId="{F9E08A2E-0B46-4032-BDA5-1F5FC7F61DF0}" destId="{74AB30B7-C43B-4A53-BC39-413BADAF5019}" srcOrd="2" destOrd="0" parTransId="{363C3C87-7ADE-4189-A2C1-9805C3CCF870}" sibTransId="{38A53271-9E0A-4806-A099-0E8B50634134}"/>
    <dgm:cxn modelId="{F3A3EE83-DE3D-4FDF-AB59-E89E3D0A1A8B}" srcId="{F9E08A2E-0B46-4032-BDA5-1F5FC7F61DF0}" destId="{0670A1FA-A58F-495B-B7F6-3DF93A244871}" srcOrd="0" destOrd="0" parTransId="{F08E1D78-A4B8-4367-9FA5-4AE03D2C392B}" sibTransId="{0C49C1CE-CC36-49A6-ADD0-937A469A678D}"/>
    <dgm:cxn modelId="{E20A4085-C60A-4F02-A50A-2C570B9B717B}" type="presOf" srcId="{36A4E288-114A-480C-B97B-B534F25D25C7}" destId="{1B77EF17-D1E8-4741-A1E3-857F34D950D4}" srcOrd="0" destOrd="0" presId="urn:microsoft.com/office/officeart/2018/2/layout/IconVerticalSolidList"/>
    <dgm:cxn modelId="{4421C0E6-6975-4B98-9DAC-417B52267FF3}" type="presOf" srcId="{F9E08A2E-0B46-4032-BDA5-1F5FC7F61DF0}" destId="{A49F268D-995A-473B-B8EC-FA05E70E9ECC}" srcOrd="0" destOrd="0" presId="urn:microsoft.com/office/officeart/2018/2/layout/IconVerticalSolidList"/>
    <dgm:cxn modelId="{D65B9D0E-B720-405E-981E-8A61901912A7}" type="presParOf" srcId="{A49F268D-995A-473B-B8EC-FA05E70E9ECC}" destId="{D1AA2089-DA31-49D8-8D41-7368158614AE}" srcOrd="0" destOrd="0" presId="urn:microsoft.com/office/officeart/2018/2/layout/IconVerticalSolidList"/>
    <dgm:cxn modelId="{F31004B8-3185-41BB-92D9-5335B40F69F1}" type="presParOf" srcId="{D1AA2089-DA31-49D8-8D41-7368158614AE}" destId="{74D3831A-8126-42FE-A249-F41EEDAFF975}" srcOrd="0" destOrd="0" presId="urn:microsoft.com/office/officeart/2018/2/layout/IconVerticalSolidList"/>
    <dgm:cxn modelId="{2CE508C8-6D31-4CC6-A5FE-B3CD3428B316}" type="presParOf" srcId="{D1AA2089-DA31-49D8-8D41-7368158614AE}" destId="{3E1A6E43-6C1E-4D45-9EA9-1A3E38BFCE5B}" srcOrd="1" destOrd="0" presId="urn:microsoft.com/office/officeart/2018/2/layout/IconVerticalSolidList"/>
    <dgm:cxn modelId="{4C57C949-2E98-4414-A229-0BC481AB4AA1}" type="presParOf" srcId="{D1AA2089-DA31-49D8-8D41-7368158614AE}" destId="{85CC0B5C-2F9B-4E70-BCDF-05D6670CD6B4}" srcOrd="2" destOrd="0" presId="urn:microsoft.com/office/officeart/2018/2/layout/IconVerticalSolidList"/>
    <dgm:cxn modelId="{6F263A40-7C40-4860-832F-E9E28D2D815E}" type="presParOf" srcId="{D1AA2089-DA31-49D8-8D41-7368158614AE}" destId="{2AE64025-CECC-4BC3-9950-C4A53344232A}" srcOrd="3" destOrd="0" presId="urn:microsoft.com/office/officeart/2018/2/layout/IconVerticalSolidList"/>
    <dgm:cxn modelId="{C44F6B3B-FE0D-434C-8CC9-97FD27ADEDA9}" type="presParOf" srcId="{A49F268D-995A-473B-B8EC-FA05E70E9ECC}" destId="{3D1D1454-9460-4497-A89A-4AF0F6272404}" srcOrd="1" destOrd="0" presId="urn:microsoft.com/office/officeart/2018/2/layout/IconVerticalSolidList"/>
    <dgm:cxn modelId="{60409BFE-2EC3-42F4-9162-9B96F0A7FEE0}" type="presParOf" srcId="{A49F268D-995A-473B-B8EC-FA05E70E9ECC}" destId="{6137BA73-710C-49DE-89F7-EBBA4430E2C0}" srcOrd="2" destOrd="0" presId="urn:microsoft.com/office/officeart/2018/2/layout/IconVerticalSolidList"/>
    <dgm:cxn modelId="{BD19C380-1972-4B5B-9B76-14E93B8668DE}" type="presParOf" srcId="{6137BA73-710C-49DE-89F7-EBBA4430E2C0}" destId="{86F93C89-2C69-40B3-8F77-E213CCED46CF}" srcOrd="0" destOrd="0" presId="urn:microsoft.com/office/officeart/2018/2/layout/IconVerticalSolidList"/>
    <dgm:cxn modelId="{8982EC34-FA73-44D3-AD43-5E8DBB112760}" type="presParOf" srcId="{6137BA73-710C-49DE-89F7-EBBA4430E2C0}" destId="{69869C28-8C31-4331-9480-76A9BF53BA9B}" srcOrd="1" destOrd="0" presId="urn:microsoft.com/office/officeart/2018/2/layout/IconVerticalSolidList"/>
    <dgm:cxn modelId="{6E89F017-01FE-46EE-980D-67416DDFDBEB}" type="presParOf" srcId="{6137BA73-710C-49DE-89F7-EBBA4430E2C0}" destId="{AB6C9615-4DC8-416F-B5BF-0252EE22E9EF}" srcOrd="2" destOrd="0" presId="urn:microsoft.com/office/officeart/2018/2/layout/IconVerticalSolidList"/>
    <dgm:cxn modelId="{0059A762-35F2-4E07-907A-E9417BE2E0C8}" type="presParOf" srcId="{6137BA73-710C-49DE-89F7-EBBA4430E2C0}" destId="{1B77EF17-D1E8-4741-A1E3-857F34D950D4}" srcOrd="3" destOrd="0" presId="urn:microsoft.com/office/officeart/2018/2/layout/IconVerticalSolidList"/>
    <dgm:cxn modelId="{F71A5C2F-8D83-4770-B8FD-84F34507F57A}" type="presParOf" srcId="{A49F268D-995A-473B-B8EC-FA05E70E9ECC}" destId="{CFEF8E2E-D665-4B01-B046-ECD58E0A7361}" srcOrd="3" destOrd="0" presId="urn:microsoft.com/office/officeart/2018/2/layout/IconVerticalSolidList"/>
    <dgm:cxn modelId="{9414113A-14FC-496A-8F6F-0A3272B3C661}" type="presParOf" srcId="{A49F268D-995A-473B-B8EC-FA05E70E9ECC}" destId="{CEF3DC1E-C949-4F87-B2B3-F6EB7728516F}" srcOrd="4" destOrd="0" presId="urn:microsoft.com/office/officeart/2018/2/layout/IconVerticalSolidList"/>
    <dgm:cxn modelId="{D223B069-EE72-4A9D-BADE-583CC40EF4A5}" type="presParOf" srcId="{CEF3DC1E-C949-4F87-B2B3-F6EB7728516F}" destId="{9FEBFD1F-9BCA-47BD-AAAB-8CAC2891E6A8}" srcOrd="0" destOrd="0" presId="urn:microsoft.com/office/officeart/2018/2/layout/IconVerticalSolidList"/>
    <dgm:cxn modelId="{08CD246B-C131-4A6B-835F-641E868D8527}" type="presParOf" srcId="{CEF3DC1E-C949-4F87-B2B3-F6EB7728516F}" destId="{4245AE76-CB50-423A-9DA4-760EF341D30F}" srcOrd="1" destOrd="0" presId="urn:microsoft.com/office/officeart/2018/2/layout/IconVerticalSolidList"/>
    <dgm:cxn modelId="{9896CE4E-F11F-42F0-A222-FA9EE36B0CCB}" type="presParOf" srcId="{CEF3DC1E-C949-4F87-B2B3-F6EB7728516F}" destId="{1C2B9BE6-9194-44E3-8194-3D4757806ED5}" srcOrd="2" destOrd="0" presId="urn:microsoft.com/office/officeart/2018/2/layout/IconVerticalSolidList"/>
    <dgm:cxn modelId="{1C9157E5-CF0C-41A7-9175-7561AA55A0C5}" type="presParOf" srcId="{CEF3DC1E-C949-4F87-B2B3-F6EB7728516F}" destId="{9EE90CBA-1FA3-4C5A-ABFA-B329260DFCD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C38E07-CD97-4047-B01B-4013AE791F5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192269-21F2-4617-BDC4-984FA9E8DF1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Model must contain explicit </a:t>
          </a:r>
          <a:r>
            <a:rPr lang="en-US" i="1"/>
            <a:t>SU</a:t>
          </a:r>
          <a:r>
            <a:rPr lang="en-US"/>
            <a:t>(4)</a:t>
          </a:r>
          <a:r>
            <a:rPr lang="en-US" i="1" baseline="-20000"/>
            <a:t>F </a:t>
          </a:r>
          <a:r>
            <a:rPr lang="en-US"/>
            <a:t>breaking.</a:t>
          </a:r>
        </a:p>
      </dgm:t>
    </dgm:pt>
    <dgm:pt modelId="{FA8D96A4-933A-4BBC-AF5E-CAB06CB3C2BC}" type="parTrans" cxnId="{954B55EE-98A2-4E7B-87C7-DCDFCDD05233}">
      <dgm:prSet/>
      <dgm:spPr/>
      <dgm:t>
        <a:bodyPr/>
        <a:lstStyle/>
        <a:p>
          <a:endParaRPr lang="en-US"/>
        </a:p>
      </dgm:t>
    </dgm:pt>
    <dgm:pt modelId="{08B69512-858C-41DE-A863-80FA6D8E44B1}" type="sibTrans" cxnId="{954B55EE-98A2-4E7B-87C7-DCDFCDD05233}">
      <dgm:prSet/>
      <dgm:spPr/>
      <dgm:t>
        <a:bodyPr/>
        <a:lstStyle/>
        <a:p>
          <a:endParaRPr lang="en-US"/>
        </a:p>
      </dgm:t>
    </dgm:pt>
    <dgm:pt modelId="{BB9FCF92-86C2-4FCD-8426-464DFC25A1F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Vev is naturally correlated with direction of explicit breaking.</a:t>
          </a:r>
        </a:p>
      </dgm:t>
    </dgm:pt>
    <dgm:pt modelId="{8939B322-4A3A-41B5-A1E5-C9912906C710}" type="parTrans" cxnId="{7E3323E2-5590-4CF2-96AF-2DA36EA15AA9}">
      <dgm:prSet/>
      <dgm:spPr/>
      <dgm:t>
        <a:bodyPr/>
        <a:lstStyle/>
        <a:p>
          <a:endParaRPr lang="en-US"/>
        </a:p>
      </dgm:t>
    </dgm:pt>
    <dgm:pt modelId="{370421F2-03C9-4151-A25E-D3C3FAC448E0}" type="sibTrans" cxnId="{7E3323E2-5590-4CF2-96AF-2DA36EA15AA9}">
      <dgm:prSet/>
      <dgm:spPr/>
      <dgm:t>
        <a:bodyPr/>
        <a:lstStyle/>
        <a:p>
          <a:endParaRPr lang="en-US"/>
        </a:p>
      </dgm:t>
    </dgm:pt>
    <dgm:pt modelId="{0706CEF3-27A4-4FEC-A91F-F3629DEC072B}" type="pres">
      <dgm:prSet presAssocID="{A6C38E07-CD97-4047-B01B-4013AE791F55}" presName="root" presStyleCnt="0">
        <dgm:presLayoutVars>
          <dgm:dir/>
          <dgm:resizeHandles val="exact"/>
        </dgm:presLayoutVars>
      </dgm:prSet>
      <dgm:spPr/>
    </dgm:pt>
    <dgm:pt modelId="{A71A3E60-1F38-49E3-9D8E-F62430769947}" type="pres">
      <dgm:prSet presAssocID="{76192269-21F2-4617-BDC4-984FA9E8DF1C}" presName="compNode" presStyleCnt="0"/>
      <dgm:spPr/>
    </dgm:pt>
    <dgm:pt modelId="{374A3D45-AAB9-4AC2-8066-EDD3061899CD}" type="pres">
      <dgm:prSet presAssocID="{76192269-21F2-4617-BDC4-984FA9E8DF1C}" presName="bgRect" presStyleLbl="bgShp" presStyleIdx="0" presStyleCnt="2"/>
      <dgm:spPr/>
    </dgm:pt>
    <dgm:pt modelId="{92CEE06C-0221-47AC-9C61-29565640C0F5}" type="pres">
      <dgm:prSet presAssocID="{76192269-21F2-4617-BDC4-984FA9E8DF1C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ansfer"/>
        </a:ext>
      </dgm:extLst>
    </dgm:pt>
    <dgm:pt modelId="{09241EFF-3C66-4684-BBDD-A890EF60F87C}" type="pres">
      <dgm:prSet presAssocID="{76192269-21F2-4617-BDC4-984FA9E8DF1C}" presName="spaceRect" presStyleCnt="0"/>
      <dgm:spPr/>
    </dgm:pt>
    <dgm:pt modelId="{E7A2F7D2-71CE-48B1-A962-FD8A18039AB7}" type="pres">
      <dgm:prSet presAssocID="{76192269-21F2-4617-BDC4-984FA9E8DF1C}" presName="parTx" presStyleLbl="revTx" presStyleIdx="0" presStyleCnt="2">
        <dgm:presLayoutVars>
          <dgm:chMax val="0"/>
          <dgm:chPref val="0"/>
        </dgm:presLayoutVars>
      </dgm:prSet>
      <dgm:spPr/>
    </dgm:pt>
    <dgm:pt modelId="{47A8186C-6D51-454B-9879-F43EF8730224}" type="pres">
      <dgm:prSet presAssocID="{08B69512-858C-41DE-A863-80FA6D8E44B1}" presName="sibTrans" presStyleCnt="0"/>
      <dgm:spPr/>
    </dgm:pt>
    <dgm:pt modelId="{AD9FB692-CA0E-4DD8-9406-542019CF29DA}" type="pres">
      <dgm:prSet presAssocID="{BB9FCF92-86C2-4FCD-8426-464DFC25A1FD}" presName="compNode" presStyleCnt="0"/>
      <dgm:spPr/>
    </dgm:pt>
    <dgm:pt modelId="{04D91AC9-3427-467C-97D8-C79E3718D821}" type="pres">
      <dgm:prSet presAssocID="{BB9FCF92-86C2-4FCD-8426-464DFC25A1FD}" presName="bgRect" presStyleLbl="bgShp" presStyleIdx="1" presStyleCnt="2"/>
      <dgm:spPr/>
    </dgm:pt>
    <dgm:pt modelId="{B7275CEF-86FC-4095-9673-DAD37E5EC120}" type="pres">
      <dgm:prSet presAssocID="{BB9FCF92-86C2-4FCD-8426-464DFC25A1FD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A8C30F6B-CE0D-4428-B021-B61B8DD6E976}" type="pres">
      <dgm:prSet presAssocID="{BB9FCF92-86C2-4FCD-8426-464DFC25A1FD}" presName="spaceRect" presStyleCnt="0"/>
      <dgm:spPr/>
    </dgm:pt>
    <dgm:pt modelId="{3CC40732-1115-456F-BCEF-50113CE91538}" type="pres">
      <dgm:prSet presAssocID="{BB9FCF92-86C2-4FCD-8426-464DFC25A1FD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ABEA4B35-7D85-4A33-95B2-875652E1BF71}" type="presOf" srcId="{BB9FCF92-86C2-4FCD-8426-464DFC25A1FD}" destId="{3CC40732-1115-456F-BCEF-50113CE91538}" srcOrd="0" destOrd="0" presId="urn:microsoft.com/office/officeart/2018/2/layout/IconVerticalSolidList"/>
    <dgm:cxn modelId="{93FED347-48BC-4371-A15D-7B6EAAE079BD}" type="presOf" srcId="{A6C38E07-CD97-4047-B01B-4013AE791F55}" destId="{0706CEF3-27A4-4FEC-A91F-F3629DEC072B}" srcOrd="0" destOrd="0" presId="urn:microsoft.com/office/officeart/2018/2/layout/IconVerticalSolidList"/>
    <dgm:cxn modelId="{A51BEED0-C1DD-4B2D-9C9D-115EE9112155}" type="presOf" srcId="{76192269-21F2-4617-BDC4-984FA9E8DF1C}" destId="{E7A2F7D2-71CE-48B1-A962-FD8A18039AB7}" srcOrd="0" destOrd="0" presId="urn:microsoft.com/office/officeart/2018/2/layout/IconVerticalSolidList"/>
    <dgm:cxn modelId="{7E3323E2-5590-4CF2-96AF-2DA36EA15AA9}" srcId="{A6C38E07-CD97-4047-B01B-4013AE791F55}" destId="{BB9FCF92-86C2-4FCD-8426-464DFC25A1FD}" srcOrd="1" destOrd="0" parTransId="{8939B322-4A3A-41B5-A1E5-C9912906C710}" sibTransId="{370421F2-03C9-4151-A25E-D3C3FAC448E0}"/>
    <dgm:cxn modelId="{954B55EE-98A2-4E7B-87C7-DCDFCDD05233}" srcId="{A6C38E07-CD97-4047-B01B-4013AE791F55}" destId="{76192269-21F2-4617-BDC4-984FA9E8DF1C}" srcOrd="0" destOrd="0" parTransId="{FA8D96A4-933A-4BBC-AF5E-CAB06CB3C2BC}" sibTransId="{08B69512-858C-41DE-A863-80FA6D8E44B1}"/>
    <dgm:cxn modelId="{70DD1B2A-9C95-4235-999A-DD7B4098DC4C}" type="presParOf" srcId="{0706CEF3-27A4-4FEC-A91F-F3629DEC072B}" destId="{A71A3E60-1F38-49E3-9D8E-F62430769947}" srcOrd="0" destOrd="0" presId="urn:microsoft.com/office/officeart/2018/2/layout/IconVerticalSolidList"/>
    <dgm:cxn modelId="{A31FF520-388E-464A-BDE0-BEDC47394CE5}" type="presParOf" srcId="{A71A3E60-1F38-49E3-9D8E-F62430769947}" destId="{374A3D45-AAB9-4AC2-8066-EDD3061899CD}" srcOrd="0" destOrd="0" presId="urn:microsoft.com/office/officeart/2018/2/layout/IconVerticalSolidList"/>
    <dgm:cxn modelId="{C08EBB1A-B681-4531-AF63-3D2FE869964D}" type="presParOf" srcId="{A71A3E60-1F38-49E3-9D8E-F62430769947}" destId="{92CEE06C-0221-47AC-9C61-29565640C0F5}" srcOrd="1" destOrd="0" presId="urn:microsoft.com/office/officeart/2018/2/layout/IconVerticalSolidList"/>
    <dgm:cxn modelId="{20E15B73-EE25-4D2D-ABC2-1296C7B6F7AD}" type="presParOf" srcId="{A71A3E60-1F38-49E3-9D8E-F62430769947}" destId="{09241EFF-3C66-4684-BBDD-A890EF60F87C}" srcOrd="2" destOrd="0" presId="urn:microsoft.com/office/officeart/2018/2/layout/IconVerticalSolidList"/>
    <dgm:cxn modelId="{910A4843-1A99-433C-8DA3-62C3618E80FC}" type="presParOf" srcId="{A71A3E60-1F38-49E3-9D8E-F62430769947}" destId="{E7A2F7D2-71CE-48B1-A962-FD8A18039AB7}" srcOrd="3" destOrd="0" presId="urn:microsoft.com/office/officeart/2018/2/layout/IconVerticalSolidList"/>
    <dgm:cxn modelId="{4DBEB081-99AD-4188-8711-F936153AA5B7}" type="presParOf" srcId="{0706CEF3-27A4-4FEC-A91F-F3629DEC072B}" destId="{47A8186C-6D51-454B-9879-F43EF8730224}" srcOrd="1" destOrd="0" presId="urn:microsoft.com/office/officeart/2018/2/layout/IconVerticalSolidList"/>
    <dgm:cxn modelId="{F324EBC3-8229-4AF2-AC60-EEB7C5DB0CCF}" type="presParOf" srcId="{0706CEF3-27A4-4FEC-A91F-F3629DEC072B}" destId="{AD9FB692-CA0E-4DD8-9406-542019CF29DA}" srcOrd="2" destOrd="0" presId="urn:microsoft.com/office/officeart/2018/2/layout/IconVerticalSolidList"/>
    <dgm:cxn modelId="{BDCC178B-3BC4-4CED-8003-09F226FF647D}" type="presParOf" srcId="{AD9FB692-CA0E-4DD8-9406-542019CF29DA}" destId="{04D91AC9-3427-467C-97D8-C79E3718D821}" srcOrd="0" destOrd="0" presId="urn:microsoft.com/office/officeart/2018/2/layout/IconVerticalSolidList"/>
    <dgm:cxn modelId="{6AAB161A-F39C-44BA-A343-8E50677D9913}" type="presParOf" srcId="{AD9FB692-CA0E-4DD8-9406-542019CF29DA}" destId="{B7275CEF-86FC-4095-9673-DAD37E5EC120}" srcOrd="1" destOrd="0" presId="urn:microsoft.com/office/officeart/2018/2/layout/IconVerticalSolidList"/>
    <dgm:cxn modelId="{93C21D2A-A3E4-434F-903A-270CD0F21679}" type="presParOf" srcId="{AD9FB692-CA0E-4DD8-9406-542019CF29DA}" destId="{A8C30F6B-CE0D-4428-B021-B61B8DD6E976}" srcOrd="2" destOrd="0" presId="urn:microsoft.com/office/officeart/2018/2/layout/IconVerticalSolidList"/>
    <dgm:cxn modelId="{0B5C05C2-B293-4E19-B7A7-920F79FC7F18}" type="presParOf" srcId="{AD9FB692-CA0E-4DD8-9406-542019CF29DA}" destId="{3CC40732-1115-456F-BCEF-50113CE9153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0FA50F-8FAB-45BB-B71F-638B0B64093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0D4ACB-1813-43DF-A9B7-3FB5466AA5C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Light Higgs will require </a:t>
          </a:r>
          <a:r>
            <a:rPr lang="en-US" b="1" i="1"/>
            <a:t>fine-tuning </a:t>
          </a:r>
          <a:r>
            <a:rPr lang="en-US"/>
            <a:t>(we will live with it).</a:t>
          </a:r>
        </a:p>
      </dgm:t>
    </dgm:pt>
    <dgm:pt modelId="{4C0E3A69-5566-46F3-9165-A762CB1B0600}" type="parTrans" cxnId="{B9C70039-1353-4512-AD40-76C9FF83FA9C}">
      <dgm:prSet/>
      <dgm:spPr/>
      <dgm:t>
        <a:bodyPr/>
        <a:lstStyle/>
        <a:p>
          <a:endParaRPr lang="en-US"/>
        </a:p>
      </dgm:t>
    </dgm:pt>
    <dgm:pt modelId="{C8F1654F-DEFE-41CB-A45D-80D482810FF2}" type="sibTrans" cxnId="{B9C70039-1353-4512-AD40-76C9FF83FA9C}">
      <dgm:prSet/>
      <dgm:spPr/>
      <dgm:t>
        <a:bodyPr/>
        <a:lstStyle/>
        <a:p>
          <a:endParaRPr lang="en-US"/>
        </a:p>
      </dgm:t>
    </dgm:pt>
    <dgm:pt modelId="{2F39001A-E6D6-490E-8ECF-41C7EF2865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Attractive binding can produce vevs.</a:t>
          </a:r>
        </a:p>
      </dgm:t>
    </dgm:pt>
    <dgm:pt modelId="{1EAD42AC-B023-475D-814D-2674D4DE4228}" type="parTrans" cxnId="{E9A802EC-85FF-4949-8544-CF62DB7FC770}">
      <dgm:prSet/>
      <dgm:spPr/>
      <dgm:t>
        <a:bodyPr/>
        <a:lstStyle/>
        <a:p>
          <a:endParaRPr lang="en-US"/>
        </a:p>
      </dgm:t>
    </dgm:pt>
    <dgm:pt modelId="{1E0D7954-CC97-4350-AD46-8915416B2960}" type="sibTrans" cxnId="{E9A802EC-85FF-4949-8544-CF62DB7FC770}">
      <dgm:prSet/>
      <dgm:spPr/>
      <dgm:t>
        <a:bodyPr/>
        <a:lstStyle/>
        <a:p>
          <a:endParaRPr lang="en-US"/>
        </a:p>
      </dgm:t>
    </dgm:pt>
    <dgm:pt modelId="{E57D30CC-1379-4F17-9A50-4AA47C40299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Constituents with QCD + large Yukawa couplings.</a:t>
          </a:r>
        </a:p>
      </dgm:t>
    </dgm:pt>
    <dgm:pt modelId="{9A60E909-B180-481F-A9E0-D7135017E1B5}" type="parTrans" cxnId="{54425023-C688-48C7-B957-0090052343EF}">
      <dgm:prSet/>
      <dgm:spPr/>
      <dgm:t>
        <a:bodyPr/>
        <a:lstStyle/>
        <a:p>
          <a:endParaRPr lang="en-US"/>
        </a:p>
      </dgm:t>
    </dgm:pt>
    <dgm:pt modelId="{60314535-1BB1-4EB3-B116-B6124C09EC0B}" type="sibTrans" cxnId="{54425023-C688-48C7-B957-0090052343EF}">
      <dgm:prSet/>
      <dgm:spPr/>
      <dgm:t>
        <a:bodyPr/>
        <a:lstStyle/>
        <a:p>
          <a:endParaRPr lang="en-US"/>
        </a:p>
      </dgm:t>
    </dgm:pt>
    <dgm:pt modelId="{B1C9FB96-36E5-4B7B-9551-89CF4D98BE66}" type="pres">
      <dgm:prSet presAssocID="{D80FA50F-8FAB-45BB-B71F-638B0B64093E}" presName="root" presStyleCnt="0">
        <dgm:presLayoutVars>
          <dgm:dir/>
          <dgm:resizeHandles val="exact"/>
        </dgm:presLayoutVars>
      </dgm:prSet>
      <dgm:spPr/>
    </dgm:pt>
    <dgm:pt modelId="{EEE843D3-75BE-41BA-B860-0FE8EED22240}" type="pres">
      <dgm:prSet presAssocID="{570D4ACB-1813-43DF-A9B7-3FB5466AA5C0}" presName="compNode" presStyleCnt="0"/>
      <dgm:spPr/>
    </dgm:pt>
    <dgm:pt modelId="{A8C01C2D-9BFB-4C5E-9C0E-EA292B9BF9D6}" type="pres">
      <dgm:prSet presAssocID="{570D4ACB-1813-43DF-A9B7-3FB5466AA5C0}" presName="bgRect" presStyleLbl="bgShp" presStyleIdx="0" presStyleCnt="3"/>
      <dgm:spPr/>
    </dgm:pt>
    <dgm:pt modelId="{3B9195C5-661E-4CF4-BA70-D7DF88878FEB}" type="pres">
      <dgm:prSet presAssocID="{570D4ACB-1813-43DF-A9B7-3FB5466AA5C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0276FBA9-E515-4B78-8BBD-B6EBE464E390}" type="pres">
      <dgm:prSet presAssocID="{570D4ACB-1813-43DF-A9B7-3FB5466AA5C0}" presName="spaceRect" presStyleCnt="0"/>
      <dgm:spPr/>
    </dgm:pt>
    <dgm:pt modelId="{4E89E615-55BD-4EDE-BAB8-EBD5F80DC391}" type="pres">
      <dgm:prSet presAssocID="{570D4ACB-1813-43DF-A9B7-3FB5466AA5C0}" presName="parTx" presStyleLbl="revTx" presStyleIdx="0" presStyleCnt="3">
        <dgm:presLayoutVars>
          <dgm:chMax val="0"/>
          <dgm:chPref val="0"/>
        </dgm:presLayoutVars>
      </dgm:prSet>
      <dgm:spPr/>
    </dgm:pt>
    <dgm:pt modelId="{39D8A5FA-6159-4D5B-B005-E07740DF4375}" type="pres">
      <dgm:prSet presAssocID="{C8F1654F-DEFE-41CB-A45D-80D482810FF2}" presName="sibTrans" presStyleCnt="0"/>
      <dgm:spPr/>
    </dgm:pt>
    <dgm:pt modelId="{8BD8AA1C-BAFF-4516-A963-A242A12CC848}" type="pres">
      <dgm:prSet presAssocID="{2F39001A-E6D6-490E-8ECF-41C7EF286585}" presName="compNode" presStyleCnt="0"/>
      <dgm:spPr/>
    </dgm:pt>
    <dgm:pt modelId="{2B0F34AD-1F5D-4AB7-BD97-CBD98A03E18B}" type="pres">
      <dgm:prSet presAssocID="{2F39001A-E6D6-490E-8ECF-41C7EF286585}" presName="bgRect" presStyleLbl="bgShp" presStyleIdx="1" presStyleCnt="3"/>
      <dgm:spPr/>
    </dgm:pt>
    <dgm:pt modelId="{996C344B-A470-4414-A646-ACE434E087C3}" type="pres">
      <dgm:prSet presAssocID="{2F39001A-E6D6-490E-8ECF-41C7EF286585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0FACD649-5E48-4920-B0A8-7EEF74FD3C22}" type="pres">
      <dgm:prSet presAssocID="{2F39001A-E6D6-490E-8ECF-41C7EF286585}" presName="spaceRect" presStyleCnt="0"/>
      <dgm:spPr/>
    </dgm:pt>
    <dgm:pt modelId="{5B5F50A8-1B16-48F3-AD55-9A8AA340C8DF}" type="pres">
      <dgm:prSet presAssocID="{2F39001A-E6D6-490E-8ECF-41C7EF286585}" presName="parTx" presStyleLbl="revTx" presStyleIdx="1" presStyleCnt="3">
        <dgm:presLayoutVars>
          <dgm:chMax val="0"/>
          <dgm:chPref val="0"/>
        </dgm:presLayoutVars>
      </dgm:prSet>
      <dgm:spPr/>
    </dgm:pt>
    <dgm:pt modelId="{FAF95602-4406-425F-93F9-1353F9FFAF98}" type="pres">
      <dgm:prSet presAssocID="{1E0D7954-CC97-4350-AD46-8915416B2960}" presName="sibTrans" presStyleCnt="0"/>
      <dgm:spPr/>
    </dgm:pt>
    <dgm:pt modelId="{5EB6F8C4-E9FE-4FFC-8EB8-A17393EA1D22}" type="pres">
      <dgm:prSet presAssocID="{E57D30CC-1379-4F17-9A50-4AA47C402997}" presName="compNode" presStyleCnt="0"/>
      <dgm:spPr/>
    </dgm:pt>
    <dgm:pt modelId="{BF315B59-1E82-4DCD-8E47-7D2ADD90F123}" type="pres">
      <dgm:prSet presAssocID="{E57D30CC-1379-4F17-9A50-4AA47C402997}" presName="bgRect" presStyleLbl="bgShp" presStyleIdx="2" presStyleCnt="3"/>
      <dgm:spPr/>
    </dgm:pt>
    <dgm:pt modelId="{F2BB0018-EF06-425F-A6B9-850B62ACD622}" type="pres">
      <dgm:prSet presAssocID="{E57D30CC-1379-4F17-9A50-4AA47C402997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6FAD0107-B863-45CE-93AA-1CCF47123ADA}" type="pres">
      <dgm:prSet presAssocID="{E57D30CC-1379-4F17-9A50-4AA47C402997}" presName="spaceRect" presStyleCnt="0"/>
      <dgm:spPr/>
    </dgm:pt>
    <dgm:pt modelId="{72FE553D-33E3-4D0C-8523-0922551C1F1F}" type="pres">
      <dgm:prSet presAssocID="{E57D30CC-1379-4F17-9A50-4AA47C40299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778180D-44C2-4351-A73A-5A7F273E992D}" type="presOf" srcId="{2F39001A-E6D6-490E-8ECF-41C7EF286585}" destId="{5B5F50A8-1B16-48F3-AD55-9A8AA340C8DF}" srcOrd="0" destOrd="0" presId="urn:microsoft.com/office/officeart/2018/2/layout/IconVerticalSolidList"/>
    <dgm:cxn modelId="{54425023-C688-48C7-B957-0090052343EF}" srcId="{D80FA50F-8FAB-45BB-B71F-638B0B64093E}" destId="{E57D30CC-1379-4F17-9A50-4AA47C402997}" srcOrd="2" destOrd="0" parTransId="{9A60E909-B180-481F-A9E0-D7135017E1B5}" sibTransId="{60314535-1BB1-4EB3-B116-B6124C09EC0B}"/>
    <dgm:cxn modelId="{42C55337-4705-4E9B-BA47-8308B785278D}" type="presOf" srcId="{E57D30CC-1379-4F17-9A50-4AA47C402997}" destId="{72FE553D-33E3-4D0C-8523-0922551C1F1F}" srcOrd="0" destOrd="0" presId="urn:microsoft.com/office/officeart/2018/2/layout/IconVerticalSolidList"/>
    <dgm:cxn modelId="{B9C70039-1353-4512-AD40-76C9FF83FA9C}" srcId="{D80FA50F-8FAB-45BB-B71F-638B0B64093E}" destId="{570D4ACB-1813-43DF-A9B7-3FB5466AA5C0}" srcOrd="0" destOrd="0" parTransId="{4C0E3A69-5566-46F3-9165-A762CB1B0600}" sibTransId="{C8F1654F-DEFE-41CB-A45D-80D482810FF2}"/>
    <dgm:cxn modelId="{61A67860-B97B-4E96-B249-40197D68BCEA}" type="presOf" srcId="{570D4ACB-1813-43DF-A9B7-3FB5466AA5C0}" destId="{4E89E615-55BD-4EDE-BAB8-EBD5F80DC391}" srcOrd="0" destOrd="0" presId="urn:microsoft.com/office/officeart/2018/2/layout/IconVerticalSolidList"/>
    <dgm:cxn modelId="{4377CAA0-F556-40C2-B0EC-21C8DE779C4A}" type="presOf" srcId="{D80FA50F-8FAB-45BB-B71F-638B0B64093E}" destId="{B1C9FB96-36E5-4B7B-9551-89CF4D98BE66}" srcOrd="0" destOrd="0" presId="urn:microsoft.com/office/officeart/2018/2/layout/IconVerticalSolidList"/>
    <dgm:cxn modelId="{E9A802EC-85FF-4949-8544-CF62DB7FC770}" srcId="{D80FA50F-8FAB-45BB-B71F-638B0B64093E}" destId="{2F39001A-E6D6-490E-8ECF-41C7EF286585}" srcOrd="1" destOrd="0" parTransId="{1EAD42AC-B023-475D-814D-2674D4DE4228}" sibTransId="{1E0D7954-CC97-4350-AD46-8915416B2960}"/>
    <dgm:cxn modelId="{2E34068F-F683-46BE-B7C2-AE1C43019DD5}" type="presParOf" srcId="{B1C9FB96-36E5-4B7B-9551-89CF4D98BE66}" destId="{EEE843D3-75BE-41BA-B860-0FE8EED22240}" srcOrd="0" destOrd="0" presId="urn:microsoft.com/office/officeart/2018/2/layout/IconVerticalSolidList"/>
    <dgm:cxn modelId="{A76DBBF3-5E3D-471C-A243-BE7714ADAD7A}" type="presParOf" srcId="{EEE843D3-75BE-41BA-B860-0FE8EED22240}" destId="{A8C01C2D-9BFB-4C5E-9C0E-EA292B9BF9D6}" srcOrd="0" destOrd="0" presId="urn:microsoft.com/office/officeart/2018/2/layout/IconVerticalSolidList"/>
    <dgm:cxn modelId="{8AFEA8E0-C153-45D5-8FFA-4098E1A7CA90}" type="presParOf" srcId="{EEE843D3-75BE-41BA-B860-0FE8EED22240}" destId="{3B9195C5-661E-4CF4-BA70-D7DF88878FEB}" srcOrd="1" destOrd="0" presId="urn:microsoft.com/office/officeart/2018/2/layout/IconVerticalSolidList"/>
    <dgm:cxn modelId="{9EE7981B-6304-42C6-AC3C-7C8BF1ECCB94}" type="presParOf" srcId="{EEE843D3-75BE-41BA-B860-0FE8EED22240}" destId="{0276FBA9-E515-4B78-8BBD-B6EBE464E390}" srcOrd="2" destOrd="0" presId="urn:microsoft.com/office/officeart/2018/2/layout/IconVerticalSolidList"/>
    <dgm:cxn modelId="{7BA15C91-3EE3-4D04-B7B6-87DB797C6FCC}" type="presParOf" srcId="{EEE843D3-75BE-41BA-B860-0FE8EED22240}" destId="{4E89E615-55BD-4EDE-BAB8-EBD5F80DC391}" srcOrd="3" destOrd="0" presId="urn:microsoft.com/office/officeart/2018/2/layout/IconVerticalSolidList"/>
    <dgm:cxn modelId="{B75D3197-C010-46F9-86EA-36119488CC22}" type="presParOf" srcId="{B1C9FB96-36E5-4B7B-9551-89CF4D98BE66}" destId="{39D8A5FA-6159-4D5B-B005-E07740DF4375}" srcOrd="1" destOrd="0" presId="urn:microsoft.com/office/officeart/2018/2/layout/IconVerticalSolidList"/>
    <dgm:cxn modelId="{57CAE86A-F28D-40F8-A79E-75070152FB48}" type="presParOf" srcId="{B1C9FB96-36E5-4B7B-9551-89CF4D98BE66}" destId="{8BD8AA1C-BAFF-4516-A963-A242A12CC848}" srcOrd="2" destOrd="0" presId="urn:microsoft.com/office/officeart/2018/2/layout/IconVerticalSolidList"/>
    <dgm:cxn modelId="{779875E4-9BD7-41F2-801F-7048CF1A4727}" type="presParOf" srcId="{8BD8AA1C-BAFF-4516-A963-A242A12CC848}" destId="{2B0F34AD-1F5D-4AB7-BD97-CBD98A03E18B}" srcOrd="0" destOrd="0" presId="urn:microsoft.com/office/officeart/2018/2/layout/IconVerticalSolidList"/>
    <dgm:cxn modelId="{44D5D900-E56D-4F16-BE6B-963099E8BCEF}" type="presParOf" srcId="{8BD8AA1C-BAFF-4516-A963-A242A12CC848}" destId="{996C344B-A470-4414-A646-ACE434E087C3}" srcOrd="1" destOrd="0" presId="urn:microsoft.com/office/officeart/2018/2/layout/IconVerticalSolidList"/>
    <dgm:cxn modelId="{683000BF-E31D-4A59-98C3-5867FD5E948B}" type="presParOf" srcId="{8BD8AA1C-BAFF-4516-A963-A242A12CC848}" destId="{0FACD649-5E48-4920-B0A8-7EEF74FD3C22}" srcOrd="2" destOrd="0" presId="urn:microsoft.com/office/officeart/2018/2/layout/IconVerticalSolidList"/>
    <dgm:cxn modelId="{5BB142F8-C423-470E-98A6-EA35502096AD}" type="presParOf" srcId="{8BD8AA1C-BAFF-4516-A963-A242A12CC848}" destId="{5B5F50A8-1B16-48F3-AD55-9A8AA340C8DF}" srcOrd="3" destOrd="0" presId="urn:microsoft.com/office/officeart/2018/2/layout/IconVerticalSolidList"/>
    <dgm:cxn modelId="{E73F15D2-2D00-4BE6-8A27-CA29FAA107C2}" type="presParOf" srcId="{B1C9FB96-36E5-4B7B-9551-89CF4D98BE66}" destId="{FAF95602-4406-425F-93F9-1353F9FFAF98}" srcOrd="3" destOrd="0" presId="urn:microsoft.com/office/officeart/2018/2/layout/IconVerticalSolidList"/>
    <dgm:cxn modelId="{60E4ADD1-E6E7-44E2-8C70-992D463B56A4}" type="presParOf" srcId="{B1C9FB96-36E5-4B7B-9551-89CF4D98BE66}" destId="{5EB6F8C4-E9FE-4FFC-8EB8-A17393EA1D22}" srcOrd="4" destOrd="0" presId="urn:microsoft.com/office/officeart/2018/2/layout/IconVerticalSolidList"/>
    <dgm:cxn modelId="{AA31615A-9647-4119-AC10-880E81538AD5}" type="presParOf" srcId="{5EB6F8C4-E9FE-4FFC-8EB8-A17393EA1D22}" destId="{BF315B59-1E82-4DCD-8E47-7D2ADD90F123}" srcOrd="0" destOrd="0" presId="urn:microsoft.com/office/officeart/2018/2/layout/IconVerticalSolidList"/>
    <dgm:cxn modelId="{B564CD45-0408-4131-AEA8-592ED71DA73A}" type="presParOf" srcId="{5EB6F8C4-E9FE-4FFC-8EB8-A17393EA1D22}" destId="{F2BB0018-EF06-425F-A6B9-850B62ACD622}" srcOrd="1" destOrd="0" presId="urn:microsoft.com/office/officeart/2018/2/layout/IconVerticalSolidList"/>
    <dgm:cxn modelId="{0C2CF0E3-E7E8-457F-A230-20BAEFD7E696}" type="presParOf" srcId="{5EB6F8C4-E9FE-4FFC-8EB8-A17393EA1D22}" destId="{6FAD0107-B863-45CE-93AA-1CCF47123ADA}" srcOrd="2" destOrd="0" presId="urn:microsoft.com/office/officeart/2018/2/layout/IconVerticalSolidList"/>
    <dgm:cxn modelId="{DD78935D-797A-4C72-9759-CA1E81DFF4DD}" type="presParOf" srcId="{5EB6F8C4-E9FE-4FFC-8EB8-A17393EA1D22}" destId="{72FE553D-33E3-4D0C-8523-0922551C1F1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3831A-8126-42FE-A249-F41EEDAFF975}">
      <dsp:nvSpPr>
        <dsp:cNvPr id="0" name=""/>
        <dsp:cNvSpPr/>
      </dsp:nvSpPr>
      <dsp:spPr>
        <a:xfrm>
          <a:off x="0" y="694"/>
          <a:ext cx="15698344" cy="16254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1A6E43-6C1E-4D45-9EA9-1A3E38BFCE5B}">
      <dsp:nvSpPr>
        <dsp:cNvPr id="0" name=""/>
        <dsp:cNvSpPr/>
      </dsp:nvSpPr>
      <dsp:spPr>
        <a:xfrm>
          <a:off x="491685" y="366411"/>
          <a:ext cx="893974" cy="8939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64025-CECC-4BC3-9950-C4A53344232A}">
      <dsp:nvSpPr>
        <dsp:cNvPr id="0" name=""/>
        <dsp:cNvSpPr/>
      </dsp:nvSpPr>
      <dsp:spPr>
        <a:xfrm>
          <a:off x="1877345" y="694"/>
          <a:ext cx="13820998" cy="1625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2" tIns="172022" rIns="172022" bIns="17202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Solution was found in 1980 (Dimopolous, Susskind, Raby).</a:t>
          </a:r>
        </a:p>
      </dsp:txBody>
      <dsp:txXfrm>
        <a:off x="1877345" y="694"/>
        <a:ext cx="13820998" cy="1625407"/>
      </dsp:txXfrm>
    </dsp:sp>
    <dsp:sp modelId="{86F93C89-2C69-40B3-8F77-E213CCED46CF}">
      <dsp:nvSpPr>
        <dsp:cNvPr id="0" name=""/>
        <dsp:cNvSpPr/>
      </dsp:nvSpPr>
      <dsp:spPr>
        <a:xfrm>
          <a:off x="0" y="2032454"/>
          <a:ext cx="15698344" cy="16254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869C28-8C31-4331-9480-76A9BF53BA9B}">
      <dsp:nvSpPr>
        <dsp:cNvPr id="0" name=""/>
        <dsp:cNvSpPr/>
      </dsp:nvSpPr>
      <dsp:spPr>
        <a:xfrm>
          <a:off x="491685" y="2398170"/>
          <a:ext cx="893974" cy="8939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77EF17-D1E8-4741-A1E3-857F34D950D4}">
      <dsp:nvSpPr>
        <dsp:cNvPr id="0" name=""/>
        <dsp:cNvSpPr/>
      </dsp:nvSpPr>
      <dsp:spPr>
        <a:xfrm>
          <a:off x="1877345" y="2032454"/>
          <a:ext cx="13820998" cy="1625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2" tIns="172022" rIns="172022" bIns="17202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Relies on confining </a:t>
          </a:r>
          <a:r>
            <a:rPr lang="en-US" sz="2500" b="1" i="1" kern="1200"/>
            <a:t>chiral gauge theories</a:t>
          </a:r>
          <a:r>
            <a:rPr lang="en-US" sz="2500" kern="1200"/>
            <a:t>.</a:t>
          </a:r>
        </a:p>
      </dsp:txBody>
      <dsp:txXfrm>
        <a:off x="1877345" y="2032454"/>
        <a:ext cx="13820998" cy="1625407"/>
      </dsp:txXfrm>
    </dsp:sp>
    <dsp:sp modelId="{9FEBFD1F-9BCA-47BD-AAAB-8CAC2891E6A8}">
      <dsp:nvSpPr>
        <dsp:cNvPr id="0" name=""/>
        <dsp:cNvSpPr/>
      </dsp:nvSpPr>
      <dsp:spPr>
        <a:xfrm>
          <a:off x="0" y="4064213"/>
          <a:ext cx="15698344" cy="162540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45AE76-CB50-423A-9DA4-760EF341D30F}">
      <dsp:nvSpPr>
        <dsp:cNvPr id="0" name=""/>
        <dsp:cNvSpPr/>
      </dsp:nvSpPr>
      <dsp:spPr>
        <a:xfrm>
          <a:off x="491685" y="4429930"/>
          <a:ext cx="893974" cy="89397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90CBA-1FA3-4C5A-ABFA-B329260DFCD0}">
      <dsp:nvSpPr>
        <dsp:cNvPr id="0" name=""/>
        <dsp:cNvSpPr/>
      </dsp:nvSpPr>
      <dsp:spPr>
        <a:xfrm>
          <a:off x="1877345" y="4064213"/>
          <a:ext cx="13820998" cy="1625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2" tIns="172022" rIns="172022" bIns="17202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Main tools: large-N &amp; 't Hooft anomaly matching.</a:t>
          </a:r>
        </a:p>
      </dsp:txBody>
      <dsp:txXfrm>
        <a:off x="1877345" y="4064213"/>
        <a:ext cx="13820998" cy="16254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4A3D45-AAB9-4AC2-8066-EDD3061899CD}">
      <dsp:nvSpPr>
        <dsp:cNvPr id="0" name=""/>
        <dsp:cNvSpPr/>
      </dsp:nvSpPr>
      <dsp:spPr>
        <a:xfrm>
          <a:off x="0" y="432046"/>
          <a:ext cx="17860010" cy="79762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EE06C-0221-47AC-9C61-29565640C0F5}">
      <dsp:nvSpPr>
        <dsp:cNvPr id="0" name=""/>
        <dsp:cNvSpPr/>
      </dsp:nvSpPr>
      <dsp:spPr>
        <a:xfrm>
          <a:off x="241281" y="611511"/>
          <a:ext cx="438692" cy="43869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A2F7D2-71CE-48B1-A962-FD8A18039AB7}">
      <dsp:nvSpPr>
        <dsp:cNvPr id="0" name=""/>
        <dsp:cNvSpPr/>
      </dsp:nvSpPr>
      <dsp:spPr>
        <a:xfrm>
          <a:off x="921255" y="432046"/>
          <a:ext cx="16938754" cy="797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15" tIns="84415" rIns="84415" bIns="8441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Model must contain explicit </a:t>
          </a:r>
          <a:r>
            <a:rPr lang="en-US" sz="2500" i="1" kern="1200"/>
            <a:t>SU</a:t>
          </a:r>
          <a:r>
            <a:rPr lang="en-US" sz="2500" kern="1200"/>
            <a:t>(4)</a:t>
          </a:r>
          <a:r>
            <a:rPr lang="en-US" sz="2500" i="1" kern="1200" baseline="-20000"/>
            <a:t>F </a:t>
          </a:r>
          <a:r>
            <a:rPr lang="en-US" sz="2500" kern="1200"/>
            <a:t>breaking.</a:t>
          </a:r>
        </a:p>
      </dsp:txBody>
      <dsp:txXfrm>
        <a:off x="921255" y="432046"/>
        <a:ext cx="16938754" cy="797623"/>
      </dsp:txXfrm>
    </dsp:sp>
    <dsp:sp modelId="{04D91AC9-3427-467C-97D8-C79E3718D821}">
      <dsp:nvSpPr>
        <dsp:cNvPr id="0" name=""/>
        <dsp:cNvSpPr/>
      </dsp:nvSpPr>
      <dsp:spPr>
        <a:xfrm>
          <a:off x="0" y="1429075"/>
          <a:ext cx="17860010" cy="79762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275CEF-86FC-4095-9673-DAD37E5EC120}">
      <dsp:nvSpPr>
        <dsp:cNvPr id="0" name=""/>
        <dsp:cNvSpPr/>
      </dsp:nvSpPr>
      <dsp:spPr>
        <a:xfrm>
          <a:off x="241281" y="1608540"/>
          <a:ext cx="438692" cy="43869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C40732-1115-456F-BCEF-50113CE91538}">
      <dsp:nvSpPr>
        <dsp:cNvPr id="0" name=""/>
        <dsp:cNvSpPr/>
      </dsp:nvSpPr>
      <dsp:spPr>
        <a:xfrm>
          <a:off x="921255" y="1429075"/>
          <a:ext cx="16938754" cy="797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15" tIns="84415" rIns="84415" bIns="8441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Vev is naturally correlated with direction of explicit breaking.</a:t>
          </a:r>
        </a:p>
      </dsp:txBody>
      <dsp:txXfrm>
        <a:off x="921255" y="1429075"/>
        <a:ext cx="16938754" cy="7976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C01C2D-9BFB-4C5E-9C0E-EA292B9BF9D6}">
      <dsp:nvSpPr>
        <dsp:cNvPr id="0" name=""/>
        <dsp:cNvSpPr/>
      </dsp:nvSpPr>
      <dsp:spPr>
        <a:xfrm>
          <a:off x="0" y="432"/>
          <a:ext cx="16386810" cy="10115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9195C5-661E-4CF4-BA70-D7DF88878FEB}">
      <dsp:nvSpPr>
        <dsp:cNvPr id="0" name=""/>
        <dsp:cNvSpPr/>
      </dsp:nvSpPr>
      <dsp:spPr>
        <a:xfrm>
          <a:off x="306002" y="228037"/>
          <a:ext cx="556369" cy="55636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89E615-55BD-4EDE-BAB8-EBD5F80DC391}">
      <dsp:nvSpPr>
        <dsp:cNvPr id="0" name=""/>
        <dsp:cNvSpPr/>
      </dsp:nvSpPr>
      <dsp:spPr>
        <a:xfrm>
          <a:off x="1168375" y="432"/>
          <a:ext cx="15218434" cy="101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059" tIns="107059" rIns="107059" bIns="10705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Light Higgs will require </a:t>
          </a:r>
          <a:r>
            <a:rPr lang="en-US" sz="2500" b="1" i="1" kern="1200"/>
            <a:t>fine-tuning </a:t>
          </a:r>
          <a:r>
            <a:rPr lang="en-US" sz="2500" kern="1200"/>
            <a:t>(we will live with it).</a:t>
          </a:r>
        </a:p>
      </dsp:txBody>
      <dsp:txXfrm>
        <a:off x="1168375" y="432"/>
        <a:ext cx="15218434" cy="1011580"/>
      </dsp:txXfrm>
    </dsp:sp>
    <dsp:sp modelId="{2B0F34AD-1F5D-4AB7-BD97-CBD98A03E18B}">
      <dsp:nvSpPr>
        <dsp:cNvPr id="0" name=""/>
        <dsp:cNvSpPr/>
      </dsp:nvSpPr>
      <dsp:spPr>
        <a:xfrm>
          <a:off x="0" y="1264907"/>
          <a:ext cx="16386810" cy="10115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6C344B-A470-4414-A646-ACE434E087C3}">
      <dsp:nvSpPr>
        <dsp:cNvPr id="0" name=""/>
        <dsp:cNvSpPr/>
      </dsp:nvSpPr>
      <dsp:spPr>
        <a:xfrm>
          <a:off x="306002" y="1492512"/>
          <a:ext cx="556369" cy="55636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F50A8-1B16-48F3-AD55-9A8AA340C8DF}">
      <dsp:nvSpPr>
        <dsp:cNvPr id="0" name=""/>
        <dsp:cNvSpPr/>
      </dsp:nvSpPr>
      <dsp:spPr>
        <a:xfrm>
          <a:off x="1168375" y="1264907"/>
          <a:ext cx="15218434" cy="101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059" tIns="107059" rIns="107059" bIns="10705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Attractive binding can produce vevs.</a:t>
          </a:r>
        </a:p>
      </dsp:txBody>
      <dsp:txXfrm>
        <a:off x="1168375" y="1264907"/>
        <a:ext cx="15218434" cy="1011580"/>
      </dsp:txXfrm>
    </dsp:sp>
    <dsp:sp modelId="{BF315B59-1E82-4DCD-8E47-7D2ADD90F123}">
      <dsp:nvSpPr>
        <dsp:cNvPr id="0" name=""/>
        <dsp:cNvSpPr/>
      </dsp:nvSpPr>
      <dsp:spPr>
        <a:xfrm>
          <a:off x="0" y="2529382"/>
          <a:ext cx="16386810" cy="10115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BB0018-EF06-425F-A6B9-850B62ACD622}">
      <dsp:nvSpPr>
        <dsp:cNvPr id="0" name=""/>
        <dsp:cNvSpPr/>
      </dsp:nvSpPr>
      <dsp:spPr>
        <a:xfrm>
          <a:off x="306002" y="2756988"/>
          <a:ext cx="556369" cy="55636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FE553D-33E3-4D0C-8523-0922551C1F1F}">
      <dsp:nvSpPr>
        <dsp:cNvPr id="0" name=""/>
        <dsp:cNvSpPr/>
      </dsp:nvSpPr>
      <dsp:spPr>
        <a:xfrm>
          <a:off x="1168375" y="2529382"/>
          <a:ext cx="15218434" cy="101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059" tIns="107059" rIns="107059" bIns="10705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Constituents with QCD + large Yukawa couplings.</a:t>
          </a:r>
        </a:p>
      </dsp:txBody>
      <dsp:txXfrm>
        <a:off x="1168375" y="2529382"/>
        <a:ext cx="15218434" cy="1011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72557-0BB8-8C4F-9082-F810B4FEFF70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D1D46-88A0-3846-8F0A-3C139E453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48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Scientific content transcribed from the slide image supplied by the user. Orange border includes the SM charges of psi_Q, psi_U, psi_D, psi_L and psi_E. Blue border includes only the final two rows: psi_1 through psi_4, and Omega.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D1D46-88A0-3846-8F0A-3C139E4536C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58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Misalignment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D1D46-88A0-3846-8F0A-3C139E4536C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96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Future directions are motivated by the SU(15) composite flavour framework in Assi, Plestid, Sengupta and Zupan, “The flavour of SU(15) composite quarks and leptons,” arXiv:2608.00166.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original sailing photograph and light green background are retained. The title placeholder is replaced with the requested wording: Thank You and 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9505" y="4146763"/>
            <a:ext cx="14701121" cy="3731493"/>
          </a:xfrm>
        </p:spPr>
        <p:txBody>
          <a:bodyPr anchor="b">
            <a:normAutofit/>
          </a:bodyPr>
          <a:lstStyle>
            <a:lvl1pPr>
              <a:defRPr sz="890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9505" y="7878253"/>
            <a:ext cx="14701121" cy="185732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53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0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61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015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69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523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277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031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7130284"/>
            <a:ext cx="2876858" cy="1283951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7469548"/>
            <a:ext cx="1285803" cy="602118"/>
          </a:xfrm>
        </p:spPr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90450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5626" y="1029204"/>
            <a:ext cx="14695001" cy="21122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9503" y="3518464"/>
            <a:ext cx="14701123" cy="6229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907" y="1178058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2400892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3395031"/>
            <a:ext cx="14701121" cy="2422160"/>
          </a:xfrm>
        </p:spPr>
        <p:txBody>
          <a:bodyPr anchor="b"/>
          <a:lstStyle>
            <a:lvl1pPr algn="l">
              <a:defRPr sz="6596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9504" y="5821444"/>
            <a:ext cx="14701121" cy="1418863"/>
          </a:xfrm>
        </p:spPr>
        <p:txBody>
          <a:bodyPr anchor="t"/>
          <a:lstStyle>
            <a:lvl1pPr marL="0" indent="0" algn="l">
              <a:buNone/>
              <a:defRPr sz="329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5241047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5349826"/>
            <a:ext cx="1285803" cy="602118"/>
          </a:xfrm>
        </p:spPr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113418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9503" y="3518464"/>
            <a:ext cx="7113382" cy="622957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57242" y="3506297"/>
            <a:ext cx="7113382" cy="622957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6907" y="1178058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1299112"/>
            <a:ext cx="1285803" cy="602118"/>
          </a:xfrm>
        </p:spPr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4038838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6903" y="3253133"/>
            <a:ext cx="6583849" cy="950299"/>
          </a:xfrm>
        </p:spPr>
        <p:txBody>
          <a:bodyPr anchor="b">
            <a:noAutofit/>
          </a:bodyPr>
          <a:lstStyle>
            <a:lvl1pPr marL="0" indent="0">
              <a:buNone/>
              <a:defRPr sz="3958" b="0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9503" y="4203434"/>
            <a:ext cx="7161250" cy="553109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78119" y="3247810"/>
            <a:ext cx="6594186" cy="950299"/>
          </a:xfrm>
        </p:spPr>
        <p:txBody>
          <a:bodyPr anchor="b">
            <a:noAutofit/>
          </a:bodyPr>
          <a:lstStyle>
            <a:lvl1pPr marL="0" indent="0">
              <a:buNone/>
              <a:defRPr sz="3958" b="0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818013" y="4198111"/>
            <a:ext cx="7154293" cy="553109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6907" y="1178058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1299112"/>
            <a:ext cx="1285803" cy="602118"/>
          </a:xfrm>
        </p:spPr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251937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6907" y="1178058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2706234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6907" y="1178058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1789294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735632"/>
            <a:ext cx="5779927" cy="1610011"/>
          </a:xfrm>
        </p:spPr>
        <p:txBody>
          <a:bodyPr anchor="b"/>
          <a:lstStyle>
            <a:lvl1pPr algn="l">
              <a:defRPr sz="3298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6383" y="735633"/>
            <a:ext cx="8544243" cy="892967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9504" y="2636231"/>
            <a:ext cx="5779927" cy="7029073"/>
          </a:xfrm>
        </p:spPr>
        <p:txBody>
          <a:bodyPr/>
          <a:lstStyle>
            <a:lvl1pPr marL="0" indent="0">
              <a:buNone/>
              <a:defRPr sz="230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1178058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1798210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7916545"/>
            <a:ext cx="14701123" cy="934593"/>
          </a:xfrm>
        </p:spPr>
        <p:txBody>
          <a:bodyPr anchor="b">
            <a:normAutofit/>
          </a:bodyPr>
          <a:lstStyle>
            <a:lvl1pPr algn="l">
              <a:defRPr sz="3958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69503" y="1047104"/>
            <a:ext cx="14701123" cy="6357131"/>
          </a:xfrm>
        </p:spPr>
        <p:txBody>
          <a:bodyPr anchor="t">
            <a:normAutofit/>
          </a:bodyPr>
          <a:lstStyle>
            <a:lvl1pPr marL="0" indent="0" algn="ctr">
              <a:buNone/>
              <a:defRPr sz="2638"/>
            </a:lvl1pPr>
            <a:lvl2pPr marL="753923" indent="0">
              <a:buNone/>
              <a:defRPr sz="2638"/>
            </a:lvl2pPr>
            <a:lvl3pPr marL="1507846" indent="0">
              <a:buNone/>
              <a:defRPr sz="2638"/>
            </a:lvl3pPr>
            <a:lvl4pPr marL="2261768" indent="0">
              <a:buNone/>
              <a:defRPr sz="2638"/>
            </a:lvl4pPr>
            <a:lvl5pPr marL="3015691" indent="0">
              <a:buNone/>
              <a:defRPr sz="2638"/>
            </a:lvl5pPr>
            <a:lvl6pPr marL="3769614" indent="0">
              <a:buNone/>
              <a:defRPr sz="2638"/>
            </a:lvl6pPr>
            <a:lvl7pPr marL="4523537" indent="0">
              <a:buNone/>
              <a:defRPr sz="2638"/>
            </a:lvl7pPr>
            <a:lvl8pPr marL="5277460" indent="0">
              <a:buNone/>
              <a:defRPr sz="2638"/>
            </a:lvl8pPr>
            <a:lvl9pPr marL="6031382" indent="0">
              <a:buNone/>
              <a:defRPr sz="263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9504" y="8851138"/>
            <a:ext cx="14701123" cy="814168"/>
          </a:xfrm>
        </p:spPr>
        <p:txBody>
          <a:bodyPr>
            <a:normAutofit/>
          </a:bodyPr>
          <a:lstStyle>
            <a:lvl1pPr marL="0" indent="0">
              <a:buNone/>
              <a:defRPr sz="1979"/>
            </a:lvl1pPr>
            <a:lvl2pPr marL="753923" indent="0">
              <a:buNone/>
              <a:defRPr sz="1979"/>
            </a:lvl2pPr>
            <a:lvl3pPr marL="1507846" indent="0">
              <a:buNone/>
              <a:defRPr sz="1649"/>
            </a:lvl3pPr>
            <a:lvl4pPr marL="2261768" indent="0">
              <a:buNone/>
              <a:defRPr sz="1484"/>
            </a:lvl4pPr>
            <a:lvl5pPr marL="3015691" indent="0">
              <a:buNone/>
              <a:defRPr sz="1484"/>
            </a:lvl5pPr>
            <a:lvl6pPr marL="3769614" indent="0">
              <a:buNone/>
              <a:defRPr sz="1484"/>
            </a:lvl6pPr>
            <a:lvl7pPr marL="4523537" indent="0">
              <a:buNone/>
              <a:defRPr sz="1484"/>
            </a:lvl7pPr>
            <a:lvl8pPr marL="5277460" indent="0">
              <a:buNone/>
              <a:defRPr sz="1484"/>
            </a:lvl8pPr>
            <a:lvl9pPr marL="6031382" indent="0">
              <a:buNone/>
              <a:defRPr sz="14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8099799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937" y="8217480"/>
            <a:ext cx="1285803" cy="602118"/>
          </a:xfrm>
        </p:spPr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2271487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1005275"/>
            <a:ext cx="14701121" cy="5140230"/>
          </a:xfrm>
        </p:spPr>
        <p:txBody>
          <a:bodyPr anchor="ctr">
            <a:normAutofit/>
          </a:bodyPr>
          <a:lstStyle>
            <a:lvl1pPr algn="l">
              <a:defRPr sz="7915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9504" y="7180144"/>
            <a:ext cx="14701121" cy="2565735"/>
          </a:xfrm>
        </p:spPr>
        <p:txBody>
          <a:bodyPr anchor="ctr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5241047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5349826"/>
            <a:ext cx="1285803" cy="602118"/>
          </a:xfrm>
        </p:spPr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185720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9447" y="1005275"/>
            <a:ext cx="13841234" cy="4775059"/>
          </a:xfrm>
        </p:spPr>
        <p:txBody>
          <a:bodyPr anchor="ctr">
            <a:normAutofit/>
          </a:bodyPr>
          <a:lstStyle>
            <a:lvl1pPr algn="l">
              <a:defRPr sz="7915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400358" y="5780335"/>
            <a:ext cx="12427464" cy="628297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63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9504" y="7180144"/>
            <a:ext cx="14701121" cy="2565735"/>
          </a:xfrm>
        </p:spPr>
        <p:txBody>
          <a:bodyPr anchor="ctr">
            <a:normAutofit/>
          </a:bodyPr>
          <a:lstStyle>
            <a:lvl1pPr marL="0" indent="0" algn="l">
              <a:buNone/>
              <a:defRPr sz="296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753923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3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6907" y="5241047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37" y="5349826"/>
            <a:ext cx="1285803" cy="602118"/>
          </a:xfrm>
        </p:spPr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  <p:sp>
        <p:nvSpPr>
          <p:cNvPr id="14" name="TextBox 13"/>
          <p:cNvSpPr txBox="1"/>
          <p:nvPr/>
        </p:nvSpPr>
        <p:spPr>
          <a:xfrm>
            <a:off x="4069055" y="1068608"/>
            <a:ext cx="1005205" cy="964339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327928" y="4791065"/>
            <a:ext cx="1005205" cy="964339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8523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4021103"/>
            <a:ext cx="14701123" cy="4493471"/>
          </a:xfrm>
        </p:spPr>
        <p:txBody>
          <a:bodyPr anchor="b">
            <a:normAutofit/>
          </a:bodyPr>
          <a:lstStyle>
            <a:lvl1pPr algn="l">
              <a:defRPr sz="7915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9504" y="8544842"/>
            <a:ext cx="14701123" cy="120320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8099799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937" y="8217480"/>
            <a:ext cx="1285803" cy="602118"/>
          </a:xfrm>
        </p:spPr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2452360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699447" y="1005275"/>
            <a:ext cx="13841234" cy="4775059"/>
          </a:xfrm>
        </p:spPr>
        <p:txBody>
          <a:bodyPr anchor="ctr">
            <a:normAutofit/>
          </a:bodyPr>
          <a:lstStyle>
            <a:lvl1pPr algn="l">
              <a:defRPr sz="7915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269503" y="7162588"/>
            <a:ext cx="14701123" cy="138225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958">
                <a:solidFill>
                  <a:schemeClr val="accent1"/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9504" y="8544842"/>
            <a:ext cx="14701123" cy="120320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6907" y="8099799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937" y="8217480"/>
            <a:ext cx="1285803" cy="602118"/>
          </a:xfrm>
        </p:spPr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  <p:sp>
        <p:nvSpPr>
          <p:cNvPr id="17" name="TextBox 16"/>
          <p:cNvSpPr txBox="1"/>
          <p:nvPr/>
        </p:nvSpPr>
        <p:spPr>
          <a:xfrm>
            <a:off x="4069055" y="1068608"/>
            <a:ext cx="1005205" cy="964339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327928" y="4791065"/>
            <a:ext cx="1005205" cy="964339"/>
          </a:xfrm>
          <a:prstGeom prst="rect">
            <a:avLst/>
          </a:prstGeom>
        </p:spPr>
        <p:txBody>
          <a:bodyPr vert="horz" lIns="150781" tIns="75390" rIns="150781" bIns="75390" rtlCol="0" anchor="ctr">
            <a:noAutofit/>
          </a:bodyPr>
          <a:lstStyle/>
          <a:p>
            <a:pPr lvl="0"/>
            <a:r>
              <a:rPr lang="en-US" sz="1319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5944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504" y="1034641"/>
            <a:ext cx="14701121" cy="4749366"/>
          </a:xfrm>
        </p:spPr>
        <p:txBody>
          <a:bodyPr anchor="ctr">
            <a:normAutofit/>
          </a:bodyPr>
          <a:lstStyle>
            <a:lvl1pPr algn="l">
              <a:defRPr sz="7915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269503" y="7162588"/>
            <a:ext cx="14701123" cy="138225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958">
                <a:solidFill>
                  <a:schemeClr val="accent1"/>
                </a:solidFill>
              </a:defRPr>
            </a:lvl1pPr>
            <a:lvl2pPr marL="753923" indent="0">
              <a:buFontTx/>
              <a:buNone/>
              <a:defRPr/>
            </a:lvl2pPr>
            <a:lvl3pPr marL="1507846" indent="0">
              <a:buFontTx/>
              <a:buNone/>
              <a:defRPr/>
            </a:lvl3pPr>
            <a:lvl4pPr marL="2261768" indent="0">
              <a:buFontTx/>
              <a:buNone/>
              <a:defRPr/>
            </a:lvl4pPr>
            <a:lvl5pPr marL="301569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69504" y="8544842"/>
            <a:ext cx="14701123" cy="120320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07" y="8099799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937" y="8217480"/>
            <a:ext cx="1285803" cy="602118"/>
          </a:xfrm>
        </p:spPr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32358362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907" y="1178058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314444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26759" y="1034638"/>
            <a:ext cx="3640242" cy="8713406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69503" y="1034638"/>
            <a:ext cx="10680303" cy="87134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907" y="1178058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3908790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950" b="1" i="0">
                <a:solidFill>
                  <a:srgbClr val="222222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164F86"/>
                </a:solidFill>
                <a:latin typeface="Cambria"/>
                <a:cs typeface="Cambria"/>
              </a:defRPr>
            </a:lvl1pPr>
          </a:lstStyle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‹#›</a:t>
            </a:fld>
            <a:endParaRPr spc="-35" dirty="0"/>
          </a:p>
        </p:txBody>
      </p:sp>
    </p:spTree>
    <p:extLst>
      <p:ext uri="{BB962C8B-B14F-4D97-AF65-F5344CB8AC3E}">
        <p14:creationId xmlns:p14="http://schemas.microsoft.com/office/powerpoint/2010/main" val="54385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836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376978"/>
            <a:ext cx="4702031" cy="10947589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4886" y="-1295"/>
            <a:ext cx="3886057" cy="11302818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301562" cy="113093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75624" y="1029204"/>
            <a:ext cx="14695001" cy="21122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9503" y="3518464"/>
            <a:ext cx="14701123" cy="640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085867" y="10109545"/>
            <a:ext cx="1890173" cy="610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69503" y="10118403"/>
            <a:ext cx="12565061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876937" y="1299112"/>
            <a:ext cx="128580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98">
                <a:solidFill>
                  <a:srgbClr val="FEFFFF"/>
                </a:solidFill>
              </a:defRPr>
            </a:lvl1pPr>
          </a:lstStyle>
          <a:p>
            <a:pPr marL="38100">
              <a:lnSpc>
                <a:spcPts val="3335"/>
              </a:lnSpc>
            </a:pPr>
            <a:fld id="{81D60167-4931-47E6-BA6A-407CBD079E47}" type="slidenum">
              <a:rPr lang="en-US" spc="-35" smtClean="0"/>
              <a:t>‹#›</a:t>
            </a:fld>
            <a:endParaRPr lang="en-US" spc="-35" dirty="0"/>
          </a:p>
        </p:txBody>
      </p:sp>
    </p:spTree>
    <p:extLst>
      <p:ext uri="{BB962C8B-B14F-4D97-AF65-F5344CB8AC3E}">
        <p14:creationId xmlns:p14="http://schemas.microsoft.com/office/powerpoint/2010/main" val="388774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2" r:id="rId1"/>
    <p:sldLayoutId id="2147484563" r:id="rId2"/>
    <p:sldLayoutId id="2147484564" r:id="rId3"/>
    <p:sldLayoutId id="2147484565" r:id="rId4"/>
    <p:sldLayoutId id="2147484566" r:id="rId5"/>
    <p:sldLayoutId id="2147484567" r:id="rId6"/>
    <p:sldLayoutId id="2147484568" r:id="rId7"/>
    <p:sldLayoutId id="2147484569" r:id="rId8"/>
    <p:sldLayoutId id="2147484570" r:id="rId9"/>
    <p:sldLayoutId id="2147484571" r:id="rId10"/>
    <p:sldLayoutId id="2147484572" r:id="rId11"/>
    <p:sldLayoutId id="2147484573" r:id="rId12"/>
    <p:sldLayoutId id="2147484574" r:id="rId13"/>
    <p:sldLayoutId id="2147484575" r:id="rId14"/>
    <p:sldLayoutId id="2147484576" r:id="rId15"/>
    <p:sldLayoutId id="2147484577" r:id="rId16"/>
    <p:sldLayoutId id="2147484579" r:id="rId17"/>
    <p:sldLayoutId id="2147484580" r:id="rId18"/>
  </p:sldLayoutIdLst>
  <p:txStyles>
    <p:titleStyle>
      <a:lvl1pPr algn="l" defTabSz="753923" rtl="0" eaLnBrk="1" latinLnBrk="0" hangingPunct="1">
        <a:spcBef>
          <a:spcPct val="0"/>
        </a:spcBef>
        <a:buNone/>
        <a:defRPr sz="5936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65442" indent="-565442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29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225125" indent="-471202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263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884807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230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638730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392653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4146575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900498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654421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6408344" indent="-376961" algn="l" defTabSz="753923" rtl="0" eaLnBrk="1" latinLnBrk="0" hangingPunct="1">
        <a:spcBef>
          <a:spcPts val="1649"/>
        </a:spcBef>
        <a:spcAft>
          <a:spcPts val="0"/>
        </a:spcAft>
        <a:buClr>
          <a:schemeClr val="accent1"/>
        </a:buClr>
        <a:buFont typeface="Wingdings 3" charset="2"/>
        <a:buChar char=""/>
        <a:defRPr sz="19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753923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4.png"/><Relationship Id="rId7" Type="http://schemas.openxmlformats.org/officeDocument/2006/relationships/image" Target="../media/image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5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14.png"/><Relationship Id="rId7" Type="http://schemas.openxmlformats.org/officeDocument/2006/relationships/image" Target="../media/image6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g"/><Relationship Id="rId11" Type="http://schemas.openxmlformats.org/officeDocument/2006/relationships/image" Target="../media/image72.jpg"/><Relationship Id="rId5" Type="http://schemas.openxmlformats.org/officeDocument/2006/relationships/image" Target="../media/image16.png"/><Relationship Id="rId10" Type="http://schemas.openxmlformats.org/officeDocument/2006/relationships/image" Target="../media/image71.jpg"/><Relationship Id="rId4" Type="http://schemas.openxmlformats.org/officeDocument/2006/relationships/image" Target="../media/image15.png"/><Relationship Id="rId9" Type="http://schemas.openxmlformats.org/officeDocument/2006/relationships/image" Target="../media/image7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g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7" Type="http://schemas.openxmlformats.org/officeDocument/2006/relationships/image" Target="../media/image8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7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67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440055"/>
          </a:xfrm>
          <a:custGeom>
            <a:avLst/>
            <a:gdLst/>
            <a:ahLst/>
            <a:cxnLst/>
            <a:rect l="l" t="t" r="r" b="b"/>
            <a:pathLst>
              <a:path w="20104100" h="440055">
                <a:moveTo>
                  <a:pt x="20104099" y="0"/>
                </a:moveTo>
                <a:lnTo>
                  <a:pt x="0" y="0"/>
                </a:lnTo>
                <a:lnTo>
                  <a:pt x="0" y="439777"/>
                </a:lnTo>
                <a:lnTo>
                  <a:pt x="20104099" y="439777"/>
                </a:lnTo>
                <a:lnTo>
                  <a:pt x="20104099" y="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379620" y="6602024"/>
            <a:ext cx="6268085" cy="1570990"/>
            <a:chOff x="3379620" y="6602024"/>
            <a:chExt cx="6268085" cy="15709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79620" y="6602024"/>
              <a:ext cx="6267955" cy="15706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636127" y="6699932"/>
              <a:ext cx="3755390" cy="589280"/>
            </a:xfrm>
            <a:custGeom>
              <a:avLst/>
              <a:gdLst/>
              <a:ahLst/>
              <a:cxnLst/>
              <a:rect l="l" t="t" r="r" b="b"/>
              <a:pathLst>
                <a:path w="3755390" h="589279">
                  <a:moveTo>
                    <a:pt x="3713059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713059" y="588786"/>
                  </a:lnTo>
                  <a:lnTo>
                    <a:pt x="3729362" y="585494"/>
                  </a:lnTo>
                  <a:lnTo>
                    <a:pt x="3742676" y="576518"/>
                  </a:lnTo>
                  <a:lnTo>
                    <a:pt x="3751651" y="563205"/>
                  </a:lnTo>
                  <a:lnTo>
                    <a:pt x="3754943" y="546902"/>
                  </a:lnTo>
                  <a:lnTo>
                    <a:pt x="3754943" y="41883"/>
                  </a:lnTo>
                  <a:lnTo>
                    <a:pt x="3751651" y="25580"/>
                  </a:lnTo>
                  <a:lnTo>
                    <a:pt x="3742676" y="12267"/>
                  </a:lnTo>
                  <a:lnTo>
                    <a:pt x="3729362" y="3291"/>
                  </a:lnTo>
                  <a:lnTo>
                    <a:pt x="37130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691380" y="6827322"/>
            <a:ext cx="7951470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50" spc="155" dirty="0">
                <a:latin typeface="Arial MT"/>
                <a:cs typeface="Arial MT"/>
              </a:rPr>
              <a:t>Graduate Student</a:t>
            </a:r>
            <a:r>
              <a:rPr sz="1650" spc="25" dirty="0">
                <a:latin typeface="Arial MT"/>
                <a:cs typeface="Arial MT"/>
              </a:rPr>
              <a:t>  </a:t>
            </a:r>
            <a:r>
              <a:rPr sz="1650" spc="85" dirty="0">
                <a:latin typeface="Arial MT"/>
                <a:cs typeface="Arial MT"/>
              </a:rPr>
              <a:t>-</a:t>
            </a:r>
            <a:r>
              <a:rPr sz="1650" spc="20" dirty="0">
                <a:latin typeface="Arial MT"/>
                <a:cs typeface="Arial MT"/>
              </a:rPr>
              <a:t>  </a:t>
            </a:r>
            <a:r>
              <a:rPr lang="en-US" sz="1650" spc="140" dirty="0">
                <a:latin typeface="Arial MT"/>
                <a:cs typeface="Arial MT"/>
              </a:rPr>
              <a:t>The University at Buffalo, SUNY, USA and Fermilab</a:t>
            </a:r>
            <a:r>
              <a:rPr sz="1650" spc="140" dirty="0">
                <a:latin typeface="Arial MT"/>
                <a:cs typeface="Arial MT"/>
              </a:rPr>
              <a:t> </a:t>
            </a:r>
            <a:endParaRPr sz="1650" dirty="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43213" y="6602024"/>
            <a:ext cx="5006340" cy="1570990"/>
            <a:chOff x="743213" y="6602024"/>
            <a:chExt cx="5006340" cy="157099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3213" y="6602024"/>
              <a:ext cx="5006132" cy="157063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99719" y="6699932"/>
              <a:ext cx="2493645" cy="589280"/>
            </a:xfrm>
            <a:custGeom>
              <a:avLst/>
              <a:gdLst/>
              <a:ahLst/>
              <a:cxnLst/>
              <a:rect l="l" t="t" r="r" b="b"/>
              <a:pathLst>
                <a:path w="2493645" h="589279">
                  <a:moveTo>
                    <a:pt x="245123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2451236" y="588786"/>
                  </a:lnTo>
                  <a:lnTo>
                    <a:pt x="2467539" y="585494"/>
                  </a:lnTo>
                  <a:lnTo>
                    <a:pt x="2480852" y="576518"/>
                  </a:lnTo>
                  <a:lnTo>
                    <a:pt x="2489828" y="563205"/>
                  </a:lnTo>
                  <a:lnTo>
                    <a:pt x="2493119" y="546902"/>
                  </a:lnTo>
                  <a:lnTo>
                    <a:pt x="2493119" y="41883"/>
                  </a:lnTo>
                  <a:lnTo>
                    <a:pt x="2489828" y="25580"/>
                  </a:lnTo>
                  <a:lnTo>
                    <a:pt x="2480852" y="12267"/>
                  </a:lnTo>
                  <a:lnTo>
                    <a:pt x="2467539" y="3291"/>
                  </a:lnTo>
                  <a:lnTo>
                    <a:pt x="2451236" y="0"/>
                  </a:lnTo>
                  <a:close/>
                </a:path>
              </a:pathLst>
            </a:custGeom>
            <a:solidFill>
              <a:srgbClr val="305D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055509" y="6827322"/>
            <a:ext cx="2437855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50" spc="75" dirty="0">
                <a:solidFill>
                  <a:srgbClr val="FFFFFF"/>
                </a:solidFill>
                <a:latin typeface="Arial MT"/>
                <a:cs typeface="Arial MT"/>
              </a:rPr>
              <a:t>AMARTYA SENGUPTA</a:t>
            </a:r>
            <a:endParaRPr sz="165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idx="1"/>
          </p:nvPr>
        </p:nvSpPr>
        <p:spPr>
          <a:xfrm>
            <a:off x="1053600" y="781525"/>
            <a:ext cx="18571845" cy="4611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9660" marR="59055">
              <a:lnSpc>
                <a:spcPct val="100099"/>
              </a:lnSpc>
              <a:spcBef>
                <a:spcPts val="100"/>
              </a:spcBef>
            </a:pPr>
            <a:r>
              <a:rPr lang="en-US" sz="6600" b="1" dirty="0" err="1"/>
              <a:t>Flavour</a:t>
            </a:r>
            <a:r>
              <a:rPr lang="en-US" sz="6600" b="1" dirty="0"/>
              <a:t> Probes of Composite Quarks and Leptons</a:t>
            </a:r>
            <a:endParaRPr lang="en-US" sz="6600" dirty="0"/>
          </a:p>
          <a:p>
            <a:pPr marL="981418" marR="59055" indent="-457200">
              <a:lnSpc>
                <a:spcPct val="100099"/>
              </a:lnSpc>
              <a:spcBef>
                <a:spcPts val="100"/>
              </a:spcBef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1418" marR="59055" indent="-457200">
              <a:lnSpc>
                <a:spcPct val="100099"/>
              </a:lnSpc>
              <a:spcBef>
                <a:spcPts val="100"/>
              </a:spcBef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arXiv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2608.00166</a:t>
            </a:r>
          </a:p>
          <a:p>
            <a:pPr marL="1089660" marR="59055">
              <a:lnSpc>
                <a:spcPct val="100099"/>
              </a:lnSpc>
              <a:spcBef>
                <a:spcPts val="100"/>
              </a:spcBef>
            </a:pPr>
            <a:endParaRPr sz="10500" dirty="0">
              <a:latin typeface="Cambria"/>
              <a:cs typeface="Cambr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379620" y="7788275"/>
            <a:ext cx="9046845" cy="1652270"/>
            <a:chOff x="3379620" y="7769397"/>
            <a:chExt cx="9046845" cy="165227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79620" y="7850913"/>
              <a:ext cx="9046637" cy="157063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636127" y="7769397"/>
              <a:ext cx="6534150" cy="768350"/>
            </a:xfrm>
            <a:custGeom>
              <a:avLst/>
              <a:gdLst/>
              <a:ahLst/>
              <a:cxnLst/>
              <a:rect l="l" t="t" r="r" b="b"/>
              <a:pathLst>
                <a:path w="6534150" h="768350">
                  <a:moveTo>
                    <a:pt x="6491743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726326"/>
                  </a:lnTo>
                  <a:lnTo>
                    <a:pt x="3291" y="742629"/>
                  </a:lnTo>
                  <a:lnTo>
                    <a:pt x="12267" y="755942"/>
                  </a:lnTo>
                  <a:lnTo>
                    <a:pt x="25580" y="764918"/>
                  </a:lnTo>
                  <a:lnTo>
                    <a:pt x="41883" y="768210"/>
                  </a:lnTo>
                  <a:lnTo>
                    <a:pt x="6491743" y="768210"/>
                  </a:lnTo>
                  <a:lnTo>
                    <a:pt x="6508046" y="764918"/>
                  </a:lnTo>
                  <a:lnTo>
                    <a:pt x="6521359" y="755942"/>
                  </a:lnTo>
                  <a:lnTo>
                    <a:pt x="6530335" y="742629"/>
                  </a:lnTo>
                  <a:lnTo>
                    <a:pt x="6533627" y="726326"/>
                  </a:lnTo>
                  <a:lnTo>
                    <a:pt x="6533627" y="41883"/>
                  </a:lnTo>
                  <a:lnTo>
                    <a:pt x="6530335" y="25580"/>
                  </a:lnTo>
                  <a:lnTo>
                    <a:pt x="6521359" y="12267"/>
                  </a:lnTo>
                  <a:lnTo>
                    <a:pt x="6508046" y="3291"/>
                  </a:lnTo>
                  <a:lnTo>
                    <a:pt x="64917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763573" y="8006362"/>
            <a:ext cx="6310630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180" dirty="0">
                <a:latin typeface="Arial MT"/>
                <a:cs typeface="Arial MT"/>
              </a:rPr>
              <a:t>BENOIT</a:t>
            </a:r>
            <a:r>
              <a:rPr sz="1650" spc="30" dirty="0">
                <a:latin typeface="Arial MT"/>
                <a:cs typeface="Arial MT"/>
              </a:rPr>
              <a:t>  </a:t>
            </a:r>
            <a:r>
              <a:rPr sz="1650" spc="175" dirty="0">
                <a:latin typeface="Arial MT"/>
                <a:cs typeface="Arial MT"/>
              </a:rPr>
              <a:t>ASSI,</a:t>
            </a:r>
            <a:r>
              <a:rPr sz="1650" spc="30" dirty="0">
                <a:latin typeface="Arial MT"/>
                <a:cs typeface="Arial MT"/>
              </a:rPr>
              <a:t>  </a:t>
            </a:r>
            <a:r>
              <a:rPr lang="en-US" sz="1650" spc="195" dirty="0">
                <a:latin typeface="Arial MT"/>
                <a:cs typeface="Arial MT"/>
              </a:rPr>
              <a:t>RYAN</a:t>
            </a:r>
            <a:r>
              <a:rPr sz="1650" spc="30" dirty="0">
                <a:latin typeface="Arial MT"/>
                <a:cs typeface="Arial MT"/>
              </a:rPr>
              <a:t> </a:t>
            </a:r>
            <a:r>
              <a:rPr lang="en-US" sz="1650" spc="30" dirty="0">
                <a:latin typeface="Arial MT"/>
                <a:cs typeface="Arial MT"/>
              </a:rPr>
              <a:t>PLESTID</a:t>
            </a:r>
            <a:r>
              <a:rPr sz="1650" spc="-204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,</a:t>
            </a:r>
            <a:r>
              <a:rPr sz="1650" spc="30" dirty="0">
                <a:latin typeface="Arial MT"/>
                <a:cs typeface="Arial MT"/>
              </a:rPr>
              <a:t>  </a:t>
            </a:r>
            <a:r>
              <a:rPr sz="1650" spc="170" dirty="0">
                <a:latin typeface="Arial MT"/>
                <a:cs typeface="Arial MT"/>
              </a:rPr>
              <a:t>JURE</a:t>
            </a:r>
            <a:r>
              <a:rPr sz="1650" spc="30" dirty="0">
                <a:latin typeface="Arial MT"/>
                <a:cs typeface="Arial MT"/>
              </a:rPr>
              <a:t>  </a:t>
            </a:r>
            <a:r>
              <a:rPr sz="1650" spc="130" dirty="0">
                <a:latin typeface="Arial MT"/>
                <a:cs typeface="Arial MT"/>
              </a:rPr>
              <a:t>ZU</a:t>
            </a:r>
            <a:r>
              <a:rPr sz="1650" spc="-200" dirty="0">
                <a:latin typeface="Arial MT"/>
                <a:cs typeface="Arial MT"/>
              </a:rPr>
              <a:t> </a:t>
            </a:r>
            <a:r>
              <a:rPr sz="1650" spc="50" dirty="0">
                <a:latin typeface="Arial MT"/>
                <a:cs typeface="Arial MT"/>
              </a:rPr>
              <a:t>PA</a:t>
            </a:r>
            <a:r>
              <a:rPr sz="1650" spc="-210" dirty="0">
                <a:latin typeface="Arial MT"/>
                <a:cs typeface="Arial MT"/>
              </a:rPr>
              <a:t> </a:t>
            </a:r>
            <a:r>
              <a:rPr sz="1650" spc="-50" dirty="0">
                <a:latin typeface="Arial MT"/>
                <a:cs typeface="Arial MT"/>
              </a:rPr>
              <a:t>N </a:t>
            </a:r>
            <a:endParaRPr sz="1650" dirty="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43213" y="7769397"/>
            <a:ext cx="5006340" cy="1652270"/>
            <a:chOff x="743213" y="7769397"/>
            <a:chExt cx="5006340" cy="165227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3213" y="7850913"/>
              <a:ext cx="5006132" cy="157063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999719" y="7769397"/>
              <a:ext cx="2493645" cy="768350"/>
            </a:xfrm>
            <a:custGeom>
              <a:avLst/>
              <a:gdLst/>
              <a:ahLst/>
              <a:cxnLst/>
              <a:rect l="l" t="t" r="r" b="b"/>
              <a:pathLst>
                <a:path w="2493645" h="768350">
                  <a:moveTo>
                    <a:pt x="245123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726326"/>
                  </a:lnTo>
                  <a:lnTo>
                    <a:pt x="3291" y="742629"/>
                  </a:lnTo>
                  <a:lnTo>
                    <a:pt x="12267" y="755942"/>
                  </a:lnTo>
                  <a:lnTo>
                    <a:pt x="25580" y="764918"/>
                  </a:lnTo>
                  <a:lnTo>
                    <a:pt x="41883" y="768210"/>
                  </a:lnTo>
                  <a:lnTo>
                    <a:pt x="2451236" y="768210"/>
                  </a:lnTo>
                  <a:lnTo>
                    <a:pt x="2467539" y="764918"/>
                  </a:lnTo>
                  <a:lnTo>
                    <a:pt x="2480852" y="755942"/>
                  </a:lnTo>
                  <a:lnTo>
                    <a:pt x="2489828" y="742629"/>
                  </a:lnTo>
                  <a:lnTo>
                    <a:pt x="2493119" y="726326"/>
                  </a:lnTo>
                  <a:lnTo>
                    <a:pt x="2493119" y="41883"/>
                  </a:lnTo>
                  <a:lnTo>
                    <a:pt x="2489828" y="25580"/>
                  </a:lnTo>
                  <a:lnTo>
                    <a:pt x="2480852" y="12267"/>
                  </a:lnTo>
                  <a:lnTo>
                    <a:pt x="2467539" y="3291"/>
                  </a:lnTo>
                  <a:lnTo>
                    <a:pt x="2451236" y="0"/>
                  </a:lnTo>
                  <a:close/>
                </a:path>
              </a:pathLst>
            </a:custGeom>
            <a:solidFill>
              <a:srgbClr val="2F5E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129390" y="8006362"/>
            <a:ext cx="226568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210" dirty="0">
                <a:solidFill>
                  <a:srgbClr val="FFFFFF"/>
                </a:solidFill>
                <a:latin typeface="Arial MT"/>
                <a:cs typeface="Arial MT"/>
              </a:rPr>
              <a:t>COLLABOR</a:t>
            </a:r>
            <a:r>
              <a:rPr sz="1650" spc="-1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FFFFFF"/>
                </a:solidFill>
                <a:latin typeface="Arial MT"/>
                <a:cs typeface="Arial MT"/>
              </a:rPr>
              <a:t>AT</a:t>
            </a:r>
            <a:r>
              <a:rPr sz="1650" spc="-1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50" spc="100" dirty="0">
                <a:solidFill>
                  <a:srgbClr val="FFFFFF"/>
                </a:solidFill>
                <a:latin typeface="Arial MT"/>
                <a:cs typeface="Arial MT"/>
              </a:rPr>
              <a:t>ORS </a:t>
            </a:r>
            <a:endParaRPr sz="165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43213" y="10030572"/>
            <a:ext cx="10985236" cy="1277983"/>
            <a:chOff x="743213" y="10030572"/>
            <a:chExt cx="10985236" cy="1277983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3213" y="10030572"/>
              <a:ext cx="10160372" cy="127798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999718" y="10128480"/>
              <a:ext cx="9728731" cy="589280"/>
            </a:xfrm>
            <a:custGeom>
              <a:avLst/>
              <a:gdLst/>
              <a:ahLst/>
              <a:cxnLst/>
              <a:rect l="l" t="t" r="r" b="b"/>
              <a:pathLst>
                <a:path w="7647940" h="589279">
                  <a:moveTo>
                    <a:pt x="760547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7605476" y="588786"/>
                  </a:lnTo>
                  <a:lnTo>
                    <a:pt x="7621779" y="585494"/>
                  </a:lnTo>
                  <a:lnTo>
                    <a:pt x="7635092" y="576518"/>
                  </a:lnTo>
                  <a:lnTo>
                    <a:pt x="7644068" y="563205"/>
                  </a:lnTo>
                  <a:lnTo>
                    <a:pt x="7647359" y="546902"/>
                  </a:lnTo>
                  <a:lnTo>
                    <a:pt x="7647359" y="41883"/>
                  </a:lnTo>
                  <a:lnTo>
                    <a:pt x="7644068" y="25580"/>
                  </a:lnTo>
                  <a:lnTo>
                    <a:pt x="7635092" y="12267"/>
                  </a:lnTo>
                  <a:lnTo>
                    <a:pt x="7621779" y="3291"/>
                  </a:lnTo>
                  <a:lnTo>
                    <a:pt x="7605476" y="0"/>
                  </a:lnTo>
                  <a:close/>
                </a:path>
              </a:pathLst>
            </a:custGeom>
            <a:solidFill>
              <a:srgbClr val="2F5E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258024" y="10274479"/>
            <a:ext cx="10384825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50" spc="195" dirty="0">
                <a:solidFill>
                  <a:srgbClr val="FFFFFF"/>
                </a:solidFill>
                <a:latin typeface="Arial MT"/>
                <a:cs typeface="Arial MT"/>
              </a:rPr>
              <a:t> HEP Theory Seminar</a:t>
            </a:r>
            <a:r>
              <a:rPr sz="1650" spc="4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FFFFFF"/>
                </a:solidFill>
                <a:latin typeface="Arial MT"/>
                <a:cs typeface="Arial MT"/>
              </a:rPr>
              <a:t>|</a:t>
            </a:r>
            <a:r>
              <a:rPr sz="1650" spc="4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n-US" sz="1650" spc="130" dirty="0">
                <a:solidFill>
                  <a:srgbClr val="FFFFFF"/>
                </a:solidFill>
                <a:latin typeface="Arial MT"/>
                <a:cs typeface="Arial MT"/>
              </a:rPr>
              <a:t>University of Minnesota Twin Cities, USA</a:t>
            </a:r>
            <a:r>
              <a:rPr sz="1650" spc="4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FFFFFF"/>
                </a:solidFill>
                <a:latin typeface="Arial MT"/>
                <a:cs typeface="Arial MT"/>
              </a:rPr>
              <a:t>|</a:t>
            </a:r>
            <a:r>
              <a:rPr sz="1650" spc="4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n-US" sz="1650" spc="204" dirty="0">
                <a:solidFill>
                  <a:srgbClr val="FFFFFF"/>
                </a:solidFill>
                <a:latin typeface="Arial MT"/>
                <a:cs typeface="Arial MT"/>
              </a:rPr>
              <a:t>September 25</a:t>
            </a:r>
            <a:r>
              <a:rPr lang="en-US" sz="1650" spc="204" baseline="30000" dirty="0">
                <a:solidFill>
                  <a:srgbClr val="FFFFFF"/>
                </a:solidFill>
                <a:latin typeface="Arial MT"/>
                <a:cs typeface="Arial MT"/>
              </a:rPr>
              <a:t>th</a:t>
            </a:r>
            <a:r>
              <a:rPr lang="en-US" sz="1650" spc="20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50" spc="4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50" spc="160" dirty="0">
                <a:solidFill>
                  <a:srgbClr val="FFFFFF"/>
                </a:solidFill>
                <a:latin typeface="Arial MT"/>
                <a:cs typeface="Arial MT"/>
              </a:rPr>
              <a:t>2026 </a:t>
            </a:r>
            <a:endParaRPr sz="1650" dirty="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625445" y="10648492"/>
            <a:ext cx="400685" cy="463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35"/>
              </a:lnSpc>
            </a:pPr>
            <a:fld id="{81D60167-4931-47E6-BA6A-407CBD079E47}" type="slidenum">
              <a:rPr sz="2850" b="1" spc="-185" dirty="0">
                <a:solidFill>
                  <a:srgbClr val="164F86"/>
                </a:solidFill>
                <a:latin typeface="Cambria"/>
                <a:cs typeface="Cambria"/>
              </a:rPr>
              <a:t>1</a:t>
            </a:fld>
            <a:endParaRPr sz="2850">
              <a:latin typeface="Cambria"/>
              <a:cs typeface="Cambria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6D209CF-2450-9F46-637F-607729D26F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753" y="2873994"/>
            <a:ext cx="7772400" cy="3107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440055"/>
          </a:xfrm>
          <a:custGeom>
            <a:avLst/>
            <a:gdLst/>
            <a:ahLst/>
            <a:cxnLst/>
            <a:rect l="l" t="t" r="r" b="b"/>
            <a:pathLst>
              <a:path w="20104100" h="440055">
                <a:moveTo>
                  <a:pt x="20104099" y="0"/>
                </a:moveTo>
                <a:lnTo>
                  <a:pt x="0" y="0"/>
                </a:lnTo>
                <a:lnTo>
                  <a:pt x="0" y="439777"/>
                </a:lnTo>
                <a:lnTo>
                  <a:pt x="20104099" y="439777"/>
                </a:lnTo>
                <a:lnTo>
                  <a:pt x="20104099" y="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0162" y="571183"/>
            <a:ext cx="8609330" cy="1784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-1105" dirty="0"/>
              <a:t>Outlin</a:t>
            </a:r>
            <a:r>
              <a:rPr sz="11550" spc="-465" dirty="0"/>
              <a:t>e</a:t>
            </a:r>
            <a:r>
              <a:rPr sz="11550" spc="-775" dirty="0"/>
              <a:t> </a:t>
            </a:r>
            <a:r>
              <a:rPr sz="11550" spc="-705" dirty="0"/>
              <a:t>O</a:t>
            </a:r>
            <a:r>
              <a:rPr sz="11550" spc="-110" dirty="0"/>
              <a:t>f</a:t>
            </a:r>
            <a:r>
              <a:rPr sz="11550" spc="415" dirty="0"/>
              <a:t> </a:t>
            </a:r>
            <a:r>
              <a:rPr sz="11550" spc="-1320" dirty="0"/>
              <a:t>Talk</a:t>
            </a:r>
            <a:endParaRPr sz="11550" dirty="0"/>
          </a:p>
        </p:txBody>
      </p:sp>
      <p:grpSp>
        <p:nvGrpSpPr>
          <p:cNvPr id="4" name="object 4"/>
          <p:cNvGrpSpPr/>
          <p:nvPr/>
        </p:nvGrpSpPr>
        <p:grpSpPr>
          <a:xfrm>
            <a:off x="518589" y="3222904"/>
            <a:ext cx="6725920" cy="5150485"/>
            <a:chOff x="518589" y="3222904"/>
            <a:chExt cx="6725920" cy="51504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7635" y="5084293"/>
              <a:ext cx="4028485" cy="32890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18589" y="3222904"/>
              <a:ext cx="6725920" cy="1921510"/>
            </a:xfrm>
            <a:custGeom>
              <a:avLst/>
              <a:gdLst/>
              <a:ahLst/>
              <a:cxnLst/>
              <a:rect l="l" t="t" r="r" b="b"/>
              <a:pathLst>
                <a:path w="6725920" h="1921510">
                  <a:moveTo>
                    <a:pt x="6725794" y="0"/>
                  </a:moveTo>
                  <a:lnTo>
                    <a:pt x="0" y="0"/>
                  </a:lnTo>
                  <a:lnTo>
                    <a:pt x="0" y="1920983"/>
                  </a:lnTo>
                  <a:lnTo>
                    <a:pt x="6725794" y="1920983"/>
                  </a:lnTo>
                  <a:lnTo>
                    <a:pt x="67257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1164" y="3209470"/>
            <a:ext cx="6621145" cy="121920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3700" dirty="0">
                <a:latin typeface="Arial MT"/>
                <a:cs typeface="Arial MT"/>
              </a:rPr>
              <a:t>C</a:t>
            </a:r>
            <a:r>
              <a:rPr sz="3700" spc="-475" dirty="0">
                <a:latin typeface="Arial MT"/>
                <a:cs typeface="Arial MT"/>
              </a:rPr>
              <a:t> </a:t>
            </a:r>
            <a:r>
              <a:rPr sz="3700" spc="-65" dirty="0">
                <a:latin typeface="Arial MT"/>
                <a:cs typeface="Arial MT"/>
              </a:rPr>
              <a:t>O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spc="185" dirty="0">
                <a:latin typeface="Arial MT"/>
                <a:cs typeface="Arial MT"/>
              </a:rPr>
              <a:t>M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P</a:t>
            </a:r>
            <a:r>
              <a:rPr sz="3700" spc="-475" dirty="0">
                <a:latin typeface="Arial MT"/>
                <a:cs typeface="Arial MT"/>
              </a:rPr>
              <a:t> </a:t>
            </a:r>
            <a:r>
              <a:rPr sz="3700" spc="-65" dirty="0">
                <a:latin typeface="Arial MT"/>
                <a:cs typeface="Arial MT"/>
              </a:rPr>
              <a:t>O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spc="-80" dirty="0">
                <a:latin typeface="Arial MT"/>
                <a:cs typeface="Arial MT"/>
              </a:rPr>
              <a:t>S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I</a:t>
            </a:r>
            <a:r>
              <a:rPr sz="3700" spc="-475" dirty="0">
                <a:latin typeface="Arial MT"/>
                <a:cs typeface="Arial MT"/>
              </a:rPr>
              <a:t> </a:t>
            </a:r>
            <a:r>
              <a:rPr sz="3700" spc="-75" dirty="0">
                <a:latin typeface="Arial MT"/>
                <a:cs typeface="Arial MT"/>
              </a:rPr>
              <a:t>T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spc="-50" dirty="0">
                <a:latin typeface="Arial MT"/>
                <a:cs typeface="Arial MT"/>
              </a:rPr>
              <a:t>E</a:t>
            </a:r>
            <a:endParaRPr sz="37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60"/>
              </a:spcBef>
              <a:tabLst>
                <a:tab pos="2597785" algn="l"/>
                <a:tab pos="4006215" algn="l"/>
              </a:tabLst>
            </a:pPr>
            <a:r>
              <a:rPr sz="3700" spc="-65" dirty="0">
                <a:latin typeface="Arial MT"/>
                <a:cs typeface="Arial MT"/>
              </a:rPr>
              <a:t>Q</a:t>
            </a:r>
            <a:r>
              <a:rPr sz="3700" spc="-47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U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A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spc="-90" dirty="0">
                <a:latin typeface="Arial MT"/>
                <a:cs typeface="Arial MT"/>
              </a:rPr>
              <a:t>R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spc="70" dirty="0">
                <a:latin typeface="Arial MT"/>
                <a:cs typeface="Arial MT"/>
              </a:rPr>
              <a:t>K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spc="-50" dirty="0">
                <a:latin typeface="Arial MT"/>
                <a:cs typeface="Arial MT"/>
              </a:rPr>
              <a:t>S</a:t>
            </a:r>
            <a:r>
              <a:rPr sz="3700" dirty="0">
                <a:latin typeface="Arial MT"/>
                <a:cs typeface="Arial MT"/>
              </a:rPr>
              <a:t>	A</a:t>
            </a:r>
            <a:r>
              <a:rPr sz="3700" spc="-47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N</a:t>
            </a:r>
            <a:r>
              <a:rPr sz="3700" spc="-475" dirty="0">
                <a:latin typeface="Arial MT"/>
                <a:cs typeface="Arial MT"/>
              </a:rPr>
              <a:t> </a:t>
            </a:r>
            <a:r>
              <a:rPr sz="3700" spc="-50" dirty="0">
                <a:latin typeface="Arial MT"/>
                <a:cs typeface="Arial MT"/>
              </a:rPr>
              <a:t>D</a:t>
            </a:r>
            <a:r>
              <a:rPr sz="3700" dirty="0">
                <a:latin typeface="Arial MT"/>
                <a:cs typeface="Arial MT"/>
              </a:rPr>
              <a:t>	</a:t>
            </a:r>
            <a:r>
              <a:rPr sz="3700" spc="60" dirty="0">
                <a:latin typeface="Arial MT"/>
                <a:cs typeface="Arial MT"/>
              </a:rPr>
              <a:t>L</a:t>
            </a:r>
            <a:r>
              <a:rPr sz="3700" spc="-475" dirty="0">
                <a:latin typeface="Arial MT"/>
                <a:cs typeface="Arial MT"/>
              </a:rPr>
              <a:t> </a:t>
            </a:r>
            <a:r>
              <a:rPr sz="3700" spc="-155" dirty="0">
                <a:latin typeface="Arial MT"/>
                <a:cs typeface="Arial MT"/>
              </a:rPr>
              <a:t>E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P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spc="-75" dirty="0">
                <a:latin typeface="Arial MT"/>
                <a:cs typeface="Arial MT"/>
              </a:rPr>
              <a:t>T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spc="-65" dirty="0">
                <a:latin typeface="Arial MT"/>
                <a:cs typeface="Arial MT"/>
              </a:rPr>
              <a:t>O</a:t>
            </a:r>
            <a:r>
              <a:rPr sz="3700" spc="-47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N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spc="-50" dirty="0">
                <a:latin typeface="Arial MT"/>
                <a:cs typeface="Arial MT"/>
              </a:rPr>
              <a:t>S</a:t>
            </a:r>
            <a:endParaRPr sz="37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482668" y="6377012"/>
            <a:ext cx="1514475" cy="704215"/>
            <a:chOff x="13482668" y="6377012"/>
            <a:chExt cx="1514475" cy="704215"/>
          </a:xfrm>
        </p:grpSpPr>
        <p:sp>
          <p:nvSpPr>
            <p:cNvPr id="9" name="object 9"/>
            <p:cNvSpPr/>
            <p:nvPr/>
          </p:nvSpPr>
          <p:spPr>
            <a:xfrm>
              <a:off x="13482668" y="6728834"/>
              <a:ext cx="904875" cy="0"/>
            </a:xfrm>
            <a:custGeom>
              <a:avLst/>
              <a:gdLst/>
              <a:ahLst/>
              <a:cxnLst/>
              <a:rect l="l" t="t" r="r" b="b"/>
              <a:pathLst>
                <a:path w="904875">
                  <a:moveTo>
                    <a:pt x="0" y="0"/>
                  </a:moveTo>
                  <a:lnTo>
                    <a:pt x="810412" y="0"/>
                  </a:lnTo>
                  <a:lnTo>
                    <a:pt x="904650" y="0"/>
                  </a:lnTo>
                </a:path>
              </a:pathLst>
            </a:custGeom>
            <a:ln w="1884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293073" y="6377012"/>
              <a:ext cx="704215" cy="704215"/>
            </a:xfrm>
            <a:custGeom>
              <a:avLst/>
              <a:gdLst/>
              <a:ahLst/>
              <a:cxnLst/>
              <a:rect l="l" t="t" r="r" b="b"/>
              <a:pathLst>
                <a:path w="704215" h="704215">
                  <a:moveTo>
                    <a:pt x="0" y="0"/>
                  </a:moveTo>
                  <a:lnTo>
                    <a:pt x="0" y="703643"/>
                  </a:lnTo>
                  <a:lnTo>
                    <a:pt x="703643" y="3518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117009" y="3500925"/>
            <a:ext cx="2773045" cy="591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00" spc="-80" dirty="0">
                <a:latin typeface="Arial MT"/>
                <a:cs typeface="Arial MT"/>
              </a:rPr>
              <a:t>Y</a:t>
            </a:r>
            <a:r>
              <a:rPr sz="3700" spc="-484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U</a:t>
            </a:r>
            <a:r>
              <a:rPr sz="3700" spc="-475" dirty="0">
                <a:latin typeface="Arial MT"/>
                <a:cs typeface="Arial MT"/>
              </a:rPr>
              <a:t> </a:t>
            </a:r>
            <a:r>
              <a:rPr sz="3700" spc="70" dirty="0">
                <a:latin typeface="Arial MT"/>
                <a:cs typeface="Arial MT"/>
              </a:rPr>
              <a:t>K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A</a:t>
            </a:r>
            <a:r>
              <a:rPr sz="3700" spc="-56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W</a:t>
            </a:r>
            <a:r>
              <a:rPr sz="3700" spc="-565" dirty="0">
                <a:latin typeface="Arial MT"/>
                <a:cs typeface="Arial MT"/>
              </a:rPr>
              <a:t> </a:t>
            </a:r>
            <a:r>
              <a:rPr sz="3700" dirty="0">
                <a:latin typeface="Arial MT"/>
                <a:cs typeface="Arial MT"/>
              </a:rPr>
              <a:t>A</a:t>
            </a:r>
            <a:r>
              <a:rPr sz="3700" spc="-470" dirty="0">
                <a:latin typeface="Arial MT"/>
                <a:cs typeface="Arial MT"/>
              </a:rPr>
              <a:t> </a:t>
            </a:r>
            <a:r>
              <a:rPr sz="3700" spc="-50" dirty="0">
                <a:latin typeface="Arial MT"/>
                <a:cs typeface="Arial MT"/>
              </a:rPr>
              <a:t>S</a:t>
            </a:r>
            <a:endParaRPr sz="37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536187" y="3569049"/>
            <a:ext cx="4960620" cy="568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747645" algn="l"/>
              </a:tabLst>
            </a:pPr>
            <a:r>
              <a:rPr sz="3550" spc="-70" dirty="0">
                <a:latin typeface="Arial MT"/>
                <a:cs typeface="Arial MT"/>
              </a:rPr>
              <a:t>F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spc="55" dirty="0">
                <a:latin typeface="Arial MT"/>
                <a:cs typeface="Arial MT"/>
              </a:rPr>
              <a:t>L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60" dirty="0">
                <a:latin typeface="Arial MT"/>
                <a:cs typeface="Arial MT"/>
              </a:rPr>
              <a:t>AV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90" dirty="0">
                <a:latin typeface="Arial MT"/>
                <a:cs typeface="Arial MT"/>
              </a:rPr>
              <a:t>O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dirty="0">
                <a:latin typeface="Arial MT"/>
                <a:cs typeface="Arial MT"/>
              </a:rPr>
              <a:t>U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50" dirty="0">
                <a:latin typeface="Arial MT"/>
                <a:cs typeface="Arial MT"/>
              </a:rPr>
              <a:t>R</a:t>
            </a:r>
            <a:r>
              <a:rPr sz="3550" dirty="0">
                <a:latin typeface="Arial MT"/>
                <a:cs typeface="Arial MT"/>
              </a:rPr>
              <a:t>	P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85" dirty="0">
                <a:latin typeface="Arial MT"/>
                <a:cs typeface="Arial MT"/>
              </a:rPr>
              <a:t>R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90" dirty="0">
                <a:latin typeface="Arial MT"/>
                <a:cs typeface="Arial MT"/>
              </a:rPr>
              <a:t>O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140" dirty="0">
                <a:latin typeface="Arial MT"/>
                <a:cs typeface="Arial MT"/>
              </a:rPr>
              <a:t>B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150" dirty="0">
                <a:latin typeface="Arial MT"/>
                <a:cs typeface="Arial MT"/>
              </a:rPr>
              <a:t>E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50" dirty="0">
                <a:latin typeface="Arial MT"/>
                <a:cs typeface="Arial MT"/>
              </a:rPr>
              <a:t>S</a:t>
            </a:r>
            <a:endParaRPr sz="3550">
              <a:latin typeface="Arial MT"/>
              <a:cs typeface="Arial MT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05993" y="4779866"/>
            <a:ext cx="5346448" cy="4949653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5730326" y="6377012"/>
            <a:ext cx="1514475" cy="704215"/>
            <a:chOff x="5730326" y="6377012"/>
            <a:chExt cx="1514475" cy="704215"/>
          </a:xfrm>
        </p:grpSpPr>
        <p:sp>
          <p:nvSpPr>
            <p:cNvPr id="15" name="object 15"/>
            <p:cNvSpPr/>
            <p:nvPr/>
          </p:nvSpPr>
          <p:spPr>
            <a:xfrm>
              <a:off x="5730326" y="6728834"/>
              <a:ext cx="904875" cy="0"/>
            </a:xfrm>
            <a:custGeom>
              <a:avLst/>
              <a:gdLst/>
              <a:ahLst/>
              <a:cxnLst/>
              <a:rect l="l" t="t" r="r" b="b"/>
              <a:pathLst>
                <a:path w="904875">
                  <a:moveTo>
                    <a:pt x="0" y="0"/>
                  </a:moveTo>
                  <a:lnTo>
                    <a:pt x="810412" y="0"/>
                  </a:lnTo>
                  <a:lnTo>
                    <a:pt x="904650" y="0"/>
                  </a:lnTo>
                </a:path>
              </a:pathLst>
            </a:custGeom>
            <a:ln w="1884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40739" y="6377012"/>
              <a:ext cx="704215" cy="704215"/>
            </a:xfrm>
            <a:custGeom>
              <a:avLst/>
              <a:gdLst/>
              <a:ahLst/>
              <a:cxnLst/>
              <a:rect l="l" t="t" r="r" b="b"/>
              <a:pathLst>
                <a:path w="704215" h="704215">
                  <a:moveTo>
                    <a:pt x="0" y="0"/>
                  </a:moveTo>
                  <a:lnTo>
                    <a:pt x="0" y="703643"/>
                  </a:lnTo>
                  <a:lnTo>
                    <a:pt x="703643" y="3518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676297" y="4475790"/>
            <a:ext cx="3203968" cy="115431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468807" y="5851826"/>
            <a:ext cx="3819213" cy="142387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761101" y="7965064"/>
            <a:ext cx="3107666" cy="192098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2219" y="9309701"/>
            <a:ext cx="5262239" cy="103553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9625445" y="10648492"/>
            <a:ext cx="400685" cy="463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35"/>
              </a:lnSpc>
            </a:pPr>
            <a:fld id="{81D60167-4931-47E6-BA6A-407CBD079E47}" type="slidenum">
              <a:rPr sz="2850" b="1" spc="-185" dirty="0">
                <a:solidFill>
                  <a:srgbClr val="164F86"/>
                </a:solidFill>
                <a:latin typeface="Cambria"/>
                <a:cs typeface="Cambria"/>
              </a:rPr>
              <a:t>2</a:t>
            </a:fld>
            <a:endParaRPr sz="28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99939" y="2150004"/>
            <a:ext cx="1330325" cy="1325245"/>
            <a:chOff x="1999939" y="2150004"/>
            <a:chExt cx="1330325" cy="1325245"/>
          </a:xfrm>
        </p:grpSpPr>
        <p:sp>
          <p:nvSpPr>
            <p:cNvPr id="3" name="object 3"/>
            <p:cNvSpPr/>
            <p:nvPr/>
          </p:nvSpPr>
          <p:spPr>
            <a:xfrm>
              <a:off x="1999939" y="2150004"/>
              <a:ext cx="1330325" cy="1325245"/>
            </a:xfrm>
            <a:custGeom>
              <a:avLst/>
              <a:gdLst/>
              <a:ahLst/>
              <a:cxnLst/>
              <a:rect l="l" t="t" r="r" b="b"/>
              <a:pathLst>
                <a:path w="1330325" h="1325245">
                  <a:moveTo>
                    <a:pt x="1287918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1282935"/>
                  </a:lnTo>
                  <a:lnTo>
                    <a:pt x="3291" y="1299238"/>
                  </a:lnTo>
                  <a:lnTo>
                    <a:pt x="12267" y="1312551"/>
                  </a:lnTo>
                  <a:lnTo>
                    <a:pt x="25580" y="1321527"/>
                  </a:lnTo>
                  <a:lnTo>
                    <a:pt x="41883" y="1324819"/>
                  </a:lnTo>
                  <a:lnTo>
                    <a:pt x="1287918" y="1324819"/>
                  </a:lnTo>
                  <a:lnTo>
                    <a:pt x="1304221" y="1321527"/>
                  </a:lnTo>
                  <a:lnTo>
                    <a:pt x="1317534" y="1312551"/>
                  </a:lnTo>
                  <a:lnTo>
                    <a:pt x="1326510" y="1299238"/>
                  </a:lnTo>
                  <a:lnTo>
                    <a:pt x="1329802" y="1282935"/>
                  </a:lnTo>
                  <a:lnTo>
                    <a:pt x="1329802" y="41883"/>
                  </a:lnTo>
                  <a:lnTo>
                    <a:pt x="1326510" y="25580"/>
                  </a:lnTo>
                  <a:lnTo>
                    <a:pt x="1317534" y="12267"/>
                  </a:lnTo>
                  <a:lnTo>
                    <a:pt x="1304221" y="3291"/>
                  </a:lnTo>
                  <a:lnTo>
                    <a:pt x="1287918" y="0"/>
                  </a:lnTo>
                  <a:close/>
                </a:path>
              </a:pathLst>
            </a:custGeom>
            <a:solidFill>
              <a:srgbClr val="3060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5325" y="2488934"/>
              <a:ext cx="842010" cy="647065"/>
            </a:xfrm>
            <a:custGeom>
              <a:avLst/>
              <a:gdLst/>
              <a:ahLst/>
              <a:cxnLst/>
              <a:rect l="l" t="t" r="r" b="b"/>
              <a:pathLst>
                <a:path w="842010" h="647064">
                  <a:moveTo>
                    <a:pt x="110495" y="234269"/>
                  </a:moveTo>
                  <a:lnTo>
                    <a:pt x="0" y="344424"/>
                  </a:lnTo>
                  <a:lnTo>
                    <a:pt x="303473" y="646959"/>
                  </a:lnTo>
                  <a:lnTo>
                    <a:pt x="524464" y="426651"/>
                  </a:lnTo>
                  <a:lnTo>
                    <a:pt x="303473" y="426651"/>
                  </a:lnTo>
                  <a:lnTo>
                    <a:pt x="110495" y="234269"/>
                  </a:lnTo>
                  <a:close/>
                </a:path>
                <a:path w="842010" h="647064">
                  <a:moveTo>
                    <a:pt x="731449" y="0"/>
                  </a:moveTo>
                  <a:lnTo>
                    <a:pt x="303473" y="426651"/>
                  </a:lnTo>
                  <a:lnTo>
                    <a:pt x="524464" y="426651"/>
                  </a:lnTo>
                  <a:lnTo>
                    <a:pt x="841945" y="110153"/>
                  </a:lnTo>
                  <a:lnTo>
                    <a:pt x="731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999939" y="7833731"/>
            <a:ext cx="1330325" cy="1325245"/>
            <a:chOff x="1999939" y="7833731"/>
            <a:chExt cx="1330325" cy="1325245"/>
          </a:xfrm>
        </p:grpSpPr>
        <p:sp>
          <p:nvSpPr>
            <p:cNvPr id="6" name="object 6"/>
            <p:cNvSpPr/>
            <p:nvPr/>
          </p:nvSpPr>
          <p:spPr>
            <a:xfrm>
              <a:off x="1999939" y="7833731"/>
              <a:ext cx="1330325" cy="1325245"/>
            </a:xfrm>
            <a:custGeom>
              <a:avLst/>
              <a:gdLst/>
              <a:ahLst/>
              <a:cxnLst/>
              <a:rect l="l" t="t" r="r" b="b"/>
              <a:pathLst>
                <a:path w="1330325" h="1325245">
                  <a:moveTo>
                    <a:pt x="1287918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1282935"/>
                  </a:lnTo>
                  <a:lnTo>
                    <a:pt x="3291" y="1299238"/>
                  </a:lnTo>
                  <a:lnTo>
                    <a:pt x="12267" y="1312551"/>
                  </a:lnTo>
                  <a:lnTo>
                    <a:pt x="25580" y="1321527"/>
                  </a:lnTo>
                  <a:lnTo>
                    <a:pt x="41883" y="1324819"/>
                  </a:lnTo>
                  <a:lnTo>
                    <a:pt x="1287918" y="1324819"/>
                  </a:lnTo>
                  <a:lnTo>
                    <a:pt x="1304221" y="1321527"/>
                  </a:lnTo>
                  <a:lnTo>
                    <a:pt x="1317534" y="1312551"/>
                  </a:lnTo>
                  <a:lnTo>
                    <a:pt x="1326510" y="1299238"/>
                  </a:lnTo>
                  <a:lnTo>
                    <a:pt x="1329802" y="1282935"/>
                  </a:lnTo>
                  <a:lnTo>
                    <a:pt x="1329802" y="41883"/>
                  </a:lnTo>
                  <a:lnTo>
                    <a:pt x="1326510" y="25580"/>
                  </a:lnTo>
                  <a:lnTo>
                    <a:pt x="1317534" y="12267"/>
                  </a:lnTo>
                  <a:lnTo>
                    <a:pt x="1304221" y="3291"/>
                  </a:lnTo>
                  <a:lnTo>
                    <a:pt x="1287918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45325" y="8172660"/>
              <a:ext cx="842010" cy="647065"/>
            </a:xfrm>
            <a:custGeom>
              <a:avLst/>
              <a:gdLst/>
              <a:ahLst/>
              <a:cxnLst/>
              <a:rect l="l" t="t" r="r" b="b"/>
              <a:pathLst>
                <a:path w="842010" h="647065">
                  <a:moveTo>
                    <a:pt x="110495" y="234270"/>
                  </a:moveTo>
                  <a:lnTo>
                    <a:pt x="0" y="344424"/>
                  </a:lnTo>
                  <a:lnTo>
                    <a:pt x="303473" y="646960"/>
                  </a:lnTo>
                  <a:lnTo>
                    <a:pt x="524465" y="426651"/>
                  </a:lnTo>
                  <a:lnTo>
                    <a:pt x="303473" y="426651"/>
                  </a:lnTo>
                  <a:lnTo>
                    <a:pt x="110495" y="234270"/>
                  </a:lnTo>
                  <a:close/>
                </a:path>
                <a:path w="842010" h="647065">
                  <a:moveTo>
                    <a:pt x="731449" y="0"/>
                  </a:moveTo>
                  <a:lnTo>
                    <a:pt x="303473" y="426651"/>
                  </a:lnTo>
                  <a:lnTo>
                    <a:pt x="524465" y="426651"/>
                  </a:lnTo>
                  <a:lnTo>
                    <a:pt x="841945" y="110154"/>
                  </a:lnTo>
                  <a:lnTo>
                    <a:pt x="731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999939" y="4991868"/>
            <a:ext cx="1330325" cy="1325245"/>
            <a:chOff x="1999939" y="4991868"/>
            <a:chExt cx="1330325" cy="1325245"/>
          </a:xfrm>
        </p:grpSpPr>
        <p:sp>
          <p:nvSpPr>
            <p:cNvPr id="9" name="object 9"/>
            <p:cNvSpPr/>
            <p:nvPr/>
          </p:nvSpPr>
          <p:spPr>
            <a:xfrm>
              <a:off x="1999939" y="4991868"/>
              <a:ext cx="1330325" cy="1325245"/>
            </a:xfrm>
            <a:custGeom>
              <a:avLst/>
              <a:gdLst/>
              <a:ahLst/>
              <a:cxnLst/>
              <a:rect l="l" t="t" r="r" b="b"/>
              <a:pathLst>
                <a:path w="1330325" h="1325245">
                  <a:moveTo>
                    <a:pt x="1287918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1282934"/>
                  </a:lnTo>
                  <a:lnTo>
                    <a:pt x="3291" y="1299237"/>
                  </a:lnTo>
                  <a:lnTo>
                    <a:pt x="12267" y="1312551"/>
                  </a:lnTo>
                  <a:lnTo>
                    <a:pt x="25580" y="1321526"/>
                  </a:lnTo>
                  <a:lnTo>
                    <a:pt x="41883" y="1324818"/>
                  </a:lnTo>
                  <a:lnTo>
                    <a:pt x="1287918" y="1324818"/>
                  </a:lnTo>
                  <a:lnTo>
                    <a:pt x="1304221" y="1321526"/>
                  </a:lnTo>
                  <a:lnTo>
                    <a:pt x="1317534" y="1312551"/>
                  </a:lnTo>
                  <a:lnTo>
                    <a:pt x="1326510" y="1299237"/>
                  </a:lnTo>
                  <a:lnTo>
                    <a:pt x="1329802" y="1282934"/>
                  </a:lnTo>
                  <a:lnTo>
                    <a:pt x="1329802" y="41883"/>
                  </a:lnTo>
                  <a:lnTo>
                    <a:pt x="1326510" y="25580"/>
                  </a:lnTo>
                  <a:lnTo>
                    <a:pt x="1317534" y="12267"/>
                  </a:lnTo>
                  <a:lnTo>
                    <a:pt x="1304221" y="3291"/>
                  </a:lnTo>
                  <a:lnTo>
                    <a:pt x="1287918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45325" y="5330798"/>
              <a:ext cx="842010" cy="647065"/>
            </a:xfrm>
            <a:custGeom>
              <a:avLst/>
              <a:gdLst/>
              <a:ahLst/>
              <a:cxnLst/>
              <a:rect l="l" t="t" r="r" b="b"/>
              <a:pathLst>
                <a:path w="842010" h="647064">
                  <a:moveTo>
                    <a:pt x="110495" y="234269"/>
                  </a:moveTo>
                  <a:lnTo>
                    <a:pt x="0" y="344423"/>
                  </a:lnTo>
                  <a:lnTo>
                    <a:pt x="303473" y="646959"/>
                  </a:lnTo>
                  <a:lnTo>
                    <a:pt x="524465" y="426650"/>
                  </a:lnTo>
                  <a:lnTo>
                    <a:pt x="303473" y="426650"/>
                  </a:lnTo>
                  <a:lnTo>
                    <a:pt x="110495" y="234269"/>
                  </a:lnTo>
                  <a:close/>
                </a:path>
                <a:path w="842010" h="647064">
                  <a:moveTo>
                    <a:pt x="731449" y="0"/>
                  </a:moveTo>
                  <a:lnTo>
                    <a:pt x="303473" y="426650"/>
                  </a:lnTo>
                  <a:lnTo>
                    <a:pt x="524465" y="426650"/>
                  </a:lnTo>
                  <a:lnTo>
                    <a:pt x="841945" y="110153"/>
                  </a:lnTo>
                  <a:lnTo>
                    <a:pt x="731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0" y="0"/>
            <a:ext cx="20104100" cy="440055"/>
          </a:xfrm>
          <a:custGeom>
            <a:avLst/>
            <a:gdLst/>
            <a:ahLst/>
            <a:cxnLst/>
            <a:rect l="l" t="t" r="r" b="b"/>
            <a:pathLst>
              <a:path w="20104100" h="440055">
                <a:moveTo>
                  <a:pt x="20104099" y="0"/>
                </a:moveTo>
                <a:lnTo>
                  <a:pt x="0" y="0"/>
                </a:lnTo>
                <a:lnTo>
                  <a:pt x="0" y="439777"/>
                </a:lnTo>
                <a:lnTo>
                  <a:pt x="20104099" y="439777"/>
                </a:lnTo>
                <a:lnTo>
                  <a:pt x="20104099" y="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261711" y="4795338"/>
            <a:ext cx="5912485" cy="2306955"/>
            <a:chOff x="2261711" y="4795338"/>
            <a:chExt cx="5912485" cy="230695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4795338"/>
              <a:ext cx="5562202" cy="157063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518217" y="4991868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711" y="5531044"/>
              <a:ext cx="5912256" cy="157063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518217" y="5727574"/>
              <a:ext cx="3399790" cy="589280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778945" y="5137867"/>
            <a:ext cx="2747645" cy="1012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180" dirty="0">
                <a:latin typeface="Arial MT"/>
                <a:cs typeface="Arial MT"/>
              </a:rPr>
              <a:t>YUKA</a:t>
            </a:r>
            <a:r>
              <a:rPr sz="1650" spc="-254" dirty="0">
                <a:latin typeface="Arial MT"/>
                <a:cs typeface="Arial MT"/>
              </a:rPr>
              <a:t> </a:t>
            </a:r>
            <a:r>
              <a:rPr sz="1650" spc="-25" dirty="0">
                <a:latin typeface="Arial MT"/>
                <a:cs typeface="Arial MT"/>
              </a:rPr>
              <a:t>W</a:t>
            </a:r>
            <a:r>
              <a:rPr sz="1650" spc="-254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A</a:t>
            </a:r>
            <a:r>
              <a:rPr sz="1650" spc="20" dirty="0">
                <a:latin typeface="Arial MT"/>
                <a:cs typeface="Arial MT"/>
              </a:rPr>
              <a:t>  </a:t>
            </a:r>
            <a:r>
              <a:rPr sz="1650" spc="170" dirty="0">
                <a:latin typeface="Arial MT"/>
                <a:cs typeface="Arial MT"/>
              </a:rPr>
              <a:t>STRUCTURE </a:t>
            </a:r>
            <a:endParaRPr sz="1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 MT"/>
              <a:cs typeface="Arial MT"/>
            </a:endParaRPr>
          </a:p>
          <a:p>
            <a:pPr marL="283210">
              <a:lnSpc>
                <a:spcPct val="100000"/>
              </a:lnSpc>
            </a:pPr>
            <a:r>
              <a:rPr sz="1650" spc="180" dirty="0">
                <a:latin typeface="Arial MT"/>
                <a:cs typeface="Arial MT"/>
              </a:rPr>
              <a:t>FITTING</a:t>
            </a:r>
            <a:r>
              <a:rPr sz="1650" spc="20" dirty="0">
                <a:latin typeface="Arial MT"/>
                <a:cs typeface="Arial MT"/>
              </a:rPr>
              <a:t>  </a:t>
            </a:r>
            <a:r>
              <a:rPr sz="1650" spc="130" dirty="0">
                <a:latin typeface="Arial MT"/>
                <a:cs typeface="Arial MT"/>
              </a:rPr>
              <a:t>THE</a:t>
            </a:r>
            <a:r>
              <a:rPr sz="1650" spc="20" dirty="0">
                <a:latin typeface="Arial MT"/>
                <a:cs typeface="Arial MT"/>
              </a:rPr>
              <a:t>  </a:t>
            </a:r>
            <a:r>
              <a:rPr sz="1650" dirty="0">
                <a:latin typeface="Arial MT"/>
                <a:cs typeface="Arial MT"/>
              </a:rPr>
              <a:t>D</a:t>
            </a:r>
            <a:r>
              <a:rPr sz="1650" spc="-215" dirty="0">
                <a:latin typeface="Arial MT"/>
                <a:cs typeface="Arial MT"/>
              </a:rPr>
              <a:t> </a:t>
            </a:r>
            <a:r>
              <a:rPr sz="1650" spc="-25" dirty="0">
                <a:latin typeface="Arial MT"/>
                <a:cs typeface="Arial MT"/>
              </a:rPr>
              <a:t>ATA</a:t>
            </a:r>
            <a:endParaRPr sz="165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261711" y="7637202"/>
            <a:ext cx="6508115" cy="2302510"/>
            <a:chOff x="2261711" y="7637202"/>
            <a:chExt cx="6508115" cy="2302510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7637202"/>
              <a:ext cx="5562202" cy="157063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518217" y="7833732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8368654"/>
              <a:ext cx="5562202" cy="15706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518217" y="856518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711" y="7637202"/>
              <a:ext cx="5466270" cy="157063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518217" y="7833732"/>
              <a:ext cx="2953385" cy="589280"/>
            </a:xfrm>
            <a:custGeom>
              <a:avLst/>
              <a:gdLst/>
              <a:ahLst/>
              <a:cxnLst/>
              <a:rect l="l" t="t" r="r" b="b"/>
              <a:pathLst>
                <a:path w="2953385" h="589279">
                  <a:moveTo>
                    <a:pt x="2911374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2911374" y="588786"/>
                  </a:lnTo>
                  <a:lnTo>
                    <a:pt x="2927676" y="585494"/>
                  </a:lnTo>
                  <a:lnTo>
                    <a:pt x="2940990" y="576518"/>
                  </a:lnTo>
                  <a:lnTo>
                    <a:pt x="2949966" y="563205"/>
                  </a:lnTo>
                  <a:lnTo>
                    <a:pt x="2953257" y="546902"/>
                  </a:lnTo>
                  <a:lnTo>
                    <a:pt x="2953257" y="41883"/>
                  </a:lnTo>
                  <a:lnTo>
                    <a:pt x="2949966" y="25580"/>
                  </a:lnTo>
                  <a:lnTo>
                    <a:pt x="2940990" y="12267"/>
                  </a:lnTo>
                  <a:lnTo>
                    <a:pt x="2927676" y="3291"/>
                  </a:lnTo>
                  <a:lnTo>
                    <a:pt x="2911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711" y="8368654"/>
              <a:ext cx="5466270" cy="157063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518217" y="8565184"/>
              <a:ext cx="2953385" cy="589280"/>
            </a:xfrm>
            <a:custGeom>
              <a:avLst/>
              <a:gdLst/>
              <a:ahLst/>
              <a:cxnLst/>
              <a:rect l="l" t="t" r="r" b="b"/>
              <a:pathLst>
                <a:path w="2953385" h="589279">
                  <a:moveTo>
                    <a:pt x="2911374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2911374" y="588786"/>
                  </a:lnTo>
                  <a:lnTo>
                    <a:pt x="2927676" y="585494"/>
                  </a:lnTo>
                  <a:lnTo>
                    <a:pt x="2940990" y="576518"/>
                  </a:lnTo>
                  <a:lnTo>
                    <a:pt x="2949966" y="563205"/>
                  </a:lnTo>
                  <a:lnTo>
                    <a:pt x="2953257" y="546902"/>
                  </a:lnTo>
                  <a:lnTo>
                    <a:pt x="2953257" y="41883"/>
                  </a:lnTo>
                  <a:lnTo>
                    <a:pt x="2949966" y="25580"/>
                  </a:lnTo>
                  <a:lnTo>
                    <a:pt x="2940990" y="12267"/>
                  </a:lnTo>
                  <a:lnTo>
                    <a:pt x="2927676" y="3291"/>
                  </a:lnTo>
                  <a:lnTo>
                    <a:pt x="2911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711" y="7637202"/>
              <a:ext cx="5912256" cy="157063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518217" y="7833732"/>
              <a:ext cx="3399790" cy="589280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1711" y="8368654"/>
              <a:ext cx="6507803" cy="157063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518217" y="8565184"/>
              <a:ext cx="3995420" cy="589280"/>
            </a:xfrm>
            <a:custGeom>
              <a:avLst/>
              <a:gdLst/>
              <a:ahLst/>
              <a:cxnLst/>
              <a:rect l="l" t="t" r="r" b="b"/>
              <a:pathLst>
                <a:path w="3995420" h="589279">
                  <a:moveTo>
                    <a:pt x="395290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952907" y="588786"/>
                  </a:lnTo>
                  <a:lnTo>
                    <a:pt x="3969210" y="585494"/>
                  </a:lnTo>
                  <a:lnTo>
                    <a:pt x="3982523" y="576518"/>
                  </a:lnTo>
                  <a:lnTo>
                    <a:pt x="3991499" y="563205"/>
                  </a:lnTo>
                  <a:lnTo>
                    <a:pt x="3994791" y="546902"/>
                  </a:lnTo>
                  <a:lnTo>
                    <a:pt x="3994791" y="41883"/>
                  </a:lnTo>
                  <a:lnTo>
                    <a:pt x="3991499" y="25580"/>
                  </a:lnTo>
                  <a:lnTo>
                    <a:pt x="3982523" y="12267"/>
                  </a:lnTo>
                  <a:lnTo>
                    <a:pt x="3969210" y="3291"/>
                  </a:lnTo>
                  <a:lnTo>
                    <a:pt x="39529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844687" y="1868448"/>
            <a:ext cx="5979226" cy="2395618"/>
            <a:chOff x="1844687" y="1868448"/>
            <a:chExt cx="5979226" cy="2395618"/>
          </a:xfrm>
        </p:grpSpPr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1953474"/>
              <a:ext cx="5562202" cy="157063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518217" y="215000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80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2693434"/>
              <a:ext cx="5562202" cy="157063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518217" y="288996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44687" y="1868448"/>
              <a:ext cx="5912256" cy="157063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518217" y="2889964"/>
              <a:ext cx="3399790" cy="589280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572426" y="8184004"/>
            <a:ext cx="4343508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8430">
              <a:lnSpc>
                <a:spcPct val="100000"/>
              </a:lnSpc>
              <a:spcBef>
                <a:spcPts val="95"/>
              </a:spcBef>
            </a:pPr>
            <a:r>
              <a:rPr lang="en-US" sz="1650" spc="-25" dirty="0">
                <a:latin typeface="Arial MT"/>
                <a:cs typeface="Arial MT"/>
              </a:rPr>
              <a:t>        FLAVOUR PHYSICS</a:t>
            </a:r>
            <a:endParaRPr sz="165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endParaRPr lang="en-US" sz="165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lang="en-US" sz="1650" spc="150" dirty="0">
                <a:latin typeface="Arial MT"/>
                <a:cs typeface="Arial MT"/>
              </a:rPr>
              <a:t>PROBING COMPOSITENESS SCALES</a:t>
            </a:r>
            <a:r>
              <a:rPr sz="1650" spc="150" dirty="0">
                <a:latin typeface="Arial MT"/>
                <a:cs typeface="Arial MT"/>
              </a:rPr>
              <a:t> </a:t>
            </a:r>
            <a:endParaRPr sz="1650" dirty="0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56753" y="2296004"/>
            <a:ext cx="3003550" cy="10172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195" dirty="0">
                <a:latin typeface="Arial MT"/>
                <a:cs typeface="Arial MT"/>
              </a:rPr>
              <a:t>COMPOSITE</a:t>
            </a:r>
            <a:r>
              <a:rPr sz="1650" spc="15" dirty="0">
                <a:latin typeface="Arial MT"/>
                <a:cs typeface="Arial MT"/>
              </a:rPr>
              <a:t>  </a:t>
            </a:r>
            <a:r>
              <a:rPr sz="1650" spc="200" dirty="0">
                <a:latin typeface="Arial MT"/>
                <a:cs typeface="Arial MT"/>
              </a:rPr>
              <a:t>DYNAMICS </a:t>
            </a:r>
            <a:endParaRPr sz="16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6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 dirty="0">
              <a:latin typeface="Arial MT"/>
              <a:cs typeface="Arial MT"/>
            </a:endParaRPr>
          </a:p>
          <a:p>
            <a:pPr marL="541020">
              <a:lnSpc>
                <a:spcPct val="100000"/>
              </a:lnSpc>
            </a:pPr>
            <a:r>
              <a:rPr sz="1650" spc="105" dirty="0">
                <a:latin typeface="Arial MT"/>
                <a:cs typeface="Arial MT"/>
              </a:rPr>
              <a:t>WH</a:t>
            </a:r>
            <a:r>
              <a:rPr sz="1650" spc="-215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AT</a:t>
            </a:r>
            <a:r>
              <a:rPr sz="1650" spc="-215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S</a:t>
            </a:r>
            <a:r>
              <a:rPr sz="1650" spc="495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A</a:t>
            </a:r>
            <a:r>
              <a:rPr sz="1650" spc="15" dirty="0">
                <a:latin typeface="Arial MT"/>
                <a:cs typeface="Arial MT"/>
              </a:rPr>
              <a:t>  </a:t>
            </a:r>
            <a:r>
              <a:rPr sz="1650" spc="170" dirty="0">
                <a:latin typeface="Arial MT"/>
                <a:cs typeface="Arial MT"/>
              </a:rPr>
              <a:t>PREON? </a:t>
            </a:r>
            <a:endParaRPr sz="1650" dirty="0">
              <a:latin typeface="Arial MT"/>
              <a:cs typeface="Arial MT"/>
            </a:endParaRPr>
          </a:p>
        </p:txBody>
      </p:sp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16963" y="1965185"/>
            <a:ext cx="5842455" cy="7378185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663250" y="6883361"/>
            <a:ext cx="3049189" cy="2489528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988249" y="2123321"/>
            <a:ext cx="4388753" cy="3160210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19625445" y="10648492"/>
            <a:ext cx="400685" cy="463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35"/>
              </a:lnSpc>
            </a:pPr>
            <a:fld id="{81D60167-4931-47E6-BA6A-407CBD079E47}" type="slidenum">
              <a:rPr sz="2850" b="1" spc="-185" dirty="0">
                <a:solidFill>
                  <a:srgbClr val="164F86"/>
                </a:solidFill>
                <a:latin typeface="Cambria"/>
                <a:cs typeface="Cambria"/>
              </a:rPr>
              <a:t>3</a:t>
            </a:fld>
            <a:endParaRPr sz="28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-1105" dirty="0"/>
              <a:t>Ar</a:t>
            </a:r>
            <a:r>
              <a:rPr sz="11550" spc="-470" dirty="0"/>
              <a:t>e</a:t>
            </a:r>
            <a:r>
              <a:rPr sz="11550" spc="-795" dirty="0"/>
              <a:t> </a:t>
            </a:r>
            <a:r>
              <a:rPr sz="11550" spc="-1320" dirty="0"/>
              <a:t>Lepton</a:t>
            </a:r>
            <a:r>
              <a:rPr sz="11550" spc="-660" dirty="0"/>
              <a:t>s</a:t>
            </a:r>
            <a:r>
              <a:rPr sz="11550" spc="-785" dirty="0"/>
              <a:t> </a:t>
            </a:r>
            <a:r>
              <a:rPr sz="11550" spc="-1205" dirty="0"/>
              <a:t>Composite?</a:t>
            </a:r>
            <a:endParaRPr sz="11550"/>
          </a:p>
        </p:txBody>
      </p:sp>
      <p:grpSp>
        <p:nvGrpSpPr>
          <p:cNvPr id="3" name="object 3"/>
          <p:cNvGrpSpPr/>
          <p:nvPr/>
        </p:nvGrpSpPr>
        <p:grpSpPr>
          <a:xfrm>
            <a:off x="603413" y="2441520"/>
            <a:ext cx="19500850" cy="8801735"/>
            <a:chOff x="603413" y="2441520"/>
            <a:chExt cx="19500850" cy="88017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3413" y="2943507"/>
              <a:ext cx="14682045" cy="82995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39792" y="4195235"/>
              <a:ext cx="7464306" cy="15706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896299" y="2441520"/>
              <a:ext cx="5922645" cy="2539365"/>
            </a:xfrm>
            <a:custGeom>
              <a:avLst/>
              <a:gdLst/>
              <a:ahLst/>
              <a:cxnLst/>
              <a:rect l="l" t="t" r="r" b="b"/>
              <a:pathLst>
                <a:path w="5922644" h="2539365">
                  <a:moveTo>
                    <a:pt x="5922481" y="0"/>
                  </a:moveTo>
                  <a:lnTo>
                    <a:pt x="0" y="0"/>
                  </a:lnTo>
                  <a:lnTo>
                    <a:pt x="0" y="2539031"/>
                  </a:lnTo>
                  <a:lnTo>
                    <a:pt x="5922481" y="2539031"/>
                  </a:lnTo>
                  <a:lnTo>
                    <a:pt x="59224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3925483" y="2439901"/>
            <a:ext cx="5439410" cy="235839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481965" marR="5080" indent="-469900">
              <a:lnSpc>
                <a:spcPts val="5510"/>
              </a:lnSpc>
              <a:spcBef>
                <a:spcPts val="80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83870" algn="l"/>
              </a:tabLst>
            </a:pPr>
            <a:r>
              <a:rPr sz="5100" dirty="0">
                <a:latin typeface="Arial MT"/>
                <a:cs typeface="Arial MT"/>
              </a:rPr>
              <a:t>Electrons</a:t>
            </a:r>
            <a:r>
              <a:rPr sz="5100" spc="-15" dirty="0">
                <a:latin typeface="Arial MT"/>
                <a:cs typeface="Arial MT"/>
              </a:rPr>
              <a:t> </a:t>
            </a:r>
            <a:r>
              <a:rPr sz="5100" spc="114" dirty="0">
                <a:latin typeface="Arial MT"/>
                <a:cs typeface="Arial MT"/>
              </a:rPr>
              <a:t>point- 	</a:t>
            </a:r>
            <a:r>
              <a:rPr sz="5100" dirty="0">
                <a:latin typeface="Arial MT"/>
                <a:cs typeface="Arial MT"/>
              </a:rPr>
              <a:t>like</a:t>
            </a:r>
            <a:r>
              <a:rPr sz="5100" spc="20" dirty="0">
                <a:latin typeface="Arial MT"/>
                <a:cs typeface="Arial MT"/>
              </a:rPr>
              <a:t> </a:t>
            </a:r>
            <a:r>
              <a:rPr sz="5100" spc="85" dirty="0">
                <a:latin typeface="Arial MT"/>
                <a:cs typeface="Arial MT"/>
              </a:rPr>
              <a:t>up</a:t>
            </a:r>
            <a:r>
              <a:rPr sz="5100" spc="25" dirty="0">
                <a:latin typeface="Arial MT"/>
                <a:cs typeface="Arial MT"/>
              </a:rPr>
              <a:t> </a:t>
            </a:r>
            <a:r>
              <a:rPr sz="5100" spc="125" dirty="0">
                <a:latin typeface="Arial MT"/>
                <a:cs typeface="Arial MT"/>
              </a:rPr>
              <a:t>to</a:t>
            </a:r>
            <a:r>
              <a:rPr sz="5100" spc="2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at</a:t>
            </a:r>
            <a:r>
              <a:rPr sz="5100" spc="25" dirty="0">
                <a:latin typeface="Arial MT"/>
                <a:cs typeface="Arial MT"/>
              </a:rPr>
              <a:t> </a:t>
            </a:r>
            <a:r>
              <a:rPr sz="5100" spc="-10" dirty="0">
                <a:latin typeface="Arial MT"/>
                <a:cs typeface="Arial MT"/>
              </a:rPr>
              <a:t>least</a:t>
            </a:r>
            <a:endParaRPr sz="5100">
              <a:latin typeface="Arial MT"/>
              <a:cs typeface="Arial MT"/>
            </a:endParaRPr>
          </a:p>
          <a:p>
            <a:pPr marR="173990" algn="ctr">
              <a:lnSpc>
                <a:spcPts val="6640"/>
              </a:lnSpc>
              <a:tabLst>
                <a:tab pos="2192020" algn="l"/>
              </a:tabLst>
            </a:pPr>
            <a:r>
              <a:rPr sz="6150" dirty="0">
                <a:latin typeface="Cambria"/>
                <a:cs typeface="Cambria"/>
              </a:rPr>
              <a:t>~</a:t>
            </a:r>
            <a:r>
              <a:rPr sz="6150" spc="175" dirty="0">
                <a:latin typeface="Cambria"/>
                <a:cs typeface="Cambria"/>
              </a:rPr>
              <a:t> </a:t>
            </a:r>
            <a:r>
              <a:rPr sz="6150" spc="-365" dirty="0">
                <a:latin typeface="Cambria"/>
                <a:cs typeface="Cambria"/>
              </a:rPr>
              <a:t>100</a:t>
            </a:r>
            <a:r>
              <a:rPr sz="6150" dirty="0">
                <a:latin typeface="Cambria"/>
                <a:cs typeface="Cambria"/>
              </a:rPr>
              <a:t>	</a:t>
            </a:r>
            <a:r>
              <a:rPr sz="6150" spc="265" dirty="0">
                <a:latin typeface="Cambria"/>
                <a:cs typeface="Cambria"/>
              </a:rPr>
              <a:t>GeV</a:t>
            </a:r>
            <a:r>
              <a:rPr sz="5100" spc="265" dirty="0">
                <a:latin typeface="Arial MT"/>
                <a:cs typeface="Arial MT"/>
              </a:rPr>
              <a:t>.</a:t>
            </a:r>
            <a:endParaRPr sz="51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529558" y="8113160"/>
            <a:ext cx="5502910" cy="1845945"/>
            <a:chOff x="14529558" y="8113160"/>
            <a:chExt cx="5502910" cy="1845945"/>
          </a:xfrm>
        </p:grpSpPr>
        <p:sp>
          <p:nvSpPr>
            <p:cNvPr id="9" name="object 9"/>
            <p:cNvSpPr/>
            <p:nvPr/>
          </p:nvSpPr>
          <p:spPr>
            <a:xfrm>
              <a:off x="14751554" y="8373693"/>
              <a:ext cx="1440815" cy="374650"/>
            </a:xfrm>
            <a:custGeom>
              <a:avLst/>
              <a:gdLst/>
              <a:ahLst/>
              <a:cxnLst/>
              <a:rect l="l" t="t" r="r" b="b"/>
              <a:pathLst>
                <a:path w="1440815" h="374650">
                  <a:moveTo>
                    <a:pt x="0" y="374321"/>
                  </a:moveTo>
                  <a:lnTo>
                    <a:pt x="56699" y="307452"/>
                  </a:lnTo>
                  <a:lnTo>
                    <a:pt x="91652" y="271993"/>
                  </a:lnTo>
                  <a:lnTo>
                    <a:pt x="126953" y="238706"/>
                  </a:lnTo>
                  <a:lnTo>
                    <a:pt x="162601" y="207591"/>
                  </a:lnTo>
                  <a:lnTo>
                    <a:pt x="198599" y="178647"/>
                  </a:lnTo>
                  <a:lnTo>
                    <a:pt x="234944" y="151875"/>
                  </a:lnTo>
                  <a:lnTo>
                    <a:pt x="271638" y="127274"/>
                  </a:lnTo>
                  <a:lnTo>
                    <a:pt x="308680" y="104845"/>
                  </a:lnTo>
                  <a:lnTo>
                    <a:pt x="346070" y="84588"/>
                  </a:lnTo>
                  <a:lnTo>
                    <a:pt x="383809" y="66503"/>
                  </a:lnTo>
                  <a:lnTo>
                    <a:pt x="421896" y="50589"/>
                  </a:lnTo>
                  <a:lnTo>
                    <a:pt x="460331" y="36847"/>
                  </a:lnTo>
                  <a:lnTo>
                    <a:pt x="499115" y="25277"/>
                  </a:lnTo>
                  <a:lnTo>
                    <a:pt x="538247" y="15878"/>
                  </a:lnTo>
                  <a:lnTo>
                    <a:pt x="577727" y="8651"/>
                  </a:lnTo>
                  <a:lnTo>
                    <a:pt x="617555" y="3595"/>
                  </a:lnTo>
                  <a:lnTo>
                    <a:pt x="657732" y="712"/>
                  </a:lnTo>
                  <a:lnTo>
                    <a:pt x="698257" y="0"/>
                  </a:lnTo>
                  <a:lnTo>
                    <a:pt x="739130" y="1459"/>
                  </a:lnTo>
                  <a:lnTo>
                    <a:pt x="780352" y="5090"/>
                  </a:lnTo>
                  <a:lnTo>
                    <a:pt x="821922" y="10893"/>
                  </a:lnTo>
                  <a:lnTo>
                    <a:pt x="863841" y="18867"/>
                  </a:lnTo>
                  <a:lnTo>
                    <a:pt x="906107" y="29014"/>
                  </a:lnTo>
                  <a:lnTo>
                    <a:pt x="948722" y="41331"/>
                  </a:lnTo>
                  <a:lnTo>
                    <a:pt x="991686" y="55821"/>
                  </a:lnTo>
                  <a:lnTo>
                    <a:pt x="1034997" y="72482"/>
                  </a:lnTo>
                  <a:lnTo>
                    <a:pt x="1078658" y="91314"/>
                  </a:lnTo>
                  <a:lnTo>
                    <a:pt x="1122666" y="112318"/>
                  </a:lnTo>
                  <a:lnTo>
                    <a:pt x="1167023" y="135494"/>
                  </a:lnTo>
                  <a:lnTo>
                    <a:pt x="1211728" y="160841"/>
                  </a:lnTo>
                  <a:lnTo>
                    <a:pt x="1256781" y="188360"/>
                  </a:lnTo>
                  <a:lnTo>
                    <a:pt x="1302183" y="218051"/>
                  </a:lnTo>
                  <a:lnTo>
                    <a:pt x="1347933" y="249913"/>
                  </a:lnTo>
                  <a:lnTo>
                    <a:pt x="1394032" y="283947"/>
                  </a:lnTo>
                  <a:lnTo>
                    <a:pt x="1440479" y="320152"/>
                  </a:lnTo>
                </a:path>
              </a:pathLst>
            </a:custGeom>
            <a:ln w="732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599409" y="8631656"/>
              <a:ext cx="289560" cy="318135"/>
            </a:xfrm>
            <a:custGeom>
              <a:avLst/>
              <a:gdLst/>
              <a:ahLst/>
              <a:cxnLst/>
              <a:rect l="l" t="t" r="r" b="b"/>
              <a:pathLst>
                <a:path w="289559" h="318134">
                  <a:moveTo>
                    <a:pt x="58961" y="0"/>
                  </a:moveTo>
                  <a:lnTo>
                    <a:pt x="0" y="317682"/>
                  </a:lnTo>
                  <a:lnTo>
                    <a:pt x="289519" y="174240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29558" y="8387875"/>
              <a:ext cx="5502880" cy="15706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5786064" y="8113160"/>
              <a:ext cx="2990215" cy="1060450"/>
            </a:xfrm>
            <a:custGeom>
              <a:avLst/>
              <a:gdLst/>
              <a:ahLst/>
              <a:cxnLst/>
              <a:rect l="l" t="t" r="r" b="b"/>
              <a:pathLst>
                <a:path w="2990215" h="1060450">
                  <a:moveTo>
                    <a:pt x="2989868" y="0"/>
                  </a:moveTo>
                  <a:lnTo>
                    <a:pt x="0" y="0"/>
                  </a:lnTo>
                  <a:lnTo>
                    <a:pt x="0" y="1060031"/>
                  </a:lnTo>
                  <a:lnTo>
                    <a:pt x="2989868" y="1060031"/>
                  </a:lnTo>
                  <a:lnTo>
                    <a:pt x="29898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5815247" y="8111540"/>
            <a:ext cx="2743200" cy="804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100" dirty="0">
                <a:latin typeface="Arial MT"/>
                <a:cs typeface="Arial MT"/>
              </a:rPr>
              <a:t>LEP-</a:t>
            </a:r>
            <a:r>
              <a:rPr sz="5100" spc="-20" dirty="0">
                <a:latin typeface="Arial MT"/>
                <a:cs typeface="Arial MT"/>
              </a:rPr>
              <a:t>data</a:t>
            </a:r>
            <a:endParaRPr sz="51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625445" y="10648492"/>
            <a:ext cx="400685" cy="463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35"/>
              </a:lnSpc>
            </a:pPr>
            <a:fld id="{81D60167-4931-47E6-BA6A-407CBD079E47}" type="slidenum">
              <a:rPr sz="2850" b="1" spc="-185" dirty="0">
                <a:solidFill>
                  <a:srgbClr val="164F86"/>
                </a:solidFill>
                <a:latin typeface="Cambria"/>
                <a:cs typeface="Cambria"/>
              </a:rPr>
              <a:t>4</a:t>
            </a:fld>
            <a:endParaRPr sz="28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-1105" dirty="0"/>
              <a:t>Ar</a:t>
            </a:r>
            <a:r>
              <a:rPr sz="11550" spc="-470" dirty="0"/>
              <a:t>e</a:t>
            </a:r>
            <a:r>
              <a:rPr sz="11550" spc="-795" dirty="0"/>
              <a:t> </a:t>
            </a:r>
            <a:r>
              <a:rPr sz="11550" spc="-1320" dirty="0"/>
              <a:t>Lepton</a:t>
            </a:r>
            <a:r>
              <a:rPr sz="11550" spc="-660" dirty="0"/>
              <a:t>s</a:t>
            </a:r>
            <a:r>
              <a:rPr sz="11550" spc="-785" dirty="0"/>
              <a:t> </a:t>
            </a:r>
            <a:r>
              <a:rPr sz="11550" spc="-1205" dirty="0"/>
              <a:t>Composite?</a:t>
            </a:r>
            <a:endParaRPr sz="11550" dirty="0"/>
          </a:p>
        </p:txBody>
      </p:sp>
      <p:sp>
        <p:nvSpPr>
          <p:cNvPr id="5" name="object 5"/>
          <p:cNvSpPr txBox="1"/>
          <p:nvPr/>
        </p:nvSpPr>
        <p:spPr>
          <a:xfrm>
            <a:off x="19625445" y="10648492"/>
            <a:ext cx="400685" cy="463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35"/>
              </a:lnSpc>
            </a:pPr>
            <a:fld id="{81D60167-4931-47E6-BA6A-407CBD079E47}" type="slidenum">
              <a:rPr sz="2850" b="1" spc="-185" dirty="0">
                <a:solidFill>
                  <a:srgbClr val="164F86"/>
                </a:solidFill>
                <a:latin typeface="Cambria"/>
                <a:cs typeface="Cambria"/>
              </a:rPr>
              <a:t>5</a:t>
            </a:fld>
            <a:endParaRPr sz="285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72739" y="3099382"/>
          <a:ext cx="12162154" cy="7430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83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8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9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0895">
                <a:tc>
                  <a:txBody>
                    <a:bodyPr/>
                    <a:lstStyle/>
                    <a:p>
                      <a:pPr marL="42545" algn="ctr">
                        <a:lnSpc>
                          <a:spcPts val="2875"/>
                        </a:lnSpc>
                      </a:pPr>
                      <a:r>
                        <a:rPr sz="2950" b="1" spc="-10" dirty="0">
                          <a:latin typeface="Arial"/>
                          <a:cs typeface="Arial"/>
                        </a:rPr>
                        <a:t>Particle</a:t>
                      </a:r>
                      <a:endParaRPr sz="29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729" algn="ctr">
                        <a:lnSpc>
                          <a:spcPts val="2875"/>
                        </a:lnSpc>
                      </a:pPr>
                      <a:r>
                        <a:rPr sz="2950" b="1" spc="-20" dirty="0">
                          <a:latin typeface="Arial"/>
                          <a:cs typeface="Arial"/>
                        </a:rPr>
                        <a:t>Mass</a:t>
                      </a:r>
                      <a:endParaRPr sz="29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4460" algn="ctr">
                        <a:lnSpc>
                          <a:spcPts val="2875"/>
                        </a:lnSpc>
                      </a:pPr>
                      <a:r>
                        <a:rPr sz="2950" b="1" dirty="0">
                          <a:latin typeface="Arial"/>
                          <a:cs typeface="Arial"/>
                        </a:rPr>
                        <a:t>Inverse</a:t>
                      </a:r>
                      <a:r>
                        <a:rPr sz="29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950" b="1" spc="-10" dirty="0">
                          <a:latin typeface="Arial"/>
                          <a:cs typeface="Arial"/>
                        </a:rPr>
                        <a:t>Radius</a:t>
                      </a:r>
                      <a:endParaRPr sz="295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397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-20" dirty="0">
                          <a:latin typeface="Arial MT"/>
                          <a:cs typeface="Arial MT"/>
                        </a:rPr>
                        <a:t>Atom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80" dirty="0">
                          <a:latin typeface="Arial MT"/>
                          <a:cs typeface="Arial MT"/>
                        </a:rPr>
                        <a:t>~10</a:t>
                      </a:r>
                      <a:r>
                        <a:rPr sz="29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spc="-25" dirty="0">
                          <a:latin typeface="Arial MT"/>
                          <a:cs typeface="Arial MT"/>
                        </a:rPr>
                        <a:t>GeV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marL="126364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-20" dirty="0">
                          <a:latin typeface="Arial MT"/>
                          <a:cs typeface="Arial MT"/>
                        </a:rPr>
                        <a:t>~keV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>
                    <a:solidFill>
                      <a:srgbClr val="E3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397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-10" dirty="0">
                          <a:latin typeface="Arial MT"/>
                          <a:cs typeface="Arial MT"/>
                        </a:rPr>
                        <a:t>Nucleus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/>
                </a:tc>
                <a:tc>
                  <a:txBody>
                    <a:bodyPr/>
                    <a:lstStyle/>
                    <a:p>
                      <a:pPr marL="252729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80" dirty="0">
                          <a:latin typeface="Arial MT"/>
                          <a:cs typeface="Arial MT"/>
                        </a:rPr>
                        <a:t>~10</a:t>
                      </a:r>
                      <a:r>
                        <a:rPr sz="29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spc="-25" dirty="0">
                          <a:latin typeface="Arial MT"/>
                          <a:cs typeface="Arial MT"/>
                        </a:rPr>
                        <a:t>GeV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/>
                </a:tc>
                <a:tc>
                  <a:txBody>
                    <a:bodyPr/>
                    <a:lstStyle/>
                    <a:p>
                      <a:pPr marL="126364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65" dirty="0">
                          <a:latin typeface="Arial MT"/>
                          <a:cs typeface="Arial MT"/>
                        </a:rPr>
                        <a:t>~100</a:t>
                      </a:r>
                      <a:r>
                        <a:rPr sz="29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spc="-25" dirty="0">
                          <a:latin typeface="Arial MT"/>
                          <a:cs typeface="Arial MT"/>
                        </a:rPr>
                        <a:t>MeV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397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-10" dirty="0">
                          <a:latin typeface="Arial MT"/>
                          <a:cs typeface="Arial MT"/>
                        </a:rPr>
                        <a:t>Nucleons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220" dirty="0">
                          <a:latin typeface="Arial MT"/>
                          <a:cs typeface="Arial MT"/>
                        </a:rPr>
                        <a:t>~</a:t>
                      </a:r>
                      <a:r>
                        <a:rPr sz="29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29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spc="-25" dirty="0">
                          <a:latin typeface="Arial MT"/>
                          <a:cs typeface="Arial MT"/>
                        </a:rPr>
                        <a:t>GeV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marL="126364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220" dirty="0">
                          <a:latin typeface="Arial MT"/>
                          <a:cs typeface="Arial MT"/>
                        </a:rPr>
                        <a:t>~</a:t>
                      </a:r>
                      <a:r>
                        <a:rPr sz="29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29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spc="-25" dirty="0">
                          <a:latin typeface="Arial MT"/>
                          <a:cs typeface="Arial MT"/>
                        </a:rPr>
                        <a:t>GeV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>
                    <a:solidFill>
                      <a:srgbClr val="E3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397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-10" dirty="0">
                          <a:latin typeface="Arial MT"/>
                          <a:cs typeface="Arial MT"/>
                        </a:rPr>
                        <a:t>Pions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/>
                </a:tc>
                <a:tc>
                  <a:txBody>
                    <a:bodyPr/>
                    <a:lstStyle/>
                    <a:p>
                      <a:pPr marL="252729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220" dirty="0">
                          <a:latin typeface="Arial MT"/>
                          <a:cs typeface="Arial MT"/>
                        </a:rPr>
                        <a:t>~</a:t>
                      </a:r>
                      <a:r>
                        <a:rPr sz="29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dirty="0">
                          <a:latin typeface="Arial MT"/>
                          <a:cs typeface="Arial MT"/>
                        </a:rPr>
                        <a:t>100</a:t>
                      </a:r>
                      <a:r>
                        <a:rPr sz="29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spc="-25" dirty="0">
                          <a:latin typeface="Arial MT"/>
                          <a:cs typeface="Arial MT"/>
                        </a:rPr>
                        <a:t>MeV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/>
                </a:tc>
                <a:tc>
                  <a:txBody>
                    <a:bodyPr/>
                    <a:lstStyle/>
                    <a:p>
                      <a:pPr marL="126364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65" dirty="0">
                          <a:latin typeface="Arial MT"/>
                          <a:cs typeface="Arial MT"/>
                        </a:rPr>
                        <a:t>~300</a:t>
                      </a:r>
                      <a:r>
                        <a:rPr sz="29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spc="-25" dirty="0">
                          <a:latin typeface="Arial MT"/>
                          <a:cs typeface="Arial MT"/>
                        </a:rPr>
                        <a:t>MeV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3975">
                <a:tc>
                  <a:txBody>
                    <a:bodyPr/>
                    <a:lstStyle/>
                    <a:p>
                      <a:pPr marL="42545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dirty="0">
                          <a:latin typeface="Arial MT"/>
                          <a:cs typeface="Arial MT"/>
                        </a:rPr>
                        <a:t>Electron</a:t>
                      </a:r>
                      <a:r>
                        <a:rPr sz="2950" spc="-50" dirty="0">
                          <a:latin typeface="Arial MT"/>
                          <a:cs typeface="Arial MT"/>
                        </a:rPr>
                        <a:t> ?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marL="252729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spc="220" dirty="0">
                          <a:latin typeface="Arial MT"/>
                          <a:cs typeface="Arial MT"/>
                        </a:rPr>
                        <a:t>~</a:t>
                      </a:r>
                      <a:r>
                        <a:rPr sz="29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29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2950" spc="-25" dirty="0">
                          <a:latin typeface="Arial MT"/>
                          <a:cs typeface="Arial MT"/>
                        </a:rPr>
                        <a:t>MeV</a:t>
                      </a:r>
                      <a:endParaRPr sz="2950">
                        <a:latin typeface="Arial MT"/>
                        <a:cs typeface="Arial MT"/>
                      </a:endParaRPr>
                    </a:p>
                  </a:txBody>
                  <a:tcPr marL="0" marR="0" marT="428625" marB="0"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/>
                    <a:p>
                      <a:pPr marL="126364" algn="ctr">
                        <a:lnSpc>
                          <a:spcPct val="100000"/>
                        </a:lnSpc>
                        <a:spcBef>
                          <a:spcPts val="3375"/>
                        </a:spcBef>
                      </a:pPr>
                      <a:r>
                        <a:rPr sz="2950" b="1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&gt;</a:t>
                      </a:r>
                      <a:r>
                        <a:rPr sz="2950" b="1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950" b="1" i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</a:t>
                      </a:r>
                      <a:r>
                        <a:rPr sz="2950" b="1" i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950" b="1" i="1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TeV</a:t>
                      </a:r>
                      <a:endParaRPr sz="2950">
                        <a:latin typeface="Arial"/>
                        <a:cs typeface="Arial"/>
                      </a:endParaRPr>
                    </a:p>
                  </a:txBody>
                  <a:tcPr marL="0" marR="0" marT="428625" marB="0">
                    <a:solidFill>
                      <a:srgbClr val="E3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3553036" y="3267852"/>
            <a:ext cx="5821045" cy="3369945"/>
          </a:xfrm>
          <a:prstGeom prst="rect">
            <a:avLst/>
          </a:prstGeom>
        </p:spPr>
        <p:txBody>
          <a:bodyPr vert="horz" wrap="square" lIns="0" tIns="400050" rIns="0" bIns="0" rtlCol="0">
            <a:spAutoFit/>
          </a:bodyPr>
          <a:lstStyle/>
          <a:p>
            <a:pPr marL="509270" indent="-495300">
              <a:lnSpc>
                <a:spcPct val="100000"/>
              </a:lnSpc>
              <a:spcBef>
                <a:spcPts val="3150"/>
              </a:spcBef>
              <a:buClr>
                <a:srgbClr val="164F86"/>
              </a:buClr>
              <a:buSzPct val="69724"/>
              <a:buFont typeface="Microsoft Sans Serif"/>
              <a:buChar char="◉"/>
              <a:tabLst>
                <a:tab pos="509270" algn="l"/>
              </a:tabLst>
            </a:pPr>
            <a:r>
              <a:rPr sz="5450" spc="-10" dirty="0">
                <a:latin typeface="Arial MT"/>
                <a:cs typeface="Arial MT"/>
              </a:rPr>
              <a:t>Challenge.</a:t>
            </a:r>
            <a:endParaRPr sz="5450" dirty="0">
              <a:latin typeface="Arial MT"/>
              <a:cs typeface="Arial MT"/>
            </a:endParaRPr>
          </a:p>
          <a:p>
            <a:pPr marL="509270" indent="-495300">
              <a:lnSpc>
                <a:spcPts val="6185"/>
              </a:lnSpc>
              <a:spcBef>
                <a:spcPts val="3045"/>
              </a:spcBef>
              <a:buClr>
                <a:srgbClr val="164F86"/>
              </a:buClr>
              <a:buSzPct val="69724"/>
              <a:buFont typeface="Microsoft Sans Serif"/>
              <a:buChar char="◉"/>
              <a:tabLst>
                <a:tab pos="509270" algn="l"/>
              </a:tabLst>
            </a:pPr>
            <a:r>
              <a:rPr sz="5450" dirty="0">
                <a:latin typeface="Arial MT"/>
                <a:cs typeface="Arial MT"/>
              </a:rPr>
              <a:t>Find</a:t>
            </a:r>
            <a:r>
              <a:rPr sz="5450" spc="30" dirty="0">
                <a:latin typeface="Arial MT"/>
                <a:cs typeface="Arial MT"/>
              </a:rPr>
              <a:t> </a:t>
            </a:r>
            <a:r>
              <a:rPr sz="5450" dirty="0">
                <a:latin typeface="Arial MT"/>
                <a:cs typeface="Arial MT"/>
              </a:rPr>
              <a:t>models</a:t>
            </a:r>
            <a:r>
              <a:rPr sz="5450" spc="25" dirty="0">
                <a:latin typeface="Arial MT"/>
                <a:cs typeface="Arial MT"/>
              </a:rPr>
              <a:t> </a:t>
            </a:r>
            <a:r>
              <a:rPr sz="5450" spc="50" dirty="0">
                <a:latin typeface="Arial MT"/>
                <a:cs typeface="Arial MT"/>
              </a:rPr>
              <a:t>with</a:t>
            </a:r>
            <a:endParaRPr sz="5450" dirty="0">
              <a:latin typeface="Arial MT"/>
              <a:cs typeface="Arial MT"/>
            </a:endParaRPr>
          </a:p>
          <a:p>
            <a:pPr marR="1501140" algn="ctr">
              <a:lnSpc>
                <a:spcPts val="7505"/>
              </a:lnSpc>
              <a:tabLst>
                <a:tab pos="1487170" algn="l"/>
              </a:tabLst>
            </a:pPr>
            <a:r>
              <a:rPr sz="6550" i="1" spc="204" dirty="0">
                <a:latin typeface="Times New Roman"/>
                <a:cs typeface="Times New Roman"/>
              </a:rPr>
              <a:t>R</a:t>
            </a:r>
            <a:r>
              <a:rPr sz="6975" spc="307" baseline="29271" dirty="0">
                <a:latin typeface="Cambria"/>
                <a:cs typeface="Cambria"/>
              </a:rPr>
              <a:t>−1</a:t>
            </a:r>
            <a:r>
              <a:rPr sz="6975" baseline="29271" dirty="0">
                <a:latin typeface="Cambria"/>
                <a:cs typeface="Cambria"/>
              </a:rPr>
              <a:t>	</a:t>
            </a:r>
            <a:r>
              <a:rPr sz="6550" spc="290" dirty="0">
                <a:latin typeface="Cambria"/>
                <a:cs typeface="Cambria"/>
              </a:rPr>
              <a:t>≫</a:t>
            </a:r>
            <a:r>
              <a:rPr sz="6550" spc="380" dirty="0">
                <a:latin typeface="Cambria"/>
                <a:cs typeface="Cambria"/>
              </a:rPr>
              <a:t> </a:t>
            </a:r>
            <a:r>
              <a:rPr sz="6550" i="1" spc="-25" dirty="0">
                <a:latin typeface="Times New Roman"/>
                <a:cs typeface="Times New Roman"/>
              </a:rPr>
              <a:t>m</a:t>
            </a:r>
            <a:r>
              <a:rPr sz="5450" spc="-25" dirty="0">
                <a:latin typeface="Arial MT"/>
                <a:cs typeface="Arial MT"/>
              </a:rPr>
              <a:t>.</a:t>
            </a:r>
            <a:endParaRPr sz="545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6850" y="473075"/>
            <a:ext cx="16079469" cy="356636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-1600" dirty="0"/>
              <a:t>Massles</a:t>
            </a:r>
            <a:r>
              <a:rPr sz="11550" spc="-900" dirty="0"/>
              <a:t>s</a:t>
            </a:r>
            <a:r>
              <a:rPr sz="11550" spc="-735" dirty="0"/>
              <a:t> </a:t>
            </a:r>
            <a:r>
              <a:rPr sz="11550" spc="-1220" dirty="0"/>
              <a:t>Composit</a:t>
            </a:r>
            <a:r>
              <a:rPr sz="11550" spc="-575" dirty="0"/>
              <a:t>e</a:t>
            </a:r>
            <a:r>
              <a:rPr sz="11550" spc="470" dirty="0"/>
              <a:t> </a:t>
            </a:r>
            <a:r>
              <a:rPr sz="11550" spc="-1350" dirty="0"/>
              <a:t>Fermions</a:t>
            </a:r>
            <a:endParaRPr sz="11550" dirty="0"/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1DF09764-3E74-B92F-3861-28FD0E5517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967837"/>
              </p:ext>
            </p:extLst>
          </p:nvPr>
        </p:nvGraphicFramePr>
        <p:xfrm>
          <a:off x="658688" y="2502508"/>
          <a:ext cx="15698344" cy="5690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object 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8688" y="8192824"/>
            <a:ext cx="15281748" cy="299875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625445" y="10648492"/>
            <a:ext cx="400685" cy="463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35"/>
              </a:lnSpc>
            </a:pPr>
            <a:fld id="{81D60167-4931-47E6-BA6A-407CBD079E47}" type="slidenum">
              <a:rPr sz="2850" b="1" spc="-185" dirty="0">
                <a:solidFill>
                  <a:srgbClr val="164F86"/>
                </a:solidFill>
                <a:latin typeface="Cambria"/>
                <a:cs typeface="Cambria"/>
              </a:rPr>
              <a:t>6</a:t>
            </a:fld>
            <a:endParaRPr sz="28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A1797-537D-524F-F29C-3AA1F0A19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DBC895-2FC9-C748-B615-6AF85DF100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75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1000" y="587309"/>
            <a:ext cx="17524679" cy="1804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400" spc="295" dirty="0"/>
              <a:t>A</a:t>
            </a:r>
            <a:r>
              <a:rPr sz="11400" spc="-765" dirty="0"/>
              <a:t> </a:t>
            </a:r>
            <a:r>
              <a:rPr sz="11400" spc="-1145" dirty="0"/>
              <a:t>Specifi</a:t>
            </a:r>
            <a:r>
              <a:rPr sz="11400" spc="-495" dirty="0"/>
              <a:t>c</a:t>
            </a:r>
            <a:r>
              <a:rPr sz="11400" spc="-765" dirty="0"/>
              <a:t> </a:t>
            </a:r>
            <a:r>
              <a:rPr sz="11400" spc="-1230" dirty="0"/>
              <a:t>Clas</a:t>
            </a:r>
            <a:r>
              <a:rPr sz="11400" spc="-575" dirty="0"/>
              <a:t>s</a:t>
            </a:r>
            <a:r>
              <a:rPr sz="11400" spc="-765" dirty="0"/>
              <a:t> </a:t>
            </a:r>
            <a:r>
              <a:rPr sz="11400" spc="-700" dirty="0"/>
              <a:t>O</a:t>
            </a:r>
            <a:r>
              <a:rPr sz="11400" spc="-110" dirty="0"/>
              <a:t>f</a:t>
            </a:r>
            <a:r>
              <a:rPr sz="11400" spc="690" dirty="0"/>
              <a:t> </a:t>
            </a:r>
            <a:r>
              <a:rPr sz="11650" b="0" i="1" spc="-114" dirty="0">
                <a:latin typeface="Times New Roman"/>
                <a:cs typeface="Times New Roman"/>
              </a:rPr>
              <a:t>SU</a:t>
            </a:r>
            <a:r>
              <a:rPr sz="11650" b="0" spc="-114" dirty="0">
                <a:latin typeface="Cambria"/>
                <a:cs typeface="Cambria"/>
              </a:rPr>
              <a:t>(</a:t>
            </a:r>
            <a:r>
              <a:rPr sz="11650" b="0" i="1" spc="409" dirty="0">
                <a:latin typeface="Times New Roman"/>
                <a:cs typeface="Times New Roman"/>
              </a:rPr>
              <a:t>N</a:t>
            </a:r>
            <a:r>
              <a:rPr sz="11650" b="0" spc="-114" dirty="0">
                <a:latin typeface="Cambria"/>
                <a:cs typeface="Cambria"/>
              </a:rPr>
              <a:t>)</a:t>
            </a:r>
            <a:endParaRPr sz="11650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4316" y="3324737"/>
            <a:ext cx="13469186" cy="34563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01415" algn="l"/>
              </a:tabLst>
            </a:pPr>
            <a:r>
              <a:rPr sz="11050" i="1" dirty="0">
                <a:latin typeface="Times New Roman"/>
                <a:cs typeface="Times New Roman"/>
              </a:rPr>
              <a:t>N</a:t>
            </a:r>
            <a:r>
              <a:rPr sz="11050" i="1" spc="-350" dirty="0">
                <a:latin typeface="Times New Roman"/>
                <a:cs typeface="Times New Roman"/>
              </a:rPr>
              <a:t> </a:t>
            </a:r>
            <a:r>
              <a:rPr sz="11050" spc="1405" dirty="0">
                <a:latin typeface="Cambria"/>
                <a:cs typeface="Cambria"/>
              </a:rPr>
              <a:t>+</a:t>
            </a:r>
            <a:r>
              <a:rPr sz="11050" spc="-15" dirty="0">
                <a:latin typeface="Cambria"/>
                <a:cs typeface="Cambria"/>
              </a:rPr>
              <a:t> </a:t>
            </a:r>
            <a:r>
              <a:rPr sz="11050" spc="-665" dirty="0">
                <a:latin typeface="Cambria"/>
                <a:cs typeface="Cambria"/>
              </a:rPr>
              <a:t>4</a:t>
            </a:r>
            <a:r>
              <a:rPr sz="11050" dirty="0">
                <a:latin typeface="Cambria"/>
                <a:cs typeface="Cambria"/>
              </a:rPr>
              <a:t>	</a:t>
            </a:r>
            <a:r>
              <a:rPr sz="11050" spc="-465" dirty="0">
                <a:latin typeface="Cambria"/>
                <a:cs typeface="Cambria"/>
              </a:rPr>
              <a:t>fundamentals</a:t>
            </a:r>
            <a:endParaRPr sz="11050" dirty="0">
              <a:latin typeface="Cambria"/>
              <a:cs typeface="Cambria"/>
            </a:endParaRPr>
          </a:p>
          <a:p>
            <a:pPr marL="22860">
              <a:lnSpc>
                <a:spcPct val="100000"/>
              </a:lnSpc>
              <a:spcBef>
                <a:spcPts val="495"/>
              </a:spcBef>
              <a:tabLst>
                <a:tab pos="1191895" algn="l"/>
                <a:tab pos="7098665" algn="l"/>
              </a:tabLst>
            </a:pPr>
            <a:r>
              <a:rPr sz="11050" spc="-665" dirty="0">
                <a:latin typeface="Cambria"/>
                <a:cs typeface="Cambria"/>
              </a:rPr>
              <a:t>1</a:t>
            </a:r>
            <a:r>
              <a:rPr sz="11050" dirty="0">
                <a:latin typeface="Cambria"/>
                <a:cs typeface="Cambria"/>
              </a:rPr>
              <a:t>	</a:t>
            </a:r>
            <a:r>
              <a:rPr sz="11050" spc="-385" dirty="0">
                <a:latin typeface="Cambria"/>
                <a:cs typeface="Cambria"/>
              </a:rPr>
              <a:t>conjugate</a:t>
            </a:r>
            <a:r>
              <a:rPr sz="11050" dirty="0">
                <a:latin typeface="Cambria"/>
                <a:cs typeface="Cambria"/>
              </a:rPr>
              <a:t>	</a:t>
            </a:r>
            <a:r>
              <a:rPr sz="11050" spc="-440" dirty="0">
                <a:latin typeface="Cambria"/>
                <a:cs typeface="Cambria"/>
              </a:rPr>
              <a:t>symmetric</a:t>
            </a:r>
            <a:endParaRPr sz="1105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074295" y="4114978"/>
            <a:ext cx="3921760" cy="1657350"/>
          </a:xfrm>
          <a:prstGeom prst="rect">
            <a:avLst/>
          </a:prstGeom>
          <a:solidFill>
            <a:srgbClr val="3C63A3"/>
          </a:solidFill>
        </p:spPr>
        <p:txBody>
          <a:bodyPr vert="horz" wrap="square" lIns="0" tIns="24765" rIns="0" bIns="0" rtlCol="0">
            <a:spAutoFit/>
          </a:bodyPr>
          <a:lstStyle/>
          <a:p>
            <a:pPr marL="414655" marR="314960" indent="-186690">
              <a:lnSpc>
                <a:spcPts val="6270"/>
              </a:lnSpc>
              <a:spcBef>
                <a:spcPts val="195"/>
              </a:spcBef>
            </a:pPr>
            <a:r>
              <a:rPr sz="4950" spc="-45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20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4950" spc="-6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4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120" dirty="0">
                <a:solidFill>
                  <a:srgbClr val="FFFFFF"/>
                </a:solidFill>
                <a:latin typeface="Arial MT"/>
                <a:cs typeface="Arial MT"/>
              </a:rPr>
              <a:t>LT</a:t>
            </a:r>
            <a:r>
              <a:rPr sz="4950" spc="-6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45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50" dirty="0">
                <a:solidFill>
                  <a:srgbClr val="FFFFFF"/>
                </a:solidFill>
                <a:latin typeface="Arial MT"/>
                <a:cs typeface="Arial MT"/>
              </a:rPr>
              <a:t>Y </a:t>
            </a:r>
            <a:r>
              <a:rPr sz="4950" spc="-1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45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4950" spc="-6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20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4950" spc="-6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1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42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4950" spc="-13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endParaRPr sz="495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52202" y="7020838"/>
            <a:ext cx="5902176" cy="339083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872302" y="7059028"/>
            <a:ext cx="4637405" cy="2862580"/>
          </a:xfrm>
          <a:prstGeom prst="rect">
            <a:avLst/>
          </a:prstGeom>
        </p:spPr>
        <p:txBody>
          <a:bodyPr vert="horz" wrap="square" lIns="0" tIns="347980" rIns="0" bIns="0" rtlCol="0">
            <a:spAutoFit/>
          </a:bodyPr>
          <a:lstStyle/>
          <a:p>
            <a:pPr marL="361315" indent="-355600">
              <a:lnSpc>
                <a:spcPct val="100000"/>
              </a:lnSpc>
              <a:spcBef>
                <a:spcPts val="2740"/>
              </a:spcBef>
              <a:buClr>
                <a:srgbClr val="164F86"/>
              </a:buClr>
              <a:buSzPct val="67500"/>
              <a:buFont typeface="Microsoft Sans Serif"/>
              <a:buChar char="◉"/>
              <a:tabLst>
                <a:tab pos="361315" algn="l"/>
              </a:tabLst>
            </a:pPr>
            <a:r>
              <a:rPr sz="4000" dirty="0">
                <a:latin typeface="Arial MT"/>
                <a:cs typeface="Arial MT"/>
              </a:rPr>
              <a:t>Anomaly</a:t>
            </a:r>
            <a:r>
              <a:rPr sz="4000" spc="5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free.</a:t>
            </a:r>
            <a:endParaRPr sz="4000">
              <a:latin typeface="Arial MT"/>
              <a:cs typeface="Arial MT"/>
            </a:endParaRPr>
          </a:p>
          <a:p>
            <a:pPr marL="361315" indent="-355600">
              <a:lnSpc>
                <a:spcPct val="100000"/>
              </a:lnSpc>
              <a:spcBef>
                <a:spcPts val="2645"/>
              </a:spcBef>
              <a:buClr>
                <a:srgbClr val="164F86"/>
              </a:buClr>
              <a:buSzPct val="67500"/>
              <a:buFont typeface="Microsoft Sans Serif"/>
              <a:buChar char="◉"/>
              <a:tabLst>
                <a:tab pos="361315" algn="l"/>
              </a:tabLst>
            </a:pPr>
            <a:r>
              <a:rPr sz="4000" spc="250" dirty="0">
                <a:latin typeface="Arial MT"/>
                <a:cs typeface="Arial MT"/>
              </a:rPr>
              <a:t>'t</a:t>
            </a:r>
            <a:r>
              <a:rPr sz="4000" spc="10" dirty="0">
                <a:latin typeface="Arial MT"/>
                <a:cs typeface="Arial MT"/>
              </a:rPr>
              <a:t> </a:t>
            </a:r>
            <a:r>
              <a:rPr sz="4000" spc="75" dirty="0">
                <a:latin typeface="Arial MT"/>
                <a:cs typeface="Arial MT"/>
              </a:rPr>
              <a:t>Hooft</a:t>
            </a:r>
            <a:r>
              <a:rPr sz="4000" spc="10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matching?</a:t>
            </a:r>
            <a:endParaRPr sz="4000">
              <a:latin typeface="Arial MT"/>
              <a:cs typeface="Arial MT"/>
            </a:endParaRPr>
          </a:p>
          <a:p>
            <a:pPr marL="361315" indent="-355600">
              <a:lnSpc>
                <a:spcPct val="100000"/>
              </a:lnSpc>
              <a:spcBef>
                <a:spcPts val="2645"/>
              </a:spcBef>
              <a:buClr>
                <a:srgbClr val="164F86"/>
              </a:buClr>
              <a:buSzPct val="67500"/>
              <a:buFont typeface="Microsoft Sans Serif"/>
              <a:buChar char="◉"/>
              <a:tabLst>
                <a:tab pos="361315" algn="l"/>
              </a:tabLst>
            </a:pPr>
            <a:r>
              <a:rPr sz="4000" spc="-20" dirty="0">
                <a:latin typeface="Arial MT"/>
                <a:cs typeface="Arial MT"/>
              </a:rPr>
              <a:t>Large-</a:t>
            </a:r>
            <a:r>
              <a:rPr sz="4000" spc="5" dirty="0">
                <a:latin typeface="Arial MT"/>
                <a:cs typeface="Arial MT"/>
              </a:rPr>
              <a:t>N</a:t>
            </a:r>
            <a:endParaRPr sz="40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5258319" y="1202291"/>
            <a:ext cx="4145915" cy="2405380"/>
            <a:chOff x="15258319" y="1202291"/>
            <a:chExt cx="4145915" cy="2405380"/>
          </a:xfrm>
        </p:grpSpPr>
        <p:sp>
          <p:nvSpPr>
            <p:cNvPr id="8" name="object 8"/>
            <p:cNvSpPr/>
            <p:nvPr/>
          </p:nvSpPr>
          <p:spPr>
            <a:xfrm>
              <a:off x="16437888" y="1388667"/>
              <a:ext cx="1755139" cy="2005964"/>
            </a:xfrm>
            <a:custGeom>
              <a:avLst/>
              <a:gdLst/>
              <a:ahLst/>
              <a:cxnLst/>
              <a:rect l="l" t="t" r="r" b="b"/>
              <a:pathLst>
                <a:path w="1755140" h="2005964">
                  <a:moveTo>
                    <a:pt x="1729937" y="0"/>
                  </a:moveTo>
                  <a:lnTo>
                    <a:pt x="1754839" y="2005379"/>
                  </a:lnTo>
                  <a:lnTo>
                    <a:pt x="0" y="1024169"/>
                  </a:lnTo>
                  <a:lnTo>
                    <a:pt x="1729937" y="0"/>
                  </a:lnTo>
                  <a:close/>
                </a:path>
              </a:pathLst>
            </a:custGeom>
            <a:ln w="15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262760" y="1206893"/>
              <a:ext cx="4137025" cy="2396490"/>
            </a:xfrm>
            <a:custGeom>
              <a:avLst/>
              <a:gdLst/>
              <a:ahLst/>
              <a:cxnLst/>
              <a:rect l="l" t="t" r="r" b="b"/>
              <a:pathLst>
                <a:path w="4137025" h="2396490">
                  <a:moveTo>
                    <a:pt x="2908566" y="197432"/>
                  </a:moveTo>
                  <a:lnTo>
                    <a:pt x="2928267" y="137575"/>
                  </a:lnTo>
                  <a:lnTo>
                    <a:pt x="2954741" y="86003"/>
                  </a:lnTo>
                  <a:lnTo>
                    <a:pt x="2986729" y="44723"/>
                  </a:lnTo>
                  <a:lnTo>
                    <a:pt x="3022970" y="15745"/>
                  </a:lnTo>
                  <a:lnTo>
                    <a:pt x="3061963" y="765"/>
                  </a:lnTo>
                  <a:lnTo>
                    <a:pt x="3101935" y="0"/>
                  </a:lnTo>
                  <a:lnTo>
                    <a:pt x="3141172" y="13180"/>
                  </a:lnTo>
                  <a:lnTo>
                    <a:pt x="3177958" y="40037"/>
                  </a:lnTo>
                  <a:lnTo>
                    <a:pt x="3205106" y="71173"/>
                  </a:lnTo>
                  <a:lnTo>
                    <a:pt x="3229638" y="108199"/>
                  </a:lnTo>
                  <a:lnTo>
                    <a:pt x="3252306" y="149269"/>
                  </a:lnTo>
                  <a:lnTo>
                    <a:pt x="3273858" y="192534"/>
                  </a:lnTo>
                  <a:lnTo>
                    <a:pt x="3295047" y="236147"/>
                  </a:lnTo>
                  <a:lnTo>
                    <a:pt x="3308521" y="262894"/>
                  </a:lnTo>
                  <a:lnTo>
                    <a:pt x="3337167" y="313577"/>
                  </a:lnTo>
                  <a:lnTo>
                    <a:pt x="3369343" y="357491"/>
                  </a:lnTo>
                  <a:lnTo>
                    <a:pt x="3405715" y="390083"/>
                  </a:lnTo>
                  <a:lnTo>
                    <a:pt x="3453200" y="406707"/>
                  </a:lnTo>
                  <a:lnTo>
                    <a:pt x="3481286" y="403557"/>
                  </a:lnTo>
                  <a:lnTo>
                    <a:pt x="3533844" y="370204"/>
                  </a:lnTo>
                  <a:lnTo>
                    <a:pt x="3574912" y="304604"/>
                  </a:lnTo>
                  <a:lnTo>
                    <a:pt x="3589261" y="262907"/>
                  </a:lnTo>
                  <a:lnTo>
                    <a:pt x="3598652" y="217243"/>
                  </a:lnTo>
                  <a:lnTo>
                    <a:pt x="3604721" y="211549"/>
                  </a:lnTo>
                  <a:lnTo>
                    <a:pt x="3608174" y="204016"/>
                  </a:lnTo>
                </a:path>
                <a:path w="4137025" h="2396490">
                  <a:moveTo>
                    <a:pt x="3607146" y="210009"/>
                  </a:moveTo>
                  <a:lnTo>
                    <a:pt x="3627456" y="150027"/>
                  </a:lnTo>
                  <a:lnTo>
                    <a:pt x="3654493" y="98466"/>
                  </a:lnTo>
                  <a:lnTo>
                    <a:pt x="3686995" y="57302"/>
                  </a:lnTo>
                  <a:lnTo>
                    <a:pt x="3723698" y="28507"/>
                  </a:lnTo>
                  <a:lnTo>
                    <a:pt x="3763100" y="13768"/>
                  </a:lnTo>
                  <a:lnTo>
                    <a:pt x="3803440" y="13264"/>
                  </a:lnTo>
                  <a:lnTo>
                    <a:pt x="3843018" y="26718"/>
                  </a:lnTo>
                  <a:lnTo>
                    <a:pt x="3880136" y="53857"/>
                  </a:lnTo>
                  <a:lnTo>
                    <a:pt x="3907305" y="84887"/>
                  </a:lnTo>
                  <a:lnTo>
                    <a:pt x="3931911" y="121720"/>
                  </a:lnTo>
                  <a:lnTo>
                    <a:pt x="3954682" y="162547"/>
                  </a:lnTo>
                  <a:lnTo>
                    <a:pt x="3976342" y="205564"/>
                  </a:lnTo>
                  <a:lnTo>
                    <a:pt x="3997618" y="248963"/>
                  </a:lnTo>
                  <a:lnTo>
                    <a:pt x="4011132" y="275600"/>
                  </a:lnTo>
                  <a:lnTo>
                    <a:pt x="4039788" y="326188"/>
                  </a:lnTo>
                  <a:lnTo>
                    <a:pt x="4071855" y="370257"/>
                  </a:lnTo>
                  <a:lnTo>
                    <a:pt x="4108013" y="403416"/>
                  </a:lnTo>
                  <a:lnTo>
                    <a:pt x="4127497" y="414267"/>
                  </a:lnTo>
                  <a:lnTo>
                    <a:pt x="4136546" y="416532"/>
                  </a:lnTo>
                </a:path>
                <a:path w="4137025" h="2396490">
                  <a:moveTo>
                    <a:pt x="2936829" y="2186660"/>
                  </a:moveTo>
                  <a:lnTo>
                    <a:pt x="2956529" y="2126804"/>
                  </a:lnTo>
                  <a:lnTo>
                    <a:pt x="2983004" y="2075229"/>
                  </a:lnTo>
                  <a:lnTo>
                    <a:pt x="3014992" y="2033942"/>
                  </a:lnTo>
                  <a:lnTo>
                    <a:pt x="3051232" y="2004950"/>
                  </a:lnTo>
                  <a:lnTo>
                    <a:pt x="3090225" y="1989984"/>
                  </a:lnTo>
                  <a:lnTo>
                    <a:pt x="3130198" y="1989225"/>
                  </a:lnTo>
                  <a:lnTo>
                    <a:pt x="3169435" y="2002408"/>
                  </a:lnTo>
                  <a:lnTo>
                    <a:pt x="3206220" y="2029266"/>
                  </a:lnTo>
                  <a:lnTo>
                    <a:pt x="3233371" y="2060402"/>
                  </a:lnTo>
                  <a:lnTo>
                    <a:pt x="3257908" y="2097430"/>
                  </a:lnTo>
                  <a:lnTo>
                    <a:pt x="3280579" y="2138501"/>
                  </a:lnTo>
                  <a:lnTo>
                    <a:pt x="3302130" y="2181768"/>
                  </a:lnTo>
                  <a:lnTo>
                    <a:pt x="3323310" y="2225382"/>
                  </a:lnTo>
                  <a:lnTo>
                    <a:pt x="3336784" y="2252116"/>
                  </a:lnTo>
                  <a:lnTo>
                    <a:pt x="3365429" y="2302803"/>
                  </a:lnTo>
                  <a:lnTo>
                    <a:pt x="3397606" y="2346720"/>
                  </a:lnTo>
                  <a:lnTo>
                    <a:pt x="3433978" y="2379315"/>
                  </a:lnTo>
                  <a:lnTo>
                    <a:pt x="3481463" y="2395929"/>
                  </a:lnTo>
                  <a:lnTo>
                    <a:pt x="3509549" y="2392777"/>
                  </a:lnTo>
                  <a:lnTo>
                    <a:pt x="3562107" y="2359433"/>
                  </a:lnTo>
                  <a:lnTo>
                    <a:pt x="3603183" y="2293833"/>
                  </a:lnTo>
                  <a:lnTo>
                    <a:pt x="3617527" y="2252139"/>
                  </a:lnTo>
                  <a:lnTo>
                    <a:pt x="3626915" y="2206478"/>
                  </a:lnTo>
                  <a:lnTo>
                    <a:pt x="3633008" y="2200778"/>
                  </a:lnTo>
                  <a:lnTo>
                    <a:pt x="3636461" y="2193220"/>
                  </a:lnTo>
                </a:path>
                <a:path w="4137025" h="2396490">
                  <a:moveTo>
                    <a:pt x="3635409" y="2199243"/>
                  </a:moveTo>
                  <a:lnTo>
                    <a:pt x="3655719" y="2139248"/>
                  </a:lnTo>
                  <a:lnTo>
                    <a:pt x="3682756" y="2087688"/>
                  </a:lnTo>
                  <a:lnTo>
                    <a:pt x="3715257" y="2046530"/>
                  </a:lnTo>
                  <a:lnTo>
                    <a:pt x="3751961" y="2017742"/>
                  </a:lnTo>
                  <a:lnTo>
                    <a:pt x="3791366" y="2002999"/>
                  </a:lnTo>
                  <a:lnTo>
                    <a:pt x="3831713" y="2002493"/>
                  </a:lnTo>
                  <a:lnTo>
                    <a:pt x="3871298" y="2015947"/>
                  </a:lnTo>
                  <a:lnTo>
                    <a:pt x="3908420" y="2043086"/>
                  </a:lnTo>
                  <a:lnTo>
                    <a:pt x="3935578" y="2074118"/>
                  </a:lnTo>
                  <a:lnTo>
                    <a:pt x="3960180" y="2110951"/>
                  </a:lnTo>
                  <a:lnTo>
                    <a:pt x="3982951" y="2151778"/>
                  </a:lnTo>
                  <a:lnTo>
                    <a:pt x="4004617" y="2194793"/>
                  </a:lnTo>
                  <a:lnTo>
                    <a:pt x="4025905" y="2238192"/>
                  </a:lnTo>
                  <a:lnTo>
                    <a:pt x="4039404" y="2264826"/>
                  </a:lnTo>
                  <a:lnTo>
                    <a:pt x="4068051" y="2315409"/>
                  </a:lnTo>
                  <a:lnTo>
                    <a:pt x="4100120" y="2359483"/>
                  </a:lnTo>
                  <a:lnTo>
                    <a:pt x="4136285" y="2392634"/>
                  </a:lnTo>
                  <a:lnTo>
                    <a:pt x="4136546" y="2392780"/>
                  </a:lnTo>
                </a:path>
                <a:path w="4137025" h="2396490">
                  <a:moveTo>
                    <a:pt x="0" y="973065"/>
                  </a:moveTo>
                  <a:lnTo>
                    <a:pt x="62570" y="1008851"/>
                  </a:lnTo>
                  <a:lnTo>
                    <a:pt x="89739" y="1039874"/>
                  </a:lnTo>
                  <a:lnTo>
                    <a:pt x="114347" y="1076705"/>
                  </a:lnTo>
                  <a:lnTo>
                    <a:pt x="137118" y="1117532"/>
                  </a:lnTo>
                  <a:lnTo>
                    <a:pt x="158779" y="1160547"/>
                  </a:lnTo>
                  <a:lnTo>
                    <a:pt x="180055" y="1203939"/>
                  </a:lnTo>
                  <a:lnTo>
                    <a:pt x="193569" y="1230576"/>
                  </a:lnTo>
                  <a:lnTo>
                    <a:pt x="222214" y="1281164"/>
                  </a:lnTo>
                  <a:lnTo>
                    <a:pt x="254280" y="1325241"/>
                  </a:lnTo>
                  <a:lnTo>
                    <a:pt x="290437" y="1358404"/>
                  </a:lnTo>
                  <a:lnTo>
                    <a:pt x="339111" y="1376557"/>
                  </a:lnTo>
                  <a:lnTo>
                    <a:pt x="368587" y="1373809"/>
                  </a:lnTo>
                  <a:lnTo>
                    <a:pt x="423801" y="1339394"/>
                  </a:lnTo>
                  <a:lnTo>
                    <a:pt x="447274" y="1308618"/>
                  </a:lnTo>
                  <a:lnTo>
                    <a:pt x="466770" y="1270469"/>
                  </a:lnTo>
                  <a:lnTo>
                    <a:pt x="481619" y="1226552"/>
                  </a:lnTo>
                  <a:lnTo>
                    <a:pt x="491152" y="1178475"/>
                  </a:lnTo>
                  <a:lnTo>
                    <a:pt x="496426" y="1169071"/>
                  </a:lnTo>
                </a:path>
                <a:path w="4137025" h="2396490">
                  <a:moveTo>
                    <a:pt x="496287" y="1171030"/>
                  </a:moveTo>
                  <a:lnTo>
                    <a:pt x="516343" y="1111587"/>
                  </a:lnTo>
                  <a:lnTo>
                    <a:pt x="543081" y="1060491"/>
                  </a:lnTo>
                  <a:lnTo>
                    <a:pt x="575245" y="1019709"/>
                  </a:lnTo>
                  <a:lnTo>
                    <a:pt x="611579" y="991208"/>
                  </a:lnTo>
                  <a:lnTo>
                    <a:pt x="650601" y="976665"/>
                  </a:lnTo>
                  <a:lnTo>
                    <a:pt x="690541" y="976256"/>
                  </a:lnTo>
                  <a:lnTo>
                    <a:pt x="729713" y="989700"/>
                  </a:lnTo>
                  <a:lnTo>
                    <a:pt x="766425" y="1016719"/>
                  </a:lnTo>
                  <a:lnTo>
                    <a:pt x="793539" y="1047945"/>
                  </a:lnTo>
                  <a:lnTo>
                    <a:pt x="818051" y="1085024"/>
                  </a:lnTo>
                  <a:lnTo>
                    <a:pt x="840708" y="1126118"/>
                  </a:lnTo>
                  <a:lnTo>
                    <a:pt x="862257" y="1169387"/>
                  </a:lnTo>
                  <a:lnTo>
                    <a:pt x="883445" y="1212990"/>
                  </a:lnTo>
                  <a:lnTo>
                    <a:pt x="896923" y="1239723"/>
                  </a:lnTo>
                  <a:lnTo>
                    <a:pt x="925594" y="1290377"/>
                  </a:lnTo>
                  <a:lnTo>
                    <a:pt x="957791" y="1334241"/>
                  </a:lnTo>
                  <a:lnTo>
                    <a:pt x="994179" y="1366783"/>
                  </a:lnTo>
                  <a:lnTo>
                    <a:pt x="1041667" y="1383348"/>
                  </a:lnTo>
                  <a:lnTo>
                    <a:pt x="1069750" y="1380176"/>
                  </a:lnTo>
                  <a:lnTo>
                    <a:pt x="1122287" y="1346814"/>
                  </a:lnTo>
                  <a:lnTo>
                    <a:pt x="1163359" y="1281240"/>
                  </a:lnTo>
                  <a:lnTo>
                    <a:pt x="1177715" y="1239568"/>
                  </a:lnTo>
                  <a:lnTo>
                    <a:pt x="1187119" y="1193925"/>
                  </a:lnTo>
                  <a:lnTo>
                    <a:pt x="1195010" y="1186361"/>
                  </a:lnTo>
                  <a:lnTo>
                    <a:pt x="1200284" y="1176933"/>
                  </a:lnTo>
                </a:path>
                <a:path w="4137025" h="2396490">
                  <a:moveTo>
                    <a:pt x="2936829" y="2186660"/>
                  </a:moveTo>
                  <a:lnTo>
                    <a:pt x="2956529" y="2126804"/>
                  </a:lnTo>
                  <a:lnTo>
                    <a:pt x="2983004" y="2075229"/>
                  </a:lnTo>
                  <a:lnTo>
                    <a:pt x="3014992" y="2033942"/>
                  </a:lnTo>
                  <a:lnTo>
                    <a:pt x="3051232" y="2004950"/>
                  </a:lnTo>
                  <a:lnTo>
                    <a:pt x="3090225" y="1989984"/>
                  </a:lnTo>
                  <a:lnTo>
                    <a:pt x="3130198" y="1989225"/>
                  </a:lnTo>
                  <a:lnTo>
                    <a:pt x="3169435" y="2002408"/>
                  </a:lnTo>
                  <a:lnTo>
                    <a:pt x="3206220" y="2029266"/>
                  </a:lnTo>
                  <a:lnTo>
                    <a:pt x="3233371" y="2060402"/>
                  </a:lnTo>
                  <a:lnTo>
                    <a:pt x="3257908" y="2097430"/>
                  </a:lnTo>
                  <a:lnTo>
                    <a:pt x="3280579" y="2138501"/>
                  </a:lnTo>
                  <a:lnTo>
                    <a:pt x="3302130" y="2181768"/>
                  </a:lnTo>
                  <a:lnTo>
                    <a:pt x="3323310" y="2225382"/>
                  </a:lnTo>
                  <a:lnTo>
                    <a:pt x="3336784" y="2252116"/>
                  </a:lnTo>
                  <a:lnTo>
                    <a:pt x="3365429" y="2302803"/>
                  </a:lnTo>
                  <a:lnTo>
                    <a:pt x="3397606" y="2346720"/>
                  </a:lnTo>
                  <a:lnTo>
                    <a:pt x="3433978" y="2379315"/>
                  </a:lnTo>
                  <a:lnTo>
                    <a:pt x="3481463" y="2395929"/>
                  </a:lnTo>
                  <a:lnTo>
                    <a:pt x="3509549" y="2392777"/>
                  </a:lnTo>
                  <a:lnTo>
                    <a:pt x="3562107" y="2359433"/>
                  </a:lnTo>
                  <a:lnTo>
                    <a:pt x="3603183" y="2293833"/>
                  </a:lnTo>
                  <a:lnTo>
                    <a:pt x="3617527" y="2252139"/>
                  </a:lnTo>
                  <a:lnTo>
                    <a:pt x="3626915" y="2206478"/>
                  </a:lnTo>
                  <a:lnTo>
                    <a:pt x="3633008" y="2200778"/>
                  </a:lnTo>
                  <a:lnTo>
                    <a:pt x="3636461" y="2193220"/>
                  </a:lnTo>
                </a:path>
                <a:path w="4137025" h="2396490">
                  <a:moveTo>
                    <a:pt x="3635409" y="2199243"/>
                  </a:moveTo>
                  <a:lnTo>
                    <a:pt x="3655719" y="2139248"/>
                  </a:lnTo>
                  <a:lnTo>
                    <a:pt x="3682756" y="2087688"/>
                  </a:lnTo>
                  <a:lnTo>
                    <a:pt x="3715257" y="2046530"/>
                  </a:lnTo>
                  <a:lnTo>
                    <a:pt x="3751961" y="2017742"/>
                  </a:lnTo>
                  <a:lnTo>
                    <a:pt x="3791366" y="2002999"/>
                  </a:lnTo>
                  <a:lnTo>
                    <a:pt x="3831713" y="2002493"/>
                  </a:lnTo>
                  <a:lnTo>
                    <a:pt x="3871298" y="2015947"/>
                  </a:lnTo>
                  <a:lnTo>
                    <a:pt x="3908420" y="2043086"/>
                  </a:lnTo>
                  <a:lnTo>
                    <a:pt x="3935578" y="2074118"/>
                  </a:lnTo>
                  <a:lnTo>
                    <a:pt x="3960180" y="2110951"/>
                  </a:lnTo>
                  <a:lnTo>
                    <a:pt x="3982951" y="2151778"/>
                  </a:lnTo>
                  <a:lnTo>
                    <a:pt x="4004617" y="2194793"/>
                  </a:lnTo>
                  <a:lnTo>
                    <a:pt x="4025905" y="2238192"/>
                  </a:lnTo>
                  <a:lnTo>
                    <a:pt x="4039404" y="2264826"/>
                  </a:lnTo>
                  <a:lnTo>
                    <a:pt x="4068051" y="2315409"/>
                  </a:lnTo>
                  <a:lnTo>
                    <a:pt x="4100120" y="2359483"/>
                  </a:lnTo>
                  <a:lnTo>
                    <a:pt x="4136285" y="2392634"/>
                  </a:lnTo>
                  <a:lnTo>
                    <a:pt x="4136546" y="2392780"/>
                  </a:lnTo>
                </a:path>
              </a:pathLst>
            </a:custGeom>
            <a:ln w="7600">
              <a:solidFill>
                <a:srgbClr val="6464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0510" y="7343737"/>
            <a:ext cx="11968222" cy="377998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9625445" y="10648492"/>
            <a:ext cx="400685" cy="463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35"/>
              </a:lnSpc>
            </a:pPr>
            <a:fld id="{81D60167-4931-47E6-BA6A-407CBD079E47}" type="slidenum">
              <a:rPr sz="2850" b="1" spc="-185" dirty="0">
                <a:solidFill>
                  <a:srgbClr val="164F86"/>
                </a:solidFill>
                <a:latin typeface="Cambria"/>
                <a:cs typeface="Cambria"/>
              </a:rPr>
              <a:t>8</a:t>
            </a:fld>
            <a:endParaRPr sz="28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27849" y="674481"/>
            <a:ext cx="5640373" cy="639811"/>
          </a:xfrm>
          <a:prstGeom prst="rect">
            <a:avLst/>
          </a:prstGeom>
        </p:spPr>
        <p:txBody>
          <a:bodyPr vert="horz" wrap="square" lIns="0" tIns="24023" rIns="0" bIns="0" rtlCol="0" anchor="t">
            <a:spAutoFit/>
          </a:bodyPr>
          <a:lstStyle/>
          <a:p>
            <a:pPr marL="18480">
              <a:spcBef>
                <a:spcPts val="189"/>
              </a:spcBef>
              <a:tabLst>
                <a:tab pos="2423622" algn="l"/>
              </a:tabLst>
            </a:pPr>
            <a:r>
              <a:rPr sz="4000" b="1" u="sng" spc="28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Standard</a:t>
            </a:r>
            <a:r>
              <a:rPr sz="40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	</a:t>
            </a:r>
            <a:r>
              <a:rPr sz="4000" b="1" u="sng" spc="393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Model</a:t>
            </a:r>
            <a:endParaRPr sz="40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4869558" y="1815602"/>
            <a:ext cx="7169980" cy="460852"/>
          </a:xfrm>
          <a:prstGeom prst="rect">
            <a:avLst/>
          </a:prstGeom>
        </p:spPr>
        <p:txBody>
          <a:bodyPr vert="horz" wrap="square" lIns="0" tIns="24023" rIns="0" bIns="0" rtlCol="0">
            <a:spAutoFit/>
          </a:bodyPr>
          <a:lstStyle/>
          <a:p>
            <a:pPr marL="18480">
              <a:spcBef>
                <a:spcPts val="189"/>
              </a:spcBef>
            </a:pPr>
            <a:r>
              <a:rPr sz="2837" b="1" spc="284" dirty="0">
                <a:latin typeface="Arial"/>
                <a:cs typeface="Arial"/>
              </a:rPr>
              <a:t>Fermion</a:t>
            </a:r>
            <a:r>
              <a:rPr sz="2837" b="1" spc="538" dirty="0">
                <a:latin typeface="Arial"/>
                <a:cs typeface="Arial"/>
              </a:rPr>
              <a:t> </a:t>
            </a:r>
            <a:r>
              <a:rPr sz="2837" b="1" spc="233" dirty="0">
                <a:latin typeface="Arial"/>
                <a:cs typeface="Arial"/>
              </a:rPr>
              <a:t>and</a:t>
            </a:r>
            <a:r>
              <a:rPr sz="2837" b="1" spc="538" dirty="0">
                <a:latin typeface="Arial"/>
                <a:cs typeface="Arial"/>
              </a:rPr>
              <a:t> </a:t>
            </a:r>
            <a:r>
              <a:rPr sz="2837" b="1" spc="131" dirty="0">
                <a:latin typeface="Arial"/>
                <a:cs typeface="Arial"/>
              </a:rPr>
              <a:t>scalar</a:t>
            </a:r>
            <a:r>
              <a:rPr sz="2837" b="1" spc="538" dirty="0">
                <a:latin typeface="Arial"/>
                <a:cs typeface="Arial"/>
              </a:rPr>
              <a:t> </a:t>
            </a:r>
            <a:r>
              <a:rPr sz="2837" b="1" spc="233" dirty="0">
                <a:latin typeface="Arial"/>
                <a:cs typeface="Arial"/>
              </a:rPr>
              <a:t>gauge</a:t>
            </a:r>
            <a:r>
              <a:rPr sz="2837" b="1" spc="546" dirty="0">
                <a:latin typeface="Arial"/>
                <a:cs typeface="Arial"/>
              </a:rPr>
              <a:t> </a:t>
            </a:r>
            <a:r>
              <a:rPr sz="2837" b="1" spc="138" dirty="0">
                <a:latin typeface="Arial"/>
                <a:cs typeface="Arial"/>
              </a:rPr>
              <a:t>charges:</a:t>
            </a:r>
            <a:endParaRPr sz="2837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44414" y="8365787"/>
            <a:ext cx="12511430" cy="1593939"/>
          </a:xfrm>
          <a:prstGeom prst="rect">
            <a:avLst/>
          </a:prstGeom>
        </p:spPr>
        <p:txBody>
          <a:bodyPr vert="horz" wrap="square" lIns="0" tIns="21250" rIns="0" bIns="0" rtlCol="0">
            <a:spAutoFit/>
          </a:bodyPr>
          <a:lstStyle/>
          <a:p>
            <a:pPr marL="18480">
              <a:spcBef>
                <a:spcPts val="166"/>
              </a:spcBef>
            </a:pPr>
            <a:r>
              <a:rPr sz="2983" b="1" i="1" spc="116" dirty="0">
                <a:latin typeface="Georgia"/>
                <a:cs typeface="Georgia"/>
              </a:rPr>
              <a:t>i</a:t>
            </a:r>
            <a:r>
              <a:rPr sz="2983" b="1" i="1" spc="247" dirty="0">
                <a:latin typeface="Georgia"/>
                <a:cs typeface="Georgia"/>
              </a:rPr>
              <a:t> </a:t>
            </a:r>
            <a:r>
              <a:rPr sz="2983" b="1" spc="1128" dirty="0">
                <a:latin typeface="Calibri"/>
                <a:cs typeface="Calibri"/>
              </a:rPr>
              <a:t>=</a:t>
            </a:r>
            <a:r>
              <a:rPr sz="2983" b="1" spc="327" dirty="0">
                <a:latin typeface="Calibri"/>
                <a:cs typeface="Calibri"/>
              </a:rPr>
              <a:t> </a:t>
            </a:r>
            <a:r>
              <a:rPr sz="2983" b="1" dirty="0">
                <a:latin typeface="Calibri"/>
                <a:cs typeface="Calibri"/>
              </a:rPr>
              <a:t>1</a:t>
            </a:r>
            <a:r>
              <a:rPr sz="2983" b="1" i="1" dirty="0">
                <a:latin typeface="Georgia"/>
                <a:cs typeface="Georgia"/>
              </a:rPr>
              <a:t>,</a:t>
            </a:r>
            <a:r>
              <a:rPr sz="2983" b="1" i="1" spc="-153" dirty="0">
                <a:latin typeface="Georgia"/>
                <a:cs typeface="Georgia"/>
              </a:rPr>
              <a:t> </a:t>
            </a:r>
            <a:r>
              <a:rPr sz="2983" b="1" dirty="0">
                <a:latin typeface="Calibri"/>
                <a:cs typeface="Calibri"/>
              </a:rPr>
              <a:t>2</a:t>
            </a:r>
            <a:r>
              <a:rPr sz="2983" b="1" i="1" dirty="0">
                <a:latin typeface="Georgia"/>
                <a:cs typeface="Georgia"/>
              </a:rPr>
              <a:t>,</a:t>
            </a:r>
            <a:r>
              <a:rPr sz="2983" b="1" i="1" spc="-160" dirty="0">
                <a:latin typeface="Georgia"/>
                <a:cs typeface="Georgia"/>
              </a:rPr>
              <a:t> </a:t>
            </a:r>
            <a:r>
              <a:rPr sz="2983" b="1" spc="160" dirty="0">
                <a:latin typeface="Calibri"/>
                <a:cs typeface="Calibri"/>
              </a:rPr>
              <a:t>3</a:t>
            </a:r>
            <a:r>
              <a:rPr sz="2983" b="1" spc="582" dirty="0">
                <a:latin typeface="Calibri"/>
                <a:cs typeface="Calibri"/>
              </a:rPr>
              <a:t> </a:t>
            </a:r>
            <a:r>
              <a:rPr sz="2837" i="1" spc="116" dirty="0">
                <a:latin typeface="Arial"/>
                <a:cs typeface="Arial"/>
              </a:rPr>
              <a:t>labels</a:t>
            </a:r>
            <a:r>
              <a:rPr sz="2837" i="1" spc="451" dirty="0">
                <a:latin typeface="Arial"/>
                <a:cs typeface="Arial"/>
              </a:rPr>
              <a:t> </a:t>
            </a:r>
            <a:r>
              <a:rPr sz="2837" i="1" spc="247" dirty="0">
                <a:latin typeface="Arial"/>
                <a:cs typeface="Arial"/>
              </a:rPr>
              <a:t>the</a:t>
            </a:r>
            <a:r>
              <a:rPr sz="2837" i="1" spc="458" dirty="0">
                <a:latin typeface="Arial"/>
                <a:cs typeface="Arial"/>
              </a:rPr>
              <a:t> </a:t>
            </a:r>
            <a:r>
              <a:rPr sz="2837" i="1" spc="226" dirty="0">
                <a:latin typeface="Arial"/>
                <a:cs typeface="Arial"/>
              </a:rPr>
              <a:t>fermion</a:t>
            </a:r>
            <a:r>
              <a:rPr sz="2837" i="1" spc="458" dirty="0">
                <a:latin typeface="Arial"/>
                <a:cs typeface="Arial"/>
              </a:rPr>
              <a:t> </a:t>
            </a:r>
            <a:r>
              <a:rPr sz="2837" i="1" spc="153" dirty="0">
                <a:latin typeface="Arial"/>
                <a:cs typeface="Arial"/>
              </a:rPr>
              <a:t>generations.</a:t>
            </a:r>
            <a:endParaRPr sz="2837" dirty="0">
              <a:latin typeface="Arial"/>
              <a:cs typeface="Arial"/>
            </a:endParaRPr>
          </a:p>
          <a:p>
            <a:pPr>
              <a:spcBef>
                <a:spcPts val="982"/>
              </a:spcBef>
            </a:pPr>
            <a:endParaRPr sz="2837" dirty="0">
              <a:latin typeface="Arial"/>
              <a:cs typeface="Arial"/>
            </a:endParaRPr>
          </a:p>
          <a:p>
            <a:pPr marL="18480"/>
            <a:r>
              <a:rPr sz="2837" b="1" spc="386" dirty="0">
                <a:latin typeface="Arial"/>
                <a:cs typeface="Arial"/>
              </a:rPr>
              <a:t>There</a:t>
            </a:r>
            <a:r>
              <a:rPr sz="2837" b="1" spc="531" dirty="0">
                <a:latin typeface="Arial"/>
                <a:cs typeface="Arial"/>
              </a:rPr>
              <a:t> </a:t>
            </a:r>
            <a:r>
              <a:rPr sz="2837" b="1" spc="182" dirty="0">
                <a:latin typeface="Arial"/>
                <a:cs typeface="Arial"/>
              </a:rPr>
              <a:t>are</a:t>
            </a:r>
            <a:r>
              <a:rPr sz="2837" b="1" spc="538" dirty="0">
                <a:latin typeface="Arial"/>
                <a:cs typeface="Arial"/>
              </a:rPr>
              <a:t> </a:t>
            </a:r>
            <a:r>
              <a:rPr sz="2983" b="1" spc="160" dirty="0">
                <a:latin typeface="Calibri"/>
                <a:cs typeface="Calibri"/>
              </a:rPr>
              <a:t>2</a:t>
            </a:r>
            <a:r>
              <a:rPr sz="2983" b="1" spc="102" dirty="0">
                <a:latin typeface="Calibri"/>
                <a:cs typeface="Calibri"/>
              </a:rPr>
              <a:t> </a:t>
            </a:r>
            <a:r>
              <a:rPr sz="2983" spc="1026" dirty="0">
                <a:latin typeface="Cambria"/>
                <a:cs typeface="Cambria"/>
              </a:rPr>
              <a:t>×</a:t>
            </a:r>
            <a:r>
              <a:rPr sz="2983" spc="116" dirty="0">
                <a:latin typeface="Cambria"/>
                <a:cs typeface="Cambria"/>
              </a:rPr>
              <a:t> </a:t>
            </a:r>
            <a:r>
              <a:rPr sz="2983" b="1" spc="160" dirty="0">
                <a:latin typeface="Calibri"/>
                <a:cs typeface="Calibri"/>
              </a:rPr>
              <a:t>3</a:t>
            </a:r>
            <a:r>
              <a:rPr sz="2983" b="1" spc="102" dirty="0">
                <a:latin typeface="Calibri"/>
                <a:cs typeface="Calibri"/>
              </a:rPr>
              <a:t> </a:t>
            </a:r>
            <a:r>
              <a:rPr sz="2983" b="1" spc="1128" dirty="0">
                <a:latin typeface="Calibri"/>
                <a:cs typeface="Calibri"/>
              </a:rPr>
              <a:t>+</a:t>
            </a:r>
            <a:r>
              <a:rPr sz="2983" b="1" spc="95" dirty="0">
                <a:latin typeface="Calibri"/>
                <a:cs typeface="Calibri"/>
              </a:rPr>
              <a:t> </a:t>
            </a:r>
            <a:r>
              <a:rPr sz="2983" b="1" spc="160" dirty="0">
                <a:latin typeface="Calibri"/>
                <a:cs typeface="Calibri"/>
              </a:rPr>
              <a:t>3</a:t>
            </a:r>
            <a:r>
              <a:rPr sz="2983" b="1" spc="102" dirty="0">
                <a:latin typeface="Calibri"/>
                <a:cs typeface="Calibri"/>
              </a:rPr>
              <a:t> </a:t>
            </a:r>
            <a:r>
              <a:rPr sz="2983" b="1" spc="1128" dirty="0">
                <a:latin typeface="Calibri"/>
                <a:cs typeface="Calibri"/>
              </a:rPr>
              <a:t>+</a:t>
            </a:r>
            <a:r>
              <a:rPr sz="2983" b="1" spc="95" dirty="0">
                <a:latin typeface="Calibri"/>
                <a:cs typeface="Calibri"/>
              </a:rPr>
              <a:t> </a:t>
            </a:r>
            <a:r>
              <a:rPr sz="2983" b="1" spc="160" dirty="0">
                <a:latin typeface="Calibri"/>
                <a:cs typeface="Calibri"/>
              </a:rPr>
              <a:t>3</a:t>
            </a:r>
            <a:r>
              <a:rPr sz="2983" b="1" spc="102" dirty="0">
                <a:latin typeface="Calibri"/>
                <a:cs typeface="Calibri"/>
              </a:rPr>
              <a:t> </a:t>
            </a:r>
            <a:r>
              <a:rPr sz="2983" b="1" spc="1128" dirty="0">
                <a:latin typeface="Calibri"/>
                <a:cs typeface="Calibri"/>
              </a:rPr>
              <a:t>+</a:t>
            </a:r>
            <a:r>
              <a:rPr sz="2983" b="1" spc="95" dirty="0">
                <a:latin typeface="Calibri"/>
                <a:cs typeface="Calibri"/>
              </a:rPr>
              <a:t> </a:t>
            </a:r>
            <a:r>
              <a:rPr sz="2983" b="1" spc="160" dirty="0">
                <a:latin typeface="Calibri"/>
                <a:cs typeface="Calibri"/>
              </a:rPr>
              <a:t>2</a:t>
            </a:r>
            <a:r>
              <a:rPr sz="2983" b="1" spc="109" dirty="0">
                <a:latin typeface="Calibri"/>
                <a:cs typeface="Calibri"/>
              </a:rPr>
              <a:t> </a:t>
            </a:r>
            <a:r>
              <a:rPr sz="2983" b="1" spc="1128" dirty="0">
                <a:latin typeface="Calibri"/>
                <a:cs typeface="Calibri"/>
              </a:rPr>
              <a:t>+</a:t>
            </a:r>
            <a:r>
              <a:rPr sz="2983" b="1" spc="95" dirty="0">
                <a:latin typeface="Calibri"/>
                <a:cs typeface="Calibri"/>
              </a:rPr>
              <a:t> </a:t>
            </a:r>
            <a:r>
              <a:rPr sz="2983" b="1" spc="160" dirty="0">
                <a:latin typeface="Calibri"/>
                <a:cs typeface="Calibri"/>
              </a:rPr>
              <a:t>1</a:t>
            </a:r>
            <a:r>
              <a:rPr sz="2983" b="1" spc="291" dirty="0">
                <a:latin typeface="Calibri"/>
                <a:cs typeface="Calibri"/>
              </a:rPr>
              <a:t> </a:t>
            </a:r>
            <a:r>
              <a:rPr sz="2983" b="1" spc="1128" dirty="0">
                <a:latin typeface="Calibri"/>
                <a:cs typeface="Calibri"/>
              </a:rPr>
              <a:t>=</a:t>
            </a:r>
            <a:r>
              <a:rPr sz="2983" b="1" spc="655" dirty="0">
                <a:latin typeface="Calibri"/>
                <a:cs typeface="Calibri"/>
              </a:rPr>
              <a:t> </a:t>
            </a:r>
            <a:r>
              <a:rPr sz="3565" b="1" spc="211" dirty="0">
                <a:solidFill>
                  <a:srgbClr val="7F00FF"/>
                </a:solidFill>
                <a:latin typeface="Calibri"/>
                <a:cs typeface="Calibri"/>
              </a:rPr>
              <a:t>15</a:t>
            </a:r>
            <a:r>
              <a:rPr sz="3565" b="1" spc="524" dirty="0">
                <a:solidFill>
                  <a:srgbClr val="7F00FF"/>
                </a:solidFill>
                <a:latin typeface="Calibri"/>
                <a:cs typeface="Calibri"/>
              </a:rPr>
              <a:t> </a:t>
            </a:r>
            <a:r>
              <a:rPr sz="2837" b="1" spc="204" dirty="0">
                <a:latin typeface="Arial"/>
                <a:cs typeface="Arial"/>
              </a:rPr>
              <a:t>fermions</a:t>
            </a:r>
            <a:r>
              <a:rPr sz="2837" b="1" spc="531" dirty="0">
                <a:latin typeface="Arial"/>
                <a:cs typeface="Arial"/>
              </a:rPr>
              <a:t> </a:t>
            </a:r>
            <a:r>
              <a:rPr sz="2837" b="1" spc="240" dirty="0">
                <a:latin typeface="Arial"/>
                <a:cs typeface="Arial"/>
              </a:rPr>
              <a:t>per</a:t>
            </a:r>
            <a:r>
              <a:rPr sz="2837" b="1" spc="538" dirty="0">
                <a:latin typeface="Arial"/>
                <a:cs typeface="Arial"/>
              </a:rPr>
              <a:t> </a:t>
            </a:r>
            <a:r>
              <a:rPr sz="2837" b="1" spc="233" dirty="0">
                <a:latin typeface="Arial"/>
                <a:cs typeface="Arial"/>
              </a:rPr>
              <a:t>generation.</a:t>
            </a:r>
            <a:endParaRPr sz="2837" dirty="0">
              <a:latin typeface="Arial"/>
              <a:cs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1A55AF5-38C4-31A0-457C-A3B1D0E17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50" y="2530475"/>
            <a:ext cx="1546860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1352" y="445586"/>
            <a:ext cx="15698344" cy="17302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260" dirty="0"/>
              <a:t>S</a:t>
            </a:r>
            <a:r>
              <a:rPr sz="11550" spc="-944" dirty="0"/>
              <a:t>U(15</a:t>
            </a:r>
            <a:r>
              <a:rPr sz="11550" spc="-325" dirty="0"/>
              <a:t>)</a:t>
            </a:r>
            <a:r>
              <a:rPr sz="11550" spc="-780" dirty="0"/>
              <a:t> </a:t>
            </a:r>
            <a:r>
              <a:rPr sz="11550" spc="-1365" dirty="0"/>
              <a:t>Proposal</a:t>
            </a:r>
            <a:endParaRPr sz="11550" dirty="0"/>
          </a:p>
        </p:txBody>
      </p:sp>
      <p:sp>
        <p:nvSpPr>
          <p:cNvPr id="3" name="object 3"/>
          <p:cNvSpPr txBox="1"/>
          <p:nvPr/>
        </p:nvSpPr>
        <p:spPr>
          <a:xfrm>
            <a:off x="15121413" y="2364762"/>
            <a:ext cx="3827779" cy="861694"/>
          </a:xfrm>
          <a:prstGeom prst="rect">
            <a:avLst/>
          </a:prstGeom>
          <a:solidFill>
            <a:srgbClr val="3C63A3"/>
          </a:solidFill>
        </p:spPr>
        <p:txBody>
          <a:bodyPr vert="horz" wrap="square" lIns="0" tIns="33020" rIns="0" bIns="0" rtlCol="0">
            <a:spAutoFit/>
          </a:bodyPr>
          <a:lstStyle/>
          <a:p>
            <a:pPr marL="180975">
              <a:lnSpc>
                <a:spcPct val="100000"/>
              </a:lnSpc>
              <a:spcBef>
                <a:spcPts val="260"/>
              </a:spcBef>
            </a:pPr>
            <a:r>
              <a:rPr sz="4950" spc="-45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20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4950" spc="-6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4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120" dirty="0">
                <a:solidFill>
                  <a:srgbClr val="FFFFFF"/>
                </a:solidFill>
                <a:latin typeface="Arial MT"/>
                <a:cs typeface="Arial MT"/>
              </a:rPr>
              <a:t>LT</a:t>
            </a:r>
            <a:r>
              <a:rPr sz="4950" spc="-6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45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5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endParaRPr sz="4950" dirty="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90025" y="6681207"/>
            <a:ext cx="5902176" cy="339083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872291" y="7059028"/>
            <a:ext cx="4637405" cy="2862580"/>
          </a:xfrm>
          <a:prstGeom prst="rect">
            <a:avLst/>
          </a:prstGeom>
        </p:spPr>
        <p:txBody>
          <a:bodyPr vert="horz" wrap="square" lIns="0" tIns="347980" rIns="0" bIns="0" rtlCol="0">
            <a:spAutoFit/>
          </a:bodyPr>
          <a:lstStyle/>
          <a:p>
            <a:pPr marL="361315" indent="-355600">
              <a:lnSpc>
                <a:spcPct val="100000"/>
              </a:lnSpc>
              <a:spcBef>
                <a:spcPts val="2740"/>
              </a:spcBef>
              <a:buClr>
                <a:srgbClr val="164F86"/>
              </a:buClr>
              <a:buSzPct val="67500"/>
              <a:buFont typeface="Microsoft Sans Serif"/>
              <a:buChar char="◉"/>
              <a:tabLst>
                <a:tab pos="361315" algn="l"/>
              </a:tabLst>
            </a:pPr>
            <a:r>
              <a:rPr sz="4000" dirty="0">
                <a:latin typeface="Arial MT"/>
                <a:cs typeface="Arial MT"/>
              </a:rPr>
              <a:t>Anomaly</a:t>
            </a:r>
            <a:r>
              <a:rPr sz="4000" spc="5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free.</a:t>
            </a:r>
            <a:endParaRPr sz="4000">
              <a:latin typeface="Arial MT"/>
              <a:cs typeface="Arial MT"/>
            </a:endParaRPr>
          </a:p>
          <a:p>
            <a:pPr marL="361315" indent="-355600">
              <a:lnSpc>
                <a:spcPct val="100000"/>
              </a:lnSpc>
              <a:spcBef>
                <a:spcPts val="2645"/>
              </a:spcBef>
              <a:buClr>
                <a:srgbClr val="164F86"/>
              </a:buClr>
              <a:buSzPct val="67500"/>
              <a:buFont typeface="Microsoft Sans Serif"/>
              <a:buChar char="◉"/>
              <a:tabLst>
                <a:tab pos="361315" algn="l"/>
              </a:tabLst>
            </a:pPr>
            <a:r>
              <a:rPr sz="4000" spc="250" dirty="0">
                <a:latin typeface="Arial MT"/>
                <a:cs typeface="Arial MT"/>
              </a:rPr>
              <a:t>'t</a:t>
            </a:r>
            <a:r>
              <a:rPr sz="4000" spc="10" dirty="0">
                <a:latin typeface="Arial MT"/>
                <a:cs typeface="Arial MT"/>
              </a:rPr>
              <a:t> </a:t>
            </a:r>
            <a:r>
              <a:rPr sz="4000" spc="75" dirty="0">
                <a:latin typeface="Arial MT"/>
                <a:cs typeface="Arial MT"/>
              </a:rPr>
              <a:t>Hooft</a:t>
            </a:r>
            <a:r>
              <a:rPr sz="4000" spc="10" dirty="0">
                <a:latin typeface="Arial MT"/>
                <a:cs typeface="Arial MT"/>
              </a:rPr>
              <a:t> </a:t>
            </a:r>
            <a:r>
              <a:rPr sz="4000" spc="-10" dirty="0">
                <a:latin typeface="Arial MT"/>
                <a:cs typeface="Arial MT"/>
              </a:rPr>
              <a:t>matching?</a:t>
            </a:r>
            <a:endParaRPr sz="4000">
              <a:latin typeface="Arial MT"/>
              <a:cs typeface="Arial MT"/>
            </a:endParaRPr>
          </a:p>
          <a:p>
            <a:pPr marL="361315" indent="-355600">
              <a:lnSpc>
                <a:spcPct val="100000"/>
              </a:lnSpc>
              <a:spcBef>
                <a:spcPts val="2645"/>
              </a:spcBef>
              <a:buClr>
                <a:srgbClr val="164F86"/>
              </a:buClr>
              <a:buSzPct val="67500"/>
              <a:buFont typeface="Microsoft Sans Serif"/>
              <a:buChar char="◉"/>
              <a:tabLst>
                <a:tab pos="361315" algn="l"/>
              </a:tabLst>
            </a:pPr>
            <a:r>
              <a:rPr sz="4000" spc="-20" dirty="0">
                <a:latin typeface="Arial MT"/>
                <a:cs typeface="Arial MT"/>
              </a:rPr>
              <a:t>Large-</a:t>
            </a:r>
            <a:r>
              <a:rPr sz="4000" spc="5" dirty="0">
                <a:latin typeface="Arial MT"/>
                <a:cs typeface="Arial MT"/>
              </a:rPr>
              <a:t>N</a:t>
            </a:r>
            <a:endParaRPr sz="40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155" y="3375691"/>
            <a:ext cx="12507170" cy="249758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3576" y="2693231"/>
            <a:ext cx="12842090" cy="51355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4519861" y="4114978"/>
            <a:ext cx="5030470" cy="1657350"/>
          </a:xfrm>
          <a:prstGeom prst="rect">
            <a:avLst/>
          </a:prstGeom>
          <a:solidFill>
            <a:srgbClr val="3C63A3"/>
          </a:solidFill>
        </p:spPr>
        <p:txBody>
          <a:bodyPr vert="horz" wrap="square" lIns="0" tIns="24765" rIns="0" bIns="0" rtlCol="0">
            <a:spAutoFit/>
          </a:bodyPr>
          <a:lstStyle/>
          <a:p>
            <a:pPr marL="180975" marR="267970" indent="193040">
              <a:lnSpc>
                <a:spcPts val="6270"/>
              </a:lnSpc>
              <a:spcBef>
                <a:spcPts val="195"/>
              </a:spcBef>
              <a:tabLst>
                <a:tab pos="2386965" algn="l"/>
                <a:tab pos="3694429" algn="l"/>
              </a:tabLst>
            </a:pPr>
            <a:r>
              <a:rPr sz="4950" spc="-4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4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4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10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165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50" dirty="0">
                <a:solidFill>
                  <a:srgbClr val="FFFFFF"/>
                </a:solidFill>
                <a:latin typeface="Arial MT"/>
                <a:cs typeface="Arial MT"/>
              </a:rPr>
              <a:t>E </a:t>
            </a:r>
            <a:r>
              <a:rPr sz="4950" spc="155" dirty="0">
                <a:solidFill>
                  <a:srgbClr val="FFFFFF"/>
                </a:solidFill>
                <a:latin typeface="Arial MT"/>
                <a:cs typeface="Arial MT"/>
              </a:rPr>
              <a:t>PAT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50" dirty="0">
                <a:solidFill>
                  <a:srgbClr val="FFFFFF"/>
                </a:solidFill>
                <a:latin typeface="Arial MT"/>
                <a:cs typeface="Arial MT"/>
              </a:rPr>
              <a:t>H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4950" spc="-13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5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4950" spc="-10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19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endParaRPr sz="495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9298" y="6042186"/>
            <a:ext cx="11968222" cy="377998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9625445" y="10648492"/>
            <a:ext cx="400685" cy="463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35"/>
              </a:lnSpc>
            </a:pPr>
            <a:fld id="{81D60167-4931-47E6-BA6A-407CBD079E47}" type="slidenum">
              <a:rPr sz="2850" b="1" spc="-185" dirty="0">
                <a:solidFill>
                  <a:srgbClr val="164F86"/>
                </a:solidFill>
                <a:latin typeface="Cambria"/>
                <a:cs typeface="Cambria"/>
              </a:rPr>
              <a:t>10</a:t>
            </a:fld>
            <a:endParaRPr sz="28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  <p:sp>
        <p:nvSpPr>
          <p:cNvPr id="2" name="Slide title">
            <a:extLst>
              <a:ext uri="{FF2B5EF4-FFF2-40B4-BE49-F238E27FC236}">
                <a16:creationId xmlns:a16="http://schemas.microsoft.com/office/drawing/2014/main" id="{817BCBB1-2DDA-4B58-9D37-C093EB6476D8}"/>
              </a:ext>
            </a:extLst>
          </p:cNvPr>
          <p:cNvSpPr>
            <a:spLocks noGrp="1"/>
          </p:cNvSpPr>
          <p:nvPr/>
        </p:nvSpPr>
        <p:spPr>
          <a:xfrm>
            <a:off x="2748608" y="612944"/>
            <a:ext cx="16617295" cy="157063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925">
                <a:solidFill>
                  <a:srgbClr val="252525"/>
                </a:solidFill>
                <a:latin typeface="Arial"/>
                <a:ea typeface="Arial"/>
                <a:cs typeface="Arial"/>
              </a:defRPr>
            </a:pPr>
            <a:r>
              <a:rPr sz="9770">
                <a:solidFill>
                  <a:srgbClr val="252525"/>
                </a:solidFill>
                <a:latin typeface="Arial"/>
                <a:ea typeface="Arial"/>
                <a:cs typeface="Arial"/>
              </a:rPr>
              <a:t>Fermions As Pre-Baryons</a:t>
            </a:r>
          </a:p>
        </p:txBody>
      </p:sp>
      <p:sp>
        <p:nvSpPr>
          <p:cNvPr id="3" name="Quark Q">
            <a:extLst>
              <a:ext uri="{FF2B5EF4-FFF2-40B4-BE49-F238E27FC236}">
                <a16:creationId xmlns:a16="http://schemas.microsoft.com/office/drawing/2014/main" id="{A3D0BD0E-7127-411F-9BC6-561A73F40754}"/>
              </a:ext>
            </a:extLst>
          </p:cNvPr>
          <p:cNvSpPr>
            <a:spLocks noGrp="1"/>
          </p:cNvSpPr>
          <p:nvPr/>
        </p:nvSpPr>
        <p:spPr>
          <a:xfrm>
            <a:off x="1052325" y="3958392"/>
            <a:ext cx="769610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Q</a:t>
            </a:r>
          </a:p>
        </p:txBody>
      </p:sp>
      <p:sp>
        <p:nvSpPr>
          <p:cNvPr id="4" name="Generation i">
            <a:extLst>
              <a:ext uri="{FF2B5EF4-FFF2-40B4-BE49-F238E27FC236}">
                <a16:creationId xmlns:a16="http://schemas.microsoft.com/office/drawing/2014/main" id="{EB30DAFE-ACD2-4C82-B1F0-EB4D1049065B}"/>
              </a:ext>
            </a:extLst>
          </p:cNvPr>
          <p:cNvSpPr>
            <a:spLocks noGrp="1"/>
          </p:cNvSpPr>
          <p:nvPr/>
        </p:nvSpPr>
        <p:spPr>
          <a:xfrm>
            <a:off x="1633458" y="4398169"/>
            <a:ext cx="282714" cy="61254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05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i</a:t>
            </a:r>
          </a:p>
        </p:txBody>
      </p:sp>
      <p:sp>
        <p:nvSpPr>
          <p:cNvPr id="5" name="Bound state relation">
            <a:extLst>
              <a:ext uri="{FF2B5EF4-FFF2-40B4-BE49-F238E27FC236}">
                <a16:creationId xmlns:a16="http://schemas.microsoft.com/office/drawing/2014/main" id="{07D97A06-4802-4BC3-B6B9-DDA5FBA5320F}"/>
              </a:ext>
            </a:extLst>
          </p:cNvPr>
          <p:cNvSpPr>
            <a:spLocks noGrp="1"/>
          </p:cNvSpPr>
          <p:nvPr/>
        </p:nvSpPr>
        <p:spPr>
          <a:xfrm>
            <a:off x="1978997" y="4021217"/>
            <a:ext cx="753904" cy="97379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∼</a:t>
            </a:r>
          </a:p>
        </p:txBody>
      </p:sp>
      <p:sp>
        <p:nvSpPr>
          <p:cNvPr id="6" name="Opening parenthesis">
            <a:extLst>
              <a:ext uri="{FF2B5EF4-FFF2-40B4-BE49-F238E27FC236}">
                <a16:creationId xmlns:a16="http://schemas.microsoft.com/office/drawing/2014/main" id="{91365AF7-3C7F-4E2C-9906-DFD816F2BF46}"/>
              </a:ext>
            </a:extLst>
          </p:cNvPr>
          <p:cNvSpPr>
            <a:spLocks noGrp="1"/>
          </p:cNvSpPr>
          <p:nvPr/>
        </p:nvSpPr>
        <p:spPr>
          <a:xfrm>
            <a:off x="2858552" y="3958392"/>
            <a:ext cx="345539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(</a:t>
            </a:r>
          </a:p>
        </p:txBody>
      </p:sp>
      <p:sp>
        <p:nvSpPr>
          <p:cNvPr id="7" name="SM-charged preon">
            <a:extLst>
              <a:ext uri="{FF2B5EF4-FFF2-40B4-BE49-F238E27FC236}">
                <a16:creationId xmlns:a16="http://schemas.microsoft.com/office/drawing/2014/main" id="{4591774B-D85B-48D6-B581-314BCE80CF5A}"/>
              </a:ext>
            </a:extLst>
          </p:cNvPr>
          <p:cNvSpPr>
            <a:spLocks noGrp="1"/>
          </p:cNvSpPr>
          <p:nvPr/>
        </p:nvSpPr>
        <p:spPr>
          <a:xfrm>
            <a:off x="3251211" y="3958392"/>
            <a:ext cx="675372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ψ</a:t>
            </a:r>
          </a:p>
        </p:txBody>
      </p:sp>
      <p:sp>
        <p:nvSpPr>
          <p:cNvPr id="8" name="SM preon species">
            <a:extLst>
              <a:ext uri="{FF2B5EF4-FFF2-40B4-BE49-F238E27FC236}">
                <a16:creationId xmlns:a16="http://schemas.microsoft.com/office/drawing/2014/main" id="{ED8931C4-B679-4B7E-92F5-F42B2336304F}"/>
              </a:ext>
            </a:extLst>
          </p:cNvPr>
          <p:cNvSpPr>
            <a:spLocks noGrp="1"/>
          </p:cNvSpPr>
          <p:nvPr/>
        </p:nvSpPr>
        <p:spPr>
          <a:xfrm>
            <a:off x="3706694" y="4413875"/>
            <a:ext cx="534015" cy="596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05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Q</a:t>
            </a:r>
          </a:p>
        </p:txBody>
      </p:sp>
      <p:sp>
        <p:nvSpPr>
          <p:cNvPr id="9" name="Conjugate symmetric preon">
            <a:extLst>
              <a:ext uri="{FF2B5EF4-FFF2-40B4-BE49-F238E27FC236}">
                <a16:creationId xmlns:a16="http://schemas.microsoft.com/office/drawing/2014/main" id="{9F1E910A-7E91-4B49-B6CB-4BC62BE2B1BA}"/>
              </a:ext>
            </a:extLst>
          </p:cNvPr>
          <p:cNvSpPr>
            <a:spLocks noGrp="1"/>
          </p:cNvSpPr>
          <p:nvPr/>
        </p:nvSpPr>
        <p:spPr>
          <a:xfrm>
            <a:off x="4130765" y="3958392"/>
            <a:ext cx="691078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Ω</a:t>
            </a:r>
          </a:p>
        </p:txBody>
      </p:sp>
      <p:sp>
        <p:nvSpPr>
          <p:cNvPr id="10" name="Flavor preon">
            <a:extLst>
              <a:ext uri="{FF2B5EF4-FFF2-40B4-BE49-F238E27FC236}">
                <a16:creationId xmlns:a16="http://schemas.microsoft.com/office/drawing/2014/main" id="{4A40F461-7C6E-4F94-B3FF-F943AC5778AD}"/>
              </a:ext>
            </a:extLst>
          </p:cNvPr>
          <p:cNvSpPr>
            <a:spLocks noGrp="1"/>
          </p:cNvSpPr>
          <p:nvPr/>
        </p:nvSpPr>
        <p:spPr>
          <a:xfrm>
            <a:off x="4743312" y="3958392"/>
            <a:ext cx="675372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ψ</a:t>
            </a:r>
          </a:p>
        </p:txBody>
      </p:sp>
      <p:sp>
        <p:nvSpPr>
          <p:cNvPr id="11" name="Flavor index">
            <a:extLst>
              <a:ext uri="{FF2B5EF4-FFF2-40B4-BE49-F238E27FC236}">
                <a16:creationId xmlns:a16="http://schemas.microsoft.com/office/drawing/2014/main" id="{94375693-D0C1-4BAD-981E-D735531CC292}"/>
              </a:ext>
            </a:extLst>
          </p:cNvPr>
          <p:cNvSpPr>
            <a:spLocks noGrp="1"/>
          </p:cNvSpPr>
          <p:nvPr/>
        </p:nvSpPr>
        <p:spPr>
          <a:xfrm>
            <a:off x="5245914" y="4413875"/>
            <a:ext cx="235595" cy="596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05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i</a:t>
            </a:r>
          </a:p>
        </p:txBody>
      </p:sp>
      <p:sp>
        <p:nvSpPr>
          <p:cNvPr id="12" name="Closing parenthesis">
            <a:extLst>
              <a:ext uri="{FF2B5EF4-FFF2-40B4-BE49-F238E27FC236}">
                <a16:creationId xmlns:a16="http://schemas.microsoft.com/office/drawing/2014/main" id="{EA95324D-5A2A-4F9E-A502-BE8FEDD12ED0}"/>
              </a:ext>
            </a:extLst>
          </p:cNvPr>
          <p:cNvSpPr>
            <a:spLocks noGrp="1"/>
          </p:cNvSpPr>
          <p:nvPr/>
        </p:nvSpPr>
        <p:spPr>
          <a:xfrm>
            <a:off x="5481509" y="3958392"/>
            <a:ext cx="361246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)</a:t>
            </a:r>
          </a:p>
        </p:txBody>
      </p:sp>
      <p:sp>
        <p:nvSpPr>
          <p:cNvPr id="13" name="Charged lepton e">
            <a:extLst>
              <a:ext uri="{FF2B5EF4-FFF2-40B4-BE49-F238E27FC236}">
                <a16:creationId xmlns:a16="http://schemas.microsoft.com/office/drawing/2014/main" id="{5EE60B92-B5F5-49A3-AE02-1DFE80275550}"/>
              </a:ext>
            </a:extLst>
          </p:cNvPr>
          <p:cNvSpPr>
            <a:spLocks noGrp="1"/>
          </p:cNvSpPr>
          <p:nvPr/>
        </p:nvSpPr>
        <p:spPr>
          <a:xfrm>
            <a:off x="1052325" y="7131071"/>
            <a:ext cx="769610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</a:t>
            </a:r>
          </a:p>
        </p:txBody>
      </p:sp>
      <p:sp>
        <p:nvSpPr>
          <p:cNvPr id="14" name="Generation i">
            <a:extLst>
              <a:ext uri="{FF2B5EF4-FFF2-40B4-BE49-F238E27FC236}">
                <a16:creationId xmlns:a16="http://schemas.microsoft.com/office/drawing/2014/main" id="{001442C1-FD59-4797-8EC3-1F0DFAD5B6E4}"/>
              </a:ext>
            </a:extLst>
          </p:cNvPr>
          <p:cNvSpPr>
            <a:spLocks noGrp="1"/>
          </p:cNvSpPr>
          <p:nvPr/>
        </p:nvSpPr>
        <p:spPr>
          <a:xfrm>
            <a:off x="1429276" y="7570848"/>
            <a:ext cx="282714" cy="61254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05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i</a:t>
            </a:r>
          </a:p>
        </p:txBody>
      </p:sp>
      <p:sp>
        <p:nvSpPr>
          <p:cNvPr id="15" name="Charge conjugation c">
            <a:extLst>
              <a:ext uri="{FF2B5EF4-FFF2-40B4-BE49-F238E27FC236}">
                <a16:creationId xmlns:a16="http://schemas.microsoft.com/office/drawing/2014/main" id="{CECA4DF7-01C2-488A-B8DA-A110963195BA}"/>
              </a:ext>
            </a:extLst>
          </p:cNvPr>
          <p:cNvSpPr>
            <a:spLocks noGrp="1"/>
          </p:cNvSpPr>
          <p:nvPr/>
        </p:nvSpPr>
        <p:spPr>
          <a:xfrm>
            <a:off x="1476395" y="7005420"/>
            <a:ext cx="376952" cy="64395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05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</a:t>
            </a:r>
          </a:p>
        </p:txBody>
      </p:sp>
      <p:sp>
        <p:nvSpPr>
          <p:cNvPr id="16" name="Bound state relation">
            <a:extLst>
              <a:ext uri="{FF2B5EF4-FFF2-40B4-BE49-F238E27FC236}">
                <a16:creationId xmlns:a16="http://schemas.microsoft.com/office/drawing/2014/main" id="{EB4011C6-2454-4D92-BAEE-E5765CD18268}"/>
              </a:ext>
            </a:extLst>
          </p:cNvPr>
          <p:cNvSpPr>
            <a:spLocks noGrp="1"/>
          </p:cNvSpPr>
          <p:nvPr/>
        </p:nvSpPr>
        <p:spPr>
          <a:xfrm>
            <a:off x="1978997" y="7193895"/>
            <a:ext cx="753904" cy="97379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∼</a:t>
            </a:r>
          </a:p>
        </p:txBody>
      </p:sp>
      <p:sp>
        <p:nvSpPr>
          <p:cNvPr id="17" name="Opening parenthesis">
            <a:extLst>
              <a:ext uri="{FF2B5EF4-FFF2-40B4-BE49-F238E27FC236}">
                <a16:creationId xmlns:a16="http://schemas.microsoft.com/office/drawing/2014/main" id="{4A0891F3-B5FF-4461-AAF7-ECF08F301DCD}"/>
              </a:ext>
            </a:extLst>
          </p:cNvPr>
          <p:cNvSpPr>
            <a:spLocks noGrp="1"/>
          </p:cNvSpPr>
          <p:nvPr/>
        </p:nvSpPr>
        <p:spPr>
          <a:xfrm>
            <a:off x="2858552" y="7131071"/>
            <a:ext cx="345539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(</a:t>
            </a:r>
          </a:p>
        </p:txBody>
      </p:sp>
      <p:sp>
        <p:nvSpPr>
          <p:cNvPr id="18" name="SM-charged preon">
            <a:extLst>
              <a:ext uri="{FF2B5EF4-FFF2-40B4-BE49-F238E27FC236}">
                <a16:creationId xmlns:a16="http://schemas.microsoft.com/office/drawing/2014/main" id="{14F95B06-F3A9-4610-8581-7F0360FDA9DC}"/>
              </a:ext>
            </a:extLst>
          </p:cNvPr>
          <p:cNvSpPr>
            <a:spLocks noGrp="1"/>
          </p:cNvSpPr>
          <p:nvPr/>
        </p:nvSpPr>
        <p:spPr>
          <a:xfrm>
            <a:off x="3251211" y="7131071"/>
            <a:ext cx="675372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ψ</a:t>
            </a:r>
          </a:p>
        </p:txBody>
      </p:sp>
      <p:sp>
        <p:nvSpPr>
          <p:cNvPr id="19" name="SM preon species">
            <a:extLst>
              <a:ext uri="{FF2B5EF4-FFF2-40B4-BE49-F238E27FC236}">
                <a16:creationId xmlns:a16="http://schemas.microsoft.com/office/drawing/2014/main" id="{7FA5BCC8-2568-459A-A3B8-4F84EE279C4F}"/>
              </a:ext>
            </a:extLst>
          </p:cNvPr>
          <p:cNvSpPr>
            <a:spLocks noGrp="1"/>
          </p:cNvSpPr>
          <p:nvPr/>
        </p:nvSpPr>
        <p:spPr>
          <a:xfrm>
            <a:off x="3706694" y="7586554"/>
            <a:ext cx="534015" cy="596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05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</a:t>
            </a:r>
          </a:p>
        </p:txBody>
      </p:sp>
      <p:sp>
        <p:nvSpPr>
          <p:cNvPr id="20" name="Conjugate symmetric preon">
            <a:extLst>
              <a:ext uri="{FF2B5EF4-FFF2-40B4-BE49-F238E27FC236}">
                <a16:creationId xmlns:a16="http://schemas.microsoft.com/office/drawing/2014/main" id="{7C37F260-005B-40DD-A430-D0BDBE6249E6}"/>
              </a:ext>
            </a:extLst>
          </p:cNvPr>
          <p:cNvSpPr>
            <a:spLocks noGrp="1"/>
          </p:cNvSpPr>
          <p:nvPr/>
        </p:nvSpPr>
        <p:spPr>
          <a:xfrm>
            <a:off x="4130765" y="7131071"/>
            <a:ext cx="691078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Ω</a:t>
            </a:r>
          </a:p>
        </p:txBody>
      </p:sp>
      <p:sp>
        <p:nvSpPr>
          <p:cNvPr id="21" name="Flavor preon">
            <a:extLst>
              <a:ext uri="{FF2B5EF4-FFF2-40B4-BE49-F238E27FC236}">
                <a16:creationId xmlns:a16="http://schemas.microsoft.com/office/drawing/2014/main" id="{CC801A98-B5CE-4B43-9722-38F20DBE928D}"/>
              </a:ext>
            </a:extLst>
          </p:cNvPr>
          <p:cNvSpPr>
            <a:spLocks noGrp="1"/>
          </p:cNvSpPr>
          <p:nvPr/>
        </p:nvSpPr>
        <p:spPr>
          <a:xfrm>
            <a:off x="4743312" y="7131071"/>
            <a:ext cx="675372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ψ</a:t>
            </a:r>
          </a:p>
        </p:txBody>
      </p:sp>
      <p:sp>
        <p:nvSpPr>
          <p:cNvPr id="22" name="Flavor index">
            <a:extLst>
              <a:ext uri="{FF2B5EF4-FFF2-40B4-BE49-F238E27FC236}">
                <a16:creationId xmlns:a16="http://schemas.microsoft.com/office/drawing/2014/main" id="{E25F027C-21B9-41BF-924C-CEB146AAB53E}"/>
              </a:ext>
            </a:extLst>
          </p:cNvPr>
          <p:cNvSpPr>
            <a:spLocks noGrp="1"/>
          </p:cNvSpPr>
          <p:nvPr/>
        </p:nvSpPr>
        <p:spPr>
          <a:xfrm>
            <a:off x="5245914" y="7586554"/>
            <a:ext cx="235595" cy="596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05" i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i</a:t>
            </a:r>
          </a:p>
        </p:txBody>
      </p:sp>
      <p:sp>
        <p:nvSpPr>
          <p:cNvPr id="23" name="Closing parenthesis">
            <a:extLst>
              <a:ext uri="{FF2B5EF4-FFF2-40B4-BE49-F238E27FC236}">
                <a16:creationId xmlns:a16="http://schemas.microsoft.com/office/drawing/2014/main" id="{3B63FDE1-5F5C-4BA1-B9C5-486B99493AC5}"/>
              </a:ext>
            </a:extLst>
          </p:cNvPr>
          <p:cNvSpPr>
            <a:spLocks noGrp="1"/>
          </p:cNvSpPr>
          <p:nvPr/>
        </p:nvSpPr>
        <p:spPr>
          <a:xfrm>
            <a:off x="5481509" y="7131071"/>
            <a:ext cx="361246" cy="11465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926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)</a:t>
            </a:r>
          </a:p>
        </p:txBody>
      </p:sp>
      <p:sp>
        <p:nvSpPr>
          <p:cNvPr id="24" name="Gauge coupling arrow">
            <a:extLst>
              <a:ext uri="{FF2B5EF4-FFF2-40B4-BE49-F238E27FC236}">
                <a16:creationId xmlns:a16="http://schemas.microsoft.com/office/drawing/2014/main" id="{E70CAE85-932F-4D3B-A689-FD3C79989693}"/>
              </a:ext>
            </a:extLst>
          </p:cNvPr>
          <p:cNvSpPr>
            <a:spLocks noGrp="1"/>
          </p:cNvSpPr>
          <p:nvPr/>
        </p:nvSpPr>
        <p:spPr>
          <a:xfrm>
            <a:off x="3408274" y="5262017"/>
            <a:ext cx="267008" cy="2041823"/>
          </a:xfrm>
          <a:prstGeom prst="upDownArrow">
            <a:avLst>
              <a:gd name="adj1" fmla="val 25000"/>
              <a:gd name="adj2" fmla="val 80000"/>
            </a:avLst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 sz="2968"/>
          </a:p>
        </p:txBody>
      </p:sp>
      <p:sp>
        <p:nvSpPr>
          <p:cNvPr id="25" name="Flavor arrow">
            <a:extLst>
              <a:ext uri="{FF2B5EF4-FFF2-40B4-BE49-F238E27FC236}">
                <a16:creationId xmlns:a16="http://schemas.microsoft.com/office/drawing/2014/main" id="{F678D03F-8FDD-481D-966F-3B51C21257FD}"/>
              </a:ext>
            </a:extLst>
          </p:cNvPr>
          <p:cNvSpPr>
            <a:spLocks noGrp="1"/>
          </p:cNvSpPr>
          <p:nvPr/>
        </p:nvSpPr>
        <p:spPr>
          <a:xfrm>
            <a:off x="4853256" y="5262017"/>
            <a:ext cx="267008" cy="2041823"/>
          </a:xfrm>
          <a:prstGeom prst="upDownArrow">
            <a:avLst>
              <a:gd name="adj1" fmla="val 25000"/>
              <a:gd name="adj2" fmla="val 80000"/>
            </a:avLst>
          </a:prstGeom>
          <a:solidFill>
            <a:srgbClr val="FF701E"/>
          </a:solidFill>
          <a:ln w="0">
            <a:noFill/>
          </a:ln>
        </p:spPr>
        <p:txBody>
          <a:bodyPr/>
          <a:lstStyle/>
          <a:p>
            <a:endParaRPr lang="en-US" sz="2968"/>
          </a:p>
        </p:txBody>
      </p:sp>
      <p:sp>
        <p:nvSpPr>
          <p:cNvPr id="26" name="Gauge couplings">
            <a:extLst>
              <a:ext uri="{FF2B5EF4-FFF2-40B4-BE49-F238E27FC236}">
                <a16:creationId xmlns:a16="http://schemas.microsoft.com/office/drawing/2014/main" id="{76ED352A-27D0-443E-8C30-BFE9C7B0F2B2}"/>
              </a:ext>
            </a:extLst>
          </p:cNvPr>
          <p:cNvSpPr>
            <a:spLocks noGrp="1"/>
          </p:cNvSpPr>
          <p:nvPr/>
        </p:nvSpPr>
        <p:spPr>
          <a:xfrm>
            <a:off x="691078" y="5780326"/>
            <a:ext cx="2387362" cy="86384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575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97">
                <a:solidFill>
                  <a:srgbClr val="111111"/>
                </a:solidFill>
                <a:latin typeface="Arial"/>
                <a:ea typeface="Arial"/>
                <a:cs typeface="Arial"/>
              </a:rPr>
              <a:t>GAUGE</a:t>
            </a:r>
          </a:p>
          <a:p>
            <a:pPr algn="ctr">
              <a:defRPr sz="1575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97">
                <a:solidFill>
                  <a:srgbClr val="111111"/>
                </a:solidFill>
                <a:latin typeface="Arial"/>
                <a:ea typeface="Arial"/>
                <a:cs typeface="Arial"/>
              </a:rPr>
              <a:t>COUPLINGS</a:t>
            </a:r>
          </a:p>
        </p:txBody>
      </p:sp>
      <p:sp>
        <p:nvSpPr>
          <p:cNvPr id="27" name="Flavour label background">
            <a:extLst>
              <a:ext uri="{FF2B5EF4-FFF2-40B4-BE49-F238E27FC236}">
                <a16:creationId xmlns:a16="http://schemas.microsoft.com/office/drawing/2014/main" id="{78FE833A-3D1B-43AB-AC6C-D27B2F9C321A}"/>
              </a:ext>
            </a:extLst>
          </p:cNvPr>
          <p:cNvSpPr>
            <a:spLocks noGrp="1"/>
          </p:cNvSpPr>
          <p:nvPr/>
        </p:nvSpPr>
        <p:spPr>
          <a:xfrm>
            <a:off x="5638572" y="6047333"/>
            <a:ext cx="1853347" cy="471190"/>
          </a:xfrm>
          <a:prstGeom prst="rect">
            <a:avLst/>
          </a:prstGeom>
          <a:solidFill>
            <a:srgbClr val="FF701E"/>
          </a:solidFill>
          <a:ln w="0">
            <a:noFill/>
          </a:ln>
        </p:spPr>
        <p:txBody>
          <a:bodyPr/>
          <a:lstStyle/>
          <a:p>
            <a:endParaRPr lang="en-US" sz="2968"/>
          </a:p>
        </p:txBody>
      </p:sp>
      <p:sp>
        <p:nvSpPr>
          <p:cNvPr id="28" name="Flavour label">
            <a:extLst>
              <a:ext uri="{FF2B5EF4-FFF2-40B4-BE49-F238E27FC236}">
                <a16:creationId xmlns:a16="http://schemas.microsoft.com/office/drawing/2014/main" id="{73CE1E1F-0286-45BF-8FC5-4C3AB47DCA50}"/>
              </a:ext>
            </a:extLst>
          </p:cNvPr>
          <p:cNvSpPr>
            <a:spLocks noGrp="1"/>
          </p:cNvSpPr>
          <p:nvPr/>
        </p:nvSpPr>
        <p:spPr>
          <a:xfrm>
            <a:off x="5654279" y="6047333"/>
            <a:ext cx="1837640" cy="4711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575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97">
                <a:solidFill>
                  <a:srgbClr val="FFFFFF"/>
                </a:solidFill>
                <a:latin typeface="Arial"/>
                <a:ea typeface="Arial"/>
                <a:cs typeface="Arial"/>
              </a:rPr>
              <a:t>FLAVOUR</a:t>
            </a:r>
          </a:p>
        </p:txBody>
      </p:sp>
      <p:sp>
        <p:nvSpPr>
          <p:cNvPr id="29" name="Bound state statement">
            <a:extLst>
              <a:ext uri="{FF2B5EF4-FFF2-40B4-BE49-F238E27FC236}">
                <a16:creationId xmlns:a16="http://schemas.microsoft.com/office/drawing/2014/main" id="{8855CD87-9503-4111-B7CD-ED9EF9A840FE}"/>
              </a:ext>
            </a:extLst>
          </p:cNvPr>
          <p:cNvSpPr>
            <a:spLocks noGrp="1"/>
          </p:cNvSpPr>
          <p:nvPr/>
        </p:nvSpPr>
        <p:spPr>
          <a:xfrm>
            <a:off x="518310" y="8638878"/>
            <a:ext cx="6957903" cy="8010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50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474">
                <a:solidFill>
                  <a:srgbClr val="111111"/>
                </a:solidFill>
                <a:latin typeface="Arial"/>
                <a:ea typeface="Arial"/>
                <a:cs typeface="Arial"/>
              </a:rPr>
              <a:t>STANDARD MODEL FERMIONS ARE</a:t>
            </a:r>
          </a:p>
          <a:p>
            <a:pPr algn="ctr">
              <a:defRPr sz="150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474">
                <a:solidFill>
                  <a:srgbClr val="111111"/>
                </a:solidFill>
                <a:latin typeface="Arial"/>
                <a:ea typeface="Arial"/>
                <a:cs typeface="Arial"/>
              </a:rPr>
              <a:t>"PRE-BARYON" BOUND STATES</a:t>
            </a:r>
          </a:p>
        </p:txBody>
      </p:sp>
      <p:graphicFrame>
        <p:nvGraphicFramePr>
          <p:cNvPr id="81" name="Table 80"/>
          <p:cNvGraphicFramePr/>
          <p:nvPr/>
        </p:nvGraphicFramePr>
        <p:xfrm>
          <a:off x="7900284" y="3157369"/>
          <a:ext cx="11669802" cy="6392318"/>
        </p:xfrm>
        <a:graphic>
          <a:graphicData uri="http://schemas.openxmlformats.org/drawingml/2006/table">
            <a:tbl>
              <a:tblPr/>
              <a:tblGrid>
                <a:gridCol w="2827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0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8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2435">
                <a:tc>
                  <a:txBody>
                    <a:bodyPr/>
                    <a:lstStyle/>
                    <a:p>
                      <a:pPr algn="ctr"/>
                      <a:r>
                        <a:rPr sz="3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Field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Spin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6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SU</a:t>
                      </a:r>
                      <a:r>
                        <a:rPr sz="360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(15)</a:t>
                      </a:r>
                      <a:r>
                        <a:rPr sz="3600" i="0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SU</a:t>
                      </a:r>
                      <a:r>
                        <a:rPr sz="350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(3)</a:t>
                      </a:r>
                      <a:r>
                        <a:rPr sz="3500" i="0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sz="350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× </a:t>
                      </a:r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SU</a:t>
                      </a:r>
                      <a:r>
                        <a:rPr sz="350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(2)</a:t>
                      </a:r>
                      <a:r>
                        <a:rPr sz="3500" i="0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</a:t>
                      </a:r>
                      <a:r>
                        <a:rPr sz="350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× </a:t>
                      </a:r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r>
                        <a:rPr sz="350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(1)</a:t>
                      </a:r>
                      <a:r>
                        <a:rPr sz="3500" i="0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269">
                <a:tc>
                  <a:txBody>
                    <a:bodyPr/>
                    <a:lstStyle/>
                    <a:p>
                      <a:pPr algn="ctr"/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ψ</a:t>
                      </a:r>
                      <a:r>
                        <a:rPr sz="3500" i="1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Q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1/2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4900"/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(3, 2, +1/6)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4269">
                <a:tc>
                  <a:txBody>
                    <a:bodyPr/>
                    <a:lstStyle/>
                    <a:p>
                      <a:pPr algn="ctr"/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ψ</a:t>
                      </a:r>
                      <a:r>
                        <a:rPr sz="3500" i="1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1/2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4900"/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(3, 1, −2/3)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269">
                <a:tc>
                  <a:txBody>
                    <a:bodyPr/>
                    <a:lstStyle/>
                    <a:p>
                      <a:pPr algn="ctr"/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ψ</a:t>
                      </a:r>
                      <a:r>
                        <a:rPr sz="3500" i="1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1/2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4900"/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(3, 1, +1/3)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4269">
                <a:tc>
                  <a:txBody>
                    <a:bodyPr/>
                    <a:lstStyle/>
                    <a:p>
                      <a:pPr algn="ctr"/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ψ</a:t>
                      </a:r>
                      <a:r>
                        <a:rPr sz="3500" i="1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1/2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4900"/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(1, 2, −1/2)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4269">
                <a:tc>
                  <a:txBody>
                    <a:bodyPr/>
                    <a:lstStyle/>
                    <a:p>
                      <a:pPr algn="ctr"/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ψ</a:t>
                      </a:r>
                      <a:r>
                        <a:rPr sz="3500" i="1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1/2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4900"/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(1, 1, +1)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4269">
                <a:tc>
                  <a:txBody>
                    <a:bodyPr/>
                    <a:lstStyle/>
                    <a:p>
                      <a:pPr algn="ctr"/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ψ</a:t>
                      </a:r>
                      <a:r>
                        <a:rPr sz="3500" i="0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sz="350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ψ</a:t>
                      </a:r>
                      <a:r>
                        <a:rPr sz="3500" i="0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sz="350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ψ</a:t>
                      </a:r>
                      <a:r>
                        <a:rPr sz="3500" i="0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sz="3500" i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sz="35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ψ</a:t>
                      </a:r>
                      <a:r>
                        <a:rPr sz="3500" i="0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1/2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4900"/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(1, 1, 0)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4269"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Ω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1/2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4900"/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(1, 1, 0)</a:t>
                      </a:r>
                    </a:p>
                  </a:txBody>
                  <a:tcPr marL="31413" marR="3141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1" name="Fundamental Young tableau 0">
            <a:extLst>
              <a:ext uri="{FF2B5EF4-FFF2-40B4-BE49-F238E27FC236}">
                <a16:creationId xmlns:a16="http://schemas.microsoft.com/office/drawing/2014/main" id="{FBA2DF8E-CE5D-4D1C-894A-B06A12EF0677}"/>
              </a:ext>
            </a:extLst>
          </p:cNvPr>
          <p:cNvSpPr>
            <a:spLocks noGrp="1"/>
          </p:cNvSpPr>
          <p:nvPr/>
        </p:nvSpPr>
        <p:spPr>
          <a:xfrm>
            <a:off x="12910602" y="4256812"/>
            <a:ext cx="267008" cy="267008"/>
          </a:xfrm>
          <a:prstGeom prst="rect">
            <a:avLst/>
          </a:prstGeom>
          <a:noFill/>
          <a:ln w="15240">
            <a:solidFill>
              <a:srgbClr val="111111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32" name="Fundamental Young tableau 1">
            <a:extLst>
              <a:ext uri="{FF2B5EF4-FFF2-40B4-BE49-F238E27FC236}">
                <a16:creationId xmlns:a16="http://schemas.microsoft.com/office/drawing/2014/main" id="{2A26BFE2-C7BE-4214-B59C-83E958B0BDEE}"/>
              </a:ext>
            </a:extLst>
          </p:cNvPr>
          <p:cNvSpPr>
            <a:spLocks noGrp="1"/>
          </p:cNvSpPr>
          <p:nvPr/>
        </p:nvSpPr>
        <p:spPr>
          <a:xfrm>
            <a:off x="12910602" y="5051081"/>
            <a:ext cx="267008" cy="267008"/>
          </a:xfrm>
          <a:prstGeom prst="rect">
            <a:avLst/>
          </a:prstGeom>
          <a:noFill/>
          <a:ln w="15240">
            <a:solidFill>
              <a:srgbClr val="111111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33" name="Fundamental Young tableau 2">
            <a:extLst>
              <a:ext uri="{FF2B5EF4-FFF2-40B4-BE49-F238E27FC236}">
                <a16:creationId xmlns:a16="http://schemas.microsoft.com/office/drawing/2014/main" id="{9246E6BB-429E-44E6-833F-32A4E4F6B811}"/>
              </a:ext>
            </a:extLst>
          </p:cNvPr>
          <p:cNvSpPr>
            <a:spLocks noGrp="1"/>
          </p:cNvSpPr>
          <p:nvPr/>
        </p:nvSpPr>
        <p:spPr>
          <a:xfrm>
            <a:off x="12910602" y="5845351"/>
            <a:ext cx="267008" cy="267008"/>
          </a:xfrm>
          <a:prstGeom prst="rect">
            <a:avLst/>
          </a:prstGeom>
          <a:noFill/>
          <a:ln w="15240">
            <a:solidFill>
              <a:srgbClr val="111111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34" name="Fundamental Young tableau 3">
            <a:extLst>
              <a:ext uri="{FF2B5EF4-FFF2-40B4-BE49-F238E27FC236}">
                <a16:creationId xmlns:a16="http://schemas.microsoft.com/office/drawing/2014/main" id="{80D298B5-3076-4117-A6A2-DDA29C17B982}"/>
              </a:ext>
            </a:extLst>
          </p:cNvPr>
          <p:cNvSpPr>
            <a:spLocks noGrp="1"/>
          </p:cNvSpPr>
          <p:nvPr/>
        </p:nvSpPr>
        <p:spPr>
          <a:xfrm>
            <a:off x="12910602" y="6639620"/>
            <a:ext cx="267008" cy="267008"/>
          </a:xfrm>
          <a:prstGeom prst="rect">
            <a:avLst/>
          </a:prstGeom>
          <a:noFill/>
          <a:ln w="15240">
            <a:solidFill>
              <a:srgbClr val="111111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35" name="Fundamental Young tableau 4">
            <a:extLst>
              <a:ext uri="{FF2B5EF4-FFF2-40B4-BE49-F238E27FC236}">
                <a16:creationId xmlns:a16="http://schemas.microsoft.com/office/drawing/2014/main" id="{96C90D47-97AD-4854-B91E-652A2AC93C16}"/>
              </a:ext>
            </a:extLst>
          </p:cNvPr>
          <p:cNvSpPr>
            <a:spLocks noGrp="1"/>
          </p:cNvSpPr>
          <p:nvPr/>
        </p:nvSpPr>
        <p:spPr>
          <a:xfrm>
            <a:off x="12910602" y="7433888"/>
            <a:ext cx="267008" cy="267008"/>
          </a:xfrm>
          <a:prstGeom prst="rect">
            <a:avLst/>
          </a:prstGeom>
          <a:noFill/>
          <a:ln w="15240">
            <a:solidFill>
              <a:srgbClr val="111111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36" name="Fundamental Young tableau 5">
            <a:extLst>
              <a:ext uri="{FF2B5EF4-FFF2-40B4-BE49-F238E27FC236}">
                <a16:creationId xmlns:a16="http://schemas.microsoft.com/office/drawing/2014/main" id="{EFC62496-7B56-4FEA-B082-45BF87754CE5}"/>
              </a:ext>
            </a:extLst>
          </p:cNvPr>
          <p:cNvSpPr>
            <a:spLocks noGrp="1"/>
          </p:cNvSpPr>
          <p:nvPr/>
        </p:nvSpPr>
        <p:spPr>
          <a:xfrm>
            <a:off x="12910602" y="8228157"/>
            <a:ext cx="267008" cy="267008"/>
          </a:xfrm>
          <a:prstGeom prst="rect">
            <a:avLst/>
          </a:prstGeom>
          <a:noFill/>
          <a:ln w="15240">
            <a:solidFill>
              <a:srgbClr val="111111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37" name="Top table rule">
            <a:extLst>
              <a:ext uri="{FF2B5EF4-FFF2-40B4-BE49-F238E27FC236}">
                <a16:creationId xmlns:a16="http://schemas.microsoft.com/office/drawing/2014/main" id="{7C8847D1-BE56-4FDC-B22D-ADED00651412}"/>
              </a:ext>
            </a:extLst>
          </p:cNvPr>
          <p:cNvSpPr>
            <a:spLocks noGrp="1"/>
          </p:cNvSpPr>
          <p:nvPr/>
        </p:nvSpPr>
        <p:spPr>
          <a:xfrm>
            <a:off x="7900284" y="3070985"/>
            <a:ext cx="11669802" cy="0"/>
          </a:xfrm>
          <a:prstGeom prst="line">
            <a:avLst/>
          </a:prstGeom>
          <a:noFill/>
          <a:ln w="11906">
            <a:solidFill>
              <a:srgbClr val="333333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38" name="Second top rule">
            <a:extLst>
              <a:ext uri="{FF2B5EF4-FFF2-40B4-BE49-F238E27FC236}">
                <a16:creationId xmlns:a16="http://schemas.microsoft.com/office/drawing/2014/main" id="{5814AE09-D197-44D5-A800-D1BE047014DF}"/>
              </a:ext>
            </a:extLst>
          </p:cNvPr>
          <p:cNvSpPr>
            <a:spLocks noGrp="1"/>
          </p:cNvSpPr>
          <p:nvPr/>
        </p:nvSpPr>
        <p:spPr>
          <a:xfrm>
            <a:off x="7900284" y="3157369"/>
            <a:ext cx="11669802" cy="0"/>
          </a:xfrm>
          <a:prstGeom prst="line">
            <a:avLst/>
          </a:prstGeom>
          <a:noFill/>
          <a:ln w="11906">
            <a:solidFill>
              <a:srgbClr val="333333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39" name="Header separator">
            <a:extLst>
              <a:ext uri="{FF2B5EF4-FFF2-40B4-BE49-F238E27FC236}">
                <a16:creationId xmlns:a16="http://schemas.microsoft.com/office/drawing/2014/main" id="{7CAF1F06-BDCD-48A0-861C-62CB11A6395F}"/>
              </a:ext>
            </a:extLst>
          </p:cNvPr>
          <p:cNvSpPr>
            <a:spLocks noGrp="1"/>
          </p:cNvSpPr>
          <p:nvPr/>
        </p:nvSpPr>
        <p:spPr>
          <a:xfrm>
            <a:off x="7900284" y="3989804"/>
            <a:ext cx="11669802" cy="0"/>
          </a:xfrm>
          <a:prstGeom prst="line">
            <a:avLst/>
          </a:prstGeom>
          <a:noFill/>
          <a:ln w="9525">
            <a:solidFill>
              <a:srgbClr val="555555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40" name="Symmetric Young tableau box 1">
            <a:extLst>
              <a:ext uri="{FF2B5EF4-FFF2-40B4-BE49-F238E27FC236}">
                <a16:creationId xmlns:a16="http://schemas.microsoft.com/office/drawing/2014/main" id="{B3DE75CB-1025-4DA5-A829-6CC5ED70A65B}"/>
              </a:ext>
            </a:extLst>
          </p:cNvPr>
          <p:cNvSpPr>
            <a:spLocks noGrp="1"/>
          </p:cNvSpPr>
          <p:nvPr/>
        </p:nvSpPr>
        <p:spPr>
          <a:xfrm>
            <a:off x="12784952" y="9110068"/>
            <a:ext cx="267008" cy="267008"/>
          </a:xfrm>
          <a:prstGeom prst="rect">
            <a:avLst/>
          </a:prstGeom>
          <a:noFill/>
          <a:ln w="15240">
            <a:solidFill>
              <a:srgbClr val="111111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41" name="Symmetric Young tableau box 2">
            <a:extLst>
              <a:ext uri="{FF2B5EF4-FFF2-40B4-BE49-F238E27FC236}">
                <a16:creationId xmlns:a16="http://schemas.microsoft.com/office/drawing/2014/main" id="{2447ECED-7CF0-472A-B2AF-819C8794DB45}"/>
              </a:ext>
            </a:extLst>
          </p:cNvPr>
          <p:cNvSpPr>
            <a:spLocks noGrp="1"/>
          </p:cNvSpPr>
          <p:nvPr/>
        </p:nvSpPr>
        <p:spPr>
          <a:xfrm>
            <a:off x="13051959" y="9110068"/>
            <a:ext cx="267008" cy="267008"/>
          </a:xfrm>
          <a:prstGeom prst="rect">
            <a:avLst/>
          </a:prstGeom>
          <a:noFill/>
          <a:ln w="15240">
            <a:solidFill>
              <a:srgbClr val="111111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42" name="Conjugation bar">
            <a:extLst>
              <a:ext uri="{FF2B5EF4-FFF2-40B4-BE49-F238E27FC236}">
                <a16:creationId xmlns:a16="http://schemas.microsoft.com/office/drawing/2014/main" id="{DC506D5C-6FFB-4365-82D0-3C3ED7C25704}"/>
              </a:ext>
            </a:extLst>
          </p:cNvPr>
          <p:cNvSpPr>
            <a:spLocks noGrp="1"/>
          </p:cNvSpPr>
          <p:nvPr/>
        </p:nvSpPr>
        <p:spPr>
          <a:xfrm>
            <a:off x="12753539" y="8937298"/>
            <a:ext cx="596840" cy="0"/>
          </a:xfrm>
          <a:prstGeom prst="line">
            <a:avLst/>
          </a:prstGeom>
          <a:noFill/>
          <a:ln w="16193">
            <a:solidFill>
              <a:srgbClr val="111111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43" name="Antitriplet overbar for psi_U">
            <a:extLst>
              <a:ext uri="{FF2B5EF4-FFF2-40B4-BE49-F238E27FC236}">
                <a16:creationId xmlns:a16="http://schemas.microsoft.com/office/drawing/2014/main" id="{202DF8A9-CC56-4EAA-805A-31E5E759604F}"/>
              </a:ext>
            </a:extLst>
          </p:cNvPr>
          <p:cNvSpPr>
            <a:spLocks noGrp="1"/>
          </p:cNvSpPr>
          <p:nvPr/>
        </p:nvSpPr>
        <p:spPr>
          <a:xfrm>
            <a:off x="15957629" y="5018570"/>
            <a:ext cx="219889" cy="0"/>
          </a:xfrm>
          <a:prstGeom prst="line">
            <a:avLst/>
          </a:prstGeom>
          <a:noFill/>
          <a:ln w="10954">
            <a:solidFill>
              <a:srgbClr val="000000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44" name="Antitriplet overbar for psi_D">
            <a:extLst>
              <a:ext uri="{FF2B5EF4-FFF2-40B4-BE49-F238E27FC236}">
                <a16:creationId xmlns:a16="http://schemas.microsoft.com/office/drawing/2014/main" id="{447CBCD3-7B8F-4568-AA05-954F9B3F0FB0}"/>
              </a:ext>
            </a:extLst>
          </p:cNvPr>
          <p:cNvSpPr>
            <a:spLocks noGrp="1"/>
          </p:cNvSpPr>
          <p:nvPr/>
        </p:nvSpPr>
        <p:spPr>
          <a:xfrm>
            <a:off x="15957629" y="5812838"/>
            <a:ext cx="219889" cy="0"/>
          </a:xfrm>
          <a:prstGeom prst="line">
            <a:avLst/>
          </a:prstGeom>
          <a:noFill/>
          <a:ln w="10954">
            <a:solidFill>
              <a:srgbClr val="000000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45" name="SM charged border through psi_E">
            <a:extLst>
              <a:ext uri="{FF2B5EF4-FFF2-40B4-BE49-F238E27FC236}">
                <a16:creationId xmlns:a16="http://schemas.microsoft.com/office/drawing/2014/main" id="{E31D48B9-176E-472C-8200-D208164F5A85}"/>
              </a:ext>
            </a:extLst>
          </p:cNvPr>
          <p:cNvSpPr>
            <a:spLocks noGrp="1"/>
          </p:cNvSpPr>
          <p:nvPr/>
        </p:nvSpPr>
        <p:spPr>
          <a:xfrm>
            <a:off x="14088576" y="3251608"/>
            <a:ext cx="5340152" cy="4759017"/>
          </a:xfrm>
          <a:prstGeom prst="roundRect">
            <a:avLst>
              <a:gd name="adj" fmla="val 4950"/>
            </a:avLst>
          </a:prstGeom>
          <a:noFill/>
          <a:ln w="38100">
            <a:solidFill>
              <a:srgbClr val="FF701E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46" name="SM singlet border last two rows only">
            <a:extLst>
              <a:ext uri="{FF2B5EF4-FFF2-40B4-BE49-F238E27FC236}">
                <a16:creationId xmlns:a16="http://schemas.microsoft.com/office/drawing/2014/main" id="{91C25B06-DA87-44A8-B226-1BA84FEEE950}"/>
              </a:ext>
            </a:extLst>
          </p:cNvPr>
          <p:cNvSpPr>
            <a:spLocks noGrp="1"/>
          </p:cNvSpPr>
          <p:nvPr/>
        </p:nvSpPr>
        <p:spPr>
          <a:xfrm>
            <a:off x="14135695" y="8104862"/>
            <a:ext cx="5308739" cy="1539220"/>
          </a:xfrm>
          <a:prstGeom prst="roundRect">
            <a:avLst>
              <a:gd name="adj" fmla="val 15306"/>
            </a:avLst>
          </a:prstGeom>
          <a:noFill/>
          <a:ln w="38100">
            <a:solidFill>
              <a:srgbClr val="345FA3"/>
            </a:solidFill>
          </a:ln>
        </p:spPr>
        <p:txBody>
          <a:bodyPr/>
          <a:lstStyle/>
          <a:p>
            <a:endParaRPr lang="en-US" sz="2968"/>
          </a:p>
        </p:txBody>
      </p:sp>
      <p:sp>
        <p:nvSpPr>
          <p:cNvPr id="47" name="SM charges label background">
            <a:extLst>
              <a:ext uri="{FF2B5EF4-FFF2-40B4-BE49-F238E27FC236}">
                <a16:creationId xmlns:a16="http://schemas.microsoft.com/office/drawing/2014/main" id="{6E9BA1E6-92E7-4FD7-929C-41D6E21D999F}"/>
              </a:ext>
            </a:extLst>
          </p:cNvPr>
          <p:cNvSpPr>
            <a:spLocks noGrp="1"/>
          </p:cNvSpPr>
          <p:nvPr/>
        </p:nvSpPr>
        <p:spPr>
          <a:xfrm>
            <a:off x="15627797" y="2631208"/>
            <a:ext cx="2905671" cy="479044"/>
          </a:xfrm>
          <a:prstGeom prst="rect">
            <a:avLst/>
          </a:prstGeom>
          <a:solidFill>
            <a:srgbClr val="FF701E"/>
          </a:solidFill>
          <a:ln w="0">
            <a:noFill/>
          </a:ln>
        </p:spPr>
        <p:txBody>
          <a:bodyPr/>
          <a:lstStyle/>
          <a:p>
            <a:endParaRPr lang="en-US" sz="2968"/>
          </a:p>
        </p:txBody>
      </p:sp>
      <p:sp>
        <p:nvSpPr>
          <p:cNvPr id="48" name="SM charges label">
            <a:extLst>
              <a:ext uri="{FF2B5EF4-FFF2-40B4-BE49-F238E27FC236}">
                <a16:creationId xmlns:a16="http://schemas.microsoft.com/office/drawing/2014/main" id="{B48B2C79-7A26-4D66-80C5-6CE35FAF559D}"/>
              </a:ext>
            </a:extLst>
          </p:cNvPr>
          <p:cNvSpPr>
            <a:spLocks noGrp="1"/>
          </p:cNvSpPr>
          <p:nvPr/>
        </p:nvSpPr>
        <p:spPr>
          <a:xfrm>
            <a:off x="15627797" y="2631208"/>
            <a:ext cx="2905671" cy="479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575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97">
                <a:solidFill>
                  <a:srgbClr val="FFFFFF"/>
                </a:solidFill>
                <a:latin typeface="Arial"/>
                <a:ea typeface="Arial"/>
                <a:cs typeface="Arial"/>
              </a:rPr>
              <a:t>SM-CHARGES</a:t>
            </a:r>
          </a:p>
        </p:txBody>
      </p:sp>
      <p:sp>
        <p:nvSpPr>
          <p:cNvPr id="49" name="SM singlets label background">
            <a:extLst>
              <a:ext uri="{FF2B5EF4-FFF2-40B4-BE49-F238E27FC236}">
                <a16:creationId xmlns:a16="http://schemas.microsoft.com/office/drawing/2014/main" id="{AC2329BD-5FC1-4AB2-8265-8F4B074AEE07}"/>
              </a:ext>
            </a:extLst>
          </p:cNvPr>
          <p:cNvSpPr>
            <a:spLocks noGrp="1"/>
          </p:cNvSpPr>
          <p:nvPr/>
        </p:nvSpPr>
        <p:spPr>
          <a:xfrm>
            <a:off x="13852981" y="9612670"/>
            <a:ext cx="2921377" cy="479044"/>
          </a:xfrm>
          <a:prstGeom prst="rect">
            <a:avLst/>
          </a:prstGeom>
          <a:solidFill>
            <a:srgbClr val="345FA3"/>
          </a:solidFill>
          <a:ln w="0">
            <a:noFill/>
          </a:ln>
        </p:spPr>
        <p:txBody>
          <a:bodyPr/>
          <a:lstStyle/>
          <a:p>
            <a:endParaRPr lang="en-US" sz="2968"/>
          </a:p>
        </p:txBody>
      </p:sp>
      <p:sp>
        <p:nvSpPr>
          <p:cNvPr id="50" name="SM singlets label">
            <a:extLst>
              <a:ext uri="{FF2B5EF4-FFF2-40B4-BE49-F238E27FC236}">
                <a16:creationId xmlns:a16="http://schemas.microsoft.com/office/drawing/2014/main" id="{3218E081-1BFC-42A9-ACAF-8C61DB3092DE}"/>
              </a:ext>
            </a:extLst>
          </p:cNvPr>
          <p:cNvSpPr>
            <a:spLocks noGrp="1"/>
          </p:cNvSpPr>
          <p:nvPr/>
        </p:nvSpPr>
        <p:spPr>
          <a:xfrm>
            <a:off x="13852981" y="9612670"/>
            <a:ext cx="2921377" cy="479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575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97">
                <a:solidFill>
                  <a:srgbClr val="FFFFFF"/>
                </a:solidFill>
                <a:latin typeface="Arial"/>
                <a:ea typeface="Arial"/>
                <a:cs typeface="Arial"/>
              </a:rPr>
              <a:t>SM-SINGLETS</a:t>
            </a:r>
          </a:p>
        </p:txBody>
      </p:sp>
      <p:sp>
        <p:nvSpPr>
          <p:cNvPr id="51" name="Original page number">
            <a:extLst>
              <a:ext uri="{FF2B5EF4-FFF2-40B4-BE49-F238E27FC236}">
                <a16:creationId xmlns:a16="http://schemas.microsoft.com/office/drawing/2014/main" id="{7AB69F88-03ED-4946-8843-BF3AC9524BBD}"/>
              </a:ext>
            </a:extLst>
          </p:cNvPr>
          <p:cNvSpPr>
            <a:spLocks noGrp="1"/>
          </p:cNvSpPr>
          <p:nvPr/>
        </p:nvSpPr>
        <p:spPr>
          <a:xfrm>
            <a:off x="19601498" y="10602169"/>
            <a:ext cx="424071" cy="51830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875" b="1">
                <a:solidFill>
                  <a:srgbClr val="145E8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3092" b="1">
                <a:solidFill>
                  <a:srgbClr val="145E89"/>
                </a:solidFill>
                <a:latin typeface="Times New Roman"/>
                <a:ea typeface="Times New Roman"/>
                <a:cs typeface="Times New Roman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9901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8858" y="2625066"/>
            <a:ext cx="11057890" cy="7684770"/>
            <a:chOff x="808250" y="2859989"/>
            <a:chExt cx="11057890" cy="7684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250" y="2859989"/>
              <a:ext cx="11057352" cy="70425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9333" y="8269911"/>
              <a:ext cx="3303414" cy="227454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36850" y="578935"/>
            <a:ext cx="15698344" cy="17302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-1215" dirty="0"/>
              <a:t>Connectio</a:t>
            </a:r>
            <a:r>
              <a:rPr sz="11550" spc="15" dirty="0"/>
              <a:t>n</a:t>
            </a:r>
            <a:r>
              <a:rPr sz="11550" spc="-1215" dirty="0"/>
              <a:t>T</a:t>
            </a:r>
            <a:r>
              <a:rPr sz="11550" spc="-570" dirty="0"/>
              <a:t>o</a:t>
            </a:r>
            <a:r>
              <a:rPr sz="11550" spc="-715" dirty="0"/>
              <a:t> </a:t>
            </a:r>
            <a:r>
              <a:rPr sz="11550" spc="-1295" dirty="0"/>
              <a:t>Flavour</a:t>
            </a:r>
            <a:endParaRPr sz="11550" dirty="0"/>
          </a:p>
        </p:txBody>
      </p:sp>
      <p:sp>
        <p:nvSpPr>
          <p:cNvPr id="6" name="object 6"/>
          <p:cNvSpPr txBox="1"/>
          <p:nvPr/>
        </p:nvSpPr>
        <p:spPr>
          <a:xfrm>
            <a:off x="19625445" y="10620273"/>
            <a:ext cx="40640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b="1" spc="-170" dirty="0">
                <a:solidFill>
                  <a:srgbClr val="164F86"/>
                </a:solidFill>
                <a:latin typeface="Cambria"/>
                <a:cs typeface="Cambria"/>
              </a:rPr>
              <a:t>11</a:t>
            </a:r>
            <a:endParaRPr sz="285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35764" y="10008330"/>
            <a:ext cx="2263140" cy="955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6100" i="1" spc="-105" dirty="0">
                <a:latin typeface="Times New Roman"/>
                <a:cs typeface="Times New Roman"/>
              </a:rPr>
              <a:t>SU</a:t>
            </a:r>
            <a:r>
              <a:rPr sz="6100" spc="-105" dirty="0">
                <a:latin typeface="Cambria"/>
                <a:cs typeface="Cambria"/>
              </a:rPr>
              <a:t>(4)</a:t>
            </a:r>
            <a:r>
              <a:rPr sz="6450" i="1" spc="-157" baseline="-20025" dirty="0">
                <a:latin typeface="Times New Roman"/>
                <a:cs typeface="Times New Roman"/>
              </a:rPr>
              <a:t>F</a:t>
            </a:r>
            <a:endParaRPr sz="6450" baseline="-20025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51587" y="3760138"/>
            <a:ext cx="7287895" cy="30232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95300" indent="-469900">
              <a:lnSpc>
                <a:spcPct val="100000"/>
              </a:lnSpc>
              <a:spcBef>
                <a:spcPts val="11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95300" algn="l"/>
              </a:tabLst>
            </a:pPr>
            <a:r>
              <a:rPr sz="5100" dirty="0">
                <a:latin typeface="Arial MT"/>
                <a:cs typeface="Arial MT"/>
              </a:rPr>
              <a:t>Spontaneous</a:t>
            </a:r>
            <a:r>
              <a:rPr sz="5100" spc="300" dirty="0">
                <a:latin typeface="Arial MT"/>
                <a:cs typeface="Arial MT"/>
              </a:rPr>
              <a:t> </a:t>
            </a:r>
            <a:r>
              <a:rPr sz="5100" spc="-10" dirty="0">
                <a:latin typeface="Arial MT"/>
                <a:cs typeface="Arial MT"/>
              </a:rPr>
              <a:t>breaking.</a:t>
            </a:r>
            <a:endParaRPr sz="5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35"/>
              </a:spcBef>
            </a:pPr>
            <a:endParaRPr sz="5100">
              <a:latin typeface="Arial MT"/>
              <a:cs typeface="Arial MT"/>
            </a:endParaRPr>
          </a:p>
          <a:p>
            <a:pPr marL="372745">
              <a:lnSpc>
                <a:spcPct val="100000"/>
              </a:lnSpc>
              <a:spcBef>
                <a:spcPts val="5"/>
              </a:spcBef>
              <a:tabLst>
                <a:tab pos="3358515" algn="l"/>
              </a:tabLst>
            </a:pPr>
            <a:r>
              <a:rPr sz="7550" i="1" spc="-10" dirty="0">
                <a:latin typeface="Times New Roman"/>
                <a:cs typeface="Times New Roman"/>
              </a:rPr>
              <a:t>SU</a:t>
            </a:r>
            <a:r>
              <a:rPr sz="7550" spc="-10" dirty="0">
                <a:latin typeface="Cambria"/>
                <a:cs typeface="Cambria"/>
              </a:rPr>
              <a:t>(4)</a:t>
            </a:r>
            <a:r>
              <a:rPr sz="8025" i="1" spc="-15" baseline="-19730" dirty="0">
                <a:latin typeface="Times New Roman"/>
                <a:cs typeface="Times New Roman"/>
              </a:rPr>
              <a:t>F</a:t>
            </a:r>
            <a:r>
              <a:rPr sz="8025" i="1" baseline="-19730" dirty="0">
                <a:latin typeface="Times New Roman"/>
                <a:cs typeface="Times New Roman"/>
              </a:rPr>
              <a:t>	</a:t>
            </a:r>
            <a:r>
              <a:rPr sz="7550" spc="695" dirty="0">
                <a:latin typeface="Cambria"/>
                <a:cs typeface="Cambria"/>
              </a:rPr>
              <a:t>→</a:t>
            </a:r>
            <a:r>
              <a:rPr sz="7550" spc="440" dirty="0">
                <a:latin typeface="Cambria"/>
                <a:cs typeface="Cambria"/>
              </a:rPr>
              <a:t> </a:t>
            </a:r>
            <a:r>
              <a:rPr sz="7550" i="1" spc="-120" dirty="0">
                <a:latin typeface="Times New Roman"/>
                <a:cs typeface="Times New Roman"/>
              </a:rPr>
              <a:t>SU</a:t>
            </a:r>
            <a:r>
              <a:rPr sz="7550" spc="-120" dirty="0">
                <a:latin typeface="Cambria"/>
                <a:cs typeface="Cambria"/>
              </a:rPr>
              <a:t>(3)</a:t>
            </a:r>
            <a:r>
              <a:rPr sz="8025" i="1" spc="-179" baseline="-19730" dirty="0">
                <a:latin typeface="Times New Roman"/>
                <a:cs typeface="Times New Roman"/>
              </a:rPr>
              <a:t>F</a:t>
            </a:r>
            <a:endParaRPr sz="8025" baseline="-1973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61985" y="8268648"/>
            <a:ext cx="7029450" cy="1035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3970"/>
              </a:lnSpc>
              <a:spcBef>
                <a:spcPts val="110"/>
              </a:spcBef>
              <a:tabLst>
                <a:tab pos="3065780" algn="l"/>
              </a:tabLst>
            </a:pPr>
            <a:r>
              <a:rPr sz="3550" spc="-85" dirty="0">
                <a:latin typeface="Arial MT"/>
                <a:cs typeface="Arial MT"/>
              </a:rPr>
              <a:t>R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150" dirty="0">
                <a:latin typeface="Arial MT"/>
                <a:cs typeface="Arial MT"/>
              </a:rPr>
              <a:t>E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90" dirty="0">
                <a:latin typeface="Arial MT"/>
                <a:cs typeface="Arial MT"/>
              </a:rPr>
              <a:t>Q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dirty="0">
                <a:latin typeface="Arial MT"/>
                <a:cs typeface="Arial MT"/>
              </a:rPr>
              <a:t>U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dirty="0">
                <a:latin typeface="Arial MT"/>
                <a:cs typeface="Arial MT"/>
              </a:rPr>
              <a:t>I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85" dirty="0">
                <a:latin typeface="Arial MT"/>
                <a:cs typeface="Arial MT"/>
              </a:rPr>
              <a:t>R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150" dirty="0">
                <a:latin typeface="Arial MT"/>
                <a:cs typeface="Arial MT"/>
              </a:rPr>
              <a:t>E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50" dirty="0">
                <a:latin typeface="Arial MT"/>
                <a:cs typeface="Arial MT"/>
              </a:rPr>
              <a:t>D</a:t>
            </a:r>
            <a:r>
              <a:rPr sz="3550" dirty="0">
                <a:latin typeface="Arial MT"/>
                <a:cs typeface="Arial MT"/>
              </a:rPr>
              <a:t>	</a:t>
            </a:r>
            <a:r>
              <a:rPr sz="3550" spc="140" dirty="0">
                <a:latin typeface="Arial MT"/>
                <a:cs typeface="Arial MT"/>
              </a:rPr>
              <a:t>B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spc="-50" dirty="0">
                <a:latin typeface="Arial MT"/>
                <a:cs typeface="Arial MT"/>
              </a:rPr>
              <a:t>Y</a:t>
            </a:r>
            <a:endParaRPr sz="3550">
              <a:latin typeface="Arial MT"/>
              <a:cs typeface="Arial MT"/>
            </a:endParaRPr>
          </a:p>
          <a:p>
            <a:pPr algn="ctr">
              <a:lnSpc>
                <a:spcPts val="3970"/>
              </a:lnSpc>
              <a:tabLst>
                <a:tab pos="2846705" algn="l"/>
              </a:tabLst>
            </a:pPr>
            <a:r>
              <a:rPr sz="3550" dirty="0">
                <a:latin typeface="Arial MT"/>
                <a:cs typeface="Arial MT"/>
              </a:rPr>
              <a:t>A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dirty="0">
                <a:latin typeface="Arial MT"/>
                <a:cs typeface="Arial MT"/>
              </a:rPr>
              <a:t>N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spc="-90" dirty="0">
                <a:latin typeface="Arial MT"/>
                <a:cs typeface="Arial MT"/>
              </a:rPr>
              <a:t>O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175" dirty="0">
                <a:latin typeface="Arial MT"/>
                <a:cs typeface="Arial MT"/>
              </a:rPr>
              <a:t>M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dirty="0">
                <a:latin typeface="Arial MT"/>
                <a:cs typeface="Arial MT"/>
              </a:rPr>
              <a:t>A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spc="35" dirty="0">
                <a:latin typeface="Arial MT"/>
                <a:cs typeface="Arial MT"/>
              </a:rPr>
              <a:t>LY</a:t>
            </a:r>
            <a:r>
              <a:rPr sz="3550" dirty="0">
                <a:latin typeface="Arial MT"/>
                <a:cs typeface="Arial MT"/>
              </a:rPr>
              <a:t>	C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dirty="0">
                <a:latin typeface="Arial MT"/>
                <a:cs typeface="Arial MT"/>
              </a:rPr>
              <a:t>A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dirty="0">
                <a:latin typeface="Arial MT"/>
                <a:cs typeface="Arial MT"/>
              </a:rPr>
              <a:t>N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dirty="0">
                <a:latin typeface="Arial MT"/>
                <a:cs typeface="Arial MT"/>
              </a:rPr>
              <a:t>C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spc="-150" dirty="0">
                <a:latin typeface="Arial MT"/>
                <a:cs typeface="Arial MT"/>
              </a:rPr>
              <a:t>E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55" dirty="0">
                <a:latin typeface="Arial MT"/>
                <a:cs typeface="Arial MT"/>
              </a:rPr>
              <a:t>L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spc="55" dirty="0">
                <a:latin typeface="Arial MT"/>
                <a:cs typeface="Arial MT"/>
              </a:rPr>
              <a:t>L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70" dirty="0">
                <a:latin typeface="Arial MT"/>
                <a:cs typeface="Arial MT"/>
              </a:rPr>
              <a:t>AT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dirty="0">
                <a:latin typeface="Arial MT"/>
                <a:cs typeface="Arial MT"/>
              </a:rPr>
              <a:t>I</a:t>
            </a:r>
            <a:r>
              <a:rPr sz="3550" spc="-450" dirty="0">
                <a:latin typeface="Arial MT"/>
                <a:cs typeface="Arial MT"/>
              </a:rPr>
              <a:t> </a:t>
            </a:r>
            <a:r>
              <a:rPr sz="3550" spc="-90" dirty="0">
                <a:latin typeface="Arial MT"/>
                <a:cs typeface="Arial MT"/>
              </a:rPr>
              <a:t>O</a:t>
            </a:r>
            <a:r>
              <a:rPr sz="3550" spc="-455" dirty="0">
                <a:latin typeface="Arial MT"/>
                <a:cs typeface="Arial MT"/>
              </a:rPr>
              <a:t> </a:t>
            </a:r>
            <a:r>
              <a:rPr sz="3550" spc="-50" dirty="0">
                <a:latin typeface="Arial MT"/>
                <a:cs typeface="Arial MT"/>
              </a:rPr>
              <a:t>N</a:t>
            </a:r>
            <a:endParaRPr sz="355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653236" y="8357259"/>
            <a:ext cx="2440305" cy="327025"/>
            <a:chOff x="11653236" y="8357259"/>
            <a:chExt cx="2440305" cy="327025"/>
          </a:xfrm>
        </p:grpSpPr>
        <p:sp>
          <p:nvSpPr>
            <p:cNvPr id="11" name="object 11"/>
            <p:cNvSpPr/>
            <p:nvPr/>
          </p:nvSpPr>
          <p:spPr>
            <a:xfrm>
              <a:off x="11938052" y="8520605"/>
              <a:ext cx="2155825" cy="0"/>
            </a:xfrm>
            <a:custGeom>
              <a:avLst/>
              <a:gdLst/>
              <a:ahLst/>
              <a:cxnLst/>
              <a:rect l="l" t="t" r="r" b="b"/>
              <a:pathLst>
                <a:path w="2155825">
                  <a:moveTo>
                    <a:pt x="2155487" y="0"/>
                  </a:moveTo>
                  <a:lnTo>
                    <a:pt x="41883" y="0"/>
                  </a:ln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653236" y="8357259"/>
              <a:ext cx="327025" cy="327025"/>
            </a:xfrm>
            <a:custGeom>
              <a:avLst/>
              <a:gdLst/>
              <a:ahLst/>
              <a:cxnLst/>
              <a:rect l="l" t="t" r="r" b="b"/>
              <a:pathLst>
                <a:path w="327025" h="327025">
                  <a:moveTo>
                    <a:pt x="326691" y="0"/>
                  </a:moveTo>
                  <a:lnTo>
                    <a:pt x="0" y="163345"/>
                  </a:lnTo>
                  <a:lnTo>
                    <a:pt x="326691" y="326691"/>
                  </a:lnTo>
                  <a:lnTo>
                    <a:pt x="3266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4450" y="581569"/>
            <a:ext cx="13889162" cy="1784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-1425" dirty="0"/>
              <a:t>Th</a:t>
            </a:r>
            <a:r>
              <a:rPr sz="11550" spc="-765" dirty="0"/>
              <a:t>e</a:t>
            </a:r>
            <a:r>
              <a:rPr sz="11550" spc="370" dirty="0"/>
              <a:t> </a:t>
            </a:r>
            <a:r>
              <a:rPr sz="11550" spc="-1135" dirty="0"/>
              <a:t>Fourt</a:t>
            </a:r>
            <a:r>
              <a:rPr lang="en-US" sz="11550" spc="-1135" dirty="0"/>
              <a:t>h</a:t>
            </a:r>
            <a:r>
              <a:rPr sz="11550" spc="385" dirty="0"/>
              <a:t> </a:t>
            </a:r>
            <a:r>
              <a:rPr sz="11550" spc="-1310" dirty="0"/>
              <a:t>Generation</a:t>
            </a:r>
            <a:endParaRPr sz="11550" dirty="0"/>
          </a:p>
        </p:txBody>
      </p:sp>
      <p:sp>
        <p:nvSpPr>
          <p:cNvPr id="3" name="object 3"/>
          <p:cNvSpPr txBox="1"/>
          <p:nvPr/>
        </p:nvSpPr>
        <p:spPr>
          <a:xfrm>
            <a:off x="738537" y="2332750"/>
            <a:ext cx="16031844" cy="2757170"/>
          </a:xfrm>
          <a:prstGeom prst="rect">
            <a:avLst/>
          </a:prstGeom>
        </p:spPr>
        <p:txBody>
          <a:bodyPr vert="horz" wrap="square" lIns="0" tIns="440055" rIns="0" bIns="0" rtlCol="0">
            <a:spAutoFit/>
          </a:bodyPr>
          <a:lstStyle/>
          <a:p>
            <a:pPr marL="495300" indent="-469900">
              <a:lnSpc>
                <a:spcPct val="100000"/>
              </a:lnSpc>
              <a:spcBef>
                <a:spcPts val="3465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95300" algn="l"/>
                <a:tab pos="7374890" algn="l"/>
              </a:tabLst>
            </a:pPr>
            <a:r>
              <a:rPr sz="5100" spc="-125" dirty="0">
                <a:latin typeface="Arial MT"/>
                <a:cs typeface="Arial MT"/>
              </a:rPr>
              <a:t>Vevs</a:t>
            </a:r>
            <a:r>
              <a:rPr sz="5100" spc="-2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will</a:t>
            </a:r>
            <a:r>
              <a:rPr sz="5100" spc="-2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break</a:t>
            </a:r>
            <a:r>
              <a:rPr sz="5100" spc="-20" dirty="0">
                <a:latin typeface="Arial MT"/>
                <a:cs typeface="Arial MT"/>
              </a:rPr>
              <a:t> </a:t>
            </a:r>
            <a:r>
              <a:rPr sz="6150" i="1" spc="-10" dirty="0">
                <a:latin typeface="Times New Roman"/>
                <a:cs typeface="Times New Roman"/>
              </a:rPr>
              <a:t>SU</a:t>
            </a:r>
            <a:r>
              <a:rPr sz="6150" spc="-10" dirty="0">
                <a:latin typeface="Cambria"/>
                <a:cs typeface="Cambria"/>
              </a:rPr>
              <a:t>(4)</a:t>
            </a:r>
            <a:r>
              <a:rPr sz="6525" i="1" spc="-15" baseline="-19795" dirty="0">
                <a:latin typeface="Times New Roman"/>
                <a:cs typeface="Times New Roman"/>
              </a:rPr>
              <a:t>F</a:t>
            </a:r>
            <a:r>
              <a:rPr sz="6525" i="1" baseline="-19795" dirty="0">
                <a:latin typeface="Times New Roman"/>
                <a:cs typeface="Times New Roman"/>
              </a:rPr>
              <a:t>	</a:t>
            </a:r>
            <a:r>
              <a:rPr sz="6150" spc="565" dirty="0">
                <a:latin typeface="Cambria"/>
                <a:cs typeface="Cambria"/>
              </a:rPr>
              <a:t>→</a:t>
            </a:r>
            <a:r>
              <a:rPr sz="6150" spc="360" dirty="0">
                <a:latin typeface="Cambria"/>
                <a:cs typeface="Cambria"/>
              </a:rPr>
              <a:t> </a:t>
            </a:r>
            <a:r>
              <a:rPr sz="6150" i="1" spc="-10" dirty="0">
                <a:latin typeface="Times New Roman"/>
                <a:cs typeface="Times New Roman"/>
              </a:rPr>
              <a:t>SU</a:t>
            </a:r>
            <a:r>
              <a:rPr sz="6150" spc="-10" dirty="0">
                <a:latin typeface="Cambria"/>
                <a:cs typeface="Cambria"/>
              </a:rPr>
              <a:t>(3)</a:t>
            </a:r>
            <a:r>
              <a:rPr sz="5100" spc="-10" dirty="0">
                <a:latin typeface="Arial MT"/>
                <a:cs typeface="Arial MT"/>
              </a:rPr>
              <a:t>.</a:t>
            </a:r>
            <a:endParaRPr sz="5100" dirty="0">
              <a:latin typeface="Arial MT"/>
              <a:cs typeface="Arial MT"/>
            </a:endParaRPr>
          </a:p>
          <a:p>
            <a:pPr marL="495300" indent="-469900">
              <a:lnSpc>
                <a:spcPct val="100000"/>
              </a:lnSpc>
              <a:spcBef>
                <a:spcPts val="3375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95300" algn="l"/>
                <a:tab pos="7996555" algn="l"/>
              </a:tabLst>
            </a:pPr>
            <a:r>
              <a:rPr sz="5100" spc="-50" dirty="0">
                <a:latin typeface="Arial MT"/>
                <a:cs typeface="Arial MT"/>
              </a:rPr>
              <a:t>There</a:t>
            </a:r>
            <a:r>
              <a:rPr sz="5100" spc="-15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is</a:t>
            </a:r>
            <a:r>
              <a:rPr sz="5100" spc="-150" dirty="0">
                <a:latin typeface="Arial MT"/>
                <a:cs typeface="Arial MT"/>
              </a:rPr>
              <a:t> </a:t>
            </a:r>
            <a:r>
              <a:rPr sz="5100" b="1" i="1" spc="-25" dirty="0">
                <a:latin typeface="Arial"/>
                <a:cs typeface="Arial"/>
              </a:rPr>
              <a:t>only</a:t>
            </a:r>
            <a:r>
              <a:rPr sz="5100" b="1" i="1" spc="-145" dirty="0">
                <a:latin typeface="Arial"/>
                <a:cs typeface="Arial"/>
              </a:rPr>
              <a:t> </a:t>
            </a:r>
            <a:r>
              <a:rPr sz="5100" b="1" i="1" dirty="0">
                <a:latin typeface="Arial"/>
                <a:cs typeface="Arial"/>
              </a:rPr>
              <a:t>one</a:t>
            </a:r>
            <a:r>
              <a:rPr sz="5100" b="1" i="1" spc="-150" dirty="0">
                <a:latin typeface="Arial"/>
                <a:cs typeface="Arial"/>
              </a:rPr>
              <a:t> </a:t>
            </a:r>
            <a:r>
              <a:rPr sz="6150" i="1" spc="-10" dirty="0">
                <a:latin typeface="Times New Roman"/>
                <a:cs typeface="Times New Roman"/>
              </a:rPr>
              <a:t>SU</a:t>
            </a:r>
            <a:r>
              <a:rPr sz="6150" spc="-10" dirty="0">
                <a:latin typeface="Cambria"/>
                <a:cs typeface="Cambria"/>
              </a:rPr>
              <a:t>(3)</a:t>
            </a:r>
            <a:r>
              <a:rPr sz="6150" dirty="0">
                <a:latin typeface="Cambria"/>
                <a:cs typeface="Cambria"/>
              </a:rPr>
              <a:t>	</a:t>
            </a:r>
            <a:r>
              <a:rPr sz="5100" spc="-80" dirty="0">
                <a:latin typeface="Arial MT"/>
                <a:cs typeface="Arial MT"/>
              </a:rPr>
              <a:t>(as</a:t>
            </a:r>
            <a:r>
              <a:rPr sz="5100" spc="-30" dirty="0">
                <a:latin typeface="Arial MT"/>
                <a:cs typeface="Arial MT"/>
              </a:rPr>
              <a:t> </a:t>
            </a:r>
            <a:r>
              <a:rPr sz="5100" spc="80" dirty="0">
                <a:latin typeface="Arial MT"/>
                <a:cs typeface="Arial MT"/>
              </a:rPr>
              <a:t>opposed</a:t>
            </a:r>
            <a:r>
              <a:rPr sz="5100" spc="-25" dirty="0">
                <a:latin typeface="Arial MT"/>
                <a:cs typeface="Arial MT"/>
              </a:rPr>
              <a:t> </a:t>
            </a:r>
            <a:r>
              <a:rPr sz="5100" spc="125" dirty="0">
                <a:latin typeface="Arial MT"/>
                <a:cs typeface="Arial MT"/>
              </a:rPr>
              <a:t>to</a:t>
            </a:r>
            <a:r>
              <a:rPr sz="5100" spc="-3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the</a:t>
            </a:r>
            <a:r>
              <a:rPr sz="5100" spc="-25" dirty="0">
                <a:latin typeface="Arial MT"/>
                <a:cs typeface="Arial MT"/>
              </a:rPr>
              <a:t> </a:t>
            </a:r>
            <a:r>
              <a:rPr sz="5100" spc="135" dirty="0">
                <a:latin typeface="Arial MT"/>
                <a:cs typeface="Arial MT"/>
              </a:rPr>
              <a:t>SM's</a:t>
            </a:r>
            <a:r>
              <a:rPr sz="5100" spc="-25" dirty="0">
                <a:latin typeface="Arial MT"/>
                <a:cs typeface="Arial MT"/>
              </a:rPr>
              <a:t> 5).</a:t>
            </a:r>
            <a:endParaRPr sz="51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90180" y="5912550"/>
            <a:ext cx="675640" cy="1269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150" i="1" spc="830" dirty="0">
                <a:latin typeface="Times New Roman"/>
                <a:cs typeface="Times New Roman"/>
              </a:rPr>
              <a:t>ϕ</a:t>
            </a:r>
            <a:endParaRPr sz="81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96326" y="5813377"/>
            <a:ext cx="720725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-180" dirty="0">
                <a:latin typeface="Cambria"/>
                <a:cs typeface="Cambria"/>
              </a:rPr>
              <a:t>(</a:t>
            </a:r>
            <a:r>
              <a:rPr sz="5800" i="1" spc="-180" dirty="0">
                <a:latin typeface="Times New Roman"/>
                <a:cs typeface="Times New Roman"/>
              </a:rPr>
              <a:t>i</a:t>
            </a:r>
            <a:r>
              <a:rPr sz="5800" spc="-180" dirty="0">
                <a:latin typeface="Cambria"/>
                <a:cs typeface="Cambria"/>
              </a:rPr>
              <a:t>)</a:t>
            </a:r>
            <a:endParaRPr sz="5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78420" y="6652321"/>
            <a:ext cx="966469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-660" dirty="0">
                <a:latin typeface="Cambria"/>
                <a:cs typeface="Cambria"/>
              </a:rPr>
              <a:t>1/6</a:t>
            </a:r>
            <a:endParaRPr sz="58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4039" y="6472324"/>
            <a:ext cx="230504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i="1" spc="-50" dirty="0">
                <a:latin typeface="Times New Roman"/>
                <a:cs typeface="Times New Roman"/>
              </a:rPr>
              <a:t>i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6976" y="5912550"/>
            <a:ext cx="5043170" cy="1269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684395" algn="l"/>
              </a:tabLst>
            </a:pPr>
            <a:r>
              <a:rPr sz="8150" dirty="0">
                <a:latin typeface="Cambria"/>
                <a:cs typeface="Cambria"/>
              </a:rPr>
              <a:t>~</a:t>
            </a:r>
            <a:r>
              <a:rPr sz="8150" spc="285" dirty="0">
                <a:latin typeface="Cambria"/>
                <a:cs typeface="Cambria"/>
              </a:rPr>
              <a:t> </a:t>
            </a:r>
            <a:r>
              <a:rPr sz="8150" spc="-80" dirty="0">
                <a:latin typeface="Cambria"/>
                <a:cs typeface="Cambria"/>
              </a:rPr>
              <a:t>([</a:t>
            </a:r>
            <a:r>
              <a:rPr sz="8150" i="1" spc="-80" dirty="0">
                <a:latin typeface="Times New Roman"/>
                <a:cs typeface="Times New Roman"/>
              </a:rPr>
              <a:t>Q</a:t>
            </a:r>
            <a:r>
              <a:rPr sz="8150" spc="-80" dirty="0">
                <a:latin typeface="Cambria"/>
                <a:cs typeface="Cambria"/>
              </a:rPr>
              <a:t>Ω</a:t>
            </a:r>
            <a:r>
              <a:rPr sz="8150" i="1" spc="-80" dirty="0">
                <a:latin typeface="Times New Roman"/>
                <a:cs typeface="Times New Roman"/>
              </a:rPr>
              <a:t>ψ</a:t>
            </a:r>
            <a:r>
              <a:rPr sz="8150" i="1" spc="-715" dirty="0">
                <a:latin typeface="Times New Roman"/>
                <a:cs typeface="Times New Roman"/>
              </a:rPr>
              <a:t> </a:t>
            </a:r>
            <a:r>
              <a:rPr sz="8150" spc="-50" dirty="0">
                <a:latin typeface="Cambria"/>
                <a:cs typeface="Cambria"/>
              </a:rPr>
              <a:t>]</a:t>
            </a:r>
            <a:r>
              <a:rPr sz="8150" dirty="0">
                <a:latin typeface="Cambria"/>
                <a:cs typeface="Cambria"/>
              </a:rPr>
              <a:t>	</a:t>
            </a:r>
            <a:r>
              <a:rPr sz="8150" spc="-75" dirty="0">
                <a:latin typeface="Cambria"/>
                <a:cs typeface="Cambria"/>
              </a:rPr>
              <a:t>[</a:t>
            </a:r>
            <a:endParaRPr sz="815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93191" y="6472324"/>
            <a:ext cx="2306320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84045" algn="l"/>
              </a:tabLst>
            </a:pPr>
            <a:r>
              <a:rPr sz="5800" i="1" spc="-50" dirty="0">
                <a:latin typeface="Times New Roman"/>
                <a:cs typeface="Times New Roman"/>
              </a:rPr>
              <a:t>D</a:t>
            </a:r>
            <a:r>
              <a:rPr sz="5800" i="1" dirty="0">
                <a:latin typeface="Times New Roman"/>
                <a:cs typeface="Times New Roman"/>
              </a:rPr>
              <a:t>	</a:t>
            </a:r>
            <a:r>
              <a:rPr sz="5800" i="1" spc="-50" dirty="0">
                <a:latin typeface="Times New Roman"/>
                <a:cs typeface="Times New Roman"/>
              </a:rPr>
              <a:t>L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24228" y="5912550"/>
            <a:ext cx="3566160" cy="1269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12520" algn="l"/>
              </a:tabLst>
            </a:pPr>
            <a:r>
              <a:rPr sz="8150" i="1" spc="-355" dirty="0">
                <a:latin typeface="Times New Roman"/>
                <a:cs typeface="Times New Roman"/>
              </a:rPr>
              <a:t>ψ</a:t>
            </a:r>
            <a:r>
              <a:rPr sz="8150" i="1" dirty="0">
                <a:latin typeface="Times New Roman"/>
                <a:cs typeface="Times New Roman"/>
              </a:rPr>
              <a:t>	</a:t>
            </a:r>
            <a:r>
              <a:rPr sz="8150" spc="95" dirty="0">
                <a:latin typeface="Cambria"/>
                <a:cs typeface="Cambria"/>
              </a:rPr>
              <a:t>Ω</a:t>
            </a:r>
            <a:r>
              <a:rPr sz="8150" i="1" spc="95" dirty="0">
                <a:latin typeface="Times New Roman"/>
                <a:cs typeface="Times New Roman"/>
              </a:rPr>
              <a:t>ψ</a:t>
            </a:r>
            <a:r>
              <a:rPr sz="8150" i="1" spc="890" dirty="0">
                <a:latin typeface="Times New Roman"/>
                <a:cs typeface="Times New Roman"/>
              </a:rPr>
              <a:t> </a:t>
            </a:r>
            <a:r>
              <a:rPr sz="8150" spc="-300" dirty="0">
                <a:latin typeface="Cambria"/>
                <a:cs typeface="Cambria"/>
              </a:rPr>
              <a:t>])</a:t>
            </a:r>
            <a:endParaRPr sz="815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5467" y="9156773"/>
            <a:ext cx="966469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-660" dirty="0">
                <a:latin typeface="Cambria"/>
                <a:cs typeface="Cambria"/>
              </a:rPr>
              <a:t>1/6</a:t>
            </a:r>
            <a:endParaRPr sz="58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27179" y="8417002"/>
            <a:ext cx="4365625" cy="1269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8150" spc="210" dirty="0">
                <a:latin typeface="Cambria"/>
                <a:cs typeface="Cambria"/>
              </a:rPr>
              <a:t>⟨</a:t>
            </a:r>
            <a:r>
              <a:rPr sz="8150" i="1" spc="210" dirty="0">
                <a:latin typeface="Times New Roman"/>
                <a:cs typeface="Times New Roman"/>
              </a:rPr>
              <a:t>ϕ</a:t>
            </a:r>
            <a:r>
              <a:rPr sz="8700" spc="315" baseline="30172" dirty="0">
                <a:latin typeface="Cambria"/>
                <a:cs typeface="Cambria"/>
              </a:rPr>
              <a:t>(</a:t>
            </a:r>
            <a:r>
              <a:rPr sz="8700" i="1" spc="315" baseline="30172" dirty="0">
                <a:latin typeface="Times New Roman"/>
                <a:cs typeface="Times New Roman"/>
              </a:rPr>
              <a:t>i</a:t>
            </a:r>
            <a:r>
              <a:rPr sz="8700" spc="315" baseline="30172" dirty="0">
                <a:latin typeface="Cambria"/>
                <a:cs typeface="Cambria"/>
              </a:rPr>
              <a:t>)</a:t>
            </a:r>
            <a:r>
              <a:rPr sz="8700" spc="-405" baseline="30172" dirty="0">
                <a:latin typeface="Cambria"/>
                <a:cs typeface="Cambria"/>
              </a:rPr>
              <a:t> </a:t>
            </a:r>
            <a:r>
              <a:rPr sz="8150" spc="320" dirty="0">
                <a:latin typeface="Cambria"/>
                <a:cs typeface="Cambria"/>
              </a:rPr>
              <a:t>⟩</a:t>
            </a:r>
            <a:r>
              <a:rPr sz="8150" spc="475" dirty="0">
                <a:latin typeface="Cambria"/>
                <a:cs typeface="Cambria"/>
              </a:rPr>
              <a:t> </a:t>
            </a:r>
            <a:r>
              <a:rPr sz="8150" spc="-550" dirty="0">
                <a:latin typeface="Cambria"/>
                <a:cs typeface="Cambria"/>
              </a:rPr>
              <a:t>≡</a:t>
            </a:r>
            <a:r>
              <a:rPr sz="8150" spc="470" dirty="0">
                <a:latin typeface="Cambria"/>
                <a:cs typeface="Cambria"/>
              </a:rPr>
              <a:t> </a:t>
            </a:r>
            <a:r>
              <a:rPr sz="8150" i="1" spc="490" dirty="0">
                <a:latin typeface="Times New Roman"/>
                <a:cs typeface="Times New Roman"/>
              </a:rPr>
              <a:t>φ</a:t>
            </a:r>
            <a:endParaRPr sz="8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05056" y="8976776"/>
            <a:ext cx="966469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-660" dirty="0">
                <a:latin typeface="Cambria"/>
                <a:cs typeface="Cambria"/>
              </a:rPr>
              <a:t>1/6</a:t>
            </a:r>
            <a:endParaRPr sz="58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20262" y="8033453"/>
            <a:ext cx="1179830" cy="1269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2225" i="1" spc="-37" baseline="-20449" dirty="0">
                <a:latin typeface="Times New Roman"/>
                <a:cs typeface="Times New Roman"/>
              </a:rPr>
              <a:t>δ</a:t>
            </a:r>
            <a:r>
              <a:rPr sz="5800" i="1" spc="-25" dirty="0">
                <a:latin typeface="Times New Roman"/>
                <a:cs typeface="Times New Roman"/>
              </a:rPr>
              <a:t>i</a:t>
            </a:r>
            <a:r>
              <a:rPr sz="5800" spc="-25" dirty="0">
                <a:latin typeface="Cambria"/>
                <a:cs typeface="Cambria"/>
              </a:rPr>
              <a:t>4</a:t>
            </a:r>
            <a:endParaRPr sz="58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75504" y="8179679"/>
            <a:ext cx="9813925" cy="149161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9"/>
              </a:spcBef>
              <a:tabLst>
                <a:tab pos="1889125" algn="l"/>
                <a:tab pos="5259070" algn="l"/>
              </a:tabLst>
            </a:pPr>
            <a:r>
              <a:rPr sz="4550" spc="-90" dirty="0">
                <a:latin typeface="Arial MT"/>
                <a:cs typeface="Arial MT"/>
              </a:rPr>
              <a:t>T</a:t>
            </a:r>
            <a:r>
              <a:rPr sz="4550" spc="-585" dirty="0">
                <a:latin typeface="Arial MT"/>
                <a:cs typeface="Arial MT"/>
              </a:rPr>
              <a:t> </a:t>
            </a:r>
            <a:r>
              <a:rPr sz="4550" spc="-40" dirty="0">
                <a:latin typeface="Arial MT"/>
                <a:cs typeface="Arial MT"/>
              </a:rPr>
              <a:t>H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dirty="0">
                <a:latin typeface="Arial MT"/>
                <a:cs typeface="Arial MT"/>
              </a:rPr>
              <a:t>I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50" dirty="0">
                <a:latin typeface="Arial MT"/>
                <a:cs typeface="Arial MT"/>
              </a:rPr>
              <a:t>S</a:t>
            </a:r>
            <a:r>
              <a:rPr sz="4550" dirty="0">
                <a:latin typeface="Arial MT"/>
                <a:cs typeface="Arial MT"/>
              </a:rPr>
              <a:t>	</a:t>
            </a:r>
            <a:r>
              <a:rPr sz="4550" b="1" i="1" u="sng" spc="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</a:t>
            </a:r>
            <a:r>
              <a:rPr sz="4550" b="1" i="1" u="sng" spc="-5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4550" b="1" i="1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</a:t>
            </a:r>
            <a:r>
              <a:rPr sz="4550" b="1" i="1" u="sng" spc="-5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4550" b="1" i="1" u="sng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</a:t>
            </a:r>
            <a:r>
              <a:rPr sz="4550" b="1" i="1" u="sng" spc="-5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4550" b="1" i="1" u="sng" spc="7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</a:t>
            </a:r>
            <a:r>
              <a:rPr sz="4550" b="1" i="1" u="sng" spc="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</a:t>
            </a:r>
            <a:r>
              <a:rPr sz="4550" b="1" i="1" u="sng" spc="-5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4550" b="1" i="1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</a:t>
            </a:r>
            <a:r>
              <a:rPr sz="4550" b="1" i="1" u="sng" spc="-5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455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</a:t>
            </a:r>
            <a:r>
              <a:rPr sz="4550" b="1" i="1" u="sng" spc="-50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4550" b="1" i="1" dirty="0">
                <a:latin typeface="Arial"/>
                <a:cs typeface="Arial"/>
              </a:rPr>
              <a:t>	</a:t>
            </a:r>
            <a:r>
              <a:rPr sz="4550" spc="-90" dirty="0">
                <a:latin typeface="Arial MT"/>
                <a:cs typeface="Arial MT"/>
              </a:rPr>
              <a:t>T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40" dirty="0">
                <a:latin typeface="Arial MT"/>
                <a:cs typeface="Arial MT"/>
              </a:rPr>
              <a:t>H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50" dirty="0">
                <a:latin typeface="Arial MT"/>
                <a:cs typeface="Arial MT"/>
              </a:rPr>
              <a:t>E</a:t>
            </a:r>
            <a:endParaRPr sz="45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310"/>
              </a:spcBef>
              <a:tabLst>
                <a:tab pos="5978525" algn="l"/>
                <a:tab pos="7181215" algn="l"/>
                <a:tab pos="8813165" algn="l"/>
              </a:tabLst>
            </a:pPr>
            <a:r>
              <a:rPr sz="4550" dirty="0">
                <a:latin typeface="Arial MT"/>
                <a:cs typeface="Arial MT"/>
              </a:rPr>
              <a:t>3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254" dirty="0">
                <a:latin typeface="Arial MT"/>
                <a:cs typeface="Arial MT"/>
              </a:rPr>
              <a:t>-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114" dirty="0">
                <a:latin typeface="Arial MT"/>
                <a:cs typeface="Arial MT"/>
              </a:rPr>
              <a:t>G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190" dirty="0">
                <a:latin typeface="Arial MT"/>
                <a:cs typeface="Arial MT"/>
              </a:rPr>
              <a:t>E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40" dirty="0">
                <a:latin typeface="Arial MT"/>
                <a:cs typeface="Arial MT"/>
              </a:rPr>
              <a:t>N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190" dirty="0">
                <a:latin typeface="Arial MT"/>
                <a:cs typeface="Arial MT"/>
              </a:rPr>
              <a:t>E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105" dirty="0">
                <a:latin typeface="Arial MT"/>
                <a:cs typeface="Arial MT"/>
              </a:rPr>
              <a:t>R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70" dirty="0">
                <a:latin typeface="Arial MT"/>
                <a:cs typeface="Arial MT"/>
              </a:rPr>
              <a:t>AT</a:t>
            </a:r>
            <a:r>
              <a:rPr sz="4550" spc="-575" dirty="0">
                <a:latin typeface="Arial MT"/>
                <a:cs typeface="Arial MT"/>
              </a:rPr>
              <a:t> </a:t>
            </a:r>
            <a:r>
              <a:rPr sz="4550" dirty="0">
                <a:latin typeface="Arial MT"/>
                <a:cs typeface="Arial MT"/>
              </a:rPr>
              <a:t>I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114" dirty="0">
                <a:latin typeface="Arial MT"/>
                <a:cs typeface="Arial MT"/>
              </a:rPr>
              <a:t>O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40" dirty="0">
                <a:latin typeface="Arial MT"/>
                <a:cs typeface="Arial MT"/>
              </a:rPr>
              <a:t>N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50" dirty="0">
                <a:latin typeface="Arial MT"/>
                <a:cs typeface="Arial MT"/>
              </a:rPr>
              <a:t>S</a:t>
            </a:r>
            <a:r>
              <a:rPr sz="4550" dirty="0">
                <a:latin typeface="Arial MT"/>
                <a:cs typeface="Arial MT"/>
              </a:rPr>
              <a:t>	</a:t>
            </a:r>
            <a:r>
              <a:rPr sz="4550" spc="-114" dirty="0">
                <a:latin typeface="Arial MT"/>
                <a:cs typeface="Arial MT"/>
              </a:rPr>
              <a:t>O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50" dirty="0">
                <a:latin typeface="Arial MT"/>
                <a:cs typeface="Arial MT"/>
              </a:rPr>
              <a:t>F</a:t>
            </a:r>
            <a:r>
              <a:rPr sz="4550" dirty="0">
                <a:latin typeface="Arial MT"/>
                <a:cs typeface="Arial MT"/>
              </a:rPr>
              <a:t>	</a:t>
            </a:r>
            <a:r>
              <a:rPr sz="4550" spc="-90" dirty="0">
                <a:latin typeface="Arial MT"/>
                <a:cs typeface="Arial MT"/>
              </a:rPr>
              <a:t>T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40" dirty="0">
                <a:latin typeface="Arial MT"/>
                <a:cs typeface="Arial MT"/>
              </a:rPr>
              <a:t>H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-50" dirty="0">
                <a:latin typeface="Arial MT"/>
                <a:cs typeface="Arial MT"/>
              </a:rPr>
              <a:t>E</a:t>
            </a:r>
            <a:r>
              <a:rPr sz="4550" dirty="0">
                <a:latin typeface="Arial MT"/>
                <a:cs typeface="Arial MT"/>
              </a:rPr>
              <a:t>	</a:t>
            </a:r>
            <a:r>
              <a:rPr sz="4550" spc="-100" dirty="0">
                <a:latin typeface="Arial MT"/>
                <a:cs typeface="Arial MT"/>
              </a:rPr>
              <a:t>S</a:t>
            </a:r>
            <a:r>
              <a:rPr sz="4550" spc="-580" dirty="0">
                <a:latin typeface="Arial MT"/>
                <a:cs typeface="Arial MT"/>
              </a:rPr>
              <a:t> </a:t>
            </a:r>
            <a:r>
              <a:rPr sz="4550" spc="175" dirty="0">
                <a:latin typeface="Arial MT"/>
                <a:cs typeface="Arial MT"/>
              </a:rPr>
              <a:t>M</a:t>
            </a:r>
            <a:endParaRPr sz="45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CFB9E-1256-B4F7-15CC-0EE5AB971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895" y="1029203"/>
            <a:ext cx="6821838" cy="2112283"/>
          </a:xfrm>
        </p:spPr>
        <p:txBody>
          <a:bodyPr>
            <a:normAutofit/>
          </a:bodyPr>
          <a:lstStyle/>
          <a:p>
            <a:r>
              <a:rPr lang="en-US" sz="5200"/>
              <a:t>Vectorlike States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52491C4-9C12-4F7D-88EF-4E9C9BB10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279" y="2301875"/>
            <a:ext cx="8535454" cy="7446167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Vectorlike fermions arise from SU(4</a:t>
            </a:r>
            <a:r>
              <a:rPr sz="3600" baseline="0">
                <a:latin typeface="Cambria Math"/>
              </a:rPr>
              <a:t>)</a:t>
            </a:r>
            <a:r>
              <a:rPr sz="2592" baseline="-25000">
                <a:latin typeface="Cambria Math"/>
              </a:rPr>
              <a:t>𝐹</a:t>
            </a:r>
            <a:r>
              <a:rPr lang="en-US" dirty="0"/>
              <a:t> breaking, pairing the extra preonic direction into heavy states.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/>
              <a:t>Their masses </a:t>
            </a:r>
            <a:r>
              <a:rPr sz="3600" baseline="0">
                <a:latin typeface="Cambria Math"/>
              </a:rPr>
              <a:t>𝑚</a:t>
            </a:r>
            <a:r>
              <a:rPr sz="2592" baseline="-25000">
                <a:latin typeface="Cambria Math"/>
              </a:rPr>
              <a:t>𝑉𝐿</a:t>
            </a:r>
            <a:r>
              <a:rPr lang="en-US" sz="3600" dirty="0"/>
              <a:t> ~ y&lt;</a:t>
            </a:r>
            <a:r>
              <a:rPr lang="en-US" sz="3600" dirty="0" err="1"/>
              <a:t>ɸ</a:t>
            </a:r>
            <a:r>
              <a:rPr lang="en-US" sz="3600" dirty="0"/>
              <a:t>&gt;</a:t>
            </a:r>
            <a:r>
              <a:rPr lang="en-US" dirty="0"/>
              <a:t> can range from a few hundred GeV to multi-TeV scales.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7DB354-F098-4DD0-A712-A264E7BD9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050" y="1463675"/>
            <a:ext cx="9829800" cy="891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99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5450" y="425073"/>
            <a:ext cx="13522014" cy="1784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-1295" dirty="0" err="1"/>
              <a:t>Flavou</a:t>
            </a:r>
            <a:r>
              <a:rPr sz="11550" spc="-635" dirty="0" err="1"/>
              <a:t>r</a:t>
            </a:r>
            <a:r>
              <a:rPr sz="11550" spc="405" dirty="0"/>
              <a:t> </a:t>
            </a:r>
            <a:r>
              <a:rPr sz="11550" spc="-1265" dirty="0"/>
              <a:t>Breakin</a:t>
            </a:r>
            <a:r>
              <a:rPr sz="11550" spc="-610" dirty="0"/>
              <a:t>g</a:t>
            </a:r>
            <a:r>
              <a:rPr lang="en-US" sz="11550" spc="-610" dirty="0"/>
              <a:t> </a:t>
            </a:r>
            <a:r>
              <a:rPr sz="11550" spc="-1555" dirty="0" err="1"/>
              <a:t>VeVs</a:t>
            </a:r>
            <a:endParaRPr sz="1155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91600" y="1343470"/>
            <a:ext cx="1337337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r>
              <a:rPr lang="en-US" spc="-35" dirty="0"/>
              <a:t>13</a:t>
            </a:r>
            <a:endParaRPr spc="-3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1029" y="6160547"/>
            <a:ext cx="7180513" cy="46949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8520" y="2109247"/>
            <a:ext cx="18387060" cy="8102600"/>
          </a:xfrm>
          <a:prstGeom prst="rect">
            <a:avLst/>
          </a:prstGeom>
        </p:spPr>
        <p:txBody>
          <a:bodyPr vert="horz" wrap="square" lIns="0" tIns="407670" rIns="0" bIns="0" rtlCol="0">
            <a:spAutoFit/>
          </a:bodyPr>
          <a:lstStyle/>
          <a:p>
            <a:pPr marL="495300" indent="-469900">
              <a:lnSpc>
                <a:spcPct val="100000"/>
              </a:lnSpc>
              <a:spcBef>
                <a:spcPts val="321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95300" algn="l"/>
              </a:tabLst>
            </a:pPr>
            <a:r>
              <a:rPr sz="5100" spc="55" dirty="0">
                <a:latin typeface="Arial MT"/>
                <a:cs typeface="Arial MT"/>
              </a:rPr>
              <a:t>Model</a:t>
            </a:r>
            <a:r>
              <a:rPr sz="5100" spc="-15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has</a:t>
            </a:r>
            <a:r>
              <a:rPr sz="5100" spc="-15" dirty="0">
                <a:latin typeface="Arial MT"/>
                <a:cs typeface="Arial MT"/>
              </a:rPr>
              <a:t> </a:t>
            </a:r>
            <a:r>
              <a:rPr sz="5100" b="1" i="1" dirty="0">
                <a:latin typeface="Arial"/>
                <a:cs typeface="Arial"/>
              </a:rPr>
              <a:t>too</a:t>
            </a:r>
            <a:r>
              <a:rPr sz="5100" b="1" i="1" spc="-15" dirty="0">
                <a:latin typeface="Arial"/>
                <a:cs typeface="Arial"/>
              </a:rPr>
              <a:t> </a:t>
            </a:r>
            <a:r>
              <a:rPr sz="5100" b="1" i="1" dirty="0">
                <a:latin typeface="Arial"/>
                <a:cs typeface="Arial"/>
              </a:rPr>
              <a:t>many</a:t>
            </a:r>
            <a:r>
              <a:rPr sz="5100" b="1" i="1" spc="-15" dirty="0">
                <a:latin typeface="Arial"/>
                <a:cs typeface="Arial"/>
              </a:rPr>
              <a:t> </a:t>
            </a:r>
            <a:r>
              <a:rPr sz="5100" spc="55" dirty="0">
                <a:latin typeface="Arial MT"/>
                <a:cs typeface="Arial MT"/>
              </a:rPr>
              <a:t>light</a:t>
            </a:r>
            <a:r>
              <a:rPr sz="5100" spc="-15" dirty="0">
                <a:latin typeface="Arial MT"/>
                <a:cs typeface="Arial MT"/>
              </a:rPr>
              <a:t> </a:t>
            </a:r>
            <a:r>
              <a:rPr sz="5100" spc="-10" dirty="0">
                <a:latin typeface="Arial MT"/>
                <a:cs typeface="Arial MT"/>
              </a:rPr>
              <a:t>fermions.</a:t>
            </a:r>
            <a:endParaRPr sz="5100" dirty="0">
              <a:latin typeface="Arial MT"/>
              <a:cs typeface="Arial MT"/>
            </a:endParaRPr>
          </a:p>
          <a:p>
            <a:pPr marL="495300" indent="-469900">
              <a:lnSpc>
                <a:spcPct val="100000"/>
              </a:lnSpc>
              <a:spcBef>
                <a:spcPts val="3115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95300" algn="l"/>
              </a:tabLst>
            </a:pPr>
            <a:r>
              <a:rPr sz="5100" dirty="0">
                <a:latin typeface="Arial MT"/>
                <a:cs typeface="Arial MT"/>
              </a:rPr>
              <a:t>Need</a:t>
            </a:r>
            <a:r>
              <a:rPr sz="5100" spc="-5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SSB</a:t>
            </a:r>
            <a:r>
              <a:rPr sz="5100" spc="-50" dirty="0">
                <a:latin typeface="Arial MT"/>
                <a:cs typeface="Arial MT"/>
              </a:rPr>
              <a:t> </a:t>
            </a:r>
            <a:r>
              <a:rPr sz="5100" spc="125" dirty="0">
                <a:latin typeface="Arial MT"/>
                <a:cs typeface="Arial MT"/>
              </a:rPr>
              <a:t>to</a:t>
            </a:r>
            <a:r>
              <a:rPr sz="5100" spc="-5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generate</a:t>
            </a:r>
            <a:r>
              <a:rPr sz="5100" spc="-5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Dirac</a:t>
            </a:r>
            <a:r>
              <a:rPr sz="5100" spc="-5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mass</a:t>
            </a:r>
            <a:r>
              <a:rPr sz="5100" spc="-50" dirty="0">
                <a:latin typeface="Arial MT"/>
                <a:cs typeface="Arial MT"/>
              </a:rPr>
              <a:t> </a:t>
            </a:r>
            <a:r>
              <a:rPr sz="5100" spc="-10" dirty="0">
                <a:latin typeface="Arial MT"/>
                <a:cs typeface="Arial MT"/>
              </a:rPr>
              <a:t>terms.</a:t>
            </a:r>
            <a:endParaRPr sz="5100" dirty="0">
              <a:latin typeface="Arial MT"/>
              <a:cs typeface="Arial MT"/>
            </a:endParaRPr>
          </a:p>
          <a:p>
            <a:pPr marL="495300" indent="-469900">
              <a:lnSpc>
                <a:spcPct val="100000"/>
              </a:lnSpc>
              <a:spcBef>
                <a:spcPts val="3095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95300" algn="l"/>
              </a:tabLst>
            </a:pPr>
            <a:r>
              <a:rPr sz="5100" spc="0" baseline="0" dirty="0">
                <a:latin typeface="Arial MT"/>
                <a:cs typeface="Arial MT"/>
              </a:rPr>
              <a:t>Masses depend on the scalar vevs.</a:t>
            </a:r>
            <a:endParaRPr sz="5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9"/>
              </a:spcBef>
              <a:buClr>
                <a:srgbClr val="164F86"/>
              </a:buClr>
              <a:buFont typeface="Microsoft Sans Serif"/>
              <a:buChar char="◉"/>
            </a:pPr>
            <a:endParaRPr sz="5100" dirty="0">
              <a:latin typeface="Arial MT"/>
              <a:cs typeface="Arial MT"/>
            </a:endParaRPr>
          </a:p>
          <a:p>
            <a:pPr marL="10309860" lvl="1" indent="-460375">
              <a:lnSpc>
                <a:spcPct val="100000"/>
              </a:lnSpc>
              <a:buClr>
                <a:srgbClr val="164F86"/>
              </a:buClr>
              <a:buSzPct val="70000"/>
              <a:buFont typeface="Microsoft Sans Serif"/>
              <a:buChar char="◉"/>
              <a:tabLst>
                <a:tab pos="10309860" algn="l"/>
              </a:tabLst>
            </a:pPr>
            <a:r>
              <a:rPr sz="5000" dirty="0">
                <a:latin typeface="Arial MT"/>
                <a:cs typeface="Arial MT"/>
              </a:rPr>
              <a:t>Creates</a:t>
            </a:r>
            <a:r>
              <a:rPr sz="5000" spc="-24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heavy</a:t>
            </a:r>
            <a:r>
              <a:rPr sz="5000" spc="-235" dirty="0">
                <a:latin typeface="Arial MT"/>
                <a:cs typeface="Arial MT"/>
              </a:rPr>
              <a:t> </a:t>
            </a:r>
            <a:r>
              <a:rPr sz="5000" spc="50" dirty="0">
                <a:latin typeface="Arial MT"/>
                <a:cs typeface="Arial MT"/>
              </a:rPr>
              <a:t>vector-</a:t>
            </a:r>
            <a:r>
              <a:rPr sz="5000" spc="-10" dirty="0">
                <a:latin typeface="Arial MT"/>
                <a:cs typeface="Arial MT"/>
              </a:rPr>
              <a:t>likes.</a:t>
            </a:r>
            <a:endParaRPr sz="5000" dirty="0">
              <a:latin typeface="Arial MT"/>
              <a:cs typeface="Arial MT"/>
            </a:endParaRPr>
          </a:p>
          <a:p>
            <a:pPr marL="10309860" lvl="1" indent="-460375">
              <a:lnSpc>
                <a:spcPct val="100000"/>
              </a:lnSpc>
              <a:spcBef>
                <a:spcPts val="3070"/>
              </a:spcBef>
              <a:buClr>
                <a:srgbClr val="164F86"/>
              </a:buClr>
              <a:buSzPct val="70000"/>
              <a:buFont typeface="Microsoft Sans Serif"/>
              <a:buChar char="◉"/>
              <a:tabLst>
                <a:tab pos="10309860" algn="l"/>
              </a:tabLst>
            </a:pPr>
            <a:r>
              <a:rPr sz="5000" dirty="0">
                <a:latin typeface="Arial MT"/>
                <a:cs typeface="Arial MT"/>
              </a:rPr>
              <a:t>Potential</a:t>
            </a:r>
            <a:r>
              <a:rPr sz="5000" spc="254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collider</a:t>
            </a:r>
            <a:r>
              <a:rPr sz="5000" spc="254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signatures.</a:t>
            </a:r>
            <a:endParaRPr sz="5000" dirty="0">
              <a:latin typeface="Arial MT"/>
              <a:cs typeface="Arial MT"/>
            </a:endParaRPr>
          </a:p>
          <a:p>
            <a:pPr marL="10309860" marR="1938655" lvl="1" indent="-460375">
              <a:lnSpc>
                <a:spcPts val="5450"/>
              </a:lnSpc>
              <a:spcBef>
                <a:spcPts val="3760"/>
              </a:spcBef>
              <a:buClr>
                <a:srgbClr val="164F86"/>
              </a:buClr>
              <a:buSzPct val="70000"/>
              <a:buFont typeface="Microsoft Sans Serif"/>
              <a:buChar char="◉"/>
              <a:tabLst>
                <a:tab pos="10311765" algn="l"/>
              </a:tabLst>
            </a:pPr>
            <a:r>
              <a:rPr sz="5000" dirty="0">
                <a:latin typeface="Arial MT"/>
                <a:cs typeface="Arial MT"/>
              </a:rPr>
              <a:t>Leaves</a:t>
            </a:r>
            <a:r>
              <a:rPr sz="5000" spc="-114" dirty="0">
                <a:latin typeface="Arial MT"/>
                <a:cs typeface="Arial MT"/>
              </a:rPr>
              <a:t> </a:t>
            </a:r>
            <a:r>
              <a:rPr sz="5000" b="1" i="1" dirty="0">
                <a:latin typeface="Arial"/>
                <a:cs typeface="Arial"/>
              </a:rPr>
              <a:t>just</a:t>
            </a:r>
            <a:r>
              <a:rPr sz="5000" b="1" i="1" spc="-114" dirty="0">
                <a:latin typeface="Arial"/>
                <a:cs typeface="Arial"/>
              </a:rPr>
              <a:t> </a:t>
            </a:r>
            <a:r>
              <a:rPr sz="5000" dirty="0">
                <a:latin typeface="Arial MT"/>
                <a:cs typeface="Arial MT"/>
              </a:rPr>
              <a:t>the</a:t>
            </a:r>
            <a:r>
              <a:rPr sz="5000" spc="-110" dirty="0">
                <a:latin typeface="Arial MT"/>
                <a:cs typeface="Arial MT"/>
              </a:rPr>
              <a:t> </a:t>
            </a:r>
            <a:r>
              <a:rPr sz="5000" spc="65" dirty="0">
                <a:latin typeface="Arial MT"/>
                <a:cs typeface="Arial MT"/>
              </a:rPr>
              <a:t>3-</a:t>
            </a:r>
            <a:r>
              <a:rPr sz="5000" spc="85" dirty="0">
                <a:latin typeface="Arial MT"/>
                <a:cs typeface="Arial MT"/>
              </a:rPr>
              <a:t>SM 	</a:t>
            </a:r>
            <a:r>
              <a:rPr sz="5000" dirty="0">
                <a:latin typeface="Arial MT"/>
                <a:cs typeface="Arial MT"/>
              </a:rPr>
              <a:t>generations</a:t>
            </a:r>
            <a:r>
              <a:rPr sz="5000" spc="-5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as</a:t>
            </a:r>
            <a:r>
              <a:rPr sz="5000" spc="-55" dirty="0">
                <a:latin typeface="Arial MT"/>
                <a:cs typeface="Arial MT"/>
              </a:rPr>
              <a:t> </a:t>
            </a:r>
            <a:r>
              <a:rPr sz="5000" spc="-10" dirty="0">
                <a:latin typeface="Arial MT"/>
                <a:cs typeface="Arial MT"/>
              </a:rPr>
              <a:t>light.</a:t>
            </a:r>
            <a:endParaRPr sz="50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2123" y="431606"/>
            <a:ext cx="14483080" cy="1784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-1295" dirty="0"/>
              <a:t>Flavou</a:t>
            </a:r>
            <a:r>
              <a:rPr sz="11550" spc="-635" dirty="0"/>
              <a:t>r</a:t>
            </a:r>
            <a:r>
              <a:rPr sz="11550" spc="-760" dirty="0"/>
              <a:t> </a:t>
            </a:r>
            <a:r>
              <a:rPr sz="11550" spc="-1265" dirty="0"/>
              <a:t>Breakin</a:t>
            </a:r>
            <a:r>
              <a:rPr sz="11550" spc="-610" dirty="0"/>
              <a:t>g</a:t>
            </a:r>
            <a:r>
              <a:rPr sz="11550" spc="-760" dirty="0"/>
              <a:t> </a:t>
            </a:r>
            <a:r>
              <a:rPr sz="11550" spc="-1245" dirty="0"/>
              <a:t>Spurions</a:t>
            </a:r>
            <a:endParaRPr sz="1155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16</a:t>
            </a:fld>
            <a:endParaRPr spc="-35" dirty="0"/>
          </a:p>
        </p:txBody>
      </p:sp>
      <p:sp>
        <p:nvSpPr>
          <p:cNvPr id="4" name="object 4"/>
          <p:cNvSpPr txBox="1"/>
          <p:nvPr/>
        </p:nvSpPr>
        <p:spPr>
          <a:xfrm>
            <a:off x="1001743" y="6174264"/>
            <a:ext cx="18023840" cy="43928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153160">
              <a:lnSpc>
                <a:spcPct val="100000"/>
              </a:lnSpc>
              <a:spcBef>
                <a:spcPts val="114"/>
              </a:spcBef>
            </a:pPr>
            <a:r>
              <a:rPr sz="10950" spc="3875" dirty="0">
                <a:latin typeface="Cambria"/>
                <a:cs typeface="Cambria"/>
              </a:rPr>
              <a:t>ℒ</a:t>
            </a:r>
            <a:r>
              <a:rPr sz="10950" spc="610" dirty="0">
                <a:latin typeface="Cambria"/>
                <a:cs typeface="Cambria"/>
              </a:rPr>
              <a:t> </a:t>
            </a:r>
            <a:r>
              <a:rPr sz="10950" spc="-315" dirty="0">
                <a:latin typeface="Cambria"/>
                <a:cs typeface="Cambria"/>
              </a:rPr>
              <a:t>∼</a:t>
            </a:r>
            <a:r>
              <a:rPr sz="10950" spc="610" dirty="0">
                <a:latin typeface="Cambria"/>
                <a:cs typeface="Cambria"/>
              </a:rPr>
              <a:t> </a:t>
            </a:r>
            <a:r>
              <a:rPr sz="10950" i="1" spc="520" dirty="0">
                <a:latin typeface="Times New Roman"/>
                <a:cs typeface="Times New Roman"/>
              </a:rPr>
              <a:t>λ</a:t>
            </a:r>
            <a:r>
              <a:rPr sz="11625" i="1" spc="-75" baseline="29032" dirty="0">
                <a:latin typeface="Times New Roman"/>
                <a:cs typeface="Times New Roman"/>
              </a:rPr>
              <a:t>i</a:t>
            </a:r>
            <a:r>
              <a:rPr sz="11625" i="1" spc="892" baseline="29032" dirty="0">
                <a:latin typeface="Times New Roman"/>
                <a:cs typeface="Times New Roman"/>
              </a:rPr>
              <a:t>j</a:t>
            </a:r>
            <a:r>
              <a:rPr sz="10950" i="1" spc="-50" dirty="0">
                <a:latin typeface="Times New Roman"/>
                <a:cs typeface="Times New Roman"/>
              </a:rPr>
              <a:t>A</a:t>
            </a:r>
            <a:r>
              <a:rPr sz="10950" i="1" spc="-465" dirty="0">
                <a:latin typeface="Times New Roman"/>
                <a:cs typeface="Times New Roman"/>
              </a:rPr>
              <a:t>ψ</a:t>
            </a:r>
            <a:r>
              <a:rPr sz="11625" i="1" spc="-75" baseline="-19713" dirty="0">
                <a:latin typeface="Times New Roman"/>
                <a:cs typeface="Times New Roman"/>
              </a:rPr>
              <a:t>i</a:t>
            </a:r>
            <a:r>
              <a:rPr sz="10950" i="1" spc="-465" dirty="0">
                <a:latin typeface="Times New Roman"/>
                <a:cs typeface="Times New Roman"/>
              </a:rPr>
              <a:t>ψ</a:t>
            </a:r>
            <a:r>
              <a:rPr sz="11625" i="1" spc="-75" baseline="-19713" dirty="0">
                <a:latin typeface="Times New Roman"/>
                <a:cs typeface="Times New Roman"/>
              </a:rPr>
              <a:t>j</a:t>
            </a:r>
            <a:r>
              <a:rPr sz="11625" i="1" spc="712" baseline="-19713" dirty="0">
                <a:latin typeface="Times New Roman"/>
                <a:cs typeface="Times New Roman"/>
              </a:rPr>
              <a:t> </a:t>
            </a:r>
            <a:r>
              <a:rPr sz="10950" spc="1390" dirty="0">
                <a:latin typeface="Cambria"/>
                <a:cs typeface="Cambria"/>
              </a:rPr>
              <a:t>+</a:t>
            </a:r>
            <a:r>
              <a:rPr sz="10950" spc="10" dirty="0">
                <a:latin typeface="Cambria"/>
                <a:cs typeface="Cambria"/>
              </a:rPr>
              <a:t> </a:t>
            </a:r>
            <a:r>
              <a:rPr sz="10950" i="1" spc="-2450" dirty="0">
                <a:latin typeface="Times New Roman"/>
                <a:cs typeface="Times New Roman"/>
              </a:rPr>
              <a:t>λ</a:t>
            </a:r>
            <a:r>
              <a:rPr sz="16425" spc="-1320" baseline="12683" dirty="0">
                <a:latin typeface="Cambria"/>
                <a:cs typeface="Cambria"/>
              </a:rPr>
              <a:t>˜</a:t>
            </a:r>
            <a:r>
              <a:rPr sz="11625" i="1" spc="22" baseline="29032" dirty="0">
                <a:latin typeface="Times New Roman"/>
                <a:cs typeface="Times New Roman"/>
              </a:rPr>
              <a:t>i</a:t>
            </a:r>
            <a:r>
              <a:rPr sz="11625" i="1" spc="989" baseline="29032" dirty="0">
                <a:latin typeface="Times New Roman"/>
                <a:cs typeface="Times New Roman"/>
              </a:rPr>
              <a:t>j</a:t>
            </a:r>
            <a:r>
              <a:rPr sz="10950" i="1" spc="-4160" dirty="0">
                <a:latin typeface="Times New Roman"/>
                <a:cs typeface="Times New Roman"/>
              </a:rPr>
              <a:t>A</a:t>
            </a:r>
            <a:r>
              <a:rPr sz="16425" spc="802" baseline="12176" dirty="0">
                <a:latin typeface="Cambria"/>
                <a:cs typeface="Cambria"/>
              </a:rPr>
              <a:t>˜</a:t>
            </a:r>
            <a:r>
              <a:rPr sz="10950" i="1" spc="-400" dirty="0">
                <a:latin typeface="Times New Roman"/>
                <a:cs typeface="Times New Roman"/>
              </a:rPr>
              <a:t>ψ</a:t>
            </a:r>
            <a:r>
              <a:rPr sz="11625" i="1" spc="22" baseline="-19713" dirty="0">
                <a:latin typeface="Times New Roman"/>
                <a:cs typeface="Times New Roman"/>
              </a:rPr>
              <a:t>i</a:t>
            </a:r>
            <a:r>
              <a:rPr sz="10950" i="1" spc="-400" dirty="0">
                <a:latin typeface="Times New Roman"/>
                <a:cs typeface="Times New Roman"/>
              </a:rPr>
              <a:t>ψ</a:t>
            </a:r>
            <a:r>
              <a:rPr sz="11625" i="1" spc="22" baseline="-19713" dirty="0">
                <a:latin typeface="Times New Roman"/>
                <a:cs typeface="Times New Roman"/>
              </a:rPr>
              <a:t>j</a:t>
            </a:r>
            <a:endParaRPr sz="11625" baseline="-19713" dirty="0">
              <a:latin typeface="Times New Roman"/>
              <a:cs typeface="Times New Roman"/>
            </a:endParaRPr>
          </a:p>
          <a:p>
            <a:pPr marL="1412875" lvl="2" indent="-460375">
              <a:spcBef>
                <a:spcPts val="8985"/>
              </a:spcBef>
              <a:buClr>
                <a:srgbClr val="164F86"/>
              </a:buClr>
              <a:buSzPct val="70000"/>
              <a:buFont typeface="Microsoft Sans Serif"/>
              <a:buChar char="◉"/>
              <a:tabLst>
                <a:tab pos="498475" algn="l"/>
              </a:tabLst>
            </a:pPr>
            <a:r>
              <a:rPr sz="5000" b="1" i="1" dirty="0">
                <a:latin typeface="Arial"/>
                <a:cs typeface="Arial"/>
              </a:rPr>
              <a:t>Minimum</a:t>
            </a:r>
            <a:r>
              <a:rPr sz="5000" b="1" i="1" spc="20" dirty="0">
                <a:latin typeface="Arial"/>
                <a:cs typeface="Arial"/>
              </a:rPr>
              <a:t> </a:t>
            </a:r>
            <a:r>
              <a:rPr sz="5000" b="1" i="1" dirty="0">
                <a:latin typeface="Arial"/>
                <a:cs typeface="Arial"/>
              </a:rPr>
              <a:t>of</a:t>
            </a:r>
            <a:r>
              <a:rPr sz="5000" b="1" i="1" spc="25" dirty="0">
                <a:latin typeface="Arial"/>
                <a:cs typeface="Arial"/>
              </a:rPr>
              <a:t> </a:t>
            </a:r>
            <a:r>
              <a:rPr sz="5000" b="1" i="1" spc="85" dirty="0">
                <a:latin typeface="Arial"/>
                <a:cs typeface="Arial"/>
              </a:rPr>
              <a:t>two</a:t>
            </a:r>
            <a:r>
              <a:rPr sz="5000" b="1" i="1" spc="20" dirty="0">
                <a:latin typeface="Arial"/>
                <a:cs typeface="Arial"/>
              </a:rPr>
              <a:t> </a:t>
            </a:r>
            <a:r>
              <a:rPr sz="5000" spc="50" dirty="0">
                <a:latin typeface="Arial MT"/>
                <a:cs typeface="Arial MT"/>
              </a:rPr>
              <a:t>independent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spurions</a:t>
            </a:r>
            <a:r>
              <a:rPr sz="5000" spc="20" dirty="0">
                <a:latin typeface="Arial MT"/>
                <a:cs typeface="Arial MT"/>
              </a:rPr>
              <a:t> </a:t>
            </a:r>
            <a:r>
              <a:rPr sz="5000" spc="55" dirty="0">
                <a:latin typeface="Arial MT"/>
                <a:cs typeface="Arial MT"/>
              </a:rPr>
              <a:t>for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b="1" i="1" dirty="0">
                <a:latin typeface="Arial"/>
                <a:cs typeface="Arial"/>
              </a:rPr>
              <a:t>misaligned</a:t>
            </a:r>
            <a:r>
              <a:rPr sz="5000" b="1" i="1" spc="20" dirty="0">
                <a:latin typeface="Arial"/>
                <a:cs typeface="Arial"/>
              </a:rPr>
              <a:t> </a:t>
            </a:r>
            <a:r>
              <a:rPr sz="5000" spc="-20" dirty="0">
                <a:latin typeface="Arial MT"/>
                <a:cs typeface="Arial MT"/>
              </a:rPr>
              <a:t>CKM.</a:t>
            </a:r>
            <a:endParaRPr sz="5000" dirty="0">
              <a:latin typeface="Arial MT"/>
              <a:cs typeface="Arial MT"/>
            </a:endParaRPr>
          </a:p>
        </p:txBody>
      </p: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F9F35379-ACE0-8772-A02B-34955916F457}"/>
              </a:ext>
            </a:extLst>
          </p:cNvPr>
          <p:cNvGraphicFramePr/>
          <p:nvPr/>
        </p:nvGraphicFramePr>
        <p:xfrm>
          <a:off x="819609" y="2531953"/>
          <a:ext cx="17860010" cy="2658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1650" y="562328"/>
            <a:ext cx="15698344" cy="17302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-1425" dirty="0"/>
              <a:t>Th</a:t>
            </a:r>
            <a:r>
              <a:rPr sz="11550" spc="-765" dirty="0"/>
              <a:t>e</a:t>
            </a:r>
            <a:r>
              <a:rPr sz="11550" spc="375" dirty="0"/>
              <a:t> </a:t>
            </a:r>
            <a:r>
              <a:rPr sz="11550" spc="-1000" dirty="0"/>
              <a:t>Higg</a:t>
            </a:r>
            <a:r>
              <a:rPr sz="11550" spc="-375" dirty="0"/>
              <a:t>s</a:t>
            </a:r>
            <a:r>
              <a:rPr sz="11550" spc="-785" dirty="0"/>
              <a:t> </a:t>
            </a:r>
            <a:r>
              <a:rPr sz="11550" spc="-1265" dirty="0"/>
              <a:t>Sector</a:t>
            </a:r>
            <a:endParaRPr sz="11550" dirty="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12"/>
          </p:nvPr>
        </p:nvSpPr>
        <p:spPr>
          <a:xfrm>
            <a:off x="791600" y="1317566"/>
            <a:ext cx="1337337" cy="475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endParaRPr spc="-35" dirty="0"/>
          </a:p>
        </p:txBody>
      </p:sp>
      <p:sp>
        <p:nvSpPr>
          <p:cNvPr id="4" name="object 4"/>
          <p:cNvSpPr txBox="1"/>
          <p:nvPr/>
        </p:nvSpPr>
        <p:spPr>
          <a:xfrm>
            <a:off x="3558000" y="6785710"/>
            <a:ext cx="774065" cy="1269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150" i="1" spc="-50" dirty="0">
                <a:latin typeface="Times New Roman"/>
                <a:cs typeface="Times New Roman"/>
              </a:rPr>
              <a:t>H</a:t>
            </a:r>
            <a:endParaRPr sz="81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62625" y="6686538"/>
            <a:ext cx="1251585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-325" dirty="0">
                <a:latin typeface="Cambria"/>
                <a:cs typeface="Cambria"/>
              </a:rPr>
              <a:t>(34)</a:t>
            </a:r>
            <a:endParaRPr sz="5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4823" y="7524746"/>
            <a:ext cx="945515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i="1" spc="40" dirty="0">
                <a:latin typeface="Times New Roman"/>
                <a:cs typeface="Times New Roman"/>
              </a:rPr>
              <a:t>u</a:t>
            </a:r>
            <a:r>
              <a:rPr sz="5800" spc="40" dirty="0">
                <a:latin typeface="Cambria"/>
                <a:cs typeface="Cambria"/>
              </a:rPr>
              <a:t>,</a:t>
            </a:r>
            <a:r>
              <a:rPr sz="5800" i="1" spc="40" dirty="0">
                <a:latin typeface="Times New Roman"/>
                <a:cs typeface="Times New Roman"/>
              </a:rPr>
              <a:t>d</a:t>
            </a:r>
            <a:endParaRPr sz="5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93756" y="7345484"/>
            <a:ext cx="4953000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85010" algn="l"/>
                <a:tab pos="4572000" algn="l"/>
              </a:tabLst>
            </a:pPr>
            <a:r>
              <a:rPr sz="5800" spc="-375" dirty="0">
                <a:latin typeface="Cambria"/>
                <a:cs typeface="Cambria"/>
              </a:rPr>
              <a:t>3</a:t>
            </a:r>
            <a:r>
              <a:rPr sz="5800" dirty="0">
                <a:latin typeface="Cambria"/>
                <a:cs typeface="Cambria"/>
              </a:rPr>
              <a:t>	</a:t>
            </a:r>
            <a:r>
              <a:rPr sz="5800" i="1" spc="30" dirty="0">
                <a:latin typeface="Times New Roman"/>
                <a:cs typeface="Times New Roman"/>
              </a:rPr>
              <a:t>U</a:t>
            </a:r>
            <a:r>
              <a:rPr sz="5800" spc="30" dirty="0">
                <a:latin typeface="Cambria"/>
                <a:cs typeface="Cambria"/>
              </a:rPr>
              <a:t>,</a:t>
            </a:r>
            <a:r>
              <a:rPr sz="5800" i="1" spc="30" dirty="0">
                <a:latin typeface="Times New Roman"/>
                <a:cs typeface="Times New Roman"/>
              </a:rPr>
              <a:t>D</a:t>
            </a:r>
            <a:r>
              <a:rPr sz="5800" i="1" dirty="0">
                <a:latin typeface="Times New Roman"/>
                <a:cs typeface="Times New Roman"/>
              </a:rPr>
              <a:t>	</a:t>
            </a:r>
            <a:r>
              <a:rPr sz="5800" spc="-375" dirty="0">
                <a:latin typeface="Cambria"/>
                <a:cs typeface="Cambria"/>
              </a:rPr>
              <a:t>4</a:t>
            </a:r>
            <a:endParaRPr sz="58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76749" y="6785710"/>
            <a:ext cx="9215755" cy="1269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495425" algn="l"/>
                <a:tab pos="4987925" algn="l"/>
                <a:tab pos="7148830" algn="l"/>
              </a:tabLst>
            </a:pPr>
            <a:r>
              <a:rPr sz="8150" spc="-50" dirty="0">
                <a:latin typeface="Cambria"/>
                <a:cs typeface="Cambria"/>
              </a:rPr>
              <a:t>~</a:t>
            </a:r>
            <a:r>
              <a:rPr sz="8150" dirty="0">
                <a:latin typeface="Cambria"/>
                <a:cs typeface="Cambria"/>
              </a:rPr>
              <a:t>	[</a:t>
            </a:r>
            <a:r>
              <a:rPr sz="8150" i="1" dirty="0">
                <a:latin typeface="Times New Roman"/>
                <a:cs typeface="Times New Roman"/>
              </a:rPr>
              <a:t>Q</a:t>
            </a:r>
            <a:r>
              <a:rPr sz="8150" dirty="0">
                <a:latin typeface="Cambria"/>
                <a:cs typeface="Cambria"/>
              </a:rPr>
              <a:t>Ω</a:t>
            </a:r>
            <a:r>
              <a:rPr sz="8150" i="1" dirty="0">
                <a:latin typeface="Times New Roman"/>
                <a:cs typeface="Times New Roman"/>
              </a:rPr>
              <a:t>ψ</a:t>
            </a:r>
            <a:r>
              <a:rPr sz="8150" i="1" spc="620" dirty="0">
                <a:latin typeface="Times New Roman"/>
                <a:cs typeface="Times New Roman"/>
              </a:rPr>
              <a:t> </a:t>
            </a:r>
            <a:r>
              <a:rPr sz="8150" spc="-50" dirty="0">
                <a:latin typeface="Cambria"/>
                <a:cs typeface="Cambria"/>
              </a:rPr>
              <a:t>]</a:t>
            </a:r>
            <a:r>
              <a:rPr sz="8150" dirty="0">
                <a:latin typeface="Cambria"/>
                <a:cs typeface="Cambria"/>
              </a:rPr>
              <a:t>	</a:t>
            </a:r>
            <a:r>
              <a:rPr sz="8150" spc="-25" dirty="0">
                <a:latin typeface="Cambria"/>
                <a:cs typeface="Cambria"/>
              </a:rPr>
              <a:t>[</a:t>
            </a:r>
            <a:r>
              <a:rPr sz="8150" i="1" spc="-25" dirty="0">
                <a:latin typeface="Times New Roman"/>
                <a:cs typeface="Times New Roman"/>
              </a:rPr>
              <a:t>ψ</a:t>
            </a:r>
            <a:r>
              <a:rPr sz="8150" i="1" dirty="0">
                <a:latin typeface="Times New Roman"/>
                <a:cs typeface="Times New Roman"/>
              </a:rPr>
              <a:t>	</a:t>
            </a:r>
            <a:r>
              <a:rPr sz="8150" spc="95" dirty="0">
                <a:latin typeface="Cambria"/>
                <a:cs typeface="Cambria"/>
              </a:rPr>
              <a:t>Ω</a:t>
            </a:r>
            <a:r>
              <a:rPr sz="8150" i="1" spc="95" dirty="0">
                <a:latin typeface="Times New Roman"/>
                <a:cs typeface="Times New Roman"/>
              </a:rPr>
              <a:t>ψ</a:t>
            </a:r>
            <a:r>
              <a:rPr sz="8150" i="1" spc="565" dirty="0">
                <a:latin typeface="Times New Roman"/>
                <a:cs typeface="Times New Roman"/>
              </a:rPr>
              <a:t> </a:t>
            </a:r>
            <a:r>
              <a:rPr sz="8150" spc="-50" dirty="0">
                <a:latin typeface="Cambria"/>
                <a:cs typeface="Cambria"/>
              </a:rPr>
              <a:t>]</a:t>
            </a:r>
            <a:endParaRPr sz="815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74781" y="6990960"/>
            <a:ext cx="8702675" cy="1269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204200" algn="l"/>
              </a:tabLst>
            </a:pPr>
            <a:r>
              <a:rPr sz="8150" spc="-50" dirty="0">
                <a:latin typeface="Sitka Small"/>
                <a:cs typeface="Sitka Small"/>
              </a:rPr>
              <a:t>(</a:t>
            </a:r>
            <a:r>
              <a:rPr sz="8150" dirty="0">
                <a:latin typeface="Sitka Small"/>
                <a:cs typeface="Sitka Small"/>
              </a:rPr>
              <a:t>	</a:t>
            </a:r>
            <a:r>
              <a:rPr sz="8150" spc="-50" dirty="0">
                <a:latin typeface="Sitka Small"/>
                <a:cs typeface="Sitka Small"/>
              </a:rPr>
              <a:t>)</a:t>
            </a:r>
            <a:endParaRPr sz="8150">
              <a:latin typeface="Sitka Small"/>
              <a:cs typeface="Sitka Smal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74394" y="8362450"/>
            <a:ext cx="16865600" cy="150368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481965" marR="5080" indent="-469900">
              <a:lnSpc>
                <a:spcPts val="5510"/>
              </a:lnSpc>
              <a:spcBef>
                <a:spcPts val="80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83870" algn="l"/>
              </a:tabLst>
            </a:pPr>
            <a:r>
              <a:rPr sz="5100" spc="-254" dirty="0">
                <a:latin typeface="Arial MT"/>
                <a:cs typeface="Arial MT"/>
              </a:rPr>
              <a:t>We</a:t>
            </a:r>
            <a:r>
              <a:rPr sz="5100" dirty="0">
                <a:latin typeface="Arial MT"/>
                <a:cs typeface="Arial MT"/>
              </a:rPr>
              <a:t> </a:t>
            </a:r>
            <a:r>
              <a:rPr sz="5100" spc="65" dirty="0">
                <a:latin typeface="Arial MT"/>
                <a:cs typeface="Arial MT"/>
              </a:rPr>
              <a:t>follow</a:t>
            </a:r>
            <a:r>
              <a:rPr sz="5100" dirty="0">
                <a:latin typeface="Arial MT"/>
                <a:cs typeface="Arial MT"/>
              </a:rPr>
              <a:t> the original paper and assume a </a:t>
            </a:r>
            <a:r>
              <a:rPr sz="5100" spc="90" dirty="0">
                <a:latin typeface="Arial MT"/>
                <a:cs typeface="Arial MT"/>
              </a:rPr>
              <a:t>3-</a:t>
            </a:r>
            <a:r>
              <a:rPr sz="5100" spc="60" dirty="0">
                <a:latin typeface="Arial MT"/>
                <a:cs typeface="Arial MT"/>
              </a:rPr>
              <a:t>4 	</a:t>
            </a:r>
            <a:r>
              <a:rPr sz="5100" dirty="0">
                <a:latin typeface="Arial MT"/>
                <a:cs typeface="Arial MT"/>
              </a:rPr>
              <a:t>(top+vector-</a:t>
            </a:r>
            <a:r>
              <a:rPr sz="5100" spc="-10" dirty="0">
                <a:latin typeface="Arial MT"/>
                <a:cs typeface="Arial MT"/>
              </a:rPr>
              <a:t>like)</a:t>
            </a:r>
            <a:r>
              <a:rPr sz="5100" spc="110" dirty="0">
                <a:latin typeface="Arial MT"/>
                <a:cs typeface="Arial MT"/>
              </a:rPr>
              <a:t> </a:t>
            </a:r>
            <a:r>
              <a:rPr sz="5100" spc="75" dirty="0">
                <a:latin typeface="Arial MT"/>
                <a:cs typeface="Arial MT"/>
              </a:rPr>
              <a:t>composite</a:t>
            </a:r>
            <a:r>
              <a:rPr sz="5100" spc="114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Higgs</a:t>
            </a:r>
            <a:r>
              <a:rPr sz="5100" spc="114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sector</a:t>
            </a:r>
            <a:r>
              <a:rPr sz="5100" spc="114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(type-II</a:t>
            </a:r>
            <a:r>
              <a:rPr sz="5100" spc="114" dirty="0">
                <a:latin typeface="Arial MT"/>
                <a:cs typeface="Arial MT"/>
              </a:rPr>
              <a:t> </a:t>
            </a:r>
            <a:r>
              <a:rPr sz="5100" spc="-10" dirty="0">
                <a:latin typeface="Arial MT"/>
                <a:cs typeface="Arial MT"/>
              </a:rPr>
              <a:t>2HDM).</a:t>
            </a:r>
            <a:endParaRPr sz="5100" dirty="0">
              <a:latin typeface="Arial MT"/>
              <a:cs typeface="Arial MT"/>
            </a:endParaRPr>
          </a:p>
        </p:txBody>
      </p:sp>
      <p:graphicFrame>
        <p:nvGraphicFramePr>
          <p:cNvPr id="13" name="object 3">
            <a:extLst>
              <a:ext uri="{FF2B5EF4-FFF2-40B4-BE49-F238E27FC236}">
                <a16:creationId xmlns:a16="http://schemas.microsoft.com/office/drawing/2014/main" id="{B566DABC-0932-5FFB-6674-3D5FBDA326AC}"/>
              </a:ext>
            </a:extLst>
          </p:cNvPr>
          <p:cNvGraphicFramePr/>
          <p:nvPr/>
        </p:nvGraphicFramePr>
        <p:xfrm>
          <a:off x="751237" y="2609834"/>
          <a:ext cx="16386810" cy="3541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0847" y="736427"/>
            <a:ext cx="14695001" cy="211228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-1270" dirty="0"/>
              <a:t>Proto</a:t>
            </a:r>
            <a:r>
              <a:rPr sz="11550" spc="-615" dirty="0"/>
              <a:t>n</a:t>
            </a:r>
            <a:r>
              <a:rPr sz="11550" spc="-775" dirty="0"/>
              <a:t> </a:t>
            </a:r>
            <a:r>
              <a:rPr sz="11550" spc="-1490" dirty="0"/>
              <a:t>Decay</a:t>
            </a:r>
            <a:endParaRPr sz="1155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xfrm>
            <a:off x="791600" y="1317566"/>
            <a:ext cx="1337337" cy="475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endParaRPr spc="-3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4689" y="1997075"/>
            <a:ext cx="7966018" cy="818366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36650" y="5292784"/>
            <a:ext cx="7726680" cy="469900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507365" marR="149860" indent="-469900">
              <a:lnSpc>
                <a:spcPts val="5510"/>
              </a:lnSpc>
              <a:spcBef>
                <a:spcPts val="80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509270" algn="l"/>
              </a:tabLst>
            </a:pPr>
            <a:r>
              <a:rPr sz="5100" spc="0" baseline="0" dirty="0">
                <a:latin typeface="Arial MT"/>
                <a:cs typeface="Arial MT"/>
              </a:rPr>
              <a:t>Vevs turn d = 8 scalar matching into d = 6 proton decay.</a:t>
            </a:r>
            <a:endParaRPr sz="5100" dirty="0">
              <a:latin typeface="Arial MT"/>
              <a:cs typeface="Arial MT"/>
            </a:endParaRPr>
          </a:p>
          <a:p>
            <a:pPr marL="507365" marR="30480" indent="-469900">
              <a:lnSpc>
                <a:spcPts val="5510"/>
              </a:lnSpc>
              <a:spcBef>
                <a:spcPts val="3704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509270" algn="l"/>
              </a:tabLst>
            </a:pPr>
            <a:r>
              <a:rPr sz="5100" dirty="0">
                <a:latin typeface="Arial MT"/>
                <a:cs typeface="Arial MT"/>
              </a:rPr>
              <a:t>Controlled</a:t>
            </a:r>
            <a:r>
              <a:rPr sz="5100" spc="35" dirty="0">
                <a:latin typeface="Arial MT"/>
                <a:cs typeface="Arial MT"/>
              </a:rPr>
              <a:t> </a:t>
            </a:r>
            <a:r>
              <a:rPr sz="5100" spc="80" dirty="0">
                <a:latin typeface="Arial MT"/>
                <a:cs typeface="Arial MT"/>
              </a:rPr>
              <a:t>by</a:t>
            </a:r>
            <a:r>
              <a:rPr sz="5100" spc="4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vevs</a:t>
            </a:r>
            <a:r>
              <a:rPr sz="5100" spc="4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in</a:t>
            </a:r>
            <a:r>
              <a:rPr sz="5100" spc="40" dirty="0">
                <a:latin typeface="Arial MT"/>
                <a:cs typeface="Arial MT"/>
              </a:rPr>
              <a:t> </a:t>
            </a:r>
            <a:r>
              <a:rPr sz="5100" spc="-25" dirty="0">
                <a:latin typeface="Arial MT"/>
                <a:cs typeface="Arial MT"/>
              </a:rPr>
              <a:t>the 	</a:t>
            </a:r>
            <a:r>
              <a:rPr sz="5100" spc="-10" dirty="0">
                <a:latin typeface="Arial MT"/>
                <a:cs typeface="Arial MT"/>
              </a:rPr>
              <a:t>theory.</a:t>
            </a:r>
            <a:endParaRPr sz="5100" dirty="0">
              <a:latin typeface="Arial MT"/>
              <a:cs typeface="Arial MT"/>
            </a:endParaRPr>
          </a:p>
          <a:p>
            <a:pPr marL="508000" indent="-469900">
              <a:lnSpc>
                <a:spcPct val="100000"/>
              </a:lnSpc>
              <a:spcBef>
                <a:spcPts val="2965"/>
              </a:spcBef>
              <a:buClr>
                <a:srgbClr val="164F86"/>
              </a:buClr>
              <a:buSzPct val="57723"/>
              <a:buFont typeface="Microsoft Sans Serif"/>
              <a:buChar char="◉"/>
              <a:tabLst>
                <a:tab pos="508000" algn="l"/>
                <a:tab pos="1832610" algn="l"/>
                <a:tab pos="4536440" algn="l"/>
              </a:tabLst>
            </a:pPr>
            <a:r>
              <a:rPr sz="6150" spc="-335" dirty="0">
                <a:latin typeface="Cambria"/>
                <a:cs typeface="Cambria"/>
              </a:rPr>
              <a:t>10</a:t>
            </a:r>
            <a:r>
              <a:rPr sz="6525" spc="-502" baseline="29374" dirty="0">
                <a:latin typeface="Cambria"/>
                <a:cs typeface="Cambria"/>
              </a:rPr>
              <a:t>5</a:t>
            </a:r>
            <a:r>
              <a:rPr sz="6525" baseline="29374" dirty="0">
                <a:latin typeface="Cambria"/>
                <a:cs typeface="Cambria"/>
              </a:rPr>
              <a:t>	</a:t>
            </a:r>
            <a:r>
              <a:rPr sz="6150" spc="105" dirty="0">
                <a:latin typeface="Cambria"/>
                <a:cs typeface="Cambria"/>
              </a:rPr>
              <a:t>TeV</a:t>
            </a:r>
            <a:r>
              <a:rPr sz="6150" spc="370" dirty="0">
                <a:latin typeface="Cambria"/>
                <a:cs typeface="Cambria"/>
              </a:rPr>
              <a:t> </a:t>
            </a:r>
            <a:r>
              <a:rPr sz="6150" spc="515" dirty="0">
                <a:latin typeface="Cambria"/>
                <a:cs typeface="Cambria"/>
              </a:rPr>
              <a:t>→</a:t>
            </a:r>
            <a:r>
              <a:rPr sz="6150" dirty="0">
                <a:latin typeface="Cambria"/>
                <a:cs typeface="Cambria"/>
              </a:rPr>
              <a:t>	</a:t>
            </a:r>
            <a:r>
              <a:rPr sz="5100" spc="-10" dirty="0">
                <a:latin typeface="Arial MT"/>
                <a:cs typeface="Arial MT"/>
              </a:rPr>
              <a:t>Flavour!</a:t>
            </a:r>
            <a:endParaRPr sz="51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606308" y="1582420"/>
            <a:ext cx="4424045" cy="829310"/>
          </a:xfrm>
          <a:prstGeom prst="rect">
            <a:avLst/>
          </a:prstGeom>
          <a:solidFill>
            <a:srgbClr val="3C63A3"/>
          </a:solidFill>
        </p:spPr>
        <p:txBody>
          <a:bodyPr vert="horz" wrap="square" lIns="0" tIns="6985" rIns="0" bIns="0" rtlCol="0">
            <a:spAutoFit/>
          </a:bodyPr>
          <a:lstStyle/>
          <a:p>
            <a:pPr marL="562610" marR="60960" indent="-494030">
              <a:lnSpc>
                <a:spcPct val="107500"/>
              </a:lnSpc>
              <a:spcBef>
                <a:spcPts val="55"/>
              </a:spcBef>
              <a:tabLst>
                <a:tab pos="1152525" algn="l"/>
                <a:tab pos="1871980" algn="l"/>
                <a:tab pos="3275329" algn="l"/>
              </a:tabLst>
            </a:pPr>
            <a:r>
              <a:rPr sz="2300" spc="240" dirty="0">
                <a:solidFill>
                  <a:srgbClr val="FFFFFF"/>
                </a:solidFill>
                <a:latin typeface="Arial MT"/>
                <a:cs typeface="Arial MT"/>
              </a:rPr>
              <a:t>ASSI,</a:t>
            </a:r>
            <a:r>
              <a:rPr sz="23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2300" spc="275" dirty="0">
                <a:solidFill>
                  <a:srgbClr val="FFFFFF"/>
                </a:solidFill>
                <a:latin typeface="Arial MT"/>
                <a:cs typeface="Arial MT"/>
              </a:rPr>
              <a:t>DOBRESCU</a:t>
            </a:r>
            <a:r>
              <a:rPr sz="23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2300" spc="229" dirty="0">
                <a:solidFill>
                  <a:srgbClr val="FFFFFF"/>
                </a:solidFill>
                <a:latin typeface="Arial MT"/>
                <a:cs typeface="Arial MT"/>
              </a:rPr>
              <a:t>(2022) ARXI</a:t>
            </a:r>
            <a:r>
              <a:rPr sz="2300" spc="-2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300" spc="15" dirty="0">
                <a:solidFill>
                  <a:srgbClr val="FFFFFF"/>
                </a:solidFill>
                <a:latin typeface="Arial MT"/>
                <a:cs typeface="Arial MT"/>
              </a:rPr>
              <a:t>V:</a:t>
            </a:r>
            <a:r>
              <a:rPr sz="23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2300" spc="300" dirty="0">
                <a:solidFill>
                  <a:srgbClr val="FFFFFF"/>
                </a:solidFill>
                <a:latin typeface="Arial MT"/>
                <a:cs typeface="Arial MT"/>
              </a:rPr>
              <a:t>2211.02211 </a:t>
            </a:r>
            <a:endParaRPr sz="2300" dirty="0">
              <a:latin typeface="Arial MT"/>
              <a:cs typeface="Arial MT"/>
            </a:endParaRPr>
          </a:p>
        </p:txBody>
      </p:sp>
      <p:pic>
        <p:nvPicPr>
          <p:cNvPr id="8" name="Physics correction 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97544" y="3758788"/>
            <a:ext cx="8190976" cy="135869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99939" y="7833731"/>
            <a:ext cx="1330325" cy="1325245"/>
            <a:chOff x="1999939" y="7833731"/>
            <a:chExt cx="1330325" cy="1325245"/>
          </a:xfrm>
        </p:grpSpPr>
        <p:sp>
          <p:nvSpPr>
            <p:cNvPr id="3" name="object 3"/>
            <p:cNvSpPr/>
            <p:nvPr/>
          </p:nvSpPr>
          <p:spPr>
            <a:xfrm>
              <a:off x="1999939" y="7833731"/>
              <a:ext cx="1330325" cy="1325245"/>
            </a:xfrm>
            <a:custGeom>
              <a:avLst/>
              <a:gdLst/>
              <a:ahLst/>
              <a:cxnLst/>
              <a:rect l="l" t="t" r="r" b="b"/>
              <a:pathLst>
                <a:path w="1330325" h="1325245">
                  <a:moveTo>
                    <a:pt x="1287918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1282935"/>
                  </a:lnTo>
                  <a:lnTo>
                    <a:pt x="3291" y="1299238"/>
                  </a:lnTo>
                  <a:lnTo>
                    <a:pt x="12267" y="1312551"/>
                  </a:lnTo>
                  <a:lnTo>
                    <a:pt x="25580" y="1321527"/>
                  </a:lnTo>
                  <a:lnTo>
                    <a:pt x="41883" y="1324819"/>
                  </a:lnTo>
                  <a:lnTo>
                    <a:pt x="1287918" y="1324819"/>
                  </a:lnTo>
                  <a:lnTo>
                    <a:pt x="1304221" y="1321527"/>
                  </a:lnTo>
                  <a:lnTo>
                    <a:pt x="1317534" y="1312551"/>
                  </a:lnTo>
                  <a:lnTo>
                    <a:pt x="1326510" y="1299238"/>
                  </a:lnTo>
                  <a:lnTo>
                    <a:pt x="1329802" y="1282935"/>
                  </a:lnTo>
                  <a:lnTo>
                    <a:pt x="1329802" y="41883"/>
                  </a:lnTo>
                  <a:lnTo>
                    <a:pt x="1326510" y="25580"/>
                  </a:lnTo>
                  <a:lnTo>
                    <a:pt x="1317534" y="12267"/>
                  </a:lnTo>
                  <a:lnTo>
                    <a:pt x="1304221" y="3291"/>
                  </a:lnTo>
                  <a:lnTo>
                    <a:pt x="1287918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5325" y="8172660"/>
              <a:ext cx="842010" cy="647065"/>
            </a:xfrm>
            <a:custGeom>
              <a:avLst/>
              <a:gdLst/>
              <a:ahLst/>
              <a:cxnLst/>
              <a:rect l="l" t="t" r="r" b="b"/>
              <a:pathLst>
                <a:path w="842010" h="647065">
                  <a:moveTo>
                    <a:pt x="110495" y="234270"/>
                  </a:moveTo>
                  <a:lnTo>
                    <a:pt x="0" y="344424"/>
                  </a:lnTo>
                  <a:lnTo>
                    <a:pt x="303473" y="646960"/>
                  </a:lnTo>
                  <a:lnTo>
                    <a:pt x="524465" y="426651"/>
                  </a:lnTo>
                  <a:lnTo>
                    <a:pt x="303473" y="426651"/>
                  </a:lnTo>
                  <a:lnTo>
                    <a:pt x="110495" y="234270"/>
                  </a:lnTo>
                  <a:close/>
                </a:path>
                <a:path w="842010" h="647065">
                  <a:moveTo>
                    <a:pt x="731449" y="0"/>
                  </a:moveTo>
                  <a:lnTo>
                    <a:pt x="303473" y="426651"/>
                  </a:lnTo>
                  <a:lnTo>
                    <a:pt x="524465" y="426651"/>
                  </a:lnTo>
                  <a:lnTo>
                    <a:pt x="841945" y="110154"/>
                  </a:lnTo>
                  <a:lnTo>
                    <a:pt x="731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999939" y="4991868"/>
            <a:ext cx="1330325" cy="1325245"/>
            <a:chOff x="1999939" y="4991868"/>
            <a:chExt cx="1330325" cy="1325245"/>
          </a:xfrm>
        </p:grpSpPr>
        <p:sp>
          <p:nvSpPr>
            <p:cNvPr id="6" name="object 6"/>
            <p:cNvSpPr/>
            <p:nvPr/>
          </p:nvSpPr>
          <p:spPr>
            <a:xfrm>
              <a:off x="1999939" y="4991868"/>
              <a:ext cx="1330325" cy="1325245"/>
            </a:xfrm>
            <a:custGeom>
              <a:avLst/>
              <a:gdLst/>
              <a:ahLst/>
              <a:cxnLst/>
              <a:rect l="l" t="t" r="r" b="b"/>
              <a:pathLst>
                <a:path w="1330325" h="1325245">
                  <a:moveTo>
                    <a:pt x="1287918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1282934"/>
                  </a:lnTo>
                  <a:lnTo>
                    <a:pt x="3291" y="1299237"/>
                  </a:lnTo>
                  <a:lnTo>
                    <a:pt x="12267" y="1312551"/>
                  </a:lnTo>
                  <a:lnTo>
                    <a:pt x="25580" y="1321526"/>
                  </a:lnTo>
                  <a:lnTo>
                    <a:pt x="41883" y="1324818"/>
                  </a:lnTo>
                  <a:lnTo>
                    <a:pt x="1287918" y="1324818"/>
                  </a:lnTo>
                  <a:lnTo>
                    <a:pt x="1304221" y="1321526"/>
                  </a:lnTo>
                  <a:lnTo>
                    <a:pt x="1317534" y="1312551"/>
                  </a:lnTo>
                  <a:lnTo>
                    <a:pt x="1326510" y="1299237"/>
                  </a:lnTo>
                  <a:lnTo>
                    <a:pt x="1329802" y="1282934"/>
                  </a:lnTo>
                  <a:lnTo>
                    <a:pt x="1329802" y="41883"/>
                  </a:lnTo>
                  <a:lnTo>
                    <a:pt x="1326510" y="25580"/>
                  </a:lnTo>
                  <a:lnTo>
                    <a:pt x="1317534" y="12267"/>
                  </a:lnTo>
                  <a:lnTo>
                    <a:pt x="1304221" y="3291"/>
                  </a:lnTo>
                  <a:lnTo>
                    <a:pt x="1287918" y="0"/>
                  </a:lnTo>
                  <a:close/>
                </a:path>
              </a:pathLst>
            </a:custGeom>
            <a:solidFill>
              <a:srgbClr val="3161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45325" y="5330798"/>
              <a:ext cx="842010" cy="647065"/>
            </a:xfrm>
            <a:custGeom>
              <a:avLst/>
              <a:gdLst/>
              <a:ahLst/>
              <a:cxnLst/>
              <a:rect l="l" t="t" r="r" b="b"/>
              <a:pathLst>
                <a:path w="842010" h="647064">
                  <a:moveTo>
                    <a:pt x="110495" y="234269"/>
                  </a:moveTo>
                  <a:lnTo>
                    <a:pt x="0" y="344423"/>
                  </a:lnTo>
                  <a:lnTo>
                    <a:pt x="303473" y="646959"/>
                  </a:lnTo>
                  <a:lnTo>
                    <a:pt x="524465" y="426650"/>
                  </a:lnTo>
                  <a:lnTo>
                    <a:pt x="303473" y="426650"/>
                  </a:lnTo>
                  <a:lnTo>
                    <a:pt x="110495" y="234269"/>
                  </a:lnTo>
                  <a:close/>
                </a:path>
                <a:path w="842010" h="647064">
                  <a:moveTo>
                    <a:pt x="731449" y="0"/>
                  </a:moveTo>
                  <a:lnTo>
                    <a:pt x="303473" y="426650"/>
                  </a:lnTo>
                  <a:lnTo>
                    <a:pt x="524465" y="426650"/>
                  </a:lnTo>
                  <a:lnTo>
                    <a:pt x="841945" y="110153"/>
                  </a:lnTo>
                  <a:lnTo>
                    <a:pt x="731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0" y="0"/>
            <a:ext cx="20104100" cy="440055"/>
          </a:xfrm>
          <a:custGeom>
            <a:avLst/>
            <a:gdLst/>
            <a:ahLst/>
            <a:cxnLst/>
            <a:rect l="l" t="t" r="r" b="b"/>
            <a:pathLst>
              <a:path w="20104100" h="440055">
                <a:moveTo>
                  <a:pt x="20104099" y="0"/>
                </a:moveTo>
                <a:lnTo>
                  <a:pt x="0" y="0"/>
                </a:lnTo>
                <a:lnTo>
                  <a:pt x="0" y="439777"/>
                </a:lnTo>
                <a:lnTo>
                  <a:pt x="20104099" y="439777"/>
                </a:lnTo>
                <a:lnTo>
                  <a:pt x="20104099" y="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261711" y="4795338"/>
            <a:ext cx="5912256" cy="2306338"/>
            <a:chOff x="2261711" y="4795338"/>
            <a:chExt cx="5912256" cy="2306338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4795338"/>
              <a:ext cx="5562202" cy="157063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18217" y="4991868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5531044"/>
              <a:ext cx="5562202" cy="157063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518217" y="572757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4795338"/>
              <a:ext cx="5562202" cy="157063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518217" y="5192048"/>
              <a:ext cx="3049270" cy="38910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r>
                <a:rPr lang="en-US" dirty="0"/>
                <a:t>   YUKAWA STRUCTURES</a:t>
              </a:r>
              <a:endParaRPr dirty="0"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711" y="5531044"/>
              <a:ext cx="5912256" cy="157063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518217" y="5970070"/>
              <a:ext cx="3399790" cy="346784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r>
                <a:rPr lang="en-US" dirty="0"/>
                <a:t>       FITTING THE DATA</a:t>
              </a:r>
              <a:endParaRPr dirty="0"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61711" y="7637202"/>
            <a:ext cx="6508115" cy="2302510"/>
            <a:chOff x="2261711" y="7637202"/>
            <a:chExt cx="6508115" cy="230251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7637202"/>
              <a:ext cx="5562202" cy="157063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518217" y="7833732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8368654"/>
              <a:ext cx="5562202" cy="157063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518217" y="856518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711" y="7637202"/>
              <a:ext cx="5466270" cy="157063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518217" y="7833732"/>
              <a:ext cx="2953385" cy="589280"/>
            </a:xfrm>
            <a:custGeom>
              <a:avLst/>
              <a:gdLst/>
              <a:ahLst/>
              <a:cxnLst/>
              <a:rect l="l" t="t" r="r" b="b"/>
              <a:pathLst>
                <a:path w="2953385" h="589279">
                  <a:moveTo>
                    <a:pt x="2911374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2911374" y="588786"/>
                  </a:lnTo>
                  <a:lnTo>
                    <a:pt x="2927676" y="585494"/>
                  </a:lnTo>
                  <a:lnTo>
                    <a:pt x="2940990" y="576518"/>
                  </a:lnTo>
                  <a:lnTo>
                    <a:pt x="2949966" y="563205"/>
                  </a:lnTo>
                  <a:lnTo>
                    <a:pt x="2953257" y="546902"/>
                  </a:lnTo>
                  <a:lnTo>
                    <a:pt x="2953257" y="41883"/>
                  </a:lnTo>
                  <a:lnTo>
                    <a:pt x="2949966" y="25580"/>
                  </a:lnTo>
                  <a:lnTo>
                    <a:pt x="2940990" y="12267"/>
                  </a:lnTo>
                  <a:lnTo>
                    <a:pt x="2927676" y="3291"/>
                  </a:lnTo>
                  <a:lnTo>
                    <a:pt x="2911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711" y="8368654"/>
              <a:ext cx="5466270" cy="157063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518217" y="8565184"/>
              <a:ext cx="2953385" cy="589280"/>
            </a:xfrm>
            <a:custGeom>
              <a:avLst/>
              <a:gdLst/>
              <a:ahLst/>
              <a:cxnLst/>
              <a:rect l="l" t="t" r="r" b="b"/>
              <a:pathLst>
                <a:path w="2953385" h="589279">
                  <a:moveTo>
                    <a:pt x="2911374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2911374" y="588786"/>
                  </a:lnTo>
                  <a:lnTo>
                    <a:pt x="2927676" y="585494"/>
                  </a:lnTo>
                  <a:lnTo>
                    <a:pt x="2940990" y="576518"/>
                  </a:lnTo>
                  <a:lnTo>
                    <a:pt x="2949966" y="563205"/>
                  </a:lnTo>
                  <a:lnTo>
                    <a:pt x="2953257" y="546902"/>
                  </a:lnTo>
                  <a:lnTo>
                    <a:pt x="2953257" y="41883"/>
                  </a:lnTo>
                  <a:lnTo>
                    <a:pt x="2949966" y="25580"/>
                  </a:lnTo>
                  <a:lnTo>
                    <a:pt x="2940990" y="12267"/>
                  </a:lnTo>
                  <a:lnTo>
                    <a:pt x="2927676" y="3291"/>
                  </a:lnTo>
                  <a:lnTo>
                    <a:pt x="2911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711" y="7637202"/>
              <a:ext cx="5912256" cy="157063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518217" y="7833732"/>
              <a:ext cx="3399790" cy="589280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1711" y="8368654"/>
              <a:ext cx="6507803" cy="157063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518217" y="8565184"/>
              <a:ext cx="3995420" cy="589280"/>
            </a:xfrm>
            <a:custGeom>
              <a:avLst/>
              <a:gdLst/>
              <a:ahLst/>
              <a:cxnLst/>
              <a:rect l="l" t="t" r="r" b="b"/>
              <a:pathLst>
                <a:path w="3995420" h="589279">
                  <a:moveTo>
                    <a:pt x="395290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952907" y="588786"/>
                  </a:lnTo>
                  <a:lnTo>
                    <a:pt x="3969210" y="585494"/>
                  </a:lnTo>
                  <a:lnTo>
                    <a:pt x="3982523" y="576518"/>
                  </a:lnTo>
                  <a:lnTo>
                    <a:pt x="3991499" y="563205"/>
                  </a:lnTo>
                  <a:lnTo>
                    <a:pt x="3994791" y="546902"/>
                  </a:lnTo>
                  <a:lnTo>
                    <a:pt x="3994791" y="41883"/>
                  </a:lnTo>
                  <a:lnTo>
                    <a:pt x="3991499" y="25580"/>
                  </a:lnTo>
                  <a:lnTo>
                    <a:pt x="3982523" y="12267"/>
                  </a:lnTo>
                  <a:lnTo>
                    <a:pt x="3969210" y="3291"/>
                  </a:lnTo>
                  <a:lnTo>
                    <a:pt x="39529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7637202"/>
              <a:ext cx="5562202" cy="157063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518217" y="7833732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8368654"/>
              <a:ext cx="5562202" cy="157063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518217" y="856518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711" y="7637202"/>
              <a:ext cx="5466270" cy="157063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518217" y="7833732"/>
              <a:ext cx="2953385" cy="589280"/>
            </a:xfrm>
            <a:custGeom>
              <a:avLst/>
              <a:gdLst/>
              <a:ahLst/>
              <a:cxnLst/>
              <a:rect l="l" t="t" r="r" b="b"/>
              <a:pathLst>
                <a:path w="2953385" h="589279">
                  <a:moveTo>
                    <a:pt x="2911374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2911374" y="588786"/>
                  </a:lnTo>
                  <a:lnTo>
                    <a:pt x="2927676" y="585494"/>
                  </a:lnTo>
                  <a:lnTo>
                    <a:pt x="2940990" y="576518"/>
                  </a:lnTo>
                  <a:lnTo>
                    <a:pt x="2949966" y="563205"/>
                  </a:lnTo>
                  <a:lnTo>
                    <a:pt x="2953257" y="546902"/>
                  </a:lnTo>
                  <a:lnTo>
                    <a:pt x="2953257" y="41883"/>
                  </a:lnTo>
                  <a:lnTo>
                    <a:pt x="2949966" y="25580"/>
                  </a:lnTo>
                  <a:lnTo>
                    <a:pt x="2940990" y="12267"/>
                  </a:lnTo>
                  <a:lnTo>
                    <a:pt x="2927676" y="3291"/>
                  </a:lnTo>
                  <a:lnTo>
                    <a:pt x="2911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711" y="8368654"/>
              <a:ext cx="5466270" cy="157063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518217" y="8565184"/>
              <a:ext cx="2953385" cy="589280"/>
            </a:xfrm>
            <a:custGeom>
              <a:avLst/>
              <a:gdLst/>
              <a:ahLst/>
              <a:cxnLst/>
              <a:rect l="l" t="t" r="r" b="b"/>
              <a:pathLst>
                <a:path w="2953385" h="589279">
                  <a:moveTo>
                    <a:pt x="2911374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2911374" y="588786"/>
                  </a:lnTo>
                  <a:lnTo>
                    <a:pt x="2927676" y="585494"/>
                  </a:lnTo>
                  <a:lnTo>
                    <a:pt x="2940990" y="576518"/>
                  </a:lnTo>
                  <a:lnTo>
                    <a:pt x="2949966" y="563205"/>
                  </a:lnTo>
                  <a:lnTo>
                    <a:pt x="2953257" y="546902"/>
                  </a:lnTo>
                  <a:lnTo>
                    <a:pt x="2953257" y="41883"/>
                  </a:lnTo>
                  <a:lnTo>
                    <a:pt x="2949966" y="25580"/>
                  </a:lnTo>
                  <a:lnTo>
                    <a:pt x="2940990" y="12267"/>
                  </a:lnTo>
                  <a:lnTo>
                    <a:pt x="2927676" y="3291"/>
                  </a:lnTo>
                  <a:lnTo>
                    <a:pt x="2911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711" y="7637202"/>
              <a:ext cx="5912256" cy="157063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518217" y="7833732"/>
              <a:ext cx="3399790" cy="589280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1711" y="8368654"/>
              <a:ext cx="6507803" cy="157063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3518217" y="8565184"/>
              <a:ext cx="3995420" cy="589280"/>
            </a:xfrm>
            <a:custGeom>
              <a:avLst/>
              <a:gdLst/>
              <a:ahLst/>
              <a:cxnLst/>
              <a:rect l="l" t="t" r="r" b="b"/>
              <a:pathLst>
                <a:path w="3995420" h="589279">
                  <a:moveTo>
                    <a:pt x="395290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952907" y="588786"/>
                  </a:lnTo>
                  <a:lnTo>
                    <a:pt x="3969210" y="585494"/>
                  </a:lnTo>
                  <a:lnTo>
                    <a:pt x="3982523" y="576518"/>
                  </a:lnTo>
                  <a:lnTo>
                    <a:pt x="3991499" y="563205"/>
                  </a:lnTo>
                  <a:lnTo>
                    <a:pt x="3994791" y="546902"/>
                  </a:lnTo>
                  <a:lnTo>
                    <a:pt x="3994791" y="41883"/>
                  </a:lnTo>
                  <a:lnTo>
                    <a:pt x="3991499" y="25580"/>
                  </a:lnTo>
                  <a:lnTo>
                    <a:pt x="3982523" y="12267"/>
                  </a:lnTo>
                  <a:lnTo>
                    <a:pt x="3969210" y="3291"/>
                  </a:lnTo>
                  <a:lnTo>
                    <a:pt x="39529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3556753" y="2296004"/>
            <a:ext cx="3198495" cy="1040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16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6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 dirty="0">
              <a:latin typeface="Arial MT"/>
              <a:cs typeface="Arial MT"/>
            </a:endParaRPr>
          </a:p>
          <a:p>
            <a:pPr marL="167640">
              <a:lnSpc>
                <a:spcPct val="100000"/>
              </a:lnSpc>
            </a:pPr>
            <a:r>
              <a:rPr sz="1650" spc="50" dirty="0">
                <a:latin typeface="Arial MT"/>
                <a:cs typeface="Arial MT"/>
              </a:rPr>
              <a:t> </a:t>
            </a:r>
            <a:endParaRPr sz="1650" dirty="0">
              <a:latin typeface="Arial MT"/>
              <a:cs typeface="Arial M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66065" y="7979732"/>
            <a:ext cx="3924300" cy="1008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50" spc="-90" dirty="0">
                <a:latin typeface="Arial MT"/>
                <a:cs typeface="Arial MT"/>
              </a:rPr>
              <a:t>             FLAVOUR PHYSICS</a:t>
            </a:r>
            <a:endParaRPr sz="16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885"/>
              </a:spcBef>
            </a:pPr>
            <a:endParaRPr sz="1650" dirty="0">
              <a:latin typeface="Arial MT"/>
              <a:cs typeface="Arial MT"/>
            </a:endParaRPr>
          </a:p>
          <a:p>
            <a:pPr marL="19050">
              <a:lnSpc>
                <a:spcPct val="100000"/>
              </a:lnSpc>
            </a:pPr>
            <a:r>
              <a:rPr lang="en-US" sz="1650" dirty="0">
                <a:latin typeface="Arial MT"/>
                <a:cs typeface="Arial MT"/>
              </a:rPr>
              <a:t>PROBING COMPOSITENESS SCALE</a:t>
            </a:r>
            <a:endParaRPr sz="1650" dirty="0">
              <a:latin typeface="Arial MT"/>
              <a:cs typeface="Arial MT"/>
            </a:endParaRPr>
          </a:p>
        </p:txBody>
      </p:sp>
      <p:pic>
        <p:nvPicPr>
          <p:cNvPr id="59" name="object 5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48168" y="1943511"/>
            <a:ext cx="8536317" cy="7923979"/>
          </a:xfrm>
          <a:prstGeom prst="rect">
            <a:avLst/>
          </a:prstGeom>
        </p:spPr>
      </p:pic>
      <p:sp>
        <p:nvSpPr>
          <p:cNvPr id="60" name="object 60"/>
          <p:cNvSpPr txBox="1">
            <a:spLocks noGrp="1"/>
          </p:cNvSpPr>
          <p:nvPr>
            <p:ph type="sldNum" sz="quarter" idx="12"/>
          </p:nvPr>
        </p:nvSpPr>
        <p:spPr>
          <a:xfrm>
            <a:off x="791600" y="1317566"/>
            <a:ext cx="1337337" cy="475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endParaRPr spc="-35" dirty="0"/>
          </a:p>
        </p:txBody>
      </p:sp>
      <p:grpSp>
        <p:nvGrpSpPr>
          <p:cNvPr id="62" name="object 31">
            <a:extLst>
              <a:ext uri="{FF2B5EF4-FFF2-40B4-BE49-F238E27FC236}">
                <a16:creationId xmlns:a16="http://schemas.microsoft.com/office/drawing/2014/main" id="{152BA3D4-3FAD-1DB5-9278-311932721563}"/>
              </a:ext>
            </a:extLst>
          </p:cNvPr>
          <p:cNvGrpSpPr/>
          <p:nvPr/>
        </p:nvGrpSpPr>
        <p:grpSpPr>
          <a:xfrm>
            <a:off x="2086684" y="2461763"/>
            <a:ext cx="5912256" cy="2310592"/>
            <a:chOff x="2261711" y="1953474"/>
            <a:chExt cx="5912256" cy="2310592"/>
          </a:xfrm>
        </p:grpSpPr>
        <p:pic>
          <p:nvPicPr>
            <p:cNvPr id="63" name="object 32">
              <a:extLst>
                <a:ext uri="{FF2B5EF4-FFF2-40B4-BE49-F238E27FC236}">
                  <a16:creationId xmlns:a16="http://schemas.microsoft.com/office/drawing/2014/main" id="{185A0435-F573-EE30-6E96-44BB3C5498A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1953474"/>
              <a:ext cx="5562202" cy="1570632"/>
            </a:xfrm>
            <a:prstGeom prst="rect">
              <a:avLst/>
            </a:prstGeom>
          </p:spPr>
        </p:pic>
        <p:sp>
          <p:nvSpPr>
            <p:cNvPr id="64" name="object 33">
              <a:extLst>
                <a:ext uri="{FF2B5EF4-FFF2-40B4-BE49-F238E27FC236}">
                  <a16:creationId xmlns:a16="http://schemas.microsoft.com/office/drawing/2014/main" id="{A140D452-6D70-CCCC-7ED4-1E6F339F167F}"/>
                </a:ext>
              </a:extLst>
            </p:cNvPr>
            <p:cNvSpPr/>
            <p:nvPr/>
          </p:nvSpPr>
          <p:spPr>
            <a:xfrm>
              <a:off x="3518217" y="2358692"/>
              <a:ext cx="3049270" cy="380592"/>
            </a:xfrm>
            <a:custGeom>
              <a:avLst/>
              <a:gdLst/>
              <a:ahLst/>
              <a:cxnLst/>
              <a:rect l="l" t="t" r="r" b="b"/>
              <a:pathLst>
                <a:path w="3049270" h="589280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r>
                <a:rPr lang="en-US" dirty="0"/>
                <a:t>    COMPOSITE DYNAMICS</a:t>
              </a:r>
              <a:endParaRPr dirty="0"/>
            </a:p>
          </p:txBody>
        </p:sp>
        <p:pic>
          <p:nvPicPr>
            <p:cNvPr id="65" name="object 34">
              <a:extLst>
                <a:ext uri="{FF2B5EF4-FFF2-40B4-BE49-F238E27FC236}">
                  <a16:creationId xmlns:a16="http://schemas.microsoft.com/office/drawing/2014/main" id="{61FC4BFC-A585-52F3-C92E-DB8E97BF57A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2693434"/>
              <a:ext cx="5562202" cy="1570632"/>
            </a:xfrm>
            <a:prstGeom prst="rect">
              <a:avLst/>
            </a:prstGeom>
          </p:spPr>
        </p:pic>
        <p:sp>
          <p:nvSpPr>
            <p:cNvPr id="66" name="object 35">
              <a:extLst>
                <a:ext uri="{FF2B5EF4-FFF2-40B4-BE49-F238E27FC236}">
                  <a16:creationId xmlns:a16="http://schemas.microsoft.com/office/drawing/2014/main" id="{8515DFE4-9527-6A7F-EB5B-5FC75A5BA642}"/>
                </a:ext>
              </a:extLst>
            </p:cNvPr>
            <p:cNvSpPr/>
            <p:nvPr/>
          </p:nvSpPr>
          <p:spPr>
            <a:xfrm>
              <a:off x="3518217" y="288996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36">
              <a:extLst>
                <a:ext uri="{FF2B5EF4-FFF2-40B4-BE49-F238E27FC236}">
                  <a16:creationId xmlns:a16="http://schemas.microsoft.com/office/drawing/2014/main" id="{2EF1EAE8-ACF3-4938-52E0-7D270BC2B0A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711" y="2693434"/>
              <a:ext cx="5912256" cy="1570632"/>
            </a:xfrm>
            <a:prstGeom prst="rect">
              <a:avLst/>
            </a:prstGeom>
          </p:spPr>
        </p:pic>
        <p:sp>
          <p:nvSpPr>
            <p:cNvPr id="68" name="object 37">
              <a:extLst>
                <a:ext uri="{FF2B5EF4-FFF2-40B4-BE49-F238E27FC236}">
                  <a16:creationId xmlns:a16="http://schemas.microsoft.com/office/drawing/2014/main" id="{864BE82A-1D7C-5FDD-6F5D-E0E4599BB944}"/>
                </a:ext>
              </a:extLst>
            </p:cNvPr>
            <p:cNvSpPr/>
            <p:nvPr/>
          </p:nvSpPr>
          <p:spPr>
            <a:xfrm>
              <a:off x="3552208" y="3081814"/>
              <a:ext cx="3399790" cy="397430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r>
                <a:rPr lang="en-US" dirty="0"/>
                <a:t>        WHATS A PREON?</a:t>
              </a:r>
              <a:endParaRPr dirty="0"/>
            </a:p>
          </p:txBody>
        </p:sp>
      </p:grpSp>
      <p:pic>
        <p:nvPicPr>
          <p:cNvPr id="69" name="object 32">
            <a:extLst>
              <a:ext uri="{FF2B5EF4-FFF2-40B4-BE49-F238E27FC236}">
                <a16:creationId xmlns:a16="http://schemas.microsoft.com/office/drawing/2014/main" id="{3E1B5080-5B0A-6E80-DE9F-DC6F79EEE3A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4111" y="2105874"/>
            <a:ext cx="5562202" cy="157063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hysics correction "/>
          <p:cNvPicPr>
            <a:picLocks noChangeAspect="1"/>
          </p:cNvPicPr>
          <p:nvPr/>
        </p:nvPicPr>
        <p:blipFill>
          <a:blip r:embed="rId3"/>
          <a:srcRect l="108" r="108"/>
          <a:stretch>
            <a:fillRect/>
          </a:stretch>
        </p:blipFill>
        <p:spPr>
          <a:xfrm>
            <a:off x="5391258" y="8962194"/>
            <a:ext cx="239000" cy="277334"/>
          </a:xfrm>
          <a:prstGeom prst="rect">
            <a:avLst/>
          </a:prstGeom>
        </p:spPr>
      </p:pic>
      <p:pic>
        <p:nvPicPr>
          <p:cNvPr id="4" name="Physics correction "/>
          <p:cNvPicPr>
            <a:picLocks noChangeAspect="1"/>
          </p:cNvPicPr>
          <p:nvPr/>
        </p:nvPicPr>
        <p:blipFill>
          <a:blip r:embed="rId4"/>
          <a:srcRect l="108" r="108"/>
          <a:stretch>
            <a:fillRect/>
          </a:stretch>
        </p:blipFill>
        <p:spPr>
          <a:xfrm>
            <a:off x="6569187" y="8962194"/>
            <a:ext cx="239000" cy="2773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9B415C-29A6-EFD5-A3CB-D954158B79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950" y="-15875"/>
            <a:ext cx="20339050" cy="11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93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F0D99-ACF5-808B-8649-AEF3E110B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47E3F8-CE97-51DE-6950-D0BCE513B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50" y="549275"/>
            <a:ext cx="17373600" cy="10760075"/>
          </a:xfrm>
          <a:prstGeom prst="rect">
            <a:avLst/>
          </a:prstGeom>
        </p:spPr>
      </p:pic>
      <p:pic>
        <p:nvPicPr>
          <p:cNvPr id="6" name="Quark yukawas">
            <a:extLst>
              <a:ext uri="{FF2B5EF4-FFF2-40B4-BE49-F238E27FC236}">
                <a16:creationId xmlns:a16="http://schemas.microsoft.com/office/drawing/2014/main" id="{F22C6B05-3E82-A30A-0690-21D9FE6A7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591544" y="549721"/>
            <a:ext cx="17371199" cy="10727422"/>
          </a:xfrm>
          <a:prstGeom prst="rect">
            <a:avLst/>
          </a:prstGeom>
        </p:spPr>
      </p:pic>
      <p:pic>
        <p:nvPicPr>
          <p:cNvPr id="7" name="Physics correction "/>
          <p:cNvPicPr>
            <a:picLocks noChangeAspect="1"/>
          </p:cNvPicPr>
          <p:nvPr/>
        </p:nvPicPr>
        <p:blipFill>
          <a:blip r:embed="rId5"/>
          <a:srcRect t="70" b="70"/>
          <a:stretch>
            <a:fillRect/>
          </a:stretch>
        </p:blipFill>
        <p:spPr>
          <a:xfrm>
            <a:off x="12176239" y="5568262"/>
            <a:ext cx="763383" cy="555942"/>
          </a:xfrm>
          <a:prstGeom prst="rect">
            <a:avLst/>
          </a:prstGeom>
        </p:spPr>
      </p:pic>
      <p:pic>
        <p:nvPicPr>
          <p:cNvPr id="8" name="Physics correction "/>
          <p:cNvPicPr>
            <a:picLocks noChangeAspect="1"/>
          </p:cNvPicPr>
          <p:nvPr/>
        </p:nvPicPr>
        <p:blipFill>
          <a:blip r:embed="rId6"/>
          <a:srcRect l="211" r="211"/>
          <a:stretch>
            <a:fillRect/>
          </a:stretch>
        </p:blipFill>
        <p:spPr>
          <a:xfrm>
            <a:off x="8359325" y="10346357"/>
            <a:ext cx="678562" cy="60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63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B25CB-C34A-5B49-2151-F63EB76CE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E3CFD2-125E-95CD-EEA5-16EED813F4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212" y="92076"/>
            <a:ext cx="17367250" cy="11217274"/>
          </a:xfrm>
          <a:prstGeom prst="rect">
            <a:avLst/>
          </a:prstGeom>
        </p:spPr>
      </p:pic>
      <p:pic>
        <p:nvPicPr>
          <p:cNvPr id="6" name="Charged-lepton yukawas">
            <a:extLst>
              <a:ext uri="{FF2B5EF4-FFF2-40B4-BE49-F238E27FC236}">
                <a16:creationId xmlns:a16="http://schemas.microsoft.com/office/drawing/2014/main" id="{8733A8C3-3395-CFD0-4A57-AA2DC9C1A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717195" y="109944"/>
            <a:ext cx="17355493" cy="11167199"/>
          </a:xfrm>
          <a:prstGeom prst="rect">
            <a:avLst/>
          </a:prstGeom>
        </p:spPr>
      </p:pic>
      <p:pic>
        <p:nvPicPr>
          <p:cNvPr id="7" name="Physics correction "/>
          <p:cNvPicPr>
            <a:picLocks noChangeAspect="1"/>
          </p:cNvPicPr>
          <p:nvPr/>
        </p:nvPicPr>
        <p:blipFill>
          <a:blip r:embed="rId4"/>
          <a:srcRect t="18" b="18"/>
          <a:stretch>
            <a:fillRect/>
          </a:stretch>
        </p:blipFill>
        <p:spPr>
          <a:xfrm>
            <a:off x="3581580" y="2925410"/>
            <a:ext cx="8643849" cy="1751840"/>
          </a:xfrm>
          <a:prstGeom prst="rect">
            <a:avLst/>
          </a:prstGeom>
        </p:spPr>
      </p:pic>
      <p:pic>
        <p:nvPicPr>
          <p:cNvPr id="8" name="Physics correction "/>
          <p:cNvPicPr>
            <a:picLocks noChangeAspect="1"/>
          </p:cNvPicPr>
          <p:nvPr/>
        </p:nvPicPr>
        <p:blipFill>
          <a:blip r:embed="rId5"/>
          <a:srcRect l="76" r="76"/>
          <a:stretch>
            <a:fillRect/>
          </a:stretch>
        </p:blipFill>
        <p:spPr>
          <a:xfrm>
            <a:off x="8344171" y="9979696"/>
            <a:ext cx="728795" cy="64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52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F01A-DFEE-8368-38D7-64FA1533A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67A3F7-E2C0-6A11-45CB-F17F84EF1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452" y="0"/>
            <a:ext cx="17367250" cy="11309350"/>
          </a:xfrm>
          <a:prstGeom prst="rect">
            <a:avLst/>
          </a:prstGeom>
        </p:spPr>
      </p:pic>
      <p:pic>
        <p:nvPicPr>
          <p:cNvPr id="6" name="Froggatt-Nielsen texture">
            <a:extLst>
              <a:ext uri="{FF2B5EF4-FFF2-40B4-BE49-F238E27FC236}">
                <a16:creationId xmlns:a16="http://schemas.microsoft.com/office/drawing/2014/main" id="{364F4C98-1D85-5EC9-84A9-D75FC9556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748607" y="31413"/>
            <a:ext cx="17324080" cy="11245731"/>
          </a:xfrm>
          <a:prstGeom prst="rect">
            <a:avLst/>
          </a:prstGeom>
        </p:spPr>
      </p:pic>
      <p:pic>
        <p:nvPicPr>
          <p:cNvPr id="7" name="Physics correction "/>
          <p:cNvPicPr>
            <a:picLocks noChangeAspect="1"/>
          </p:cNvPicPr>
          <p:nvPr/>
        </p:nvPicPr>
        <p:blipFill>
          <a:blip r:embed="rId4"/>
          <a:srcRect t="123" b="123"/>
          <a:stretch>
            <a:fillRect/>
          </a:stretch>
        </p:blipFill>
        <p:spPr>
          <a:xfrm>
            <a:off x="18397801" y="6426495"/>
            <a:ext cx="389115" cy="472543"/>
          </a:xfrm>
          <a:prstGeom prst="rect">
            <a:avLst/>
          </a:prstGeom>
        </p:spPr>
      </p:pic>
      <p:pic>
        <p:nvPicPr>
          <p:cNvPr id="8" name="Physics correction "/>
          <p:cNvPicPr>
            <a:picLocks noChangeAspect="1"/>
          </p:cNvPicPr>
          <p:nvPr/>
        </p:nvPicPr>
        <p:blipFill>
          <a:blip r:embed="rId5"/>
          <a:srcRect t="259" b="259"/>
          <a:stretch>
            <a:fillRect/>
          </a:stretch>
        </p:blipFill>
        <p:spPr>
          <a:xfrm>
            <a:off x="8923695" y="8899469"/>
            <a:ext cx="1184263" cy="614306"/>
          </a:xfrm>
          <a:prstGeom prst="rect">
            <a:avLst/>
          </a:prstGeom>
        </p:spPr>
      </p:pic>
      <p:pic>
        <p:nvPicPr>
          <p:cNvPr id="9" name="Physics correction "/>
          <p:cNvPicPr>
            <a:picLocks noChangeAspect="1"/>
          </p:cNvPicPr>
          <p:nvPr/>
        </p:nvPicPr>
        <p:blipFill>
          <a:blip r:embed="rId6"/>
          <a:srcRect t="51" b="51"/>
          <a:stretch>
            <a:fillRect/>
          </a:stretch>
        </p:blipFill>
        <p:spPr>
          <a:xfrm>
            <a:off x="3662182" y="9734295"/>
            <a:ext cx="16055226" cy="126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01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9599" y="614661"/>
            <a:ext cx="15698344" cy="17302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50" spc="-1050" dirty="0"/>
              <a:t>Findin</a:t>
            </a:r>
            <a:r>
              <a:rPr sz="11550" spc="-415" dirty="0"/>
              <a:t>g</a:t>
            </a:r>
            <a:r>
              <a:rPr sz="11550" spc="370" dirty="0"/>
              <a:t> </a:t>
            </a:r>
            <a:r>
              <a:rPr sz="11550" spc="-1460" dirty="0"/>
              <a:t>Benchmarks</a:t>
            </a:r>
            <a:endParaRPr sz="11550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24</a:t>
            </a:fld>
            <a:endParaRPr spc="-35" dirty="0"/>
          </a:p>
        </p:txBody>
      </p:sp>
      <p:sp>
        <p:nvSpPr>
          <p:cNvPr id="3" name="object 3"/>
          <p:cNvSpPr txBox="1"/>
          <p:nvPr/>
        </p:nvSpPr>
        <p:spPr>
          <a:xfrm>
            <a:off x="1486594" y="2796662"/>
            <a:ext cx="11957685" cy="23577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76910" indent="-651510">
              <a:lnSpc>
                <a:spcPct val="100000"/>
              </a:lnSpc>
              <a:spcBef>
                <a:spcPts val="125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676910" algn="l"/>
                <a:tab pos="4744720" algn="l"/>
              </a:tabLst>
            </a:pPr>
            <a:r>
              <a:rPr sz="5100" spc="0" baseline="0" dirty="0">
                <a:latin typeface="Cambria"/>
                <a:cs typeface="Arial MT"/>
              </a:rPr>
              <a:t>Demand X</a:t>
            </a:r>
            <a:r>
              <a:rPr sz="3672" spc="0" baseline="-25000" dirty="0">
                <a:latin typeface="Cambria"/>
                <a:cs typeface="Arial MT"/>
              </a:rPr>
              <a:t>d</a:t>
            </a:r>
            <a:r>
              <a:rPr sz="5100" spc="0" baseline="0" dirty="0">
                <a:latin typeface="Cambria"/>
                <a:cs typeface="Arial MT"/>
              </a:rPr>
              <a:t> = X</a:t>
            </a:r>
            <a:r>
              <a:rPr sz="3672" spc="0" baseline="-25000" dirty="0">
                <a:latin typeface="Cambria"/>
                <a:cs typeface="Arial MT"/>
              </a:rPr>
              <a:t>u</a:t>
            </a:r>
            <a:r>
              <a:rPr sz="5100" spc="0" baseline="0" dirty="0">
                <a:latin typeface="Cambria"/>
                <a:cs typeface="Arial MT"/>
              </a:rPr>
              <a:t>(1 + δ</a:t>
            </a:r>
            <a:r>
              <a:rPr sz="3672" spc="0" baseline="-25000" dirty="0">
                <a:latin typeface="Cambria"/>
                <a:cs typeface="Arial MT"/>
              </a:rPr>
              <a:t>X</a:t>
            </a:r>
            <a:r>
              <a:rPr sz="5100" spc="0" baseline="0" dirty="0">
                <a:latin typeface="Cambria"/>
                <a:cs typeface="Arial MT"/>
              </a:rPr>
              <a:t>).</a:t>
            </a:r>
            <a:endParaRPr sz="5100" dirty="0">
              <a:latin typeface="Arial MT"/>
              <a:cs typeface="Arial MT"/>
            </a:endParaRPr>
          </a:p>
          <a:p>
            <a:pPr marL="676910" indent="-651510">
              <a:lnSpc>
                <a:spcPct val="100000"/>
              </a:lnSpc>
              <a:spcBef>
                <a:spcPts val="4835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676910" algn="l"/>
              </a:tabLst>
            </a:pPr>
            <a:r>
              <a:rPr sz="5100" dirty="0">
                <a:latin typeface="Arial MT"/>
                <a:cs typeface="Arial MT"/>
              </a:rPr>
              <a:t>Float</a:t>
            </a:r>
            <a:r>
              <a:rPr sz="5100" spc="270" dirty="0">
                <a:latin typeface="Arial MT"/>
                <a:cs typeface="Arial MT"/>
              </a:rPr>
              <a:t> </a:t>
            </a:r>
            <a:r>
              <a:rPr sz="5100" spc="50" dirty="0">
                <a:latin typeface="Arial MT"/>
                <a:cs typeface="Arial MT"/>
              </a:rPr>
              <a:t>non-</a:t>
            </a:r>
            <a:r>
              <a:rPr sz="5100" dirty="0">
                <a:latin typeface="Arial MT"/>
                <a:cs typeface="Arial MT"/>
              </a:rPr>
              <a:t>perturbative</a:t>
            </a:r>
            <a:r>
              <a:rPr sz="5100" spc="275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matrix</a:t>
            </a:r>
            <a:r>
              <a:rPr sz="5100" spc="275" dirty="0">
                <a:latin typeface="Arial MT"/>
                <a:cs typeface="Arial MT"/>
              </a:rPr>
              <a:t> </a:t>
            </a:r>
            <a:r>
              <a:rPr sz="5100" spc="-10" dirty="0">
                <a:latin typeface="Arial MT"/>
                <a:cs typeface="Arial MT"/>
              </a:rPr>
              <a:t>elements</a:t>
            </a:r>
            <a:endParaRPr sz="51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19838" y="5606152"/>
            <a:ext cx="9828530" cy="8045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64210" indent="-651510">
              <a:lnSpc>
                <a:spcPct val="100000"/>
              </a:lnSpc>
              <a:spcBef>
                <a:spcPts val="11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664210" algn="l"/>
              </a:tabLst>
            </a:pPr>
            <a:r>
              <a:rPr sz="5100" spc="0" baseline="0" dirty="0">
                <a:latin typeface="Arial MT"/>
                <a:cs typeface="Arial MT"/>
              </a:rPr>
              <a:t>Vev-driven misalignment</a:t>
            </a:r>
            <a:endParaRPr sz="51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19838" y="6798760"/>
            <a:ext cx="17902555" cy="31965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89610" indent="-651510">
              <a:lnSpc>
                <a:spcPct val="100000"/>
              </a:lnSpc>
              <a:spcBef>
                <a:spcPts val="11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689610" algn="l"/>
              </a:tabLst>
            </a:pPr>
            <a:r>
              <a:rPr sz="5100" dirty="0">
                <a:latin typeface="Arial MT"/>
                <a:cs typeface="Arial MT"/>
              </a:rPr>
              <a:t>Numerical</a:t>
            </a:r>
            <a:r>
              <a:rPr sz="5100" spc="-15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search</a:t>
            </a:r>
            <a:r>
              <a:rPr sz="5100" spc="-1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minimizing</a:t>
            </a:r>
            <a:r>
              <a:rPr sz="5100" spc="-10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loss</a:t>
            </a:r>
            <a:r>
              <a:rPr sz="5100" spc="-10" dirty="0">
                <a:latin typeface="Arial MT"/>
                <a:cs typeface="Arial MT"/>
              </a:rPr>
              <a:t> </a:t>
            </a:r>
            <a:r>
              <a:rPr sz="5100" spc="50" dirty="0">
                <a:latin typeface="Arial MT"/>
                <a:cs typeface="Arial MT"/>
              </a:rPr>
              <a:t>function.</a:t>
            </a:r>
            <a:endParaRPr sz="5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75"/>
              </a:spcBef>
            </a:pPr>
            <a:endParaRPr sz="5100" dirty="0">
              <a:latin typeface="Arial MT"/>
              <a:cs typeface="Arial MT"/>
            </a:endParaRPr>
          </a:p>
          <a:p>
            <a:pPr marL="709930">
              <a:lnSpc>
                <a:spcPct val="100000"/>
              </a:lnSpc>
              <a:tabLst>
                <a:tab pos="5121275" algn="l"/>
                <a:tab pos="6730365" algn="l"/>
                <a:tab pos="7935595" algn="l"/>
                <a:tab pos="8545830" algn="l"/>
                <a:tab pos="10078720" algn="l"/>
                <a:tab pos="11687810" algn="l"/>
                <a:tab pos="15232380" algn="l"/>
              </a:tabLst>
            </a:pPr>
            <a:r>
              <a:rPr sz="8250" spc="-305" dirty="0">
                <a:latin typeface="Cambria"/>
                <a:cs typeface="Cambria"/>
              </a:rPr>
              <a:t>Yukawas</a:t>
            </a:r>
            <a:r>
              <a:rPr sz="8250" dirty="0">
                <a:latin typeface="Cambria"/>
                <a:cs typeface="Cambria"/>
              </a:rPr>
              <a:t>	</a:t>
            </a:r>
            <a:r>
              <a:rPr sz="8250" spc="640" dirty="0">
                <a:latin typeface="Cambria"/>
                <a:cs typeface="Cambria"/>
              </a:rPr>
              <a:t>→</a:t>
            </a:r>
            <a:r>
              <a:rPr sz="8250" dirty="0">
                <a:latin typeface="Cambria"/>
                <a:cs typeface="Cambria"/>
              </a:rPr>
              <a:t>	</a:t>
            </a:r>
            <a:r>
              <a:rPr sz="8250" i="1" spc="-25" dirty="0">
                <a:latin typeface="Times New Roman"/>
                <a:cs typeface="Times New Roman"/>
              </a:rPr>
              <a:t>λ</a:t>
            </a:r>
            <a:r>
              <a:rPr sz="8775" i="1" spc="-37" baseline="-19468" dirty="0">
                <a:latin typeface="Times New Roman"/>
                <a:cs typeface="Times New Roman"/>
              </a:rPr>
              <a:t>ij</a:t>
            </a:r>
            <a:r>
              <a:rPr sz="8775" i="1" baseline="-19468" dirty="0">
                <a:latin typeface="Times New Roman"/>
                <a:cs typeface="Times New Roman"/>
              </a:rPr>
              <a:t>	</a:t>
            </a:r>
            <a:r>
              <a:rPr sz="8250" spc="320" dirty="0">
                <a:latin typeface="Cambria"/>
                <a:cs typeface="Cambria"/>
              </a:rPr>
              <a:t>,</a:t>
            </a:r>
            <a:r>
              <a:rPr sz="8250" dirty="0">
                <a:latin typeface="Cambria"/>
                <a:cs typeface="Cambria"/>
              </a:rPr>
              <a:t>	</a:t>
            </a:r>
            <a:r>
              <a:rPr sz="8250" i="1" spc="-1800" dirty="0">
                <a:latin typeface="Times New Roman"/>
                <a:cs typeface="Times New Roman"/>
              </a:rPr>
              <a:t>λ</a:t>
            </a:r>
            <a:r>
              <a:rPr sz="12375" spc="-922" baseline="12794" dirty="0">
                <a:latin typeface="Cambria"/>
                <a:cs typeface="Cambria"/>
              </a:rPr>
              <a:t>˜</a:t>
            </a:r>
            <a:r>
              <a:rPr sz="8775" i="1" spc="104" baseline="-19468" dirty="0">
                <a:latin typeface="Times New Roman"/>
                <a:cs typeface="Times New Roman"/>
              </a:rPr>
              <a:t>ij</a:t>
            </a:r>
            <a:r>
              <a:rPr sz="8775" i="1" baseline="-19468" dirty="0">
                <a:latin typeface="Times New Roman"/>
                <a:cs typeface="Times New Roman"/>
              </a:rPr>
              <a:t>	</a:t>
            </a:r>
            <a:r>
              <a:rPr sz="8250" spc="640" dirty="0">
                <a:latin typeface="Cambria"/>
                <a:cs typeface="Cambria"/>
              </a:rPr>
              <a:t>→</a:t>
            </a:r>
            <a:r>
              <a:rPr sz="8250" dirty="0">
                <a:latin typeface="Cambria"/>
                <a:cs typeface="Cambria"/>
              </a:rPr>
              <a:t>	</a:t>
            </a:r>
            <a:r>
              <a:rPr sz="8250" spc="-315" dirty="0">
                <a:latin typeface="Cambria"/>
                <a:cs typeface="Cambria"/>
              </a:rPr>
              <a:t>Flavour</a:t>
            </a:r>
            <a:r>
              <a:rPr sz="8250" dirty="0">
                <a:latin typeface="Cambria"/>
                <a:cs typeface="Cambria"/>
              </a:rPr>
              <a:t>	</a:t>
            </a:r>
            <a:r>
              <a:rPr sz="8250" spc="-370" dirty="0">
                <a:latin typeface="Cambria"/>
                <a:cs typeface="Cambria"/>
              </a:rPr>
              <a:t>Pheno</a:t>
            </a:r>
            <a:endParaRPr sz="8250" dirty="0">
              <a:latin typeface="Cambria"/>
              <a:cs typeface="Cambria"/>
            </a:endParaRPr>
          </a:p>
        </p:txBody>
      </p:sp>
      <p:sp>
        <p:nvSpPr>
          <p:cNvPr id="9" name="Physics correction correction-1">
            <a:extLst>
              <a:ext uri="{FF2B5EF4-FFF2-40B4-BE49-F238E27FC236}">
                <a16:creationId xmlns:a16="http://schemas.microsoft.com/office/drawing/2014/main" id="{37B81D72-CEE1-4174-BFDE-133D0C4A71CF}"/>
              </a:ext>
            </a:extLst>
          </p:cNvPr>
          <p:cNvSpPr>
            <a:spLocks noGrp="1"/>
          </p:cNvSpPr>
          <p:nvPr/>
        </p:nvSpPr>
        <p:spPr>
          <a:xfrm>
            <a:off x="13710054" y="4192313"/>
            <a:ext cx="5271044" cy="9628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565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565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|X| ≲ 6</a:t>
            </a:r>
          </a:p>
        </p:txBody>
      </p:sp>
      <p:sp>
        <p:nvSpPr>
          <p:cNvPr id="10" name="Physics correction correction-2">
            <a:extLst>
              <a:ext uri="{FF2B5EF4-FFF2-40B4-BE49-F238E27FC236}">
                <a16:creationId xmlns:a16="http://schemas.microsoft.com/office/drawing/2014/main" id="{7EF005CB-530A-4698-9675-4948BA04BB10}"/>
              </a:ext>
            </a:extLst>
          </p:cNvPr>
          <p:cNvSpPr>
            <a:spLocks noGrp="1"/>
          </p:cNvSpPr>
          <p:nvPr/>
        </p:nvSpPr>
        <p:spPr>
          <a:xfrm>
            <a:off x="12137850" y="5525874"/>
            <a:ext cx="6453730" cy="96600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565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565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|δ</a:t>
            </a:r>
            <a:r>
              <a:rPr sz="4007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X</a:t>
            </a:r>
            <a:r>
              <a:rPr sz="5565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| ≤ 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4037" y="470292"/>
            <a:ext cx="15387613" cy="17889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0"/>
              </a:spcBef>
            </a:pPr>
            <a:r>
              <a:rPr sz="11550" spc="-1280" dirty="0"/>
              <a:t>Correlate</a:t>
            </a:r>
            <a:r>
              <a:rPr sz="11550" spc="-620" dirty="0"/>
              <a:t>d</a:t>
            </a:r>
            <a:r>
              <a:rPr sz="11550" spc="520" dirty="0"/>
              <a:t> </a:t>
            </a:r>
            <a:r>
              <a:rPr sz="11550" spc="-1295" dirty="0"/>
              <a:t>Flavou</a:t>
            </a:r>
            <a:r>
              <a:rPr sz="11550" spc="-635" dirty="0"/>
              <a:t>r</a:t>
            </a:r>
            <a:r>
              <a:rPr sz="11550" spc="-695" dirty="0"/>
              <a:t> </a:t>
            </a:r>
            <a:r>
              <a:rPr sz="11550" spc="-1400" dirty="0"/>
              <a:t>Pheno</a:t>
            </a:r>
            <a:endParaRPr sz="11550" dirty="0"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25</a:t>
            </a:fld>
            <a:endParaRPr spc="-35" dirty="0"/>
          </a:p>
        </p:txBody>
      </p:sp>
      <p:grpSp>
        <p:nvGrpSpPr>
          <p:cNvPr id="3" name="object 3"/>
          <p:cNvGrpSpPr/>
          <p:nvPr/>
        </p:nvGrpSpPr>
        <p:grpSpPr>
          <a:xfrm>
            <a:off x="233380" y="2957294"/>
            <a:ext cx="16205200" cy="5608955"/>
            <a:chOff x="340407" y="3084552"/>
            <a:chExt cx="16205200" cy="56089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01064" y="3084552"/>
              <a:ext cx="13544521" cy="5608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0407" y="5418552"/>
              <a:ext cx="2790825" cy="1139825"/>
            </a:xfrm>
            <a:custGeom>
              <a:avLst/>
              <a:gdLst/>
              <a:ahLst/>
              <a:cxnLst/>
              <a:rect l="l" t="t" r="r" b="b"/>
              <a:pathLst>
                <a:path w="2790825" h="1139825">
                  <a:moveTo>
                    <a:pt x="2790493" y="0"/>
                  </a:moveTo>
                  <a:lnTo>
                    <a:pt x="0" y="0"/>
                  </a:lnTo>
                  <a:lnTo>
                    <a:pt x="0" y="1139648"/>
                  </a:lnTo>
                  <a:lnTo>
                    <a:pt x="2790493" y="1139648"/>
                  </a:lnTo>
                  <a:lnTo>
                    <a:pt x="27904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021319" y="9391839"/>
            <a:ext cx="10638155" cy="1760855"/>
            <a:chOff x="4021319" y="9391839"/>
            <a:chExt cx="10638155" cy="17608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8910" y="9460600"/>
              <a:ext cx="9940405" cy="130359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76720" y="9391839"/>
              <a:ext cx="5035046" cy="16129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021319" y="10669152"/>
              <a:ext cx="5744845" cy="483234"/>
            </a:xfrm>
            <a:custGeom>
              <a:avLst/>
              <a:gdLst/>
              <a:ahLst/>
              <a:cxnLst/>
              <a:rect l="l" t="t" r="r" b="b"/>
              <a:pathLst>
                <a:path w="5744845" h="483234">
                  <a:moveTo>
                    <a:pt x="5744360" y="0"/>
                  </a:moveTo>
                  <a:lnTo>
                    <a:pt x="0" y="0"/>
                  </a:lnTo>
                  <a:lnTo>
                    <a:pt x="0" y="483019"/>
                  </a:lnTo>
                  <a:lnTo>
                    <a:pt x="5744360" y="483019"/>
                  </a:lnTo>
                  <a:lnTo>
                    <a:pt x="5744360" y="0"/>
                  </a:lnTo>
                  <a:close/>
                </a:path>
              </a:pathLst>
            </a:custGeom>
            <a:solidFill>
              <a:srgbClr val="F870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6940124" y="5073427"/>
            <a:ext cx="2577465" cy="109347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3300" spc="170" dirty="0">
                <a:latin typeface="Arial MT"/>
                <a:cs typeface="Arial MT"/>
              </a:rPr>
              <a:t>RH </a:t>
            </a:r>
            <a:endParaRPr sz="3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3300" spc="170" dirty="0">
                <a:latin typeface="Arial MT"/>
                <a:cs typeface="Arial MT"/>
              </a:rPr>
              <a:t>RO</a:t>
            </a:r>
            <a:r>
              <a:rPr sz="3300" spc="-425" dirty="0">
                <a:latin typeface="Arial MT"/>
                <a:cs typeface="Arial MT"/>
              </a:rPr>
              <a:t> </a:t>
            </a:r>
            <a:r>
              <a:rPr sz="3300" spc="254" dirty="0">
                <a:latin typeface="Arial MT"/>
                <a:cs typeface="Arial MT"/>
              </a:rPr>
              <a:t>TATION 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8385" y="5407524"/>
            <a:ext cx="2577465" cy="109347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sz="3300" spc="240" dirty="0">
                <a:latin typeface="Arial MT"/>
                <a:cs typeface="Arial MT"/>
              </a:rPr>
              <a:t>LH </a:t>
            </a:r>
            <a:endParaRPr sz="3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3300" spc="170" dirty="0">
                <a:latin typeface="Arial MT"/>
                <a:cs typeface="Arial MT"/>
              </a:rPr>
              <a:t>RO</a:t>
            </a:r>
            <a:r>
              <a:rPr sz="3300" spc="-425" dirty="0">
                <a:latin typeface="Arial MT"/>
                <a:cs typeface="Arial MT"/>
              </a:rPr>
              <a:t> </a:t>
            </a:r>
            <a:r>
              <a:rPr sz="3300" spc="254" dirty="0">
                <a:latin typeface="Arial MT"/>
                <a:cs typeface="Arial MT"/>
              </a:rPr>
              <a:t>TATION </a:t>
            </a:r>
            <a:endParaRPr sz="3300">
              <a:latin typeface="Arial MT"/>
              <a:cs typeface="Arial MT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684" y="6875714"/>
            <a:ext cx="2319119" cy="17018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117817" y="6864449"/>
            <a:ext cx="2319117" cy="170180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186064" y="10702209"/>
            <a:ext cx="5462270" cy="40005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  <a:tabLst>
                <a:tab pos="2916555" algn="l"/>
                <a:tab pos="3569970" algn="l"/>
              </a:tabLst>
            </a:pPr>
            <a:r>
              <a:rPr sz="2500" spc="0" baseline="0" dirty="0">
                <a:solidFill>
                  <a:srgbClr val="FFFFFF"/>
                </a:solidFill>
                <a:latin typeface="Arial MT"/>
                <a:cs typeface="Arial MT"/>
              </a:rPr>
              <a:t>FITTED SPURIONS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9" name="Physics correction correction-5">
            <a:extLst>
              <a:ext uri="{FF2B5EF4-FFF2-40B4-BE49-F238E27FC236}">
                <a16:creationId xmlns:a16="http://schemas.microsoft.com/office/drawing/2014/main" id="{E750BC8C-14B6-46FA-9C9B-9621529904BC}"/>
              </a:ext>
            </a:extLst>
          </p:cNvPr>
          <p:cNvSpPr>
            <a:spLocks noGrp="1"/>
          </p:cNvSpPr>
          <p:nvPr/>
        </p:nvSpPr>
        <p:spPr>
          <a:xfrm>
            <a:off x="643959" y="6989807"/>
            <a:ext cx="1570633" cy="105239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689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689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U</a:t>
            </a:r>
            <a:r>
              <a:rPr sz="4096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ℓ</a:t>
            </a:r>
          </a:p>
        </p:txBody>
      </p:sp>
      <p:sp>
        <p:nvSpPr>
          <p:cNvPr id="20" name="Physics correction correction-6">
            <a:extLst>
              <a:ext uri="{FF2B5EF4-FFF2-40B4-BE49-F238E27FC236}">
                <a16:creationId xmlns:a16="http://schemas.microsoft.com/office/drawing/2014/main" id="{D5DF4482-0416-44EB-95EF-DD8F571ADA01}"/>
              </a:ext>
            </a:extLst>
          </p:cNvPr>
          <p:cNvSpPr>
            <a:spLocks noGrp="1"/>
          </p:cNvSpPr>
          <p:nvPr/>
        </p:nvSpPr>
        <p:spPr>
          <a:xfrm>
            <a:off x="17434024" y="7052636"/>
            <a:ext cx="1806228" cy="1099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689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689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V</a:t>
            </a:r>
            <a:r>
              <a:rPr sz="4096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q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99939" y="7833731"/>
            <a:ext cx="1330325" cy="1325245"/>
            <a:chOff x="1999939" y="7833731"/>
            <a:chExt cx="1330325" cy="1325245"/>
          </a:xfrm>
        </p:grpSpPr>
        <p:sp>
          <p:nvSpPr>
            <p:cNvPr id="3" name="object 3"/>
            <p:cNvSpPr/>
            <p:nvPr/>
          </p:nvSpPr>
          <p:spPr>
            <a:xfrm>
              <a:off x="1999939" y="7833731"/>
              <a:ext cx="1330325" cy="1325245"/>
            </a:xfrm>
            <a:custGeom>
              <a:avLst/>
              <a:gdLst/>
              <a:ahLst/>
              <a:cxnLst/>
              <a:rect l="l" t="t" r="r" b="b"/>
              <a:pathLst>
                <a:path w="1330325" h="1325245">
                  <a:moveTo>
                    <a:pt x="1287918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1282935"/>
                  </a:lnTo>
                  <a:lnTo>
                    <a:pt x="3291" y="1299238"/>
                  </a:lnTo>
                  <a:lnTo>
                    <a:pt x="12267" y="1312551"/>
                  </a:lnTo>
                  <a:lnTo>
                    <a:pt x="25580" y="1321527"/>
                  </a:lnTo>
                  <a:lnTo>
                    <a:pt x="41883" y="1324819"/>
                  </a:lnTo>
                  <a:lnTo>
                    <a:pt x="1287918" y="1324819"/>
                  </a:lnTo>
                  <a:lnTo>
                    <a:pt x="1304221" y="1321527"/>
                  </a:lnTo>
                  <a:lnTo>
                    <a:pt x="1317534" y="1312551"/>
                  </a:lnTo>
                  <a:lnTo>
                    <a:pt x="1326510" y="1299238"/>
                  </a:lnTo>
                  <a:lnTo>
                    <a:pt x="1329802" y="1282935"/>
                  </a:lnTo>
                  <a:lnTo>
                    <a:pt x="1329802" y="41883"/>
                  </a:lnTo>
                  <a:lnTo>
                    <a:pt x="1326510" y="25580"/>
                  </a:lnTo>
                  <a:lnTo>
                    <a:pt x="1317534" y="12267"/>
                  </a:lnTo>
                  <a:lnTo>
                    <a:pt x="1304221" y="3291"/>
                  </a:lnTo>
                  <a:lnTo>
                    <a:pt x="1287918" y="0"/>
                  </a:lnTo>
                  <a:close/>
                </a:path>
              </a:pathLst>
            </a:custGeom>
            <a:solidFill>
              <a:srgbClr val="3161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5325" y="8172660"/>
              <a:ext cx="842010" cy="647065"/>
            </a:xfrm>
            <a:custGeom>
              <a:avLst/>
              <a:gdLst/>
              <a:ahLst/>
              <a:cxnLst/>
              <a:rect l="l" t="t" r="r" b="b"/>
              <a:pathLst>
                <a:path w="842010" h="647065">
                  <a:moveTo>
                    <a:pt x="110495" y="234270"/>
                  </a:moveTo>
                  <a:lnTo>
                    <a:pt x="0" y="344424"/>
                  </a:lnTo>
                  <a:lnTo>
                    <a:pt x="303473" y="646960"/>
                  </a:lnTo>
                  <a:lnTo>
                    <a:pt x="524465" y="426651"/>
                  </a:lnTo>
                  <a:lnTo>
                    <a:pt x="303473" y="426651"/>
                  </a:lnTo>
                  <a:lnTo>
                    <a:pt x="110495" y="234270"/>
                  </a:lnTo>
                  <a:close/>
                </a:path>
                <a:path w="842010" h="647065">
                  <a:moveTo>
                    <a:pt x="731449" y="0"/>
                  </a:moveTo>
                  <a:lnTo>
                    <a:pt x="303473" y="426651"/>
                  </a:lnTo>
                  <a:lnTo>
                    <a:pt x="524465" y="426651"/>
                  </a:lnTo>
                  <a:lnTo>
                    <a:pt x="841945" y="110154"/>
                  </a:lnTo>
                  <a:lnTo>
                    <a:pt x="731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999939" y="4795338"/>
            <a:ext cx="6174105" cy="2306955"/>
            <a:chOff x="1999939" y="4795338"/>
            <a:chExt cx="6174105" cy="2306955"/>
          </a:xfrm>
        </p:grpSpPr>
        <p:sp>
          <p:nvSpPr>
            <p:cNvPr id="6" name="object 6"/>
            <p:cNvSpPr/>
            <p:nvPr/>
          </p:nvSpPr>
          <p:spPr>
            <a:xfrm>
              <a:off x="1999939" y="4991868"/>
              <a:ext cx="1330325" cy="1325245"/>
            </a:xfrm>
            <a:custGeom>
              <a:avLst/>
              <a:gdLst/>
              <a:ahLst/>
              <a:cxnLst/>
              <a:rect l="l" t="t" r="r" b="b"/>
              <a:pathLst>
                <a:path w="1330325" h="1325245">
                  <a:moveTo>
                    <a:pt x="1287918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1282934"/>
                  </a:lnTo>
                  <a:lnTo>
                    <a:pt x="3291" y="1299237"/>
                  </a:lnTo>
                  <a:lnTo>
                    <a:pt x="12267" y="1312551"/>
                  </a:lnTo>
                  <a:lnTo>
                    <a:pt x="25580" y="1321526"/>
                  </a:lnTo>
                  <a:lnTo>
                    <a:pt x="41883" y="1324818"/>
                  </a:lnTo>
                  <a:lnTo>
                    <a:pt x="1287918" y="1324818"/>
                  </a:lnTo>
                  <a:lnTo>
                    <a:pt x="1304221" y="1321526"/>
                  </a:lnTo>
                  <a:lnTo>
                    <a:pt x="1317534" y="1312551"/>
                  </a:lnTo>
                  <a:lnTo>
                    <a:pt x="1326510" y="1299237"/>
                  </a:lnTo>
                  <a:lnTo>
                    <a:pt x="1329802" y="1282934"/>
                  </a:lnTo>
                  <a:lnTo>
                    <a:pt x="1329802" y="41883"/>
                  </a:lnTo>
                  <a:lnTo>
                    <a:pt x="1326510" y="25580"/>
                  </a:lnTo>
                  <a:lnTo>
                    <a:pt x="1317534" y="12267"/>
                  </a:lnTo>
                  <a:lnTo>
                    <a:pt x="1304221" y="3291"/>
                  </a:lnTo>
                  <a:lnTo>
                    <a:pt x="128791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45325" y="5330798"/>
              <a:ext cx="842010" cy="647065"/>
            </a:xfrm>
            <a:custGeom>
              <a:avLst/>
              <a:gdLst/>
              <a:ahLst/>
              <a:cxnLst/>
              <a:rect l="l" t="t" r="r" b="b"/>
              <a:pathLst>
                <a:path w="842010" h="647064">
                  <a:moveTo>
                    <a:pt x="110495" y="234269"/>
                  </a:moveTo>
                  <a:lnTo>
                    <a:pt x="0" y="344423"/>
                  </a:lnTo>
                  <a:lnTo>
                    <a:pt x="303473" y="646959"/>
                  </a:lnTo>
                  <a:lnTo>
                    <a:pt x="524465" y="426650"/>
                  </a:lnTo>
                  <a:lnTo>
                    <a:pt x="303473" y="426650"/>
                  </a:lnTo>
                  <a:lnTo>
                    <a:pt x="110495" y="234269"/>
                  </a:lnTo>
                  <a:close/>
                </a:path>
                <a:path w="842010" h="647064">
                  <a:moveTo>
                    <a:pt x="731449" y="0"/>
                  </a:moveTo>
                  <a:lnTo>
                    <a:pt x="303473" y="426650"/>
                  </a:lnTo>
                  <a:lnTo>
                    <a:pt x="524465" y="426650"/>
                  </a:lnTo>
                  <a:lnTo>
                    <a:pt x="841945" y="110153"/>
                  </a:lnTo>
                  <a:lnTo>
                    <a:pt x="731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4795338"/>
              <a:ext cx="5562202" cy="157063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18217" y="4991868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5531044"/>
              <a:ext cx="5562202" cy="157063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18217" y="572757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4795338"/>
              <a:ext cx="5562202" cy="157063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518217" y="4991868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711" y="5531044"/>
              <a:ext cx="5912256" cy="157063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518217" y="5727574"/>
              <a:ext cx="3399790" cy="589280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2234493" y="7549209"/>
            <a:ext cx="6507803" cy="2302084"/>
            <a:chOff x="2261711" y="7637202"/>
            <a:chExt cx="6507803" cy="2302084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7637202"/>
              <a:ext cx="5562202" cy="15706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518217" y="7833732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8368654"/>
              <a:ext cx="5562202" cy="157063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518217" y="856518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711" y="7637202"/>
              <a:ext cx="5466270" cy="15706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518217" y="7833732"/>
              <a:ext cx="2953385" cy="589280"/>
            </a:xfrm>
            <a:custGeom>
              <a:avLst/>
              <a:gdLst/>
              <a:ahLst/>
              <a:cxnLst/>
              <a:rect l="l" t="t" r="r" b="b"/>
              <a:pathLst>
                <a:path w="2953385" h="589279">
                  <a:moveTo>
                    <a:pt x="2911374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2911374" y="588786"/>
                  </a:lnTo>
                  <a:lnTo>
                    <a:pt x="2927676" y="585494"/>
                  </a:lnTo>
                  <a:lnTo>
                    <a:pt x="2940990" y="576518"/>
                  </a:lnTo>
                  <a:lnTo>
                    <a:pt x="2949966" y="563205"/>
                  </a:lnTo>
                  <a:lnTo>
                    <a:pt x="2953257" y="546902"/>
                  </a:lnTo>
                  <a:lnTo>
                    <a:pt x="2953257" y="41883"/>
                  </a:lnTo>
                  <a:lnTo>
                    <a:pt x="2949966" y="25580"/>
                  </a:lnTo>
                  <a:lnTo>
                    <a:pt x="2940990" y="12267"/>
                  </a:lnTo>
                  <a:lnTo>
                    <a:pt x="2927676" y="3291"/>
                  </a:lnTo>
                  <a:lnTo>
                    <a:pt x="2911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711" y="8368654"/>
              <a:ext cx="5466270" cy="157063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518217" y="8565184"/>
              <a:ext cx="2953385" cy="589280"/>
            </a:xfrm>
            <a:custGeom>
              <a:avLst/>
              <a:gdLst/>
              <a:ahLst/>
              <a:cxnLst/>
              <a:rect l="l" t="t" r="r" b="b"/>
              <a:pathLst>
                <a:path w="2953385" h="589279">
                  <a:moveTo>
                    <a:pt x="2911374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2911374" y="588786"/>
                  </a:lnTo>
                  <a:lnTo>
                    <a:pt x="2927676" y="585494"/>
                  </a:lnTo>
                  <a:lnTo>
                    <a:pt x="2940990" y="576518"/>
                  </a:lnTo>
                  <a:lnTo>
                    <a:pt x="2949966" y="563205"/>
                  </a:lnTo>
                  <a:lnTo>
                    <a:pt x="2953257" y="546902"/>
                  </a:lnTo>
                  <a:lnTo>
                    <a:pt x="2953257" y="41883"/>
                  </a:lnTo>
                  <a:lnTo>
                    <a:pt x="2949966" y="25580"/>
                  </a:lnTo>
                  <a:lnTo>
                    <a:pt x="2940990" y="12267"/>
                  </a:lnTo>
                  <a:lnTo>
                    <a:pt x="2927676" y="3291"/>
                  </a:lnTo>
                  <a:lnTo>
                    <a:pt x="2911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711" y="7637202"/>
              <a:ext cx="5912256" cy="157063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518217" y="7833732"/>
              <a:ext cx="3399790" cy="589280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1711" y="8368654"/>
              <a:ext cx="6507803" cy="157063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518217" y="8565184"/>
              <a:ext cx="3995420" cy="589280"/>
            </a:xfrm>
            <a:custGeom>
              <a:avLst/>
              <a:gdLst/>
              <a:ahLst/>
              <a:cxnLst/>
              <a:rect l="l" t="t" r="r" b="b"/>
              <a:pathLst>
                <a:path w="3995420" h="589279">
                  <a:moveTo>
                    <a:pt x="395290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952907" y="588786"/>
                  </a:lnTo>
                  <a:lnTo>
                    <a:pt x="3969210" y="585494"/>
                  </a:lnTo>
                  <a:lnTo>
                    <a:pt x="3982523" y="576518"/>
                  </a:lnTo>
                  <a:lnTo>
                    <a:pt x="3991499" y="563205"/>
                  </a:lnTo>
                  <a:lnTo>
                    <a:pt x="3994791" y="546902"/>
                  </a:lnTo>
                  <a:lnTo>
                    <a:pt x="3994791" y="41883"/>
                  </a:lnTo>
                  <a:lnTo>
                    <a:pt x="3991499" y="25580"/>
                  </a:lnTo>
                  <a:lnTo>
                    <a:pt x="3982523" y="12267"/>
                  </a:lnTo>
                  <a:lnTo>
                    <a:pt x="3969210" y="3291"/>
                  </a:lnTo>
                  <a:lnTo>
                    <a:pt x="39529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7637202"/>
              <a:ext cx="5562202" cy="157063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518217" y="7833732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8368654"/>
              <a:ext cx="5562202" cy="157063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518217" y="856518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711" y="7637202"/>
              <a:ext cx="5466270" cy="157063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518217" y="7833732"/>
              <a:ext cx="2953385" cy="589280"/>
            </a:xfrm>
            <a:custGeom>
              <a:avLst/>
              <a:gdLst/>
              <a:ahLst/>
              <a:cxnLst/>
              <a:rect l="l" t="t" r="r" b="b"/>
              <a:pathLst>
                <a:path w="2953385" h="589279">
                  <a:moveTo>
                    <a:pt x="2911374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2911374" y="588786"/>
                  </a:lnTo>
                  <a:lnTo>
                    <a:pt x="2927676" y="585494"/>
                  </a:lnTo>
                  <a:lnTo>
                    <a:pt x="2940990" y="576518"/>
                  </a:lnTo>
                  <a:lnTo>
                    <a:pt x="2949966" y="563205"/>
                  </a:lnTo>
                  <a:lnTo>
                    <a:pt x="2953257" y="546902"/>
                  </a:lnTo>
                  <a:lnTo>
                    <a:pt x="2953257" y="41883"/>
                  </a:lnTo>
                  <a:lnTo>
                    <a:pt x="2949966" y="25580"/>
                  </a:lnTo>
                  <a:lnTo>
                    <a:pt x="2940990" y="12267"/>
                  </a:lnTo>
                  <a:lnTo>
                    <a:pt x="2927676" y="3291"/>
                  </a:lnTo>
                  <a:lnTo>
                    <a:pt x="2911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1711" y="8368654"/>
              <a:ext cx="5466270" cy="1570632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518217" y="8565184"/>
              <a:ext cx="2953385" cy="589280"/>
            </a:xfrm>
            <a:custGeom>
              <a:avLst/>
              <a:gdLst/>
              <a:ahLst/>
              <a:cxnLst/>
              <a:rect l="l" t="t" r="r" b="b"/>
              <a:pathLst>
                <a:path w="2953385" h="589279">
                  <a:moveTo>
                    <a:pt x="2911374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2911374" y="588786"/>
                  </a:lnTo>
                  <a:lnTo>
                    <a:pt x="2927676" y="585494"/>
                  </a:lnTo>
                  <a:lnTo>
                    <a:pt x="2940990" y="576518"/>
                  </a:lnTo>
                  <a:lnTo>
                    <a:pt x="2949966" y="563205"/>
                  </a:lnTo>
                  <a:lnTo>
                    <a:pt x="2953257" y="546902"/>
                  </a:lnTo>
                  <a:lnTo>
                    <a:pt x="2953257" y="41883"/>
                  </a:lnTo>
                  <a:lnTo>
                    <a:pt x="2949966" y="25580"/>
                  </a:lnTo>
                  <a:lnTo>
                    <a:pt x="2940990" y="12267"/>
                  </a:lnTo>
                  <a:lnTo>
                    <a:pt x="2927676" y="3291"/>
                  </a:lnTo>
                  <a:lnTo>
                    <a:pt x="2911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711" y="7637202"/>
              <a:ext cx="5912256" cy="157063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518217" y="7833732"/>
              <a:ext cx="3399790" cy="589280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1711" y="8368654"/>
              <a:ext cx="6507803" cy="157063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534287" y="8886509"/>
              <a:ext cx="4209764" cy="589280"/>
            </a:xfrm>
            <a:custGeom>
              <a:avLst/>
              <a:gdLst/>
              <a:ahLst/>
              <a:cxnLst/>
              <a:rect l="l" t="t" r="r" b="b"/>
              <a:pathLst>
                <a:path w="3995420" h="589279">
                  <a:moveTo>
                    <a:pt x="3952907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952907" y="588786"/>
                  </a:lnTo>
                  <a:lnTo>
                    <a:pt x="3969210" y="585494"/>
                  </a:lnTo>
                  <a:lnTo>
                    <a:pt x="3982523" y="576518"/>
                  </a:lnTo>
                  <a:lnTo>
                    <a:pt x="3991499" y="563205"/>
                  </a:lnTo>
                  <a:lnTo>
                    <a:pt x="3994791" y="546902"/>
                  </a:lnTo>
                  <a:lnTo>
                    <a:pt x="3994791" y="41883"/>
                  </a:lnTo>
                  <a:lnTo>
                    <a:pt x="3991499" y="25580"/>
                  </a:lnTo>
                  <a:lnTo>
                    <a:pt x="3982523" y="12267"/>
                  </a:lnTo>
                  <a:lnTo>
                    <a:pt x="3969210" y="3291"/>
                  </a:lnTo>
                  <a:lnTo>
                    <a:pt x="39529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r>
                <a:rPr lang="en-US" dirty="0"/>
                <a:t>PROBING COMPOSITENESS SCALES</a:t>
              </a:r>
              <a:endParaRPr dirty="0"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2261711" y="1953474"/>
            <a:ext cx="5912485" cy="2310765"/>
            <a:chOff x="2261711" y="1953474"/>
            <a:chExt cx="5912485" cy="2310765"/>
          </a:xfrm>
        </p:grpSpPr>
        <p:pic>
          <p:nvPicPr>
            <p:cNvPr id="42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1953474"/>
              <a:ext cx="5562202" cy="157063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3518217" y="215000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80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2693434"/>
              <a:ext cx="5562202" cy="157063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3518217" y="288996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711" y="2693434"/>
              <a:ext cx="5912256" cy="157063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518217" y="2889964"/>
              <a:ext cx="3399790" cy="589280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1953474"/>
              <a:ext cx="5562202" cy="157063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518217" y="215000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80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1711" y="2693434"/>
              <a:ext cx="5562202" cy="157063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518217" y="2889964"/>
              <a:ext cx="3049270" cy="589280"/>
            </a:xfrm>
            <a:custGeom>
              <a:avLst/>
              <a:gdLst/>
              <a:ahLst/>
              <a:cxnLst/>
              <a:rect l="l" t="t" r="r" b="b"/>
              <a:pathLst>
                <a:path w="3049270" h="589279">
                  <a:moveTo>
                    <a:pt x="3007306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007306" y="588786"/>
                  </a:lnTo>
                  <a:lnTo>
                    <a:pt x="3023609" y="585494"/>
                  </a:lnTo>
                  <a:lnTo>
                    <a:pt x="3036922" y="576518"/>
                  </a:lnTo>
                  <a:lnTo>
                    <a:pt x="3045898" y="563205"/>
                  </a:lnTo>
                  <a:lnTo>
                    <a:pt x="3049189" y="546902"/>
                  </a:lnTo>
                  <a:lnTo>
                    <a:pt x="3049189" y="41883"/>
                  </a:lnTo>
                  <a:lnTo>
                    <a:pt x="3045898" y="25580"/>
                  </a:lnTo>
                  <a:lnTo>
                    <a:pt x="3036922" y="12267"/>
                  </a:lnTo>
                  <a:lnTo>
                    <a:pt x="3023609" y="3291"/>
                  </a:lnTo>
                  <a:lnTo>
                    <a:pt x="3007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711" y="2693434"/>
              <a:ext cx="5912256" cy="157063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3518217" y="2889964"/>
              <a:ext cx="3399790" cy="589280"/>
            </a:xfrm>
            <a:custGeom>
              <a:avLst/>
              <a:gdLst/>
              <a:ahLst/>
              <a:cxnLst/>
              <a:rect l="l" t="t" r="r" b="b"/>
              <a:pathLst>
                <a:path w="3399790" h="589279">
                  <a:moveTo>
                    <a:pt x="3357360" y="0"/>
                  </a:moveTo>
                  <a:lnTo>
                    <a:pt x="41883" y="0"/>
                  </a:lnTo>
                  <a:lnTo>
                    <a:pt x="25580" y="3291"/>
                  </a:lnTo>
                  <a:lnTo>
                    <a:pt x="12267" y="12267"/>
                  </a:lnTo>
                  <a:lnTo>
                    <a:pt x="3291" y="25580"/>
                  </a:lnTo>
                  <a:lnTo>
                    <a:pt x="0" y="41883"/>
                  </a:lnTo>
                  <a:lnTo>
                    <a:pt x="0" y="546902"/>
                  </a:lnTo>
                  <a:lnTo>
                    <a:pt x="3291" y="563205"/>
                  </a:lnTo>
                  <a:lnTo>
                    <a:pt x="12267" y="576518"/>
                  </a:lnTo>
                  <a:lnTo>
                    <a:pt x="25580" y="585494"/>
                  </a:lnTo>
                  <a:lnTo>
                    <a:pt x="41883" y="588786"/>
                  </a:lnTo>
                  <a:lnTo>
                    <a:pt x="3357360" y="588786"/>
                  </a:lnTo>
                  <a:lnTo>
                    <a:pt x="3373663" y="585494"/>
                  </a:lnTo>
                  <a:lnTo>
                    <a:pt x="3386976" y="576518"/>
                  </a:lnTo>
                  <a:lnTo>
                    <a:pt x="3395952" y="563205"/>
                  </a:lnTo>
                  <a:lnTo>
                    <a:pt x="3399244" y="546902"/>
                  </a:lnTo>
                  <a:lnTo>
                    <a:pt x="3399244" y="41883"/>
                  </a:lnTo>
                  <a:lnTo>
                    <a:pt x="3395952" y="25580"/>
                  </a:lnTo>
                  <a:lnTo>
                    <a:pt x="3386976" y="12267"/>
                  </a:lnTo>
                  <a:lnTo>
                    <a:pt x="3373663" y="3291"/>
                  </a:lnTo>
                  <a:lnTo>
                    <a:pt x="33573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778945" y="5137867"/>
            <a:ext cx="2747645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50" dirty="0">
                <a:latin typeface="Arial MT"/>
                <a:cs typeface="Arial MT"/>
              </a:rPr>
              <a:t> </a:t>
            </a:r>
            <a:r>
              <a:rPr lang="en-US" sz="1650" spc="-50" dirty="0">
                <a:latin typeface="Arial MT"/>
                <a:cs typeface="Arial MT"/>
              </a:rPr>
              <a:t>    YUKAWA STRUCTURE</a:t>
            </a:r>
            <a:endParaRPr sz="16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6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 dirty="0">
              <a:latin typeface="Arial MT"/>
              <a:cs typeface="Arial MT"/>
            </a:endParaRPr>
          </a:p>
          <a:p>
            <a:pPr marL="283210">
              <a:lnSpc>
                <a:spcPct val="100000"/>
              </a:lnSpc>
            </a:pPr>
            <a:r>
              <a:rPr sz="1650" spc="180" dirty="0">
                <a:latin typeface="Arial MT"/>
                <a:cs typeface="Arial MT"/>
              </a:rPr>
              <a:t>FITTING</a:t>
            </a:r>
            <a:r>
              <a:rPr sz="1650" spc="20" dirty="0">
                <a:latin typeface="Arial MT"/>
                <a:cs typeface="Arial MT"/>
              </a:rPr>
              <a:t>  </a:t>
            </a:r>
            <a:r>
              <a:rPr sz="1650" spc="130" dirty="0">
                <a:latin typeface="Arial MT"/>
                <a:cs typeface="Arial MT"/>
              </a:rPr>
              <a:t>THE</a:t>
            </a:r>
            <a:r>
              <a:rPr sz="1650" spc="20" dirty="0">
                <a:latin typeface="Arial MT"/>
                <a:cs typeface="Arial MT"/>
              </a:rPr>
              <a:t>  </a:t>
            </a:r>
            <a:r>
              <a:rPr sz="1650" dirty="0">
                <a:latin typeface="Arial MT"/>
                <a:cs typeface="Arial MT"/>
              </a:rPr>
              <a:t>D</a:t>
            </a:r>
            <a:r>
              <a:rPr sz="1650" spc="-215" dirty="0">
                <a:latin typeface="Arial MT"/>
                <a:cs typeface="Arial MT"/>
              </a:rPr>
              <a:t> </a:t>
            </a:r>
            <a:r>
              <a:rPr sz="1650" spc="-25" dirty="0">
                <a:latin typeface="Arial MT"/>
                <a:cs typeface="Arial MT"/>
              </a:rPr>
              <a:t>ATA</a:t>
            </a:r>
            <a:endParaRPr sz="1650" dirty="0">
              <a:latin typeface="Arial MT"/>
              <a:cs typeface="Arial MT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566065" y="7979732"/>
            <a:ext cx="3924300" cy="1008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50" spc="-90" dirty="0">
                <a:latin typeface="Arial MT"/>
                <a:cs typeface="Arial MT"/>
              </a:rPr>
              <a:t>               FLAVOUR PHYSICS</a:t>
            </a:r>
            <a:endParaRPr sz="16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885"/>
              </a:spcBef>
            </a:pPr>
            <a:endParaRPr sz="1650" dirty="0">
              <a:latin typeface="Arial MT"/>
              <a:cs typeface="Arial MT"/>
            </a:endParaRPr>
          </a:p>
          <a:p>
            <a:pPr marL="19050">
              <a:lnSpc>
                <a:spcPct val="100000"/>
              </a:lnSpc>
            </a:pPr>
            <a:r>
              <a:rPr lang="en-US" sz="1650" spc="-1090" dirty="0">
                <a:latin typeface="Arial MT"/>
                <a:cs typeface="Arial MT"/>
              </a:rPr>
              <a:t>      </a:t>
            </a:r>
            <a:endParaRPr sz="1650" dirty="0">
              <a:latin typeface="Arial MT"/>
              <a:cs typeface="Arial MT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556753" y="2296004"/>
            <a:ext cx="3198495" cy="1040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50" dirty="0">
                <a:latin typeface="Arial MT"/>
                <a:cs typeface="Arial MT"/>
              </a:rPr>
              <a:t> </a:t>
            </a:r>
            <a:r>
              <a:rPr lang="en-US" sz="1650" spc="-50" dirty="0">
                <a:latin typeface="Arial MT"/>
                <a:cs typeface="Arial MT"/>
              </a:rPr>
              <a:t>    COMPOSITE DYNAMICS</a:t>
            </a:r>
            <a:endParaRPr sz="16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6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 dirty="0">
              <a:latin typeface="Arial MT"/>
              <a:cs typeface="Arial MT"/>
            </a:endParaRPr>
          </a:p>
          <a:p>
            <a:pPr marL="167640">
              <a:lnSpc>
                <a:spcPct val="100000"/>
              </a:lnSpc>
            </a:pPr>
            <a:r>
              <a:rPr lang="en-US" sz="1650" spc="50" dirty="0">
                <a:latin typeface="Arial MT"/>
                <a:cs typeface="Arial MT"/>
              </a:rPr>
              <a:t>      WHATS A PREON?</a:t>
            </a:r>
            <a:r>
              <a:rPr sz="1650" spc="50" dirty="0">
                <a:latin typeface="Arial MT"/>
                <a:cs typeface="Arial MT"/>
              </a:rPr>
              <a:t> </a:t>
            </a:r>
            <a:endParaRPr sz="1650" dirty="0">
              <a:latin typeface="Arial MT"/>
              <a:cs typeface="Arial MT"/>
            </a:endParaRPr>
          </a:p>
        </p:txBody>
      </p:sp>
      <p:pic>
        <p:nvPicPr>
          <p:cNvPr id="57" name="object 5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56091" y="1618257"/>
            <a:ext cx="4963199" cy="3067969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561703" y="6002353"/>
            <a:ext cx="4711898" cy="1759108"/>
          </a:xfrm>
          <a:prstGeom prst="rect">
            <a:avLst/>
          </a:prstGeom>
        </p:spPr>
      </p:pic>
      <p:grpSp>
        <p:nvGrpSpPr>
          <p:cNvPr id="59" name="object 59"/>
          <p:cNvGrpSpPr/>
          <p:nvPr/>
        </p:nvGrpSpPr>
        <p:grpSpPr>
          <a:xfrm>
            <a:off x="8369027" y="1452455"/>
            <a:ext cx="11471275" cy="8404225"/>
            <a:chOff x="8369027" y="1452455"/>
            <a:chExt cx="11471275" cy="8404225"/>
          </a:xfrm>
        </p:grpSpPr>
        <p:pic>
          <p:nvPicPr>
            <p:cNvPr id="60" name="object 6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69027" y="5613574"/>
              <a:ext cx="5892397" cy="424252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827977" y="1452455"/>
              <a:ext cx="6011824" cy="208542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941837" y="3468320"/>
              <a:ext cx="5784098" cy="225750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054675" y="8058931"/>
              <a:ext cx="4113117" cy="1727696"/>
            </a:xfrm>
            <a:prstGeom prst="rect">
              <a:avLst/>
            </a:prstGeom>
          </p:spPr>
        </p:pic>
      </p:grpSp>
      <p:sp>
        <p:nvSpPr>
          <p:cNvPr id="64" name="object 6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26</a:t>
            </a:fld>
            <a:endParaRPr spc="-3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4272" y="5858536"/>
            <a:ext cx="7341406" cy="454366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42061" y="735038"/>
            <a:ext cx="15698344" cy="17302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0"/>
              </a:spcBef>
            </a:pPr>
            <a:r>
              <a:rPr sz="11550" spc="-1210" dirty="0"/>
              <a:t>Example</a:t>
            </a:r>
            <a:r>
              <a:rPr sz="11550" spc="-565" dirty="0"/>
              <a:t>:</a:t>
            </a:r>
            <a:r>
              <a:rPr sz="11550" spc="420" dirty="0"/>
              <a:t> </a:t>
            </a:r>
            <a:r>
              <a:rPr sz="11550" spc="-1220" dirty="0"/>
              <a:t>Kao</a:t>
            </a:r>
            <a:r>
              <a:rPr sz="11550" spc="-580" dirty="0"/>
              <a:t>n</a:t>
            </a:r>
            <a:r>
              <a:rPr sz="11550" spc="-755" dirty="0"/>
              <a:t> </a:t>
            </a:r>
            <a:r>
              <a:rPr sz="11550" spc="-1135" dirty="0"/>
              <a:t>Mixing</a:t>
            </a:r>
            <a:endParaRPr sz="1155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27</a:t>
            </a:fld>
            <a:endParaRPr spc="-35" dirty="0"/>
          </a:p>
        </p:txBody>
      </p:sp>
      <p:sp>
        <p:nvSpPr>
          <p:cNvPr id="4" name="object 4"/>
          <p:cNvSpPr txBox="1"/>
          <p:nvPr/>
        </p:nvSpPr>
        <p:spPr>
          <a:xfrm>
            <a:off x="2965865" y="2847406"/>
            <a:ext cx="6250940" cy="12934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lnSpc>
                <a:spcPts val="6175"/>
              </a:lnSpc>
              <a:spcBef>
                <a:spcPts val="125"/>
              </a:spcBef>
            </a:pPr>
            <a:r>
              <a:rPr sz="6900" spc="-20" dirty="0">
                <a:latin typeface="Cambria"/>
                <a:cs typeface="Cambria"/>
              </a:rPr>
              <a:t>(</a:t>
            </a:r>
            <a:r>
              <a:rPr sz="6900" i="1" spc="-2185" dirty="0">
                <a:latin typeface="Times New Roman"/>
                <a:cs typeface="Times New Roman"/>
              </a:rPr>
              <a:t>s</a:t>
            </a:r>
            <a:r>
              <a:rPr sz="6900" spc="-145" dirty="0">
                <a:latin typeface="Cambria"/>
                <a:cs typeface="Cambria"/>
              </a:rPr>
              <a:t>¯</a:t>
            </a:r>
            <a:r>
              <a:rPr sz="7350" i="1" spc="375" baseline="28911" dirty="0">
                <a:latin typeface="Times New Roman"/>
                <a:cs typeface="Times New Roman"/>
              </a:rPr>
              <a:t>a</a:t>
            </a:r>
            <a:r>
              <a:rPr sz="6900" i="1" spc="340" dirty="0">
                <a:latin typeface="Times New Roman"/>
                <a:cs typeface="Times New Roman"/>
              </a:rPr>
              <a:t>γ</a:t>
            </a:r>
            <a:r>
              <a:rPr sz="7350" i="1" spc="-30" baseline="28911" dirty="0">
                <a:latin typeface="Times New Roman"/>
                <a:cs typeface="Times New Roman"/>
              </a:rPr>
              <a:t>μ</a:t>
            </a:r>
            <a:r>
              <a:rPr sz="6900" i="1" spc="-265" dirty="0">
                <a:latin typeface="Times New Roman"/>
                <a:cs typeface="Times New Roman"/>
              </a:rPr>
              <a:t>d</a:t>
            </a:r>
            <a:r>
              <a:rPr sz="7350" i="1" spc="-30" baseline="-19841" dirty="0">
                <a:latin typeface="Times New Roman"/>
                <a:cs typeface="Times New Roman"/>
              </a:rPr>
              <a:t>La</a:t>
            </a:r>
            <a:r>
              <a:rPr sz="6900" spc="-20" dirty="0">
                <a:latin typeface="Cambria"/>
                <a:cs typeface="Cambria"/>
              </a:rPr>
              <a:t>)(</a:t>
            </a:r>
            <a:r>
              <a:rPr sz="6900" i="1" spc="-2185" dirty="0">
                <a:latin typeface="Times New Roman"/>
                <a:cs typeface="Times New Roman"/>
              </a:rPr>
              <a:t>s</a:t>
            </a:r>
            <a:r>
              <a:rPr sz="6900" spc="-145" dirty="0">
                <a:latin typeface="Cambria"/>
                <a:cs typeface="Cambria"/>
              </a:rPr>
              <a:t>¯</a:t>
            </a:r>
            <a:r>
              <a:rPr sz="7350" i="1" spc="-30" baseline="28911" dirty="0">
                <a:latin typeface="Times New Roman"/>
                <a:cs typeface="Times New Roman"/>
              </a:rPr>
              <a:t>b</a:t>
            </a:r>
            <a:r>
              <a:rPr sz="7350" i="1" spc="-855" baseline="28911" dirty="0">
                <a:latin typeface="Times New Roman"/>
                <a:cs typeface="Times New Roman"/>
              </a:rPr>
              <a:t> </a:t>
            </a:r>
            <a:r>
              <a:rPr sz="6900" i="1" spc="-10" dirty="0">
                <a:latin typeface="Times New Roman"/>
                <a:cs typeface="Times New Roman"/>
              </a:rPr>
              <a:t>γ</a:t>
            </a:r>
            <a:r>
              <a:rPr sz="7350" i="1" spc="-15" baseline="-19841" dirty="0">
                <a:latin typeface="Times New Roman"/>
                <a:cs typeface="Times New Roman"/>
              </a:rPr>
              <a:t>μ</a:t>
            </a:r>
            <a:r>
              <a:rPr sz="6900" i="1" spc="-10" dirty="0">
                <a:latin typeface="Times New Roman"/>
                <a:cs typeface="Times New Roman"/>
              </a:rPr>
              <a:t>d</a:t>
            </a:r>
            <a:r>
              <a:rPr sz="7350" i="1" spc="-15" baseline="-19841" dirty="0">
                <a:latin typeface="Times New Roman"/>
                <a:cs typeface="Times New Roman"/>
              </a:rPr>
              <a:t>Rb</a:t>
            </a:r>
            <a:r>
              <a:rPr sz="6900" spc="-10" dirty="0">
                <a:latin typeface="Cambria"/>
                <a:cs typeface="Cambria"/>
              </a:rPr>
              <a:t>)</a:t>
            </a:r>
            <a:endParaRPr sz="6900">
              <a:latin typeface="Cambria"/>
              <a:cs typeface="Cambria"/>
            </a:endParaRPr>
          </a:p>
          <a:p>
            <a:pPr marR="1410970" algn="ctr">
              <a:lnSpc>
                <a:spcPts val="3775"/>
              </a:lnSpc>
              <a:tabLst>
                <a:tab pos="3078480" algn="l"/>
              </a:tabLst>
            </a:pPr>
            <a:r>
              <a:rPr sz="4900" i="1" spc="-50" dirty="0">
                <a:latin typeface="Times New Roman"/>
                <a:cs typeface="Times New Roman"/>
              </a:rPr>
              <a:t>L</a:t>
            </a:r>
            <a:r>
              <a:rPr sz="4900" i="1" dirty="0">
                <a:latin typeface="Times New Roman"/>
                <a:cs typeface="Times New Roman"/>
              </a:rPr>
              <a:t>	</a:t>
            </a:r>
            <a:r>
              <a:rPr sz="4900" i="1" spc="-50" dirty="0">
                <a:latin typeface="Times New Roman"/>
                <a:cs typeface="Times New Roman"/>
              </a:rPr>
              <a:t>R</a:t>
            </a:r>
            <a:endParaRPr sz="49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1436" y="4140901"/>
            <a:ext cx="9199797" cy="67819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47850" y="3358971"/>
            <a:ext cx="4711898" cy="175910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4272" y="5858536"/>
            <a:ext cx="7341406" cy="454366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0"/>
              </a:spcBef>
            </a:pPr>
            <a:r>
              <a:rPr sz="11550" spc="-1210" dirty="0"/>
              <a:t>Example</a:t>
            </a:r>
            <a:r>
              <a:rPr sz="11550" spc="-565" dirty="0"/>
              <a:t>:</a:t>
            </a:r>
            <a:r>
              <a:rPr sz="11550" spc="420" dirty="0"/>
              <a:t> </a:t>
            </a:r>
            <a:r>
              <a:rPr sz="11550" spc="-1220" dirty="0"/>
              <a:t>Kao</a:t>
            </a:r>
            <a:r>
              <a:rPr sz="11550" spc="-580" dirty="0"/>
              <a:t>n</a:t>
            </a:r>
            <a:r>
              <a:rPr sz="11550" spc="-755" dirty="0"/>
              <a:t> </a:t>
            </a:r>
            <a:r>
              <a:rPr sz="11550" spc="-1135" dirty="0"/>
              <a:t>Mixing</a:t>
            </a:r>
            <a:endParaRPr sz="1155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28</a:t>
            </a:fld>
            <a:endParaRPr spc="-35" dirty="0"/>
          </a:p>
        </p:txBody>
      </p:sp>
      <p:sp>
        <p:nvSpPr>
          <p:cNvPr id="5" name="object 5"/>
          <p:cNvSpPr/>
          <p:nvPr/>
        </p:nvSpPr>
        <p:spPr>
          <a:xfrm>
            <a:off x="10469057" y="4493464"/>
            <a:ext cx="4756785" cy="169545"/>
          </a:xfrm>
          <a:custGeom>
            <a:avLst/>
            <a:gdLst/>
            <a:ahLst/>
            <a:cxnLst/>
            <a:rect l="l" t="t" r="r" b="b"/>
            <a:pathLst>
              <a:path w="4756784" h="169545">
                <a:moveTo>
                  <a:pt x="4756258" y="0"/>
                </a:moveTo>
                <a:lnTo>
                  <a:pt x="4723159" y="0"/>
                </a:lnTo>
                <a:lnTo>
                  <a:pt x="4695098" y="30150"/>
                </a:lnTo>
                <a:lnTo>
                  <a:pt x="4656031" y="47772"/>
                </a:lnTo>
                <a:lnTo>
                  <a:pt x="4607594" y="56027"/>
                </a:lnTo>
                <a:lnTo>
                  <a:pt x="4551426" y="58076"/>
                </a:lnTo>
                <a:lnTo>
                  <a:pt x="4494307" y="57784"/>
                </a:lnTo>
                <a:lnTo>
                  <a:pt x="4391557" y="56203"/>
                </a:lnTo>
                <a:lnTo>
                  <a:pt x="2634165" y="56203"/>
                </a:lnTo>
                <a:lnTo>
                  <a:pt x="2578123" y="58496"/>
                </a:lnTo>
                <a:lnTo>
                  <a:pt x="2526989" y="65385"/>
                </a:lnTo>
                <a:lnTo>
                  <a:pt x="2481093" y="76889"/>
                </a:lnTo>
                <a:lnTo>
                  <a:pt x="2440764" y="93025"/>
                </a:lnTo>
                <a:lnTo>
                  <a:pt x="2406334" y="113809"/>
                </a:lnTo>
                <a:lnTo>
                  <a:pt x="2378131" y="139259"/>
                </a:lnTo>
                <a:lnTo>
                  <a:pt x="2349929" y="113809"/>
                </a:lnTo>
                <a:lnTo>
                  <a:pt x="2315498" y="93025"/>
                </a:lnTo>
                <a:lnTo>
                  <a:pt x="2275168" y="76889"/>
                </a:lnTo>
                <a:lnTo>
                  <a:pt x="2229270" y="65385"/>
                </a:lnTo>
                <a:lnTo>
                  <a:pt x="2178133" y="58496"/>
                </a:lnTo>
                <a:lnTo>
                  <a:pt x="2122087" y="56203"/>
                </a:lnTo>
                <a:lnTo>
                  <a:pt x="364695" y="56203"/>
                </a:lnTo>
                <a:lnTo>
                  <a:pt x="310994" y="57140"/>
                </a:lnTo>
                <a:lnTo>
                  <a:pt x="261951" y="57784"/>
                </a:lnTo>
                <a:lnTo>
                  <a:pt x="204826" y="58076"/>
                </a:lnTo>
                <a:lnTo>
                  <a:pt x="148664" y="56027"/>
                </a:lnTo>
                <a:lnTo>
                  <a:pt x="100229" y="47772"/>
                </a:lnTo>
                <a:lnTo>
                  <a:pt x="61160" y="30150"/>
                </a:lnTo>
                <a:lnTo>
                  <a:pt x="33093" y="0"/>
                </a:lnTo>
                <a:lnTo>
                  <a:pt x="0" y="0"/>
                </a:lnTo>
                <a:lnTo>
                  <a:pt x="1249" y="4371"/>
                </a:lnTo>
                <a:lnTo>
                  <a:pt x="2497" y="11865"/>
                </a:lnTo>
                <a:lnTo>
                  <a:pt x="4371" y="15612"/>
                </a:lnTo>
                <a:lnTo>
                  <a:pt x="45794" y="58936"/>
                </a:lnTo>
                <a:lnTo>
                  <a:pt x="80745" y="75863"/>
                </a:lnTo>
                <a:lnTo>
                  <a:pt x="125932" y="89370"/>
                </a:lnTo>
                <a:lnTo>
                  <a:pt x="181911" y="99262"/>
                </a:lnTo>
                <a:lnTo>
                  <a:pt x="249240" y="105341"/>
                </a:lnTo>
                <a:lnTo>
                  <a:pt x="328476" y="107411"/>
                </a:lnTo>
                <a:lnTo>
                  <a:pt x="2178294" y="107411"/>
                </a:lnTo>
                <a:lnTo>
                  <a:pt x="2234341" y="110748"/>
                </a:lnTo>
                <a:lnTo>
                  <a:pt x="2291325" y="121462"/>
                </a:lnTo>
                <a:lnTo>
                  <a:pt x="2338472" y="140606"/>
                </a:lnTo>
                <a:lnTo>
                  <a:pt x="2365011" y="169235"/>
                </a:lnTo>
                <a:lnTo>
                  <a:pt x="2391241" y="169235"/>
                </a:lnTo>
                <a:lnTo>
                  <a:pt x="2417786" y="140606"/>
                </a:lnTo>
                <a:lnTo>
                  <a:pt x="2464936" y="121462"/>
                </a:lnTo>
                <a:lnTo>
                  <a:pt x="2521921" y="110748"/>
                </a:lnTo>
                <a:lnTo>
                  <a:pt x="2577968" y="107411"/>
                </a:lnTo>
                <a:lnTo>
                  <a:pt x="4427786" y="107411"/>
                </a:lnTo>
                <a:lnTo>
                  <a:pt x="4507022" y="105341"/>
                </a:lnTo>
                <a:lnTo>
                  <a:pt x="4574351" y="99262"/>
                </a:lnTo>
                <a:lnTo>
                  <a:pt x="4630331" y="89370"/>
                </a:lnTo>
                <a:lnTo>
                  <a:pt x="4675518" y="75863"/>
                </a:lnTo>
                <a:lnTo>
                  <a:pt x="4710469" y="58936"/>
                </a:lnTo>
                <a:lnTo>
                  <a:pt x="4751891" y="15612"/>
                </a:lnTo>
                <a:lnTo>
                  <a:pt x="4755012" y="3747"/>
                </a:lnTo>
                <a:lnTo>
                  <a:pt x="47562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483775" y="4685182"/>
            <a:ext cx="727075" cy="775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4900" i="1" spc="-50" dirty="0">
                <a:latin typeface="Times New Roman"/>
                <a:cs typeface="Times New Roman"/>
              </a:rPr>
              <a:t>O</a:t>
            </a:r>
            <a:r>
              <a:rPr sz="5250" spc="-75" baseline="-19841" dirty="0">
                <a:latin typeface="Cambria"/>
                <a:cs typeface="Cambria"/>
              </a:rPr>
              <a:t>5</a:t>
            </a:r>
            <a:endParaRPr sz="5250" baseline="-19841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118614" y="2847404"/>
            <a:ext cx="1830705" cy="1081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900" spc="-145" dirty="0">
                <a:latin typeface="Cambria"/>
                <a:cs typeface="Cambria"/>
              </a:rPr>
              <a:t>Fierz</a:t>
            </a:r>
            <a:endParaRPr sz="6900">
              <a:latin typeface="Cambria"/>
              <a:cs typeface="Cambri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4115" y="4526974"/>
            <a:ext cx="9199797" cy="678194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33604" y="741336"/>
            <a:ext cx="4711898" cy="1759108"/>
          </a:xfrm>
          <a:prstGeom prst="rect">
            <a:avLst/>
          </a:prstGeom>
        </p:spPr>
      </p:pic>
      <p:sp>
        <p:nvSpPr>
          <p:cNvPr id="11" name="Physics correction correction-15">
            <a:extLst>
              <a:ext uri="{FF2B5EF4-FFF2-40B4-BE49-F238E27FC236}">
                <a16:creationId xmlns:a16="http://schemas.microsoft.com/office/drawing/2014/main" id="{398F70E7-7E64-4CD6-8271-038E6EE0413C}"/>
              </a:ext>
            </a:extLst>
          </p:cNvPr>
          <p:cNvSpPr>
            <a:spLocks noGrp="1"/>
          </p:cNvSpPr>
          <p:nvPr/>
        </p:nvSpPr>
        <p:spPr>
          <a:xfrm>
            <a:off x="2889964" y="2717385"/>
            <a:ext cx="14229933" cy="11937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184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(s̄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γ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μ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d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)(s̄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γ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μ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d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) = −2(s̄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d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)(s̄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d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9885" y="730287"/>
            <a:ext cx="15698344" cy="17302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0"/>
              </a:spcBef>
            </a:pPr>
            <a:r>
              <a:rPr sz="11550" spc="-1210" dirty="0"/>
              <a:t>Example</a:t>
            </a:r>
            <a:r>
              <a:rPr sz="11550" spc="-565" dirty="0"/>
              <a:t>:</a:t>
            </a:r>
            <a:r>
              <a:rPr sz="11550" spc="420" dirty="0"/>
              <a:t> </a:t>
            </a:r>
            <a:r>
              <a:rPr sz="11550" spc="-1220" dirty="0"/>
              <a:t>Kao</a:t>
            </a:r>
            <a:r>
              <a:rPr sz="11550" spc="-580" dirty="0"/>
              <a:t>n</a:t>
            </a:r>
            <a:r>
              <a:rPr sz="11550" spc="-755" dirty="0"/>
              <a:t> </a:t>
            </a:r>
            <a:r>
              <a:rPr sz="11550" spc="-1135" dirty="0"/>
              <a:t>Mixing</a:t>
            </a:r>
            <a:endParaRPr sz="11550" dirty="0"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29</a:t>
            </a:fld>
            <a:endParaRPr spc="-35" dirty="0"/>
          </a:p>
        </p:txBody>
      </p:sp>
      <p:sp>
        <p:nvSpPr>
          <p:cNvPr id="4" name="object 4"/>
          <p:cNvSpPr/>
          <p:nvPr/>
        </p:nvSpPr>
        <p:spPr>
          <a:xfrm>
            <a:off x="10469057" y="4493464"/>
            <a:ext cx="4756785" cy="169545"/>
          </a:xfrm>
          <a:custGeom>
            <a:avLst/>
            <a:gdLst/>
            <a:ahLst/>
            <a:cxnLst/>
            <a:rect l="l" t="t" r="r" b="b"/>
            <a:pathLst>
              <a:path w="4756784" h="169545">
                <a:moveTo>
                  <a:pt x="4756258" y="0"/>
                </a:moveTo>
                <a:lnTo>
                  <a:pt x="4723159" y="0"/>
                </a:lnTo>
                <a:lnTo>
                  <a:pt x="4695098" y="30150"/>
                </a:lnTo>
                <a:lnTo>
                  <a:pt x="4656031" y="47772"/>
                </a:lnTo>
                <a:lnTo>
                  <a:pt x="4607594" y="56027"/>
                </a:lnTo>
                <a:lnTo>
                  <a:pt x="4551426" y="58076"/>
                </a:lnTo>
                <a:lnTo>
                  <a:pt x="4494307" y="57784"/>
                </a:lnTo>
                <a:lnTo>
                  <a:pt x="4391557" y="56203"/>
                </a:lnTo>
                <a:lnTo>
                  <a:pt x="2634165" y="56203"/>
                </a:lnTo>
                <a:lnTo>
                  <a:pt x="2578123" y="58496"/>
                </a:lnTo>
                <a:lnTo>
                  <a:pt x="2526989" y="65385"/>
                </a:lnTo>
                <a:lnTo>
                  <a:pt x="2481093" y="76889"/>
                </a:lnTo>
                <a:lnTo>
                  <a:pt x="2440764" y="93025"/>
                </a:lnTo>
                <a:lnTo>
                  <a:pt x="2406334" y="113809"/>
                </a:lnTo>
                <a:lnTo>
                  <a:pt x="2378131" y="139259"/>
                </a:lnTo>
                <a:lnTo>
                  <a:pt x="2349929" y="113809"/>
                </a:lnTo>
                <a:lnTo>
                  <a:pt x="2315498" y="93025"/>
                </a:lnTo>
                <a:lnTo>
                  <a:pt x="2275168" y="76889"/>
                </a:lnTo>
                <a:lnTo>
                  <a:pt x="2229270" y="65385"/>
                </a:lnTo>
                <a:lnTo>
                  <a:pt x="2178133" y="58496"/>
                </a:lnTo>
                <a:lnTo>
                  <a:pt x="2122087" y="56203"/>
                </a:lnTo>
                <a:lnTo>
                  <a:pt x="364695" y="56203"/>
                </a:lnTo>
                <a:lnTo>
                  <a:pt x="310994" y="57140"/>
                </a:lnTo>
                <a:lnTo>
                  <a:pt x="261951" y="57784"/>
                </a:lnTo>
                <a:lnTo>
                  <a:pt x="204826" y="58076"/>
                </a:lnTo>
                <a:lnTo>
                  <a:pt x="148664" y="56027"/>
                </a:lnTo>
                <a:lnTo>
                  <a:pt x="100229" y="47772"/>
                </a:lnTo>
                <a:lnTo>
                  <a:pt x="61160" y="30150"/>
                </a:lnTo>
                <a:lnTo>
                  <a:pt x="33093" y="0"/>
                </a:lnTo>
                <a:lnTo>
                  <a:pt x="0" y="0"/>
                </a:lnTo>
                <a:lnTo>
                  <a:pt x="1249" y="4371"/>
                </a:lnTo>
                <a:lnTo>
                  <a:pt x="2497" y="11865"/>
                </a:lnTo>
                <a:lnTo>
                  <a:pt x="4371" y="15612"/>
                </a:lnTo>
                <a:lnTo>
                  <a:pt x="45794" y="58936"/>
                </a:lnTo>
                <a:lnTo>
                  <a:pt x="80745" y="75863"/>
                </a:lnTo>
                <a:lnTo>
                  <a:pt x="125932" y="89370"/>
                </a:lnTo>
                <a:lnTo>
                  <a:pt x="181911" y="99262"/>
                </a:lnTo>
                <a:lnTo>
                  <a:pt x="249240" y="105341"/>
                </a:lnTo>
                <a:lnTo>
                  <a:pt x="328476" y="107411"/>
                </a:lnTo>
                <a:lnTo>
                  <a:pt x="2178294" y="107411"/>
                </a:lnTo>
                <a:lnTo>
                  <a:pt x="2234341" y="110748"/>
                </a:lnTo>
                <a:lnTo>
                  <a:pt x="2291325" y="121462"/>
                </a:lnTo>
                <a:lnTo>
                  <a:pt x="2338472" y="140606"/>
                </a:lnTo>
                <a:lnTo>
                  <a:pt x="2365011" y="169235"/>
                </a:lnTo>
                <a:lnTo>
                  <a:pt x="2391241" y="169235"/>
                </a:lnTo>
                <a:lnTo>
                  <a:pt x="2417786" y="140606"/>
                </a:lnTo>
                <a:lnTo>
                  <a:pt x="2464936" y="121462"/>
                </a:lnTo>
                <a:lnTo>
                  <a:pt x="2521921" y="110748"/>
                </a:lnTo>
                <a:lnTo>
                  <a:pt x="2577968" y="107411"/>
                </a:lnTo>
                <a:lnTo>
                  <a:pt x="4427786" y="107411"/>
                </a:lnTo>
                <a:lnTo>
                  <a:pt x="4507022" y="105341"/>
                </a:lnTo>
                <a:lnTo>
                  <a:pt x="4574351" y="99262"/>
                </a:lnTo>
                <a:lnTo>
                  <a:pt x="4630331" y="89370"/>
                </a:lnTo>
                <a:lnTo>
                  <a:pt x="4675518" y="75863"/>
                </a:lnTo>
                <a:lnTo>
                  <a:pt x="4710469" y="58936"/>
                </a:lnTo>
                <a:lnTo>
                  <a:pt x="4751891" y="15612"/>
                </a:lnTo>
                <a:lnTo>
                  <a:pt x="4755012" y="3747"/>
                </a:lnTo>
                <a:lnTo>
                  <a:pt x="47562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483775" y="4685182"/>
            <a:ext cx="727075" cy="775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4900" i="1" spc="-50" dirty="0">
                <a:latin typeface="Times New Roman"/>
                <a:cs typeface="Times New Roman"/>
              </a:rPr>
              <a:t>O</a:t>
            </a:r>
            <a:r>
              <a:rPr sz="5250" spc="-75" baseline="-19841" dirty="0">
                <a:latin typeface="Cambria"/>
                <a:cs typeface="Cambria"/>
              </a:rPr>
              <a:t>5</a:t>
            </a:r>
            <a:endParaRPr sz="5250" baseline="-19841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118614" y="2847404"/>
            <a:ext cx="1830705" cy="1081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900" spc="-145" dirty="0">
                <a:latin typeface="Cambria"/>
                <a:cs typeface="Cambria"/>
              </a:rPr>
              <a:t>Fierz</a:t>
            </a:r>
            <a:endParaRPr sz="6900">
              <a:latin typeface="Cambria"/>
              <a:cs typeface="Cambr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49969" y="4439485"/>
            <a:ext cx="9199880" cy="6782434"/>
            <a:chOff x="80994" y="4526610"/>
            <a:chExt cx="9199880" cy="6782434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94" y="4526610"/>
              <a:ext cx="9199797" cy="678194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9878" y="6520656"/>
              <a:ext cx="1678502" cy="4787900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62665" y="5084949"/>
            <a:ext cx="4711898" cy="1759108"/>
          </a:xfrm>
          <a:prstGeom prst="rect">
            <a:avLst/>
          </a:prstGeom>
        </p:spPr>
      </p:pic>
      <p:sp>
        <p:nvSpPr>
          <p:cNvPr id="18" name="Physics correction correction-16">
            <a:extLst>
              <a:ext uri="{FF2B5EF4-FFF2-40B4-BE49-F238E27FC236}">
                <a16:creationId xmlns:a16="http://schemas.microsoft.com/office/drawing/2014/main" id="{6E6DBF09-3815-44A1-9BC3-F47D5C59552D}"/>
              </a:ext>
            </a:extLst>
          </p:cNvPr>
          <p:cNvSpPr>
            <a:spLocks noGrp="1"/>
          </p:cNvSpPr>
          <p:nvPr/>
        </p:nvSpPr>
        <p:spPr>
          <a:xfrm>
            <a:off x="2889964" y="2717385"/>
            <a:ext cx="14229933" cy="11937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184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(s̄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γ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μ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d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)(s̄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γ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μ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d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) = −2(s̄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d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)(s̄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L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d</a:t>
            </a:r>
            <a:r>
              <a:rPr sz="445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R</a:t>
            </a:r>
            <a:r>
              <a:rPr sz="445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b</a:t>
            </a:r>
            <a:r>
              <a:rPr sz="6184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)</a:t>
            </a:r>
          </a:p>
        </p:txBody>
      </p:sp>
      <p:sp>
        <p:nvSpPr>
          <p:cNvPr id="19" name="Physics correction correction-17">
            <a:extLst>
              <a:ext uri="{FF2B5EF4-FFF2-40B4-BE49-F238E27FC236}">
                <a16:creationId xmlns:a16="http://schemas.microsoft.com/office/drawing/2014/main" id="{57C12EBA-9809-4742-8F4C-5E55F9E62621}"/>
              </a:ext>
            </a:extLst>
          </p:cNvPr>
          <p:cNvSpPr>
            <a:spLocks noGrp="1"/>
          </p:cNvSpPr>
          <p:nvPr/>
        </p:nvSpPr>
        <p:spPr>
          <a:xfrm>
            <a:off x="10821660" y="7947960"/>
            <a:ext cx="8874075" cy="117805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957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3957" baseline="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</a:t>
            </a:r>
            <a:r>
              <a:rPr sz="3957" baseline="0" dirty="0" err="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Λ</a:t>
            </a:r>
            <a:r>
              <a:rPr sz="2849" baseline="-25000" dirty="0" err="1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pre</a:t>
            </a:r>
            <a:r>
              <a:rPr sz="3957" baseline="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&gt; 8.5 × 10</a:t>
            </a:r>
            <a:r>
              <a:rPr sz="2849" baseline="3500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3</a:t>
            </a:r>
            <a:r>
              <a:rPr sz="3957" baseline="0" dirty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TeV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08602" y="1001667"/>
            <a:ext cx="9295497" cy="93052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0803" y="616785"/>
            <a:ext cx="15698344" cy="17302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0"/>
              </a:spcBef>
            </a:pPr>
            <a:r>
              <a:rPr sz="11400" spc="-1190" dirty="0"/>
              <a:t>Example</a:t>
            </a:r>
            <a:r>
              <a:rPr sz="11400" spc="-550" dirty="0"/>
              <a:t>:</a:t>
            </a:r>
            <a:r>
              <a:rPr sz="11400" spc="670" dirty="0"/>
              <a:t> </a:t>
            </a:r>
            <a:r>
              <a:rPr sz="11650" b="0" i="1" spc="229" dirty="0">
                <a:latin typeface="Times New Roman"/>
                <a:cs typeface="Times New Roman"/>
              </a:rPr>
              <a:t>μ</a:t>
            </a:r>
            <a:r>
              <a:rPr sz="11650" b="0" i="1" spc="325" dirty="0">
                <a:latin typeface="Times New Roman"/>
                <a:cs typeface="Times New Roman"/>
              </a:rPr>
              <a:t> </a:t>
            </a:r>
            <a:r>
              <a:rPr sz="11650" b="0" spc="975" dirty="0">
                <a:latin typeface="Cambria"/>
                <a:cs typeface="Cambria"/>
              </a:rPr>
              <a:t>→</a:t>
            </a:r>
            <a:r>
              <a:rPr sz="11650" b="0" spc="675" dirty="0">
                <a:latin typeface="Cambria"/>
                <a:cs typeface="Cambria"/>
              </a:rPr>
              <a:t> </a:t>
            </a:r>
            <a:r>
              <a:rPr sz="11650" b="0" i="1" spc="-25" dirty="0">
                <a:latin typeface="Times New Roman"/>
                <a:cs typeface="Times New Roman"/>
              </a:rPr>
              <a:t>e</a:t>
            </a:r>
            <a:r>
              <a:rPr sz="11650" b="0" i="1" spc="580" dirty="0">
                <a:latin typeface="Times New Roman"/>
                <a:cs typeface="Times New Roman"/>
              </a:rPr>
              <a:t>γ</a:t>
            </a:r>
            <a:r>
              <a:rPr sz="12375" b="0" spc="-37" baseline="28956" dirty="0">
                <a:latin typeface="Cambria"/>
                <a:cs typeface="Cambria"/>
              </a:rPr>
              <a:t>(*)</a:t>
            </a:r>
            <a:endParaRPr sz="12375" baseline="28956" dirty="0">
              <a:latin typeface="Cambria"/>
              <a:cs typeface="Cambri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30</a:t>
            </a:fld>
            <a:endParaRPr spc="-35" dirty="0"/>
          </a:p>
        </p:txBody>
      </p:sp>
      <p:grpSp>
        <p:nvGrpSpPr>
          <p:cNvPr id="4" name="object 4"/>
          <p:cNvGrpSpPr/>
          <p:nvPr/>
        </p:nvGrpSpPr>
        <p:grpSpPr>
          <a:xfrm>
            <a:off x="385305" y="1787688"/>
            <a:ext cx="18973165" cy="8619490"/>
            <a:chOff x="385305" y="1787688"/>
            <a:chExt cx="18973165" cy="86194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14319" y="3932946"/>
              <a:ext cx="352061" cy="3910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426119" y="1795755"/>
              <a:ext cx="2924175" cy="2112645"/>
            </a:xfrm>
            <a:custGeom>
              <a:avLst/>
              <a:gdLst/>
              <a:ahLst/>
              <a:cxnLst/>
              <a:rect l="l" t="t" r="r" b="b"/>
              <a:pathLst>
                <a:path w="2924175" h="2112645">
                  <a:moveTo>
                    <a:pt x="0" y="2039232"/>
                  </a:moveTo>
                  <a:lnTo>
                    <a:pt x="34468" y="1987620"/>
                  </a:lnTo>
                  <a:lnTo>
                    <a:pt x="70448" y="1957724"/>
                  </a:lnTo>
                  <a:lnTo>
                    <a:pt x="113267" y="1936284"/>
                  </a:lnTo>
                  <a:lnTo>
                    <a:pt x="162171" y="1923791"/>
                  </a:lnTo>
                  <a:lnTo>
                    <a:pt x="216408" y="1920736"/>
                  </a:lnTo>
                  <a:lnTo>
                    <a:pt x="260852" y="1924744"/>
                  </a:lnTo>
                  <a:lnTo>
                    <a:pt x="306841" y="1933428"/>
                  </a:lnTo>
                  <a:lnTo>
                    <a:pt x="354085" y="1945985"/>
                  </a:lnTo>
                  <a:lnTo>
                    <a:pt x="402291" y="1961615"/>
                  </a:lnTo>
                  <a:lnTo>
                    <a:pt x="451169" y="1979515"/>
                  </a:lnTo>
                  <a:lnTo>
                    <a:pt x="500427" y="1998882"/>
                  </a:lnTo>
                  <a:lnTo>
                    <a:pt x="549773" y="2018915"/>
                  </a:lnTo>
                  <a:lnTo>
                    <a:pt x="598916" y="2038812"/>
                  </a:lnTo>
                  <a:lnTo>
                    <a:pt x="647798" y="2057845"/>
                  </a:lnTo>
                  <a:lnTo>
                    <a:pt x="696430" y="2075260"/>
                  </a:lnTo>
                  <a:lnTo>
                    <a:pt x="744531" y="2090251"/>
                  </a:lnTo>
                  <a:lnTo>
                    <a:pt x="791821" y="2102015"/>
                  </a:lnTo>
                  <a:lnTo>
                    <a:pt x="837938" y="2109715"/>
                  </a:lnTo>
                  <a:lnTo>
                    <a:pt x="882146" y="2112488"/>
                  </a:lnTo>
                  <a:lnTo>
                    <a:pt x="923536" y="2109541"/>
                  </a:lnTo>
                  <a:lnTo>
                    <a:pt x="961201" y="2100084"/>
                  </a:lnTo>
                  <a:lnTo>
                    <a:pt x="1004876" y="2075498"/>
                  </a:lnTo>
                  <a:lnTo>
                    <a:pt x="1037772" y="2038450"/>
                  </a:lnTo>
                  <a:lnTo>
                    <a:pt x="1058866" y="1990543"/>
                  </a:lnTo>
                  <a:lnTo>
                    <a:pt x="1067135" y="1933377"/>
                  </a:lnTo>
                  <a:lnTo>
                    <a:pt x="1065103" y="1891034"/>
                  </a:lnTo>
                  <a:lnTo>
                    <a:pt x="1057191" y="1846238"/>
                  </a:lnTo>
                  <a:lnTo>
                    <a:pt x="1043669" y="1799770"/>
                  </a:lnTo>
                  <a:lnTo>
                    <a:pt x="1024807" y="1752408"/>
                  </a:lnTo>
                  <a:lnTo>
                    <a:pt x="1000875" y="1704932"/>
                  </a:lnTo>
                  <a:lnTo>
                    <a:pt x="972140" y="1658123"/>
                  </a:lnTo>
                  <a:lnTo>
                    <a:pt x="973396" y="1643621"/>
                  </a:lnTo>
                  <a:lnTo>
                    <a:pt x="969022" y="1629721"/>
                  </a:lnTo>
                </a:path>
                <a:path w="2924175" h="2112645">
                  <a:moveTo>
                    <a:pt x="974687" y="1638767"/>
                  </a:moveTo>
                  <a:lnTo>
                    <a:pt x="950456" y="1587664"/>
                  </a:lnTo>
                  <a:lnTo>
                    <a:pt x="930802" y="1536824"/>
                  </a:lnTo>
                  <a:lnTo>
                    <a:pt x="915808" y="1486754"/>
                  </a:lnTo>
                  <a:lnTo>
                    <a:pt x="905557" y="1437960"/>
                  </a:lnTo>
                  <a:lnTo>
                    <a:pt x="900132" y="1390950"/>
                  </a:lnTo>
                  <a:lnTo>
                    <a:pt x="899615" y="1346231"/>
                  </a:lnTo>
                  <a:lnTo>
                    <a:pt x="904090" y="1304311"/>
                  </a:lnTo>
                  <a:lnTo>
                    <a:pt x="913639" y="1265696"/>
                  </a:lnTo>
                  <a:lnTo>
                    <a:pt x="934227" y="1220248"/>
                  </a:lnTo>
                  <a:lnTo>
                    <a:pt x="963151" y="1182301"/>
                  </a:lnTo>
                  <a:lnTo>
                    <a:pt x="999659" y="1152343"/>
                  </a:lnTo>
                  <a:lnTo>
                    <a:pt x="1043000" y="1130860"/>
                  </a:lnTo>
                  <a:lnTo>
                    <a:pt x="1092421" y="1118338"/>
                  </a:lnTo>
                  <a:lnTo>
                    <a:pt x="1147170" y="1115264"/>
                  </a:lnTo>
                  <a:lnTo>
                    <a:pt x="1191543" y="1119197"/>
                  </a:lnTo>
                  <a:lnTo>
                    <a:pt x="1237448" y="1127723"/>
                  </a:lnTo>
                  <a:lnTo>
                    <a:pt x="1284599" y="1140061"/>
                  </a:lnTo>
                  <a:lnTo>
                    <a:pt x="1332707" y="1155429"/>
                  </a:lnTo>
                  <a:lnTo>
                    <a:pt x="1381484" y="1173045"/>
                  </a:lnTo>
                  <a:lnTo>
                    <a:pt x="1430644" y="1192127"/>
                  </a:lnTo>
                  <a:lnTo>
                    <a:pt x="1479897" y="1211895"/>
                  </a:lnTo>
                  <a:lnTo>
                    <a:pt x="1528957" y="1231567"/>
                  </a:lnTo>
                  <a:lnTo>
                    <a:pt x="1577794" y="1250412"/>
                  </a:lnTo>
                  <a:lnTo>
                    <a:pt x="1626373" y="1267721"/>
                  </a:lnTo>
                  <a:lnTo>
                    <a:pt x="1674429" y="1282705"/>
                  </a:lnTo>
                  <a:lnTo>
                    <a:pt x="1721698" y="1294578"/>
                  </a:lnTo>
                  <a:lnTo>
                    <a:pt x="1767868" y="1302520"/>
                  </a:lnTo>
                  <a:lnTo>
                    <a:pt x="1812205" y="1305680"/>
                  </a:lnTo>
                  <a:lnTo>
                    <a:pt x="1853848" y="1303289"/>
                  </a:lnTo>
                  <a:lnTo>
                    <a:pt x="1891935" y="1294581"/>
                  </a:lnTo>
                  <a:lnTo>
                    <a:pt x="1930079" y="1275934"/>
                  </a:lnTo>
                  <a:lnTo>
                    <a:pt x="1961063" y="1248485"/>
                  </a:lnTo>
                  <a:lnTo>
                    <a:pt x="1984308" y="1213117"/>
                  </a:lnTo>
                  <a:lnTo>
                    <a:pt x="1999234" y="1170709"/>
                  </a:lnTo>
                  <a:lnTo>
                    <a:pt x="2005264" y="1122146"/>
                  </a:lnTo>
                  <a:lnTo>
                    <a:pt x="2003161" y="1077771"/>
                  </a:lnTo>
                  <a:lnTo>
                    <a:pt x="1994771" y="1030769"/>
                  </a:lnTo>
                  <a:lnTo>
                    <a:pt x="1980390" y="981994"/>
                  </a:lnTo>
                  <a:lnTo>
                    <a:pt x="1960315" y="932300"/>
                  </a:lnTo>
                  <a:lnTo>
                    <a:pt x="1934844" y="882544"/>
                  </a:lnTo>
                  <a:lnTo>
                    <a:pt x="1904273" y="833579"/>
                  </a:lnTo>
                  <a:lnTo>
                    <a:pt x="1900114" y="815146"/>
                  </a:lnTo>
                </a:path>
                <a:path w="2924175" h="2112645">
                  <a:moveTo>
                    <a:pt x="1902232" y="817861"/>
                  </a:moveTo>
                  <a:lnTo>
                    <a:pt x="1878159" y="767272"/>
                  </a:lnTo>
                  <a:lnTo>
                    <a:pt x="1858630" y="716934"/>
                  </a:lnTo>
                  <a:lnTo>
                    <a:pt x="1843726" y="667352"/>
                  </a:lnTo>
                  <a:lnTo>
                    <a:pt x="1833531" y="619032"/>
                  </a:lnTo>
                  <a:lnTo>
                    <a:pt x="1828127" y="572480"/>
                  </a:lnTo>
                  <a:lnTo>
                    <a:pt x="1827595" y="528200"/>
                  </a:lnTo>
                  <a:lnTo>
                    <a:pt x="1832019" y="486699"/>
                  </a:lnTo>
                  <a:lnTo>
                    <a:pt x="1841480" y="448483"/>
                  </a:lnTo>
                  <a:lnTo>
                    <a:pt x="1861897" y="403500"/>
                  </a:lnTo>
                  <a:lnTo>
                    <a:pt x="1890589" y="365976"/>
                  </a:lnTo>
                  <a:lnTo>
                    <a:pt x="1926807" y="336392"/>
                  </a:lnTo>
                  <a:lnTo>
                    <a:pt x="1969799" y="315229"/>
                  </a:lnTo>
                  <a:lnTo>
                    <a:pt x="2018816" y="302967"/>
                  </a:lnTo>
                  <a:lnTo>
                    <a:pt x="2073107" y="300089"/>
                  </a:lnTo>
                  <a:lnTo>
                    <a:pt x="2117591" y="304209"/>
                  </a:lnTo>
                  <a:lnTo>
                    <a:pt x="2163604" y="312981"/>
                  </a:lnTo>
                  <a:lnTo>
                    <a:pt x="2210860" y="325604"/>
                  </a:lnTo>
                  <a:lnTo>
                    <a:pt x="2259070" y="341279"/>
                  </a:lnTo>
                  <a:lnTo>
                    <a:pt x="2307945" y="359205"/>
                  </a:lnTo>
                  <a:lnTo>
                    <a:pt x="2357198" y="378584"/>
                  </a:lnTo>
                  <a:lnTo>
                    <a:pt x="2406541" y="398615"/>
                  </a:lnTo>
                  <a:lnTo>
                    <a:pt x="2455685" y="418497"/>
                  </a:lnTo>
                  <a:lnTo>
                    <a:pt x="2504577" y="437504"/>
                  </a:lnTo>
                  <a:lnTo>
                    <a:pt x="2553207" y="454890"/>
                  </a:lnTo>
                  <a:lnTo>
                    <a:pt x="2601302" y="469849"/>
                  </a:lnTo>
                  <a:lnTo>
                    <a:pt x="2648590" y="481573"/>
                  </a:lnTo>
                  <a:lnTo>
                    <a:pt x="2694699" y="489223"/>
                  </a:lnTo>
                  <a:lnTo>
                    <a:pt x="2738888" y="491936"/>
                  </a:lnTo>
                  <a:lnTo>
                    <a:pt x="2780253" y="488935"/>
                  </a:lnTo>
                  <a:lnTo>
                    <a:pt x="2817896" y="479441"/>
                  </a:lnTo>
                  <a:lnTo>
                    <a:pt x="2861524" y="454823"/>
                  </a:lnTo>
                  <a:lnTo>
                    <a:pt x="2894372" y="417765"/>
                  </a:lnTo>
                  <a:lnTo>
                    <a:pt x="2915430" y="369859"/>
                  </a:lnTo>
                  <a:lnTo>
                    <a:pt x="2923686" y="312694"/>
                  </a:lnTo>
                  <a:lnTo>
                    <a:pt x="2921671" y="270364"/>
                  </a:lnTo>
                  <a:lnTo>
                    <a:pt x="2913779" y="225579"/>
                  </a:lnTo>
                  <a:lnTo>
                    <a:pt x="2900278" y="179119"/>
                  </a:lnTo>
                  <a:lnTo>
                    <a:pt x="2881437" y="131767"/>
                  </a:lnTo>
                  <a:lnTo>
                    <a:pt x="2857523" y="84303"/>
                  </a:lnTo>
                  <a:lnTo>
                    <a:pt x="2828803" y="37509"/>
                  </a:lnTo>
                  <a:lnTo>
                    <a:pt x="2830238" y="18435"/>
                  </a:lnTo>
                  <a:lnTo>
                    <a:pt x="2826020" y="0"/>
                  </a:lnTo>
                </a:path>
              </a:pathLst>
            </a:custGeom>
            <a:ln w="13320">
              <a:solidFill>
                <a:srgbClr val="6464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51237" y="2764189"/>
            <a:ext cx="7918450" cy="454406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481965" marR="2146935" indent="-469900">
              <a:lnSpc>
                <a:spcPts val="5510"/>
              </a:lnSpc>
              <a:spcBef>
                <a:spcPts val="80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83870" algn="l"/>
              </a:tabLst>
            </a:pPr>
            <a:r>
              <a:rPr sz="5100" dirty="0">
                <a:latin typeface="Arial MT"/>
                <a:cs typeface="Arial MT"/>
              </a:rPr>
              <a:t>Same</a:t>
            </a:r>
            <a:r>
              <a:rPr sz="5100" spc="15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structure</a:t>
            </a:r>
            <a:r>
              <a:rPr sz="5100" spc="20" dirty="0">
                <a:latin typeface="Arial MT"/>
                <a:cs typeface="Arial MT"/>
              </a:rPr>
              <a:t> </a:t>
            </a:r>
            <a:r>
              <a:rPr sz="5100" spc="-25" dirty="0">
                <a:latin typeface="Arial MT"/>
                <a:cs typeface="Arial MT"/>
              </a:rPr>
              <a:t>as 	</a:t>
            </a:r>
            <a:r>
              <a:rPr sz="5100" spc="-10" dirty="0">
                <a:latin typeface="Arial MT"/>
                <a:cs typeface="Arial MT"/>
              </a:rPr>
              <a:t>Yukawas.</a:t>
            </a:r>
            <a:endParaRPr sz="5100">
              <a:latin typeface="Arial MT"/>
              <a:cs typeface="Arial MT"/>
            </a:endParaRPr>
          </a:p>
          <a:p>
            <a:pPr marL="482600" indent="-469900">
              <a:lnSpc>
                <a:spcPct val="100000"/>
              </a:lnSpc>
              <a:spcBef>
                <a:spcPts val="301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82600" algn="l"/>
              </a:tabLst>
            </a:pPr>
            <a:r>
              <a:rPr sz="5100" dirty="0">
                <a:latin typeface="Arial MT"/>
                <a:cs typeface="Arial MT"/>
              </a:rPr>
              <a:t>Different</a:t>
            </a:r>
            <a:r>
              <a:rPr sz="5100" spc="85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matrix</a:t>
            </a:r>
            <a:r>
              <a:rPr sz="5100" spc="90" dirty="0">
                <a:latin typeface="Arial MT"/>
                <a:cs typeface="Arial MT"/>
              </a:rPr>
              <a:t> </a:t>
            </a:r>
            <a:r>
              <a:rPr sz="5100" spc="-10" dirty="0">
                <a:latin typeface="Arial MT"/>
                <a:cs typeface="Arial MT"/>
              </a:rPr>
              <a:t>elements.</a:t>
            </a:r>
            <a:endParaRPr sz="5100">
              <a:latin typeface="Arial MT"/>
              <a:cs typeface="Arial MT"/>
            </a:endParaRPr>
          </a:p>
          <a:p>
            <a:pPr marL="481965" marR="1547495" indent="-469900">
              <a:lnSpc>
                <a:spcPts val="5510"/>
              </a:lnSpc>
              <a:spcBef>
                <a:spcPts val="379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83870" algn="l"/>
              </a:tabLst>
            </a:pPr>
            <a:r>
              <a:rPr sz="5100" dirty="0">
                <a:latin typeface="Arial MT"/>
                <a:cs typeface="Arial MT"/>
              </a:rPr>
              <a:t>Misalignment</a:t>
            </a:r>
            <a:r>
              <a:rPr sz="5100" spc="300" dirty="0">
                <a:latin typeface="Arial MT"/>
                <a:cs typeface="Arial MT"/>
              </a:rPr>
              <a:t> </a:t>
            </a:r>
            <a:r>
              <a:rPr sz="5100" spc="-10" dirty="0">
                <a:latin typeface="Arial MT"/>
                <a:cs typeface="Arial MT"/>
              </a:rPr>
              <a:t>allows 	transitions.</a:t>
            </a:r>
            <a:endParaRPr sz="51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945141" y="687534"/>
            <a:ext cx="386080" cy="1081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900" i="1" spc="55" dirty="0">
                <a:latin typeface="Times New Roman"/>
                <a:cs typeface="Times New Roman"/>
              </a:rPr>
              <a:t>γ</a:t>
            </a:r>
            <a:endParaRPr sz="6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08602" y="1001667"/>
            <a:ext cx="9295497" cy="93052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47502" y="658204"/>
            <a:ext cx="15698344" cy="17302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0"/>
              </a:spcBef>
            </a:pPr>
            <a:r>
              <a:rPr sz="11400" spc="-1190" dirty="0"/>
              <a:t>Example</a:t>
            </a:r>
            <a:r>
              <a:rPr sz="11400" spc="-550" dirty="0"/>
              <a:t>:</a:t>
            </a:r>
            <a:r>
              <a:rPr sz="11400" spc="670" dirty="0"/>
              <a:t> </a:t>
            </a:r>
            <a:r>
              <a:rPr sz="11650" b="0" i="1" spc="229" dirty="0">
                <a:latin typeface="Times New Roman"/>
                <a:cs typeface="Times New Roman"/>
              </a:rPr>
              <a:t>μ</a:t>
            </a:r>
            <a:r>
              <a:rPr sz="11650" b="0" i="1" spc="325" dirty="0">
                <a:latin typeface="Times New Roman"/>
                <a:cs typeface="Times New Roman"/>
              </a:rPr>
              <a:t> </a:t>
            </a:r>
            <a:r>
              <a:rPr sz="11650" b="0" spc="975" dirty="0">
                <a:latin typeface="Cambria"/>
                <a:cs typeface="Cambria"/>
              </a:rPr>
              <a:t>→</a:t>
            </a:r>
            <a:r>
              <a:rPr sz="11650" b="0" spc="675" dirty="0">
                <a:latin typeface="Cambria"/>
                <a:cs typeface="Cambria"/>
              </a:rPr>
              <a:t> </a:t>
            </a:r>
            <a:r>
              <a:rPr sz="11650" b="0" i="1" spc="-25" dirty="0">
                <a:latin typeface="Times New Roman"/>
                <a:cs typeface="Times New Roman"/>
              </a:rPr>
              <a:t>e</a:t>
            </a:r>
            <a:r>
              <a:rPr sz="11650" b="0" i="1" spc="580" dirty="0">
                <a:latin typeface="Times New Roman"/>
                <a:cs typeface="Times New Roman"/>
              </a:rPr>
              <a:t>γ</a:t>
            </a:r>
            <a:r>
              <a:rPr sz="12375" b="0" spc="-37" baseline="28956" dirty="0">
                <a:latin typeface="Cambria"/>
                <a:cs typeface="Cambria"/>
              </a:rPr>
              <a:t>(*)</a:t>
            </a:r>
            <a:endParaRPr sz="12375" baseline="28956" dirty="0">
              <a:latin typeface="Cambria"/>
              <a:cs typeface="Cambri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31</a:t>
            </a:fld>
            <a:endParaRPr spc="-35" dirty="0"/>
          </a:p>
        </p:txBody>
      </p:sp>
      <p:grpSp>
        <p:nvGrpSpPr>
          <p:cNvPr id="4" name="object 4"/>
          <p:cNvGrpSpPr/>
          <p:nvPr/>
        </p:nvGrpSpPr>
        <p:grpSpPr>
          <a:xfrm>
            <a:off x="16418180" y="1787502"/>
            <a:ext cx="2940050" cy="2536825"/>
            <a:chOff x="16418180" y="1787502"/>
            <a:chExt cx="2940050" cy="253682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14320" y="3932946"/>
              <a:ext cx="352061" cy="3910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426118" y="1795757"/>
              <a:ext cx="2924175" cy="2112645"/>
            </a:xfrm>
            <a:custGeom>
              <a:avLst/>
              <a:gdLst/>
              <a:ahLst/>
              <a:cxnLst/>
              <a:rect l="l" t="t" r="r" b="b"/>
              <a:pathLst>
                <a:path w="2924175" h="2112645">
                  <a:moveTo>
                    <a:pt x="0" y="2039231"/>
                  </a:moveTo>
                  <a:lnTo>
                    <a:pt x="34468" y="1987620"/>
                  </a:lnTo>
                  <a:lnTo>
                    <a:pt x="70448" y="1957724"/>
                  </a:lnTo>
                  <a:lnTo>
                    <a:pt x="113266" y="1936284"/>
                  </a:lnTo>
                  <a:lnTo>
                    <a:pt x="162170" y="1923791"/>
                  </a:lnTo>
                  <a:lnTo>
                    <a:pt x="216407" y="1920736"/>
                  </a:lnTo>
                  <a:lnTo>
                    <a:pt x="260852" y="1924744"/>
                  </a:lnTo>
                  <a:lnTo>
                    <a:pt x="306841" y="1933428"/>
                  </a:lnTo>
                  <a:lnTo>
                    <a:pt x="354085" y="1945985"/>
                  </a:lnTo>
                  <a:lnTo>
                    <a:pt x="402291" y="1961615"/>
                  </a:lnTo>
                  <a:lnTo>
                    <a:pt x="451169" y="1979515"/>
                  </a:lnTo>
                  <a:lnTo>
                    <a:pt x="500426" y="1998882"/>
                  </a:lnTo>
                  <a:lnTo>
                    <a:pt x="549773" y="2018915"/>
                  </a:lnTo>
                  <a:lnTo>
                    <a:pt x="598916" y="2038812"/>
                  </a:lnTo>
                  <a:lnTo>
                    <a:pt x="647798" y="2057845"/>
                  </a:lnTo>
                  <a:lnTo>
                    <a:pt x="696430" y="2075260"/>
                  </a:lnTo>
                  <a:lnTo>
                    <a:pt x="744531" y="2090251"/>
                  </a:lnTo>
                  <a:lnTo>
                    <a:pt x="791821" y="2102015"/>
                  </a:lnTo>
                  <a:lnTo>
                    <a:pt x="837938" y="2109715"/>
                  </a:lnTo>
                  <a:lnTo>
                    <a:pt x="882145" y="2112488"/>
                  </a:lnTo>
                  <a:lnTo>
                    <a:pt x="923535" y="2109541"/>
                  </a:lnTo>
                  <a:lnTo>
                    <a:pt x="961201" y="2100084"/>
                  </a:lnTo>
                  <a:lnTo>
                    <a:pt x="1004875" y="2075498"/>
                  </a:lnTo>
                  <a:lnTo>
                    <a:pt x="1037772" y="2038450"/>
                  </a:lnTo>
                  <a:lnTo>
                    <a:pt x="1058866" y="1990543"/>
                  </a:lnTo>
                  <a:lnTo>
                    <a:pt x="1067134" y="1933377"/>
                  </a:lnTo>
                  <a:lnTo>
                    <a:pt x="1065102" y="1891034"/>
                  </a:lnTo>
                  <a:lnTo>
                    <a:pt x="1057191" y="1846238"/>
                  </a:lnTo>
                  <a:lnTo>
                    <a:pt x="1043669" y="1799770"/>
                  </a:lnTo>
                  <a:lnTo>
                    <a:pt x="1024807" y="1752408"/>
                  </a:lnTo>
                  <a:lnTo>
                    <a:pt x="1000874" y="1704932"/>
                  </a:lnTo>
                  <a:lnTo>
                    <a:pt x="972140" y="1658123"/>
                  </a:lnTo>
                  <a:lnTo>
                    <a:pt x="973395" y="1643621"/>
                  </a:lnTo>
                  <a:lnTo>
                    <a:pt x="969022" y="1629721"/>
                  </a:lnTo>
                </a:path>
                <a:path w="2924175" h="2112645">
                  <a:moveTo>
                    <a:pt x="974687" y="1638767"/>
                  </a:moveTo>
                  <a:lnTo>
                    <a:pt x="950456" y="1587664"/>
                  </a:lnTo>
                  <a:lnTo>
                    <a:pt x="930802" y="1536824"/>
                  </a:lnTo>
                  <a:lnTo>
                    <a:pt x="915808" y="1486754"/>
                  </a:lnTo>
                  <a:lnTo>
                    <a:pt x="905556" y="1437960"/>
                  </a:lnTo>
                  <a:lnTo>
                    <a:pt x="900131" y="1390950"/>
                  </a:lnTo>
                  <a:lnTo>
                    <a:pt x="899615" y="1346231"/>
                  </a:lnTo>
                  <a:lnTo>
                    <a:pt x="904089" y="1304311"/>
                  </a:lnTo>
                  <a:lnTo>
                    <a:pt x="913638" y="1265696"/>
                  </a:lnTo>
                  <a:lnTo>
                    <a:pt x="934226" y="1220248"/>
                  </a:lnTo>
                  <a:lnTo>
                    <a:pt x="963151" y="1182301"/>
                  </a:lnTo>
                  <a:lnTo>
                    <a:pt x="999659" y="1152343"/>
                  </a:lnTo>
                  <a:lnTo>
                    <a:pt x="1043000" y="1130860"/>
                  </a:lnTo>
                  <a:lnTo>
                    <a:pt x="1092420" y="1118338"/>
                  </a:lnTo>
                  <a:lnTo>
                    <a:pt x="1147170" y="1115264"/>
                  </a:lnTo>
                  <a:lnTo>
                    <a:pt x="1191542" y="1119197"/>
                  </a:lnTo>
                  <a:lnTo>
                    <a:pt x="1237448" y="1127723"/>
                  </a:lnTo>
                  <a:lnTo>
                    <a:pt x="1284598" y="1140061"/>
                  </a:lnTo>
                  <a:lnTo>
                    <a:pt x="1332706" y="1155429"/>
                  </a:lnTo>
                  <a:lnTo>
                    <a:pt x="1381484" y="1173045"/>
                  </a:lnTo>
                  <a:lnTo>
                    <a:pt x="1430643" y="1192127"/>
                  </a:lnTo>
                  <a:lnTo>
                    <a:pt x="1479897" y="1211895"/>
                  </a:lnTo>
                  <a:lnTo>
                    <a:pt x="1528957" y="1231567"/>
                  </a:lnTo>
                  <a:lnTo>
                    <a:pt x="1577794" y="1250412"/>
                  </a:lnTo>
                  <a:lnTo>
                    <a:pt x="1626373" y="1267721"/>
                  </a:lnTo>
                  <a:lnTo>
                    <a:pt x="1674429" y="1282705"/>
                  </a:lnTo>
                  <a:lnTo>
                    <a:pt x="1721698" y="1294578"/>
                  </a:lnTo>
                  <a:lnTo>
                    <a:pt x="1767867" y="1302520"/>
                  </a:lnTo>
                  <a:lnTo>
                    <a:pt x="1812205" y="1305680"/>
                  </a:lnTo>
                  <a:lnTo>
                    <a:pt x="1853848" y="1303289"/>
                  </a:lnTo>
                  <a:lnTo>
                    <a:pt x="1891935" y="1294581"/>
                  </a:lnTo>
                  <a:lnTo>
                    <a:pt x="1930079" y="1275934"/>
                  </a:lnTo>
                  <a:lnTo>
                    <a:pt x="1961063" y="1248485"/>
                  </a:lnTo>
                  <a:lnTo>
                    <a:pt x="1984307" y="1213117"/>
                  </a:lnTo>
                  <a:lnTo>
                    <a:pt x="1999234" y="1170709"/>
                  </a:lnTo>
                  <a:lnTo>
                    <a:pt x="2005263" y="1122146"/>
                  </a:lnTo>
                  <a:lnTo>
                    <a:pt x="2003161" y="1077771"/>
                  </a:lnTo>
                  <a:lnTo>
                    <a:pt x="1994770" y="1030769"/>
                  </a:lnTo>
                  <a:lnTo>
                    <a:pt x="1980389" y="981994"/>
                  </a:lnTo>
                  <a:lnTo>
                    <a:pt x="1960314" y="932300"/>
                  </a:lnTo>
                  <a:lnTo>
                    <a:pt x="1934843" y="882544"/>
                  </a:lnTo>
                  <a:lnTo>
                    <a:pt x="1904273" y="833579"/>
                  </a:lnTo>
                  <a:lnTo>
                    <a:pt x="1900114" y="815146"/>
                  </a:lnTo>
                </a:path>
                <a:path w="2924175" h="2112645">
                  <a:moveTo>
                    <a:pt x="1902231" y="817861"/>
                  </a:moveTo>
                  <a:lnTo>
                    <a:pt x="1878159" y="767272"/>
                  </a:lnTo>
                  <a:lnTo>
                    <a:pt x="1858629" y="716934"/>
                  </a:lnTo>
                  <a:lnTo>
                    <a:pt x="1843726" y="667352"/>
                  </a:lnTo>
                  <a:lnTo>
                    <a:pt x="1833531" y="619032"/>
                  </a:lnTo>
                  <a:lnTo>
                    <a:pt x="1828126" y="572480"/>
                  </a:lnTo>
                  <a:lnTo>
                    <a:pt x="1827595" y="528200"/>
                  </a:lnTo>
                  <a:lnTo>
                    <a:pt x="1832018" y="486699"/>
                  </a:lnTo>
                  <a:lnTo>
                    <a:pt x="1841480" y="448483"/>
                  </a:lnTo>
                  <a:lnTo>
                    <a:pt x="1861897" y="403500"/>
                  </a:lnTo>
                  <a:lnTo>
                    <a:pt x="1890589" y="365976"/>
                  </a:lnTo>
                  <a:lnTo>
                    <a:pt x="1926807" y="336392"/>
                  </a:lnTo>
                  <a:lnTo>
                    <a:pt x="1969799" y="315229"/>
                  </a:lnTo>
                  <a:lnTo>
                    <a:pt x="2018816" y="302967"/>
                  </a:lnTo>
                  <a:lnTo>
                    <a:pt x="2073107" y="300089"/>
                  </a:lnTo>
                  <a:lnTo>
                    <a:pt x="2117590" y="304209"/>
                  </a:lnTo>
                  <a:lnTo>
                    <a:pt x="2163604" y="312981"/>
                  </a:lnTo>
                  <a:lnTo>
                    <a:pt x="2210860" y="325604"/>
                  </a:lnTo>
                  <a:lnTo>
                    <a:pt x="2259069" y="341279"/>
                  </a:lnTo>
                  <a:lnTo>
                    <a:pt x="2307945" y="359205"/>
                  </a:lnTo>
                  <a:lnTo>
                    <a:pt x="2357198" y="378584"/>
                  </a:lnTo>
                  <a:lnTo>
                    <a:pt x="2406540" y="398615"/>
                  </a:lnTo>
                  <a:lnTo>
                    <a:pt x="2455685" y="418497"/>
                  </a:lnTo>
                  <a:lnTo>
                    <a:pt x="2504576" y="437504"/>
                  </a:lnTo>
                  <a:lnTo>
                    <a:pt x="2553206" y="454890"/>
                  </a:lnTo>
                  <a:lnTo>
                    <a:pt x="2601302" y="469849"/>
                  </a:lnTo>
                  <a:lnTo>
                    <a:pt x="2648589" y="481573"/>
                  </a:lnTo>
                  <a:lnTo>
                    <a:pt x="2694699" y="489223"/>
                  </a:lnTo>
                  <a:lnTo>
                    <a:pt x="2738887" y="491936"/>
                  </a:lnTo>
                  <a:lnTo>
                    <a:pt x="2780253" y="488935"/>
                  </a:lnTo>
                  <a:lnTo>
                    <a:pt x="2817895" y="479441"/>
                  </a:lnTo>
                  <a:lnTo>
                    <a:pt x="2861523" y="454823"/>
                  </a:lnTo>
                  <a:lnTo>
                    <a:pt x="2894372" y="417765"/>
                  </a:lnTo>
                  <a:lnTo>
                    <a:pt x="2915430" y="369859"/>
                  </a:lnTo>
                  <a:lnTo>
                    <a:pt x="2923686" y="312694"/>
                  </a:lnTo>
                  <a:lnTo>
                    <a:pt x="2921670" y="270364"/>
                  </a:lnTo>
                  <a:lnTo>
                    <a:pt x="2913779" y="225579"/>
                  </a:lnTo>
                  <a:lnTo>
                    <a:pt x="2900278" y="179119"/>
                  </a:lnTo>
                  <a:lnTo>
                    <a:pt x="2881437" y="131767"/>
                  </a:lnTo>
                  <a:lnTo>
                    <a:pt x="2857523" y="84303"/>
                  </a:lnTo>
                  <a:lnTo>
                    <a:pt x="2828803" y="37509"/>
                  </a:lnTo>
                  <a:lnTo>
                    <a:pt x="2830238" y="18435"/>
                  </a:lnTo>
                  <a:lnTo>
                    <a:pt x="2826019" y="0"/>
                  </a:lnTo>
                </a:path>
              </a:pathLst>
            </a:custGeom>
            <a:ln w="13320">
              <a:solidFill>
                <a:srgbClr val="6464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945141" y="687534"/>
            <a:ext cx="386080" cy="1081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900" i="1" spc="55" dirty="0">
                <a:latin typeface="Times New Roman"/>
                <a:cs typeface="Times New Roman"/>
              </a:rPr>
              <a:t>γ</a:t>
            </a:r>
            <a:endParaRPr sz="69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55386" y="8563542"/>
            <a:ext cx="10712450" cy="2234565"/>
            <a:chOff x="1055386" y="8563542"/>
            <a:chExt cx="10712450" cy="223456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5386" y="8563542"/>
              <a:ext cx="3614383" cy="223420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38537" y="2764189"/>
            <a:ext cx="11080115" cy="7023734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494665" marR="5295900" indent="-469900">
              <a:lnSpc>
                <a:spcPts val="5510"/>
              </a:lnSpc>
              <a:spcBef>
                <a:spcPts val="80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96570" algn="l"/>
              </a:tabLst>
            </a:pPr>
            <a:r>
              <a:rPr sz="5100" dirty="0">
                <a:latin typeface="Arial MT"/>
                <a:cs typeface="Arial MT"/>
              </a:rPr>
              <a:t>Same</a:t>
            </a:r>
            <a:r>
              <a:rPr sz="5100" spc="15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structure</a:t>
            </a:r>
            <a:r>
              <a:rPr sz="5100" spc="20" dirty="0">
                <a:latin typeface="Arial MT"/>
                <a:cs typeface="Arial MT"/>
              </a:rPr>
              <a:t> </a:t>
            </a:r>
            <a:r>
              <a:rPr sz="5100" spc="-25" dirty="0">
                <a:latin typeface="Arial MT"/>
                <a:cs typeface="Arial MT"/>
              </a:rPr>
              <a:t>as 	</a:t>
            </a:r>
            <a:r>
              <a:rPr sz="5100" spc="-10" dirty="0">
                <a:latin typeface="Arial MT"/>
                <a:cs typeface="Arial MT"/>
              </a:rPr>
              <a:t>Yukawas.</a:t>
            </a:r>
            <a:endParaRPr sz="5100" dirty="0">
              <a:latin typeface="Arial MT"/>
              <a:cs typeface="Arial MT"/>
            </a:endParaRPr>
          </a:p>
          <a:p>
            <a:pPr marL="495300" indent="-469900">
              <a:lnSpc>
                <a:spcPct val="100000"/>
              </a:lnSpc>
              <a:spcBef>
                <a:spcPts val="301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95300" algn="l"/>
              </a:tabLst>
            </a:pPr>
            <a:r>
              <a:rPr sz="5100" dirty="0">
                <a:latin typeface="Arial MT"/>
                <a:cs typeface="Arial MT"/>
              </a:rPr>
              <a:t>Different</a:t>
            </a:r>
            <a:r>
              <a:rPr sz="5100" spc="85" dirty="0">
                <a:latin typeface="Arial MT"/>
                <a:cs typeface="Arial MT"/>
              </a:rPr>
              <a:t> </a:t>
            </a:r>
            <a:r>
              <a:rPr sz="5100" dirty="0">
                <a:latin typeface="Arial MT"/>
                <a:cs typeface="Arial MT"/>
              </a:rPr>
              <a:t>matrix</a:t>
            </a:r>
            <a:r>
              <a:rPr sz="5100" spc="90" dirty="0">
                <a:latin typeface="Arial MT"/>
                <a:cs typeface="Arial MT"/>
              </a:rPr>
              <a:t> </a:t>
            </a:r>
            <a:r>
              <a:rPr sz="5100" spc="-10" dirty="0">
                <a:latin typeface="Arial MT"/>
                <a:cs typeface="Arial MT"/>
              </a:rPr>
              <a:t>elements.</a:t>
            </a:r>
            <a:endParaRPr sz="5100" dirty="0">
              <a:latin typeface="Arial MT"/>
              <a:cs typeface="Arial MT"/>
            </a:endParaRPr>
          </a:p>
          <a:p>
            <a:pPr marL="494665" marR="4696460" indent="-469900">
              <a:lnSpc>
                <a:spcPts val="5510"/>
              </a:lnSpc>
              <a:spcBef>
                <a:spcPts val="3790"/>
              </a:spcBef>
              <a:buClr>
                <a:srgbClr val="164F86"/>
              </a:buClr>
              <a:buSzPct val="69607"/>
              <a:buFont typeface="Microsoft Sans Serif"/>
              <a:buChar char="◉"/>
              <a:tabLst>
                <a:tab pos="496570" algn="l"/>
              </a:tabLst>
            </a:pPr>
            <a:r>
              <a:rPr sz="5100" dirty="0">
                <a:latin typeface="Arial MT"/>
                <a:cs typeface="Arial MT"/>
              </a:rPr>
              <a:t>Misalignment</a:t>
            </a:r>
            <a:r>
              <a:rPr sz="5100" spc="300" dirty="0">
                <a:latin typeface="Arial MT"/>
                <a:cs typeface="Arial MT"/>
              </a:rPr>
              <a:t> </a:t>
            </a:r>
            <a:r>
              <a:rPr sz="5100" spc="-10" dirty="0">
                <a:latin typeface="Arial MT"/>
                <a:cs typeface="Arial MT"/>
              </a:rPr>
              <a:t>allows 	transitions.</a:t>
            </a:r>
            <a:endParaRPr sz="5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75"/>
              </a:spcBef>
            </a:pPr>
            <a:endParaRPr sz="5100" dirty="0">
              <a:latin typeface="Arial MT"/>
              <a:cs typeface="Arial MT"/>
            </a:endParaRPr>
          </a:p>
        </p:txBody>
      </p:sp>
      <p:sp>
        <p:nvSpPr>
          <p:cNvPr id="18" name="Physics correction correction-18">
            <a:extLst>
              <a:ext uri="{FF2B5EF4-FFF2-40B4-BE49-F238E27FC236}">
                <a16:creationId xmlns:a16="http://schemas.microsoft.com/office/drawing/2014/main" id="{38C0D9E5-E2B9-458D-9519-F404028D3C46}"/>
              </a:ext>
            </a:extLst>
          </p:cNvPr>
          <p:cNvSpPr>
            <a:spLocks noGrp="1"/>
          </p:cNvSpPr>
          <p:nvPr/>
        </p:nvSpPr>
        <p:spPr>
          <a:xfrm>
            <a:off x="4759017" y="8890406"/>
            <a:ext cx="7680394" cy="86390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710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3710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μ → eγ: Λ</a:t>
            </a:r>
            <a:r>
              <a:rPr sz="2671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pre</a:t>
            </a:r>
            <a:r>
              <a:rPr sz="3710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&gt; 900 TeV</a:t>
            </a:r>
          </a:p>
        </p:txBody>
      </p:sp>
      <p:sp>
        <p:nvSpPr>
          <p:cNvPr id="19" name="Physics correction correction-19">
            <a:extLst>
              <a:ext uri="{FF2B5EF4-FFF2-40B4-BE49-F238E27FC236}">
                <a16:creationId xmlns:a16="http://schemas.microsoft.com/office/drawing/2014/main" id="{757EE2CB-9703-4635-94A7-2A075B70A244}"/>
              </a:ext>
            </a:extLst>
          </p:cNvPr>
          <p:cNvSpPr>
            <a:spLocks noGrp="1"/>
          </p:cNvSpPr>
          <p:nvPr/>
        </p:nvSpPr>
        <p:spPr>
          <a:xfrm>
            <a:off x="4978906" y="9738607"/>
            <a:ext cx="7224911" cy="62829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586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358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Projected: 1100 TeV</a:t>
            </a:r>
          </a:p>
        </p:txBody>
      </p:sp>
      <p:sp>
        <p:nvSpPr>
          <p:cNvPr id="20" name="Physics correction correction-20">
            <a:extLst>
              <a:ext uri="{FF2B5EF4-FFF2-40B4-BE49-F238E27FC236}">
                <a16:creationId xmlns:a16="http://schemas.microsoft.com/office/drawing/2014/main" id="{EC07DE50-5BEC-4CD0-8CD8-6F2A75AC0F22}"/>
              </a:ext>
            </a:extLst>
          </p:cNvPr>
          <p:cNvSpPr>
            <a:spLocks noGrp="1"/>
          </p:cNvSpPr>
          <p:nvPr/>
        </p:nvSpPr>
        <p:spPr>
          <a:xfrm>
            <a:off x="1068030" y="10916664"/>
            <a:ext cx="3832344" cy="37697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226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2226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μ → e conversion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9250" y="735038"/>
            <a:ext cx="15698344" cy="17302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0"/>
              </a:spcBef>
            </a:pPr>
            <a:r>
              <a:rPr sz="11550" spc="-1210" dirty="0"/>
              <a:t>Example</a:t>
            </a:r>
            <a:r>
              <a:rPr sz="11550" spc="-565" dirty="0"/>
              <a:t>:</a:t>
            </a:r>
            <a:r>
              <a:rPr sz="11550" spc="-720" dirty="0"/>
              <a:t> </a:t>
            </a:r>
            <a:r>
              <a:rPr sz="11550" spc="-1215" dirty="0"/>
              <a:t>Electro</a:t>
            </a:r>
            <a:r>
              <a:rPr sz="11550" spc="-560" dirty="0"/>
              <a:t>n</a:t>
            </a:r>
            <a:r>
              <a:rPr sz="11550" spc="-720" dirty="0"/>
              <a:t> </a:t>
            </a:r>
            <a:r>
              <a:rPr sz="11550" spc="-535" dirty="0"/>
              <a:t>EDM</a:t>
            </a:r>
            <a:endParaRPr sz="11550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32</a:t>
            </a:fld>
            <a:endParaRPr spc="-35" dirty="0"/>
          </a:p>
        </p:txBody>
      </p:sp>
      <p:sp>
        <p:nvSpPr>
          <p:cNvPr id="3" name="object 3"/>
          <p:cNvSpPr txBox="1"/>
          <p:nvPr/>
        </p:nvSpPr>
        <p:spPr>
          <a:xfrm>
            <a:off x="1392301" y="3709656"/>
            <a:ext cx="16199485" cy="145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10386695" algn="l"/>
              </a:tabLst>
            </a:pPr>
            <a:r>
              <a:rPr sz="9400" spc="3329" dirty="0">
                <a:latin typeface="Cambria"/>
                <a:cs typeface="Cambria"/>
              </a:rPr>
              <a:t>ℒ</a:t>
            </a:r>
            <a:r>
              <a:rPr sz="9400" spc="535" dirty="0">
                <a:latin typeface="Cambria"/>
                <a:cs typeface="Cambria"/>
              </a:rPr>
              <a:t> </a:t>
            </a:r>
            <a:r>
              <a:rPr sz="9400" spc="-270" dirty="0">
                <a:latin typeface="Cambria"/>
                <a:cs typeface="Cambria"/>
              </a:rPr>
              <a:t>∼</a:t>
            </a:r>
            <a:r>
              <a:rPr sz="9400" spc="540" dirty="0">
                <a:latin typeface="Cambria"/>
                <a:cs typeface="Cambria"/>
              </a:rPr>
              <a:t> </a:t>
            </a:r>
            <a:r>
              <a:rPr sz="14100" baseline="-21572" dirty="0">
                <a:latin typeface="Verdana"/>
                <a:cs typeface="Verdana"/>
              </a:rPr>
              <a:t>[</a:t>
            </a:r>
            <a:r>
              <a:rPr sz="9400" i="1" dirty="0">
                <a:latin typeface="Times New Roman"/>
                <a:cs typeface="Times New Roman"/>
              </a:rPr>
              <a:t>c</a:t>
            </a:r>
            <a:r>
              <a:rPr sz="9400" i="1" spc="775" dirty="0">
                <a:latin typeface="Times New Roman"/>
                <a:cs typeface="Times New Roman"/>
              </a:rPr>
              <a:t> </a:t>
            </a:r>
            <a:r>
              <a:rPr sz="9400" i="1" spc="-3350" dirty="0">
                <a:latin typeface="Times New Roman"/>
                <a:cs typeface="Times New Roman"/>
              </a:rPr>
              <a:t>e</a:t>
            </a:r>
            <a:r>
              <a:rPr sz="9400" spc="370" dirty="0">
                <a:latin typeface="Cambria"/>
                <a:cs typeface="Cambria"/>
              </a:rPr>
              <a:t>¯</a:t>
            </a:r>
            <a:r>
              <a:rPr sz="9975" i="1" spc="142" baseline="-19632" dirty="0">
                <a:latin typeface="Times New Roman"/>
                <a:cs typeface="Times New Roman"/>
              </a:rPr>
              <a:t>L</a:t>
            </a:r>
            <a:r>
              <a:rPr sz="9400" i="1" spc="-240" dirty="0">
                <a:latin typeface="Times New Roman"/>
                <a:cs typeface="Times New Roman"/>
              </a:rPr>
              <a:t>σ</a:t>
            </a:r>
            <a:r>
              <a:rPr sz="9975" i="1" spc="142" baseline="-19632" dirty="0">
                <a:latin typeface="Times New Roman"/>
                <a:cs typeface="Times New Roman"/>
              </a:rPr>
              <a:t>μν</a:t>
            </a:r>
            <a:r>
              <a:rPr sz="9400" i="1" spc="-245" dirty="0">
                <a:latin typeface="Times New Roman"/>
                <a:cs typeface="Times New Roman"/>
              </a:rPr>
              <a:t>e</a:t>
            </a:r>
            <a:r>
              <a:rPr sz="9975" i="1" spc="142" baseline="-19632" dirty="0">
                <a:latin typeface="Times New Roman"/>
                <a:cs typeface="Times New Roman"/>
              </a:rPr>
              <a:t>R</a:t>
            </a:r>
            <a:r>
              <a:rPr sz="9975" i="1" spc="637" baseline="-19632" dirty="0">
                <a:latin typeface="Times New Roman"/>
                <a:cs typeface="Times New Roman"/>
              </a:rPr>
              <a:t> </a:t>
            </a:r>
            <a:r>
              <a:rPr sz="9400" spc="1195" dirty="0">
                <a:latin typeface="Cambria"/>
                <a:cs typeface="Cambria"/>
              </a:rPr>
              <a:t>+</a:t>
            </a:r>
            <a:r>
              <a:rPr sz="9400" spc="15" dirty="0">
                <a:latin typeface="Cambria"/>
                <a:cs typeface="Cambria"/>
              </a:rPr>
              <a:t> </a:t>
            </a:r>
            <a:r>
              <a:rPr sz="9400" i="1" spc="295" dirty="0">
                <a:latin typeface="Times New Roman"/>
                <a:cs typeface="Times New Roman"/>
              </a:rPr>
              <a:t>c</a:t>
            </a:r>
            <a:r>
              <a:rPr sz="9400" spc="295" dirty="0">
                <a:latin typeface="Cambria"/>
                <a:cs typeface="Cambria"/>
              </a:rPr>
              <a:t>*</a:t>
            </a:r>
            <a:r>
              <a:rPr sz="9400" dirty="0">
                <a:latin typeface="Cambria"/>
                <a:cs typeface="Cambria"/>
              </a:rPr>
              <a:t>	</a:t>
            </a:r>
            <a:r>
              <a:rPr sz="9400" i="1" spc="-3365" dirty="0">
                <a:latin typeface="Times New Roman"/>
                <a:cs typeface="Times New Roman"/>
              </a:rPr>
              <a:t>e</a:t>
            </a:r>
            <a:r>
              <a:rPr sz="9400" spc="355" dirty="0">
                <a:latin typeface="Cambria"/>
                <a:cs typeface="Cambria"/>
              </a:rPr>
              <a:t>¯</a:t>
            </a:r>
            <a:r>
              <a:rPr sz="9975" i="1" spc="120" baseline="-19632" dirty="0">
                <a:latin typeface="Times New Roman"/>
                <a:cs typeface="Times New Roman"/>
              </a:rPr>
              <a:t>R</a:t>
            </a:r>
            <a:r>
              <a:rPr sz="9400" i="1" spc="-254" dirty="0">
                <a:latin typeface="Times New Roman"/>
                <a:cs typeface="Times New Roman"/>
              </a:rPr>
              <a:t>σ</a:t>
            </a:r>
            <a:r>
              <a:rPr sz="9975" i="1" spc="120" baseline="-19632" dirty="0">
                <a:latin typeface="Times New Roman"/>
                <a:cs typeface="Times New Roman"/>
              </a:rPr>
              <a:t>μν</a:t>
            </a:r>
            <a:r>
              <a:rPr sz="9400" i="1" spc="-260" dirty="0">
                <a:latin typeface="Times New Roman"/>
                <a:cs typeface="Times New Roman"/>
              </a:rPr>
              <a:t>e</a:t>
            </a:r>
            <a:r>
              <a:rPr sz="9975" i="1" spc="120" baseline="-19632" dirty="0">
                <a:latin typeface="Times New Roman"/>
                <a:cs typeface="Times New Roman"/>
              </a:rPr>
              <a:t>L</a:t>
            </a:r>
            <a:r>
              <a:rPr sz="14100" spc="120" baseline="-21572" dirty="0">
                <a:latin typeface="Verdana"/>
                <a:cs typeface="Verdana"/>
              </a:rPr>
              <a:t>]</a:t>
            </a:r>
            <a:r>
              <a:rPr sz="14100" spc="-2497" baseline="-21572" dirty="0">
                <a:latin typeface="Verdana"/>
                <a:cs typeface="Verdana"/>
              </a:rPr>
              <a:t> </a:t>
            </a:r>
            <a:r>
              <a:rPr sz="9400" i="1" spc="250" dirty="0">
                <a:latin typeface="Times New Roman"/>
                <a:cs typeface="Times New Roman"/>
              </a:rPr>
              <a:t>F</a:t>
            </a:r>
            <a:r>
              <a:rPr sz="9975" i="1" spc="375" baseline="29239" dirty="0">
                <a:latin typeface="Times New Roman"/>
                <a:cs typeface="Times New Roman"/>
              </a:rPr>
              <a:t>μν</a:t>
            </a:r>
            <a:endParaRPr sz="9975" baseline="29239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91939" y="9777252"/>
            <a:ext cx="11551920" cy="861694"/>
          </a:xfrm>
          <a:prstGeom prst="rect">
            <a:avLst/>
          </a:prstGeom>
          <a:solidFill>
            <a:srgbClr val="3C63A3"/>
          </a:solidFill>
        </p:spPr>
        <p:txBody>
          <a:bodyPr vert="horz" wrap="square" lIns="0" tIns="3302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260"/>
              </a:spcBef>
              <a:tabLst>
                <a:tab pos="2005964" algn="l"/>
                <a:tab pos="5622925" algn="l"/>
                <a:tab pos="6814184" algn="l"/>
              </a:tabLst>
            </a:pPr>
            <a:r>
              <a:rPr sz="4300" spc="0" baseline="0" dirty="0">
                <a:solidFill>
                  <a:srgbClr val="FFFFFF"/>
                </a:solidFill>
                <a:latin typeface="Arial MT"/>
                <a:cs typeface="Arial MT"/>
              </a:rPr>
              <a:t>INDEPENDENT DIPOLE MATCHING</a:t>
            </a:r>
            <a:endParaRPr sz="4950">
              <a:latin typeface="Arial MT"/>
              <a:cs typeface="Arial MT"/>
            </a:endParaRPr>
          </a:p>
        </p:txBody>
      </p:sp>
      <p:sp>
        <p:nvSpPr>
          <p:cNvPr id="7" name="Physics correction correction-21">
            <a:extLst>
              <a:ext uri="{FF2B5EF4-FFF2-40B4-BE49-F238E27FC236}">
                <a16:creationId xmlns:a16="http://schemas.microsoft.com/office/drawing/2014/main" id="{B52742B6-6574-42D0-B180-EF4B4CE94953}"/>
              </a:ext>
            </a:extLst>
          </p:cNvPr>
          <p:cNvSpPr>
            <a:spLocks noGrp="1"/>
          </p:cNvSpPr>
          <p:nvPr/>
        </p:nvSpPr>
        <p:spPr>
          <a:xfrm>
            <a:off x="2041823" y="7272540"/>
            <a:ext cx="2151767" cy="9895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813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813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</a:t>
            </a:r>
            <a:r>
              <a:rPr sz="4185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</a:t>
            </a:r>
            <a:r>
              <a:rPr sz="5813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=</a:t>
            </a:r>
          </a:p>
        </p:txBody>
      </p:sp>
      <p:sp>
        <p:nvSpPr>
          <p:cNvPr id="8" name="Physics correction correction-22">
            <a:extLst>
              <a:ext uri="{FF2B5EF4-FFF2-40B4-BE49-F238E27FC236}">
                <a16:creationId xmlns:a16="http://schemas.microsoft.com/office/drawing/2014/main" id="{62EF4CE5-1AD7-47EE-B4F0-FEBA9FAA0E5C}"/>
              </a:ext>
            </a:extLst>
          </p:cNvPr>
          <p:cNvSpPr>
            <a:spLocks noGrp="1"/>
          </p:cNvSpPr>
          <p:nvPr/>
        </p:nvSpPr>
        <p:spPr>
          <a:xfrm>
            <a:off x="4083645" y="6754195"/>
            <a:ext cx="3612455" cy="9267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565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565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−2e⟨H</a:t>
            </a:r>
            <a:r>
              <a:rPr sz="4007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</a:t>
            </a:r>
            <a:r>
              <a:rPr sz="5565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⟩</a:t>
            </a:r>
          </a:p>
        </p:txBody>
      </p:sp>
      <p:sp>
        <p:nvSpPr>
          <p:cNvPr id="9" name="Physics correction fraction-23">
            <a:extLst>
              <a:ext uri="{FF2B5EF4-FFF2-40B4-BE49-F238E27FC236}">
                <a16:creationId xmlns:a16="http://schemas.microsoft.com/office/drawing/2014/main" id="{5520E4CF-F10D-4FCD-8353-CADA597BC0BA}"/>
              </a:ext>
            </a:extLst>
          </p:cNvPr>
          <p:cNvSpPr>
            <a:spLocks noGrp="1"/>
          </p:cNvSpPr>
          <p:nvPr/>
        </p:nvSpPr>
        <p:spPr>
          <a:xfrm>
            <a:off x="4083645" y="7728056"/>
            <a:ext cx="3612455" cy="204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Physics correction correction-24">
            <a:extLst>
              <a:ext uri="{FF2B5EF4-FFF2-40B4-BE49-F238E27FC236}">
                <a16:creationId xmlns:a16="http://schemas.microsoft.com/office/drawing/2014/main" id="{0C0E7031-E576-4272-9B1C-D7EF08FBE500}"/>
              </a:ext>
            </a:extLst>
          </p:cNvPr>
          <p:cNvSpPr>
            <a:spLocks noGrp="1"/>
          </p:cNvSpPr>
          <p:nvPr/>
        </p:nvSpPr>
        <p:spPr>
          <a:xfrm>
            <a:off x="4083645" y="7806593"/>
            <a:ext cx="3612455" cy="100527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318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318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Λ</a:t>
            </a:r>
            <a:r>
              <a:rPr sz="3829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pre</a:t>
            </a:r>
            <a:r>
              <a:rPr sz="3829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</a:t>
            </a:r>
          </a:p>
        </p:txBody>
      </p:sp>
      <p:sp>
        <p:nvSpPr>
          <p:cNvPr id="11" name="Physics correction correction-25">
            <a:extLst>
              <a:ext uri="{FF2B5EF4-FFF2-40B4-BE49-F238E27FC236}">
                <a16:creationId xmlns:a16="http://schemas.microsoft.com/office/drawing/2014/main" id="{4D5AD0B1-A46E-4EC4-B890-6C148DFD0933}"/>
              </a:ext>
            </a:extLst>
          </p:cNvPr>
          <p:cNvSpPr>
            <a:spLocks noGrp="1"/>
          </p:cNvSpPr>
          <p:nvPr/>
        </p:nvSpPr>
        <p:spPr>
          <a:xfrm>
            <a:off x="8010227" y="7256833"/>
            <a:ext cx="8826956" cy="114664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442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442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Im[(U</a:t>
            </a:r>
            <a:r>
              <a:rPr sz="3918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ℓ</a:t>
            </a:r>
            <a:r>
              <a:rPr sz="3918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†</a:t>
            </a:r>
            <a:r>
              <a:rPr sz="5442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C</a:t>
            </a:r>
            <a:r>
              <a:rPr sz="3918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ℓ</a:t>
            </a:r>
            <a:r>
              <a:rPr sz="3918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γ′</a:t>
            </a:r>
            <a:r>
              <a:rPr sz="5442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V</a:t>
            </a:r>
            <a:r>
              <a:rPr sz="3918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ℓ</a:t>
            </a:r>
            <a:r>
              <a:rPr sz="5442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)</a:t>
            </a:r>
            <a:r>
              <a:rPr sz="3918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11</a:t>
            </a:r>
            <a:r>
              <a:rPr sz="5442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]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3067" y="803662"/>
            <a:ext cx="14695001" cy="211228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0"/>
              </a:spcBef>
            </a:pPr>
            <a:r>
              <a:rPr sz="11550" spc="-1210" dirty="0"/>
              <a:t>Example</a:t>
            </a:r>
            <a:r>
              <a:rPr sz="11550" spc="-565" dirty="0"/>
              <a:t>:</a:t>
            </a:r>
            <a:r>
              <a:rPr sz="11550" spc="-720" dirty="0"/>
              <a:t> </a:t>
            </a:r>
            <a:r>
              <a:rPr sz="11550" spc="-1215" dirty="0"/>
              <a:t>Electro</a:t>
            </a:r>
            <a:r>
              <a:rPr sz="11550" spc="-560" dirty="0"/>
              <a:t>n</a:t>
            </a:r>
            <a:r>
              <a:rPr sz="11550" spc="-720" dirty="0"/>
              <a:t> </a:t>
            </a:r>
            <a:r>
              <a:rPr sz="11550" spc="-535" dirty="0"/>
              <a:t>EDM</a:t>
            </a:r>
            <a:endParaRPr sz="11550" dirty="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33</a:t>
            </a:fld>
            <a:endParaRPr spc="-35" dirty="0"/>
          </a:p>
        </p:txBody>
      </p:sp>
      <p:sp>
        <p:nvSpPr>
          <p:cNvPr id="4" name="object 4"/>
          <p:cNvSpPr txBox="1"/>
          <p:nvPr/>
        </p:nvSpPr>
        <p:spPr>
          <a:xfrm>
            <a:off x="1294058" y="9777252"/>
            <a:ext cx="13147675" cy="861694"/>
          </a:xfrm>
          <a:prstGeom prst="rect">
            <a:avLst/>
          </a:prstGeom>
          <a:solidFill>
            <a:srgbClr val="3C63A3"/>
          </a:solidFill>
        </p:spPr>
        <p:txBody>
          <a:bodyPr vert="horz" wrap="square" lIns="0" tIns="3302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260"/>
              </a:spcBef>
              <a:tabLst>
                <a:tab pos="2005964" algn="l"/>
                <a:tab pos="3837940" algn="l"/>
                <a:tab pos="5226050" algn="l"/>
                <a:tab pos="7606665" algn="l"/>
              </a:tabLst>
            </a:pPr>
            <a:r>
              <a:rPr sz="4000" spc="0" baseline="0" dirty="0">
                <a:solidFill>
                  <a:srgbClr val="FFFFFF"/>
                </a:solidFill>
                <a:latin typeface="Arial MT"/>
                <a:cs typeface="Arial MT"/>
              </a:rPr>
              <a:t>NO EXTRA UNIVERSAL LOOP FACTOR</a:t>
            </a:r>
            <a:endParaRPr sz="4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7813" y="2822946"/>
            <a:ext cx="8280400" cy="1000760"/>
          </a:xfrm>
          <a:prstGeom prst="rect">
            <a:avLst/>
          </a:prstGeom>
          <a:solidFill>
            <a:srgbClr val="3C63A3"/>
          </a:solidFill>
        </p:spPr>
        <p:txBody>
          <a:bodyPr vert="horz" wrap="square" lIns="0" tIns="26034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204"/>
              </a:spcBef>
              <a:tabLst>
                <a:tab pos="1937385" algn="l"/>
                <a:tab pos="3971290" algn="l"/>
              </a:tabLst>
            </a:pPr>
            <a:r>
              <a:rPr sz="4950" spc="170" dirty="0">
                <a:solidFill>
                  <a:srgbClr val="FFFFFF"/>
                </a:solidFill>
                <a:latin typeface="Arial MT"/>
                <a:cs typeface="Arial MT"/>
              </a:rPr>
              <a:t>J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80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4950" spc="-6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5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5950" spc="215" dirty="0">
                <a:solidFill>
                  <a:srgbClr val="FFFFFF"/>
                </a:solidFill>
                <a:latin typeface="Cambria"/>
                <a:cs typeface="Cambria"/>
              </a:rPr>
              <a:t>HfF</a:t>
            </a:r>
            <a:r>
              <a:rPr sz="6375" spc="322" baseline="28758" dirty="0">
                <a:solidFill>
                  <a:srgbClr val="FFFFFF"/>
                </a:solidFill>
                <a:latin typeface="Cambria"/>
                <a:cs typeface="Cambria"/>
              </a:rPr>
              <a:t>+</a:t>
            </a:r>
            <a:r>
              <a:rPr sz="6375" baseline="28758" dirty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sz="4950" spc="-6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8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dirty="0">
                <a:solidFill>
                  <a:srgbClr val="FFFFFF"/>
                </a:solidFill>
                <a:latin typeface="Arial MT"/>
                <a:cs typeface="Arial MT"/>
              </a:rPr>
              <a:t>4</a:t>
            </a:r>
            <a:r>
              <a:rPr sz="4950" spc="-6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950" spc="-5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endParaRPr sz="4950">
              <a:latin typeface="Arial MT"/>
              <a:cs typeface="Arial MT"/>
            </a:endParaRPr>
          </a:p>
        </p:txBody>
      </p:sp>
      <p:sp>
        <p:nvSpPr>
          <p:cNvPr id="14" name="Physics correction correction-26">
            <a:extLst>
              <a:ext uri="{FF2B5EF4-FFF2-40B4-BE49-F238E27FC236}">
                <a16:creationId xmlns:a16="http://schemas.microsoft.com/office/drawing/2014/main" id="{BB2B2261-01A9-41A1-960B-0B24B5783260}"/>
              </a:ext>
            </a:extLst>
          </p:cNvPr>
          <p:cNvSpPr>
            <a:spLocks noGrp="1"/>
          </p:cNvSpPr>
          <p:nvPr/>
        </p:nvSpPr>
        <p:spPr>
          <a:xfrm>
            <a:off x="898402" y="4775059"/>
            <a:ext cx="18685819" cy="12565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947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4947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|d</a:t>
            </a:r>
            <a:r>
              <a:rPr sz="356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</a:t>
            </a:r>
            <a:r>
              <a:rPr sz="4947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| &lt; 4.1 × 10</a:t>
            </a:r>
            <a:r>
              <a:rPr sz="356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−30</a:t>
            </a:r>
            <a:r>
              <a:rPr sz="4947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e cm  ⇒  Λ</a:t>
            </a:r>
            <a:r>
              <a:rPr sz="356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pre</a:t>
            </a:r>
            <a:r>
              <a:rPr sz="4947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&gt; 9.5 × 10</a:t>
            </a:r>
            <a:r>
              <a:rPr sz="3562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3</a:t>
            </a:r>
            <a:r>
              <a:rPr sz="4947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TeV</a:t>
            </a:r>
          </a:p>
        </p:txBody>
      </p:sp>
      <p:sp>
        <p:nvSpPr>
          <p:cNvPr id="15" name="Physics correction correction-27">
            <a:extLst>
              <a:ext uri="{FF2B5EF4-FFF2-40B4-BE49-F238E27FC236}">
                <a16:creationId xmlns:a16="http://schemas.microsoft.com/office/drawing/2014/main" id="{9C4C375A-3407-4F10-ACC2-60B17227FE87}"/>
              </a:ext>
            </a:extLst>
          </p:cNvPr>
          <p:cNvSpPr>
            <a:spLocks noGrp="1"/>
          </p:cNvSpPr>
          <p:nvPr/>
        </p:nvSpPr>
        <p:spPr>
          <a:xfrm>
            <a:off x="2041823" y="7555274"/>
            <a:ext cx="2151767" cy="9895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813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813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</a:t>
            </a:r>
            <a:r>
              <a:rPr sz="4185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e</a:t>
            </a:r>
            <a:r>
              <a:rPr sz="5813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=</a:t>
            </a:r>
          </a:p>
        </p:txBody>
      </p:sp>
      <p:sp>
        <p:nvSpPr>
          <p:cNvPr id="16" name="Physics correction correction-28">
            <a:extLst>
              <a:ext uri="{FF2B5EF4-FFF2-40B4-BE49-F238E27FC236}">
                <a16:creationId xmlns:a16="http://schemas.microsoft.com/office/drawing/2014/main" id="{27680F19-9C96-4207-BA39-342EB9F27694}"/>
              </a:ext>
            </a:extLst>
          </p:cNvPr>
          <p:cNvSpPr>
            <a:spLocks noGrp="1"/>
          </p:cNvSpPr>
          <p:nvPr/>
        </p:nvSpPr>
        <p:spPr>
          <a:xfrm>
            <a:off x="4083645" y="7036929"/>
            <a:ext cx="3612455" cy="9267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565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565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−2e⟨H</a:t>
            </a:r>
            <a:r>
              <a:rPr sz="4007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d</a:t>
            </a:r>
            <a:r>
              <a:rPr sz="5565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⟩</a:t>
            </a:r>
          </a:p>
        </p:txBody>
      </p:sp>
      <p:sp>
        <p:nvSpPr>
          <p:cNvPr id="17" name="Physics correction fraction-29">
            <a:extLst>
              <a:ext uri="{FF2B5EF4-FFF2-40B4-BE49-F238E27FC236}">
                <a16:creationId xmlns:a16="http://schemas.microsoft.com/office/drawing/2014/main" id="{8520CE3D-33DE-443A-ADA3-BD8EB588E63F}"/>
              </a:ext>
            </a:extLst>
          </p:cNvPr>
          <p:cNvSpPr>
            <a:spLocks noGrp="1"/>
          </p:cNvSpPr>
          <p:nvPr/>
        </p:nvSpPr>
        <p:spPr>
          <a:xfrm>
            <a:off x="4083645" y="8010790"/>
            <a:ext cx="3612455" cy="204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Physics correction correction-30">
            <a:extLst>
              <a:ext uri="{FF2B5EF4-FFF2-40B4-BE49-F238E27FC236}">
                <a16:creationId xmlns:a16="http://schemas.microsoft.com/office/drawing/2014/main" id="{B3D93FB5-FA4A-4517-94A7-3992FB443E86}"/>
              </a:ext>
            </a:extLst>
          </p:cNvPr>
          <p:cNvSpPr>
            <a:spLocks noGrp="1"/>
          </p:cNvSpPr>
          <p:nvPr/>
        </p:nvSpPr>
        <p:spPr>
          <a:xfrm>
            <a:off x="4083645" y="8089327"/>
            <a:ext cx="3612455" cy="100527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318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318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Λ</a:t>
            </a:r>
            <a:r>
              <a:rPr sz="3829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pre</a:t>
            </a:r>
            <a:r>
              <a:rPr sz="3829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2</a:t>
            </a:r>
          </a:p>
        </p:txBody>
      </p:sp>
      <p:sp>
        <p:nvSpPr>
          <p:cNvPr id="19" name="Physics correction correction-31">
            <a:extLst>
              <a:ext uri="{FF2B5EF4-FFF2-40B4-BE49-F238E27FC236}">
                <a16:creationId xmlns:a16="http://schemas.microsoft.com/office/drawing/2014/main" id="{29180D58-D840-48F2-8283-8AAF23095B80}"/>
              </a:ext>
            </a:extLst>
          </p:cNvPr>
          <p:cNvSpPr>
            <a:spLocks noGrp="1"/>
          </p:cNvSpPr>
          <p:nvPr/>
        </p:nvSpPr>
        <p:spPr>
          <a:xfrm>
            <a:off x="8010227" y="7539567"/>
            <a:ext cx="8826956" cy="114664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442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5442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Im[(U</a:t>
            </a:r>
            <a:r>
              <a:rPr sz="3918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ℓ</a:t>
            </a:r>
            <a:r>
              <a:rPr sz="3918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†</a:t>
            </a:r>
            <a:r>
              <a:rPr sz="5442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C</a:t>
            </a:r>
            <a:r>
              <a:rPr sz="3918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ℓ</a:t>
            </a:r>
            <a:r>
              <a:rPr sz="3918" baseline="3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γ′</a:t>
            </a:r>
            <a:r>
              <a:rPr sz="5442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V</a:t>
            </a:r>
            <a:r>
              <a:rPr sz="3918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ℓ</a:t>
            </a:r>
            <a:r>
              <a:rPr sz="5442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)</a:t>
            </a:r>
            <a:r>
              <a:rPr sz="3918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11</a:t>
            </a:r>
            <a:r>
              <a:rPr sz="5442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]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22954" y="115962"/>
            <a:ext cx="10099138" cy="17889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90"/>
              </a:spcBef>
            </a:pPr>
            <a:r>
              <a:rPr lang="en-US" sz="11550" spc="-1110" dirty="0"/>
              <a:t>Larger</a:t>
            </a:r>
            <a:r>
              <a:rPr sz="11550" spc="-795" dirty="0"/>
              <a:t> </a:t>
            </a:r>
            <a:r>
              <a:rPr sz="11550" spc="-1255" dirty="0"/>
              <a:t>Picture</a:t>
            </a:r>
            <a:endParaRPr sz="1155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34</a:t>
            </a:fld>
            <a:endParaRPr spc="-35" dirty="0"/>
          </a:p>
        </p:txBody>
      </p:sp>
      <p:sp>
        <p:nvSpPr>
          <p:cNvPr id="4" name="object 4"/>
          <p:cNvSpPr txBox="1"/>
          <p:nvPr/>
        </p:nvSpPr>
        <p:spPr>
          <a:xfrm>
            <a:off x="16190417" y="4254248"/>
            <a:ext cx="3549015" cy="1016000"/>
          </a:xfrm>
          <a:prstGeom prst="rect">
            <a:avLst/>
          </a:prstGeom>
          <a:solidFill>
            <a:srgbClr val="3C63A3"/>
          </a:solidFill>
        </p:spPr>
        <p:txBody>
          <a:bodyPr vert="horz" wrap="square" lIns="0" tIns="3175" rIns="0" bIns="0" rtlCol="0">
            <a:spAutoFit/>
          </a:bodyPr>
          <a:lstStyle/>
          <a:p>
            <a:pPr marL="393065" marR="7620" indent="-323215">
              <a:lnSpc>
                <a:spcPct val="108500"/>
              </a:lnSpc>
              <a:spcBef>
                <a:spcPts val="25"/>
              </a:spcBef>
              <a:tabLst>
                <a:tab pos="1475105" algn="l"/>
                <a:tab pos="3083560" algn="l"/>
              </a:tabLst>
            </a:pPr>
            <a:r>
              <a:rPr sz="2850" spc="409" dirty="0">
                <a:solidFill>
                  <a:srgbClr val="FFFFFF"/>
                </a:solidFill>
                <a:latin typeface="Arial MT"/>
                <a:cs typeface="Arial MT"/>
              </a:rPr>
              <a:t>BENCHMARK</a:t>
            </a:r>
            <a:r>
              <a:rPr sz="285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2850" spc="175" dirty="0">
                <a:solidFill>
                  <a:srgbClr val="FFFFFF"/>
                </a:solidFill>
                <a:latin typeface="Arial MT"/>
                <a:cs typeface="Arial MT"/>
              </a:rPr>
              <a:t>IS </a:t>
            </a:r>
            <a:r>
              <a:rPr sz="2850" spc="240" dirty="0">
                <a:solidFill>
                  <a:srgbClr val="FFFFFF"/>
                </a:solidFill>
                <a:latin typeface="Arial MT"/>
                <a:cs typeface="Arial MT"/>
              </a:rPr>
              <a:t>NOT</a:t>
            </a:r>
            <a:r>
              <a:rPr sz="285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2850" spc="325" dirty="0">
                <a:solidFill>
                  <a:srgbClr val="FFFFFF"/>
                </a:solidFill>
                <a:latin typeface="Arial MT"/>
                <a:cs typeface="Arial MT"/>
              </a:rPr>
              <a:t>UNIQUE </a:t>
            </a:r>
            <a:endParaRPr sz="28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90417" y="5932220"/>
            <a:ext cx="3549015" cy="1016000"/>
          </a:xfrm>
          <a:prstGeom prst="rect">
            <a:avLst/>
          </a:prstGeom>
          <a:solidFill>
            <a:srgbClr val="3C63A3"/>
          </a:solidFill>
        </p:spPr>
        <p:txBody>
          <a:bodyPr vert="horz" wrap="square" lIns="0" tIns="40005" rIns="0" bIns="0" rtlCol="0">
            <a:spAutoFit/>
          </a:bodyPr>
          <a:lstStyle/>
          <a:p>
            <a:pPr marL="54610" algn="ctr">
              <a:lnSpc>
                <a:spcPct val="100000"/>
              </a:lnSpc>
              <a:spcBef>
                <a:spcPts val="315"/>
              </a:spcBef>
            </a:pPr>
            <a:r>
              <a:rPr sz="2850" spc="365" dirty="0">
                <a:solidFill>
                  <a:srgbClr val="FFFFFF"/>
                </a:solidFill>
                <a:latin typeface="Arial MT"/>
                <a:cs typeface="Arial MT"/>
              </a:rPr>
              <a:t>ACCOUNTS </a:t>
            </a:r>
            <a:endParaRPr sz="2850">
              <a:latin typeface="Arial MT"/>
              <a:cs typeface="Arial MT"/>
            </a:endParaRPr>
          </a:p>
          <a:p>
            <a:pPr marL="54610" algn="ctr">
              <a:lnSpc>
                <a:spcPct val="100000"/>
              </a:lnSpc>
              <a:spcBef>
                <a:spcPts val="290"/>
              </a:spcBef>
              <a:tabLst>
                <a:tab pos="1130300" algn="l"/>
              </a:tabLst>
            </a:pPr>
            <a:r>
              <a:rPr sz="2850" spc="220" dirty="0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sz="285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2850" spc="340" dirty="0">
                <a:solidFill>
                  <a:srgbClr val="FFFFFF"/>
                </a:solidFill>
                <a:latin typeface="Arial MT"/>
                <a:cs typeface="Arial MT"/>
              </a:rPr>
              <a:t>YUKA</a:t>
            </a:r>
            <a:r>
              <a:rPr sz="2850" spc="-4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50" dirty="0">
                <a:solidFill>
                  <a:srgbClr val="FFFFFF"/>
                </a:solidFill>
                <a:latin typeface="Arial MT"/>
                <a:cs typeface="Arial MT"/>
              </a:rPr>
              <a:t>W</a:t>
            </a:r>
            <a:r>
              <a:rPr sz="2850" spc="-4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50" spc="170" dirty="0">
                <a:solidFill>
                  <a:srgbClr val="FFFFFF"/>
                </a:solidFill>
                <a:latin typeface="Arial MT"/>
                <a:cs typeface="Arial MT"/>
              </a:rPr>
              <a:t>AS </a:t>
            </a:r>
            <a:endParaRPr sz="2850">
              <a:latin typeface="Arial MT"/>
              <a:cs typeface="Arial M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27BDB-68F5-1C3B-5940-6C0A25485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850" y="1901230"/>
            <a:ext cx="13680510" cy="908744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37">
            <a:extLst>
              <a:ext uri="{FF2B5EF4-FFF2-40B4-BE49-F238E27FC236}">
                <a16:creationId xmlns:a16="http://schemas.microsoft.com/office/drawing/2014/main" id="{F7E42047-F7E7-4687-BBE0-D4BDC8E77BB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104100" cy="113093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3" name="Rectangle 67">
            <a:extLst>
              <a:ext uri="{FF2B5EF4-FFF2-40B4-BE49-F238E27FC236}">
                <a16:creationId xmlns:a16="http://schemas.microsoft.com/office/drawing/2014/main" id="{2C509E7A-337A-4664-BEC2-03F9BCA0A463}"/>
              </a:ext>
            </a:extLst>
          </p:cNvPr>
          <p:cNvSpPr>
            <a:spLocks noGrp="1"/>
          </p:cNvSpPr>
          <p:nvPr/>
        </p:nvSpPr>
        <p:spPr>
          <a:xfrm>
            <a:off x="4479098" y="0"/>
            <a:ext cx="301562" cy="113093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</a:extLst>
          </p:cNvPr>
          <p:cNvSpPr>
            <a:spLocks noGrp="1"/>
          </p:cNvSpPr>
          <p:nvPr/>
        </p:nvSpPr>
        <p:spPr>
          <a:xfrm flipV="1">
            <a:off x="4479098" y="1178057"/>
            <a:ext cx="2619415" cy="836570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0" name="Picture 33"/>
          <p:cNvPicPr>
            <a:picLocks noChangeAspect="1"/>
          </p:cNvPicPr>
          <p:nvPr/>
        </p:nvPicPr>
        <p:blipFill>
          <a:blip r:embed="rId3"/>
          <a:srcRect l="61708" r="11815"/>
          <a:stretch>
            <a:fillRect/>
          </a:stretch>
        </p:blipFill>
        <p:spPr>
          <a:xfrm>
            <a:off x="20" y="2852"/>
            <a:ext cx="4486043" cy="11306498"/>
          </a:xfrm>
          <a:prstGeom prst="rect">
            <a:avLst/>
          </a:prstGeom>
        </p:spPr>
      </p:pic>
      <p:pic>
        <p:nvPicPr>
          <p:cNvPr id="21" name="Original compositeness illustration"/>
          <p:cNvPicPr>
            <a:picLocks noChangeAspect="1"/>
          </p:cNvPicPr>
          <p:nvPr/>
        </p:nvPicPr>
        <p:blipFill>
          <a:blip r:embed="rId4"/>
          <a:srcRect l="72700"/>
          <a:stretch/>
        </p:blipFill>
        <p:spPr>
          <a:xfrm>
            <a:off x="15692302" y="2246005"/>
            <a:ext cx="4034846" cy="9031139"/>
          </a:xfrm>
          <a:prstGeom prst="rect">
            <a:avLst/>
          </a:prstGeom>
        </p:spPr>
      </p:pic>
      <p:sp>
        <p:nvSpPr>
          <p:cNvPr id="7" name="Conclusions and Outlook title">
            <a:extLst>
              <a:ext uri="{FF2B5EF4-FFF2-40B4-BE49-F238E27FC236}">
                <a16:creationId xmlns:a16="http://schemas.microsoft.com/office/drawing/2014/main" id="{70A56421-1B6C-42B2-A85A-1726CF3C1F39}"/>
              </a:ext>
            </a:extLst>
          </p:cNvPr>
          <p:cNvSpPr>
            <a:spLocks noGrp="1"/>
          </p:cNvSpPr>
          <p:nvPr/>
        </p:nvSpPr>
        <p:spPr>
          <a:xfrm>
            <a:off x="7303443" y="989499"/>
            <a:ext cx="12329468" cy="1240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  <a:defRPr sz="5813" b="0">
                <a:solidFill>
                  <a:srgbClr val="262626"/>
                </a:solidFill>
                <a:latin typeface="Century Gothic"/>
                <a:ea typeface="Century Gothic"/>
                <a:cs typeface="Century Gothic"/>
              </a:defRPr>
            </a:pPr>
            <a:r>
              <a:rPr sz="5813" b="0">
                <a:solidFill>
                  <a:srgbClr val="262626"/>
                </a:solidFill>
                <a:latin typeface="Century Gothic"/>
                <a:ea typeface="Century Gothic"/>
                <a:cs typeface="Century Gothic"/>
              </a:rPr>
              <a:t>Conclusions and Outlook</a:t>
            </a:r>
          </a:p>
        </p:txBody>
      </p:sp>
      <p:sp>
        <p:nvSpPr>
          <p:cNvPr id="8" name="Conclusions heading">
            <a:extLst>
              <a:ext uri="{FF2B5EF4-FFF2-40B4-BE49-F238E27FC236}">
                <a16:creationId xmlns:a16="http://schemas.microsoft.com/office/drawing/2014/main" id="{F89D2FA3-CFFA-4D41-9794-AB3EED4526FF}"/>
              </a:ext>
            </a:extLst>
          </p:cNvPr>
          <p:cNvSpPr>
            <a:spLocks noGrp="1"/>
          </p:cNvSpPr>
          <p:nvPr/>
        </p:nvSpPr>
        <p:spPr>
          <a:xfrm>
            <a:off x="5811341" y="2638663"/>
            <a:ext cx="9659392" cy="7696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  <a:defRPr sz="4452" b="1">
                <a:solidFill>
                  <a:srgbClr val="004D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4452" b="1">
                <a:solidFill>
                  <a:srgbClr val="004D80"/>
                </a:solidFill>
                <a:latin typeface="Helvetica Neue"/>
                <a:ea typeface="Helvetica Neue"/>
                <a:cs typeface="Helvetica Neue"/>
              </a:rPr>
              <a:t>Conclusions</a:t>
            </a:r>
          </a:p>
        </p:txBody>
      </p:sp>
      <p:sp>
        <p:nvSpPr>
          <p:cNvPr id="9" name="Renormalizable composite framework">
            <a:extLst>
              <a:ext uri="{FF2B5EF4-FFF2-40B4-BE49-F238E27FC236}">
                <a16:creationId xmlns:a16="http://schemas.microsoft.com/office/drawing/2014/main" id="{A0F145C2-C9F2-4E19-8A5C-E367C37A8631}"/>
              </a:ext>
            </a:extLst>
          </p:cNvPr>
          <p:cNvSpPr>
            <a:spLocks noGrp="1"/>
          </p:cNvSpPr>
          <p:nvPr/>
        </p:nvSpPr>
        <p:spPr>
          <a:xfrm>
            <a:off x="5889873" y="3581043"/>
            <a:ext cx="9737923" cy="10209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  <a:def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renormalizable framework for composite</a:t>
            </a:r>
          </a:p>
          <a:p>
            <a:pPr algn="l">
              <a:buNone/>
              <a:def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quarks and leptons at high energies.</a:t>
            </a:r>
          </a:p>
        </p:txBody>
      </p:sp>
      <p:sp>
        <p:nvSpPr>
          <p:cNvPr id="10" name="Distinctive proton decay">
            <a:extLst>
              <a:ext uri="{FF2B5EF4-FFF2-40B4-BE49-F238E27FC236}">
                <a16:creationId xmlns:a16="http://schemas.microsoft.com/office/drawing/2014/main" id="{2840B9F6-BBCC-4401-93C1-B5BDD08FF9FF}"/>
              </a:ext>
            </a:extLst>
          </p:cNvPr>
          <p:cNvSpPr>
            <a:spLocks noGrp="1"/>
          </p:cNvSpPr>
          <p:nvPr/>
        </p:nvSpPr>
        <p:spPr>
          <a:xfrm>
            <a:off x="5889873" y="4821843"/>
            <a:ext cx="9737923" cy="10209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  <a:def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endParaRPr/>
          </a:p>
        </p:txBody>
      </p:sp>
      <p:sp>
        <p:nvSpPr>
          <p:cNvPr id="11" name="Flavour viability and precision probes">
            <a:extLst>
              <a:ext uri="{FF2B5EF4-FFF2-40B4-BE49-F238E27FC236}">
                <a16:creationId xmlns:a16="http://schemas.microsoft.com/office/drawing/2014/main" id="{97870CE9-71BD-4119-9000-32C2FC18108D}"/>
              </a:ext>
            </a:extLst>
          </p:cNvPr>
          <p:cNvSpPr>
            <a:spLocks noGrp="1"/>
          </p:cNvSpPr>
          <p:nvPr/>
        </p:nvSpPr>
        <p:spPr>
          <a:xfrm>
            <a:off x="5889873" y="4821841"/>
            <a:ext cx="9737923" cy="10209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  <a:def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viable flavour structure, with precision probes</a:t>
            </a:r>
          </a:p>
          <a:p>
            <a:pPr algn="l">
              <a:buNone/>
              <a:def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that can compete with proton-decay searches.</a:t>
            </a:r>
          </a:p>
        </p:txBody>
      </p:sp>
      <p:sp>
        <p:nvSpPr>
          <p:cNvPr id="12" name="Outlook heading">
            <a:extLst>
              <a:ext uri="{FF2B5EF4-FFF2-40B4-BE49-F238E27FC236}">
                <a16:creationId xmlns:a16="http://schemas.microsoft.com/office/drawing/2014/main" id="{BEA4657D-9273-4D4F-835D-070B347B55A4}"/>
              </a:ext>
            </a:extLst>
          </p:cNvPr>
          <p:cNvSpPr>
            <a:spLocks noGrp="1"/>
          </p:cNvSpPr>
          <p:nvPr/>
        </p:nvSpPr>
        <p:spPr>
          <a:xfrm>
            <a:off x="5811341" y="7413387"/>
            <a:ext cx="9659392" cy="7696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  <a:defRPr sz="4452" b="1">
                <a:solidFill>
                  <a:srgbClr val="004D80"/>
                </a:solidFill>
                <a:latin typeface="Helvetica Neue"/>
                <a:ea typeface="Helvetica Neue"/>
                <a:cs typeface="Helvetica Neue"/>
              </a:defRPr>
            </a:pPr>
            <a:r>
              <a:rPr sz="4452" b="1">
                <a:solidFill>
                  <a:srgbClr val="004D80"/>
                </a:solidFill>
                <a:latin typeface="Helvetica Neue"/>
                <a:ea typeface="Helvetica Neue"/>
                <a:cs typeface="Helvetica Neue"/>
              </a:rPr>
              <a:t>Outlook</a:t>
            </a:r>
          </a:p>
        </p:txBody>
      </p:sp>
      <p:sp>
        <p:nvSpPr>
          <p:cNvPr id="13" name="Confinement scale dynamics">
            <a:extLst>
              <a:ext uri="{FF2B5EF4-FFF2-40B4-BE49-F238E27FC236}">
                <a16:creationId xmlns:a16="http://schemas.microsoft.com/office/drawing/2014/main" id="{B10CA293-B7D4-435E-BA68-D900A5C3F2A7}"/>
              </a:ext>
            </a:extLst>
          </p:cNvPr>
          <p:cNvSpPr>
            <a:spLocks noGrp="1"/>
          </p:cNvSpPr>
          <p:nvPr/>
        </p:nvSpPr>
        <p:spPr>
          <a:xfrm>
            <a:off x="5889873" y="8355767"/>
            <a:ext cx="9737923" cy="10209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  <a:def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Derive neutrino masses and the PMNS matrix</a:t>
            </a:r>
          </a:p>
          <a:p>
            <a:pPr algn="l">
              <a:buNone/>
              <a:def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within the composite flavour framework.</a:t>
            </a:r>
          </a:p>
        </p:txBody>
      </p:sp>
      <p:sp>
        <p:nvSpPr>
          <p:cNvPr id="14" name="Composite particles at colliders">
            <a:extLst>
              <a:ext uri="{FF2B5EF4-FFF2-40B4-BE49-F238E27FC236}">
                <a16:creationId xmlns:a16="http://schemas.microsoft.com/office/drawing/2014/main" id="{905CB46F-2489-4E8B-89E6-99382BFB0D56}"/>
              </a:ext>
            </a:extLst>
          </p:cNvPr>
          <p:cNvSpPr>
            <a:spLocks noGrp="1"/>
          </p:cNvSpPr>
          <p:nvPr/>
        </p:nvSpPr>
        <p:spPr>
          <a:xfrm>
            <a:off x="5889873" y="9596566"/>
            <a:ext cx="9737923" cy="102091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  <a:def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Study baryogenesis and other cosmological</a:t>
            </a:r>
          </a:p>
          <a:p>
            <a:pPr algn="l">
              <a:buNone/>
              <a:def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1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applications in a follow-up study.</a:t>
            </a:r>
          </a:p>
        </p:txBody>
      </p:sp>
    </p:spTree>
    <p:extLst>
      <p:ext uri="{BB962C8B-B14F-4D97-AF65-F5344CB8AC3E}">
        <p14:creationId xmlns:p14="http://schemas.microsoft.com/office/powerpoint/2010/main" val="3271968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iginal sailing photograph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973701" y="1696283"/>
            <a:ext cx="14763948" cy="4711898"/>
          </a:xfrm>
          <a:prstGeom prst="rect">
            <a:avLst/>
          </a:prstGeom>
        </p:spPr>
      </p:pic>
      <p:sp>
        <p:nvSpPr>
          <p:cNvPr id="3" name="Thank you and questions">
            <a:extLst>
              <a:ext uri="{FF2B5EF4-FFF2-40B4-BE49-F238E27FC236}">
                <a16:creationId xmlns:a16="http://schemas.microsoft.com/office/drawing/2014/main" id="{916CA503-5A97-48EC-B9E6-7146ADDE9A73}"/>
              </a:ext>
            </a:extLst>
          </p:cNvPr>
          <p:cNvSpPr>
            <a:spLocks noGrp="1"/>
          </p:cNvSpPr>
          <p:nvPr/>
        </p:nvSpPr>
        <p:spPr>
          <a:xfrm>
            <a:off x="4366359" y="7586156"/>
            <a:ext cx="14638298" cy="17905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307">
                <a:solidFill>
                  <a:srgbClr val="262626"/>
                </a:solidFill>
                <a:latin typeface="Century Gothic"/>
                <a:ea typeface="Century Gothic"/>
                <a:cs typeface="Century Gothic"/>
              </a:defRPr>
            </a:pPr>
            <a:r>
              <a:rPr sz="6307">
                <a:solidFill>
                  <a:srgbClr val="262626"/>
                </a:solidFill>
                <a:latin typeface="Century Gothic"/>
                <a:ea typeface="Century Gothic"/>
                <a:cs typeface="Century Gothic"/>
              </a:rPr>
              <a:t>Thank You and Questions?</a:t>
            </a:r>
          </a:p>
        </p:txBody>
      </p:sp>
      <p:sp>
        <p:nvSpPr>
          <p:cNvPr id="4" name="Closing slide number">
            <a:extLst>
              <a:ext uri="{FF2B5EF4-FFF2-40B4-BE49-F238E27FC236}">
                <a16:creationId xmlns:a16="http://schemas.microsoft.com/office/drawing/2014/main" id="{9EEE2AE4-150B-468A-A98F-76EFA98AD02F}"/>
              </a:ext>
            </a:extLst>
          </p:cNvPr>
          <p:cNvSpPr>
            <a:spLocks noGrp="1"/>
          </p:cNvSpPr>
          <p:nvPr/>
        </p:nvSpPr>
        <p:spPr>
          <a:xfrm>
            <a:off x="1790521" y="8104465"/>
            <a:ext cx="738197" cy="75390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73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2473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4490320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1487" y="1131344"/>
            <a:ext cx="16863744" cy="887040"/>
          </a:xfrm>
          <a:prstGeom prst="rect">
            <a:avLst/>
          </a:prstGeom>
        </p:spPr>
        <p:txBody>
          <a:bodyPr vert="horz" wrap="square" lIns="0" tIns="7423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pc="-1300" dirty="0"/>
              <a:t>   </a:t>
            </a:r>
            <a:r>
              <a:rPr lang="en-US" b="1" dirty="0"/>
              <a:t>Anomaly Matching Works!</a:t>
            </a:r>
            <a:endParaRPr spc="-1300" dirty="0"/>
          </a:p>
        </p:txBody>
      </p:sp>
      <p:grpSp>
        <p:nvGrpSpPr>
          <p:cNvPr id="3" name="object 3"/>
          <p:cNvGrpSpPr/>
          <p:nvPr/>
        </p:nvGrpSpPr>
        <p:grpSpPr>
          <a:xfrm>
            <a:off x="9831728" y="3056278"/>
            <a:ext cx="7640320" cy="4453255"/>
            <a:chOff x="9831728" y="3056278"/>
            <a:chExt cx="7640320" cy="4453255"/>
          </a:xfrm>
        </p:grpSpPr>
        <p:sp>
          <p:nvSpPr>
            <p:cNvPr id="4" name="object 4"/>
            <p:cNvSpPr/>
            <p:nvPr/>
          </p:nvSpPr>
          <p:spPr>
            <a:xfrm>
              <a:off x="12244859" y="3691198"/>
              <a:ext cx="2771140" cy="3166745"/>
            </a:xfrm>
            <a:custGeom>
              <a:avLst/>
              <a:gdLst/>
              <a:ahLst/>
              <a:cxnLst/>
              <a:rect l="l" t="t" r="r" b="b"/>
              <a:pathLst>
                <a:path w="2771140" h="3166745">
                  <a:moveTo>
                    <a:pt x="2731675" y="0"/>
                  </a:moveTo>
                  <a:lnTo>
                    <a:pt x="2770941" y="3166583"/>
                  </a:lnTo>
                  <a:lnTo>
                    <a:pt x="0" y="1617216"/>
                  </a:lnTo>
                  <a:lnTo>
                    <a:pt x="2731675" y="0"/>
                  </a:lnTo>
                  <a:close/>
                </a:path>
                <a:path w="2771140" h="3166745">
                  <a:moveTo>
                    <a:pt x="2731675" y="0"/>
                  </a:moveTo>
                  <a:lnTo>
                    <a:pt x="2770941" y="3166583"/>
                  </a:lnTo>
                  <a:lnTo>
                    <a:pt x="0" y="1617216"/>
                  </a:lnTo>
                  <a:lnTo>
                    <a:pt x="2731675" y="0"/>
                  </a:lnTo>
                  <a:close/>
                </a:path>
              </a:pathLst>
            </a:custGeom>
            <a:ln w="249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054258" y="3536671"/>
              <a:ext cx="3075940" cy="3514725"/>
            </a:xfrm>
            <a:custGeom>
              <a:avLst/>
              <a:gdLst/>
              <a:ahLst/>
              <a:cxnLst/>
              <a:rect l="l" t="t" r="r" b="b"/>
              <a:pathLst>
                <a:path w="3075940" h="3514725">
                  <a:moveTo>
                    <a:pt x="3031844" y="0"/>
                  </a:moveTo>
                  <a:lnTo>
                    <a:pt x="3075487" y="3514575"/>
                  </a:lnTo>
                  <a:lnTo>
                    <a:pt x="0" y="1794933"/>
                  </a:lnTo>
                  <a:lnTo>
                    <a:pt x="3031844" y="0"/>
                  </a:lnTo>
                  <a:close/>
                </a:path>
              </a:pathLst>
            </a:custGeom>
            <a:ln w="276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881401" y="3360792"/>
              <a:ext cx="3344545" cy="3866515"/>
            </a:xfrm>
            <a:custGeom>
              <a:avLst/>
              <a:gdLst/>
              <a:ahLst/>
              <a:cxnLst/>
              <a:rect l="l" t="t" r="r" b="b"/>
              <a:pathLst>
                <a:path w="3344544" h="3866515">
                  <a:moveTo>
                    <a:pt x="3296857" y="0"/>
                  </a:moveTo>
                  <a:lnTo>
                    <a:pt x="3344301" y="3866374"/>
                  </a:lnTo>
                  <a:lnTo>
                    <a:pt x="0" y="1974578"/>
                  </a:lnTo>
                  <a:lnTo>
                    <a:pt x="3296857" y="0"/>
                  </a:lnTo>
                  <a:close/>
                </a:path>
              </a:pathLst>
            </a:custGeom>
            <a:ln w="302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95831" y="3056278"/>
              <a:ext cx="604819" cy="108901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81567" y="4787000"/>
              <a:ext cx="604808" cy="108901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95831" y="6420499"/>
              <a:ext cx="604819" cy="108901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839655" y="3190591"/>
              <a:ext cx="7624445" cy="4239260"/>
            </a:xfrm>
            <a:custGeom>
              <a:avLst/>
              <a:gdLst/>
              <a:ahLst/>
              <a:cxnLst/>
              <a:rect l="l" t="t" r="r" b="b"/>
              <a:pathLst>
                <a:path w="7624444" h="4239259">
                  <a:moveTo>
                    <a:pt x="5291072" y="347881"/>
                  </a:moveTo>
                  <a:lnTo>
                    <a:pt x="5306713" y="293821"/>
                  </a:lnTo>
                  <a:lnTo>
                    <a:pt x="5325598" y="242954"/>
                  </a:lnTo>
                  <a:lnTo>
                    <a:pt x="5347452" y="195720"/>
                  </a:lnTo>
                  <a:lnTo>
                    <a:pt x="5371997" y="152557"/>
                  </a:lnTo>
                  <a:lnTo>
                    <a:pt x="5398958" y="113907"/>
                  </a:lnTo>
                  <a:lnTo>
                    <a:pt x="5428059" y="80207"/>
                  </a:lnTo>
                  <a:lnTo>
                    <a:pt x="5459022" y="51898"/>
                  </a:lnTo>
                  <a:lnTo>
                    <a:pt x="5491573" y="29420"/>
                  </a:lnTo>
                  <a:lnTo>
                    <a:pt x="5536806" y="9140"/>
                  </a:lnTo>
                  <a:lnTo>
                    <a:pt x="5583239" y="0"/>
                  </a:lnTo>
                  <a:lnTo>
                    <a:pt x="5629982" y="1858"/>
                  </a:lnTo>
                  <a:lnTo>
                    <a:pt x="5676148" y="14576"/>
                  </a:lnTo>
                  <a:lnTo>
                    <a:pt x="5720850" y="38015"/>
                  </a:lnTo>
                  <a:lnTo>
                    <a:pt x="5763200" y="72036"/>
                  </a:lnTo>
                  <a:lnTo>
                    <a:pt x="5793547" y="104754"/>
                  </a:lnTo>
                  <a:lnTo>
                    <a:pt x="5821913" y="141980"/>
                  </a:lnTo>
                  <a:lnTo>
                    <a:pt x="5848619" y="182924"/>
                  </a:lnTo>
                  <a:lnTo>
                    <a:pt x="5873985" y="226796"/>
                  </a:lnTo>
                  <a:lnTo>
                    <a:pt x="5898331" y="272803"/>
                  </a:lnTo>
                  <a:lnTo>
                    <a:pt x="5921977" y="320156"/>
                  </a:lnTo>
                  <a:lnTo>
                    <a:pt x="5945244" y="368063"/>
                  </a:lnTo>
                  <a:lnTo>
                    <a:pt x="5968451" y="415732"/>
                  </a:lnTo>
                  <a:lnTo>
                    <a:pt x="5992042" y="462585"/>
                  </a:lnTo>
                  <a:lnTo>
                    <a:pt x="6016530" y="508067"/>
                  </a:lnTo>
                  <a:lnTo>
                    <a:pt x="6042245" y="551394"/>
                  </a:lnTo>
                  <a:lnTo>
                    <a:pt x="6069516" y="591779"/>
                  </a:lnTo>
                  <a:lnTo>
                    <a:pt x="6098636" y="628361"/>
                  </a:lnTo>
                  <a:lnTo>
                    <a:pt x="6129633" y="660001"/>
                  </a:lnTo>
                  <a:lnTo>
                    <a:pt x="6162364" y="685506"/>
                  </a:lnTo>
                  <a:lnTo>
                    <a:pt x="6196682" y="703682"/>
                  </a:lnTo>
                  <a:lnTo>
                    <a:pt x="6245590" y="714635"/>
                  </a:lnTo>
                  <a:lnTo>
                    <a:pt x="6294826" y="709115"/>
                  </a:lnTo>
                  <a:lnTo>
                    <a:pt x="6342559" y="687627"/>
                  </a:lnTo>
                  <a:lnTo>
                    <a:pt x="6386955" y="650678"/>
                  </a:lnTo>
                  <a:lnTo>
                    <a:pt x="6413778" y="617851"/>
                  </a:lnTo>
                  <a:lnTo>
                    <a:pt x="6437873" y="579267"/>
                  </a:lnTo>
                  <a:lnTo>
                    <a:pt x="6458918" y="535687"/>
                  </a:lnTo>
                  <a:lnTo>
                    <a:pt x="6476592" y="487869"/>
                  </a:lnTo>
                  <a:lnTo>
                    <a:pt x="6490573" y="436574"/>
                  </a:lnTo>
                  <a:lnTo>
                    <a:pt x="6500541" y="382561"/>
                  </a:lnTo>
                  <a:lnTo>
                    <a:pt x="6511178" y="372624"/>
                  </a:lnTo>
                  <a:lnTo>
                    <a:pt x="6517228" y="359368"/>
                  </a:lnTo>
                </a:path>
                <a:path w="7624444" h="4239259">
                  <a:moveTo>
                    <a:pt x="6515385" y="369881"/>
                  </a:moveTo>
                  <a:lnTo>
                    <a:pt x="6531572" y="315691"/>
                  </a:lnTo>
                  <a:lnTo>
                    <a:pt x="6550985" y="264758"/>
                  </a:lnTo>
                  <a:lnTo>
                    <a:pt x="6573346" y="217515"/>
                  </a:lnTo>
                  <a:lnTo>
                    <a:pt x="6598378" y="174395"/>
                  </a:lnTo>
                  <a:lnTo>
                    <a:pt x="6625802" y="135829"/>
                  </a:lnTo>
                  <a:lnTo>
                    <a:pt x="6655340" y="102251"/>
                  </a:lnTo>
                  <a:lnTo>
                    <a:pt x="6686716" y="74093"/>
                  </a:lnTo>
                  <a:lnTo>
                    <a:pt x="6719650" y="51786"/>
                  </a:lnTo>
                  <a:lnTo>
                    <a:pt x="6765361" y="31787"/>
                  </a:lnTo>
                  <a:lnTo>
                    <a:pt x="6812247" y="22942"/>
                  </a:lnTo>
                  <a:lnTo>
                    <a:pt x="6859424" y="25108"/>
                  </a:lnTo>
                  <a:lnTo>
                    <a:pt x="6906007" y="38143"/>
                  </a:lnTo>
                  <a:lnTo>
                    <a:pt x="6951113" y="61906"/>
                  </a:lnTo>
                  <a:lnTo>
                    <a:pt x="6993857" y="96256"/>
                  </a:lnTo>
                  <a:lnTo>
                    <a:pt x="7024200" y="128870"/>
                  </a:lnTo>
                  <a:lnTo>
                    <a:pt x="7052610" y="165923"/>
                  </a:lnTo>
                  <a:lnTo>
                    <a:pt x="7079394" y="206641"/>
                  </a:lnTo>
                  <a:lnTo>
                    <a:pt x="7104862" y="250252"/>
                  </a:lnTo>
                  <a:lnTo>
                    <a:pt x="7129323" y="295982"/>
                  </a:lnTo>
                  <a:lnTo>
                    <a:pt x="7153087" y="343058"/>
                  </a:lnTo>
                  <a:lnTo>
                    <a:pt x="7176462" y="390705"/>
                  </a:lnTo>
                  <a:lnTo>
                    <a:pt x="7199758" y="438151"/>
                  </a:lnTo>
                  <a:lnTo>
                    <a:pt x="7223441" y="484835"/>
                  </a:lnTo>
                  <a:lnTo>
                    <a:pt x="7247961" y="530203"/>
                  </a:lnTo>
                  <a:lnTo>
                    <a:pt x="7273647" y="573495"/>
                  </a:lnTo>
                  <a:lnTo>
                    <a:pt x="7300829" y="613947"/>
                  </a:lnTo>
                  <a:lnTo>
                    <a:pt x="7329826" y="650742"/>
                  </a:lnTo>
                  <a:lnTo>
                    <a:pt x="7360661" y="682758"/>
                  </a:lnTo>
                  <a:lnTo>
                    <a:pt x="7393207" y="708846"/>
                  </a:lnTo>
                  <a:lnTo>
                    <a:pt x="7427339" y="727860"/>
                  </a:lnTo>
                  <a:lnTo>
                    <a:pt x="7468162" y="739526"/>
                  </a:lnTo>
                  <a:lnTo>
                    <a:pt x="7509554" y="739860"/>
                  </a:lnTo>
                  <a:lnTo>
                    <a:pt x="7550495" y="729129"/>
                  </a:lnTo>
                  <a:lnTo>
                    <a:pt x="7589964" y="707602"/>
                  </a:lnTo>
                  <a:lnTo>
                    <a:pt x="7624017" y="678081"/>
                  </a:lnTo>
                </a:path>
                <a:path w="7624444" h="4239259">
                  <a:moveTo>
                    <a:pt x="5366291" y="3846958"/>
                  </a:moveTo>
                  <a:lnTo>
                    <a:pt x="5381932" y="3792912"/>
                  </a:lnTo>
                  <a:lnTo>
                    <a:pt x="5400817" y="3742055"/>
                  </a:lnTo>
                  <a:lnTo>
                    <a:pt x="5422670" y="3694827"/>
                  </a:lnTo>
                  <a:lnTo>
                    <a:pt x="5447215" y="3651669"/>
                  </a:lnTo>
                  <a:lnTo>
                    <a:pt x="5474175" y="3613020"/>
                  </a:lnTo>
                  <a:lnTo>
                    <a:pt x="5503276" y="3579320"/>
                  </a:lnTo>
                  <a:lnTo>
                    <a:pt x="5534240" y="3551010"/>
                  </a:lnTo>
                  <a:lnTo>
                    <a:pt x="5566792" y="3528528"/>
                  </a:lnTo>
                  <a:lnTo>
                    <a:pt x="5612011" y="3508238"/>
                  </a:lnTo>
                  <a:lnTo>
                    <a:pt x="5658438" y="3499096"/>
                  </a:lnTo>
                  <a:lnTo>
                    <a:pt x="5705183" y="3500959"/>
                  </a:lnTo>
                  <a:lnTo>
                    <a:pt x="5751356" y="3513685"/>
                  </a:lnTo>
                  <a:lnTo>
                    <a:pt x="5796065" y="3537131"/>
                  </a:lnTo>
                  <a:lnTo>
                    <a:pt x="5838420" y="3571155"/>
                  </a:lnTo>
                  <a:lnTo>
                    <a:pt x="5868767" y="3603858"/>
                  </a:lnTo>
                  <a:lnTo>
                    <a:pt x="5897132" y="3641074"/>
                  </a:lnTo>
                  <a:lnTo>
                    <a:pt x="5923837" y="3682011"/>
                  </a:lnTo>
                  <a:lnTo>
                    <a:pt x="5949200" y="3725878"/>
                  </a:lnTo>
                  <a:lnTo>
                    <a:pt x="5973541" y="3771882"/>
                  </a:lnTo>
                  <a:lnTo>
                    <a:pt x="5997179" y="3819233"/>
                  </a:lnTo>
                  <a:lnTo>
                    <a:pt x="6020435" y="3867139"/>
                  </a:lnTo>
                  <a:lnTo>
                    <a:pt x="6043628" y="3914809"/>
                  </a:lnTo>
                  <a:lnTo>
                    <a:pt x="6067243" y="3961686"/>
                  </a:lnTo>
                  <a:lnTo>
                    <a:pt x="6091739" y="4007181"/>
                  </a:lnTo>
                  <a:lnTo>
                    <a:pt x="6117446" y="4050512"/>
                  </a:lnTo>
                  <a:lnTo>
                    <a:pt x="6144693" y="4090898"/>
                  </a:lnTo>
                  <a:lnTo>
                    <a:pt x="6173837" y="4127468"/>
                  </a:lnTo>
                  <a:lnTo>
                    <a:pt x="6204847" y="4159095"/>
                  </a:lnTo>
                  <a:lnTo>
                    <a:pt x="6237583" y="4184588"/>
                  </a:lnTo>
                  <a:lnTo>
                    <a:pt x="6271902" y="4202758"/>
                  </a:lnTo>
                  <a:lnTo>
                    <a:pt x="6320801" y="4213729"/>
                  </a:lnTo>
                  <a:lnTo>
                    <a:pt x="6370023" y="4208207"/>
                  </a:lnTo>
                  <a:lnTo>
                    <a:pt x="6417742" y="4186710"/>
                  </a:lnTo>
                  <a:lnTo>
                    <a:pt x="6462132" y="4149755"/>
                  </a:lnTo>
                  <a:lnTo>
                    <a:pt x="6488973" y="4116942"/>
                  </a:lnTo>
                  <a:lnTo>
                    <a:pt x="6513080" y="4078362"/>
                  </a:lnTo>
                  <a:lnTo>
                    <a:pt x="6534132" y="4034781"/>
                  </a:lnTo>
                  <a:lnTo>
                    <a:pt x="6551810" y="3986963"/>
                  </a:lnTo>
                  <a:lnTo>
                    <a:pt x="6565793" y="3935674"/>
                  </a:lnTo>
                  <a:lnTo>
                    <a:pt x="6575761" y="3881679"/>
                  </a:lnTo>
                  <a:lnTo>
                    <a:pt x="6586397" y="3871700"/>
                  </a:lnTo>
                  <a:lnTo>
                    <a:pt x="6592448" y="3858486"/>
                  </a:lnTo>
                </a:path>
                <a:path w="7624444" h="4239259">
                  <a:moveTo>
                    <a:pt x="6590605" y="3869000"/>
                  </a:moveTo>
                  <a:lnTo>
                    <a:pt x="6606788" y="3814806"/>
                  </a:lnTo>
                  <a:lnTo>
                    <a:pt x="6626196" y="3763872"/>
                  </a:lnTo>
                  <a:lnTo>
                    <a:pt x="6648552" y="3716629"/>
                  </a:lnTo>
                  <a:lnTo>
                    <a:pt x="6673579" y="3673510"/>
                  </a:lnTo>
                  <a:lnTo>
                    <a:pt x="6701001" y="3634945"/>
                  </a:lnTo>
                  <a:lnTo>
                    <a:pt x="6730541" y="3601368"/>
                  </a:lnTo>
                  <a:lnTo>
                    <a:pt x="6761923" y="3573211"/>
                  </a:lnTo>
                  <a:lnTo>
                    <a:pt x="6794870" y="3550905"/>
                  </a:lnTo>
                  <a:lnTo>
                    <a:pt x="6840580" y="3530888"/>
                  </a:lnTo>
                  <a:lnTo>
                    <a:pt x="6887466" y="3522031"/>
                  </a:lnTo>
                  <a:lnTo>
                    <a:pt x="6934641" y="3524188"/>
                  </a:lnTo>
                  <a:lnTo>
                    <a:pt x="6981225" y="3537218"/>
                  </a:lnTo>
                  <a:lnTo>
                    <a:pt x="7026331" y="3560977"/>
                  </a:lnTo>
                  <a:lnTo>
                    <a:pt x="7069077" y="3595322"/>
                  </a:lnTo>
                  <a:lnTo>
                    <a:pt x="7099418" y="3627953"/>
                  </a:lnTo>
                  <a:lnTo>
                    <a:pt x="7127823" y="3665018"/>
                  </a:lnTo>
                  <a:lnTo>
                    <a:pt x="7154602" y="3705745"/>
                  </a:lnTo>
                  <a:lnTo>
                    <a:pt x="7180066" y="3749361"/>
                  </a:lnTo>
                  <a:lnTo>
                    <a:pt x="7204524" y="3795094"/>
                  </a:lnTo>
                  <a:lnTo>
                    <a:pt x="7228289" y="3842171"/>
                  </a:lnTo>
                  <a:lnTo>
                    <a:pt x="7251670" y="3889821"/>
                  </a:lnTo>
                  <a:lnTo>
                    <a:pt x="7274978" y="3937270"/>
                  </a:lnTo>
                  <a:lnTo>
                    <a:pt x="7298637" y="3983954"/>
                  </a:lnTo>
                  <a:lnTo>
                    <a:pt x="7323148" y="4029322"/>
                  </a:lnTo>
                  <a:lnTo>
                    <a:pt x="7348840" y="4072613"/>
                  </a:lnTo>
                  <a:lnTo>
                    <a:pt x="7376043" y="4113065"/>
                  </a:lnTo>
                  <a:lnTo>
                    <a:pt x="7405043" y="4149843"/>
                  </a:lnTo>
                  <a:lnTo>
                    <a:pt x="7435879" y="4181861"/>
                  </a:lnTo>
                  <a:lnTo>
                    <a:pt x="7468424" y="4207959"/>
                  </a:lnTo>
                  <a:lnTo>
                    <a:pt x="7502552" y="4226978"/>
                  </a:lnTo>
                  <a:lnTo>
                    <a:pt x="7543376" y="4238643"/>
                  </a:lnTo>
                  <a:lnTo>
                    <a:pt x="7584767" y="4238973"/>
                  </a:lnTo>
                  <a:lnTo>
                    <a:pt x="7624017" y="4228677"/>
                  </a:lnTo>
                </a:path>
                <a:path w="7624444" h="4239259">
                  <a:moveTo>
                    <a:pt x="0" y="1747046"/>
                  </a:moveTo>
                  <a:lnTo>
                    <a:pt x="36282" y="1731163"/>
                  </a:lnTo>
                  <a:lnTo>
                    <a:pt x="83171" y="1722305"/>
                  </a:lnTo>
                  <a:lnTo>
                    <a:pt x="130344" y="1724463"/>
                  </a:lnTo>
                  <a:lnTo>
                    <a:pt x="176921" y="1737493"/>
                  </a:lnTo>
                  <a:lnTo>
                    <a:pt x="222020" y="1761252"/>
                  </a:lnTo>
                  <a:lnTo>
                    <a:pt x="264763" y="1795597"/>
                  </a:lnTo>
                  <a:lnTo>
                    <a:pt x="295117" y="1828228"/>
                  </a:lnTo>
                  <a:lnTo>
                    <a:pt x="323531" y="1865293"/>
                  </a:lnTo>
                  <a:lnTo>
                    <a:pt x="350316" y="1906020"/>
                  </a:lnTo>
                  <a:lnTo>
                    <a:pt x="375782" y="1949634"/>
                  </a:lnTo>
                  <a:lnTo>
                    <a:pt x="400239" y="1995363"/>
                  </a:lnTo>
                  <a:lnTo>
                    <a:pt x="423999" y="2042433"/>
                  </a:lnTo>
                  <a:lnTo>
                    <a:pt x="447370" y="2090070"/>
                  </a:lnTo>
                  <a:lnTo>
                    <a:pt x="470664" y="2137503"/>
                  </a:lnTo>
                  <a:lnTo>
                    <a:pt x="494347" y="2184186"/>
                  </a:lnTo>
                  <a:lnTo>
                    <a:pt x="518866" y="2229555"/>
                  </a:lnTo>
                  <a:lnTo>
                    <a:pt x="544550" y="2272846"/>
                  </a:lnTo>
                  <a:lnTo>
                    <a:pt x="571730" y="2313298"/>
                  </a:lnTo>
                  <a:lnTo>
                    <a:pt x="600748" y="2350094"/>
                  </a:lnTo>
                  <a:lnTo>
                    <a:pt x="631582" y="2382114"/>
                  </a:lnTo>
                  <a:lnTo>
                    <a:pt x="664117" y="2408215"/>
                  </a:lnTo>
                  <a:lnTo>
                    <a:pt x="698239" y="2427253"/>
                  </a:lnTo>
                  <a:lnTo>
                    <a:pt x="739083" y="2438898"/>
                  </a:lnTo>
                  <a:lnTo>
                    <a:pt x="780487" y="2439217"/>
                  </a:lnTo>
                  <a:lnTo>
                    <a:pt x="821430" y="2428479"/>
                  </a:lnTo>
                  <a:lnTo>
                    <a:pt x="860890" y="2406950"/>
                  </a:lnTo>
                  <a:lnTo>
                    <a:pt x="897846" y="2374899"/>
                  </a:lnTo>
                  <a:lnTo>
                    <a:pt x="925988" y="2340515"/>
                  </a:lnTo>
                  <a:lnTo>
                    <a:pt x="951206" y="2299973"/>
                  </a:lnTo>
                  <a:lnTo>
                    <a:pt x="973152" y="2254106"/>
                  </a:lnTo>
                  <a:lnTo>
                    <a:pt x="991479" y="2203752"/>
                  </a:lnTo>
                  <a:lnTo>
                    <a:pt x="1005839" y="2149743"/>
                  </a:lnTo>
                  <a:lnTo>
                    <a:pt x="1015884" y="2092918"/>
                  </a:lnTo>
                  <a:lnTo>
                    <a:pt x="1025128" y="2076395"/>
                  </a:lnTo>
                </a:path>
                <a:path w="7624444" h="4239259">
                  <a:moveTo>
                    <a:pt x="1024885" y="2079828"/>
                  </a:moveTo>
                  <a:lnTo>
                    <a:pt x="1040859" y="2026126"/>
                  </a:lnTo>
                  <a:lnTo>
                    <a:pt x="1060035" y="1975649"/>
                  </a:lnTo>
                  <a:lnTo>
                    <a:pt x="1082139" y="1928831"/>
                  </a:lnTo>
                  <a:lnTo>
                    <a:pt x="1106895" y="1886100"/>
                  </a:lnTo>
                  <a:lnTo>
                    <a:pt x="1134028" y="1847888"/>
                  </a:lnTo>
                  <a:lnTo>
                    <a:pt x="1163264" y="1814627"/>
                  </a:lnTo>
                  <a:lnTo>
                    <a:pt x="1194328" y="1786745"/>
                  </a:lnTo>
                  <a:lnTo>
                    <a:pt x="1226943" y="1764676"/>
                  </a:lnTo>
                  <a:lnTo>
                    <a:pt x="1272209" y="1744909"/>
                  </a:lnTo>
                  <a:lnTo>
                    <a:pt x="1318631" y="1736222"/>
                  </a:lnTo>
                  <a:lnTo>
                    <a:pt x="1365330" y="1738471"/>
                  </a:lnTo>
                  <a:lnTo>
                    <a:pt x="1411430" y="1751511"/>
                  </a:lnTo>
                  <a:lnTo>
                    <a:pt x="1456053" y="1775198"/>
                  </a:lnTo>
                  <a:lnTo>
                    <a:pt x="1498321" y="1809386"/>
                  </a:lnTo>
                  <a:lnTo>
                    <a:pt x="1528626" y="1842223"/>
                  </a:lnTo>
                  <a:lnTo>
                    <a:pt x="1556957" y="1879535"/>
                  </a:lnTo>
                  <a:lnTo>
                    <a:pt x="1583635" y="1920536"/>
                  </a:lnTo>
                  <a:lnTo>
                    <a:pt x="1608979" y="1964441"/>
                  </a:lnTo>
                  <a:lnTo>
                    <a:pt x="1633308" y="2010462"/>
                  </a:lnTo>
                  <a:lnTo>
                    <a:pt x="1656943" y="2057814"/>
                  </a:lnTo>
                  <a:lnTo>
                    <a:pt x="1680203" y="2105710"/>
                  </a:lnTo>
                  <a:lnTo>
                    <a:pt x="1703408" y="2153365"/>
                  </a:lnTo>
                  <a:lnTo>
                    <a:pt x="1727029" y="2200217"/>
                  </a:lnTo>
                  <a:lnTo>
                    <a:pt x="1751543" y="2245690"/>
                  </a:lnTo>
                  <a:lnTo>
                    <a:pt x="1777277" y="2288991"/>
                  </a:lnTo>
                  <a:lnTo>
                    <a:pt x="1804558" y="2329329"/>
                  </a:lnTo>
                  <a:lnTo>
                    <a:pt x="1833705" y="2365873"/>
                  </a:lnTo>
                  <a:lnTo>
                    <a:pt x="1864728" y="2397467"/>
                  </a:lnTo>
                  <a:lnTo>
                    <a:pt x="1897477" y="2422917"/>
                  </a:lnTo>
                  <a:lnTo>
                    <a:pt x="1931803" y="2441032"/>
                  </a:lnTo>
                  <a:lnTo>
                    <a:pt x="1980704" y="2451930"/>
                  </a:lnTo>
                  <a:lnTo>
                    <a:pt x="2029922" y="2446371"/>
                  </a:lnTo>
                  <a:lnTo>
                    <a:pt x="2077629" y="2424860"/>
                  </a:lnTo>
                  <a:lnTo>
                    <a:pt x="2121997" y="2387903"/>
                  </a:lnTo>
                  <a:lnTo>
                    <a:pt x="2148821" y="2355097"/>
                  </a:lnTo>
                  <a:lnTo>
                    <a:pt x="2172923" y="2316536"/>
                  </a:lnTo>
                  <a:lnTo>
                    <a:pt x="2193978" y="2272980"/>
                  </a:lnTo>
                  <a:lnTo>
                    <a:pt x="2211662" y="2225190"/>
                  </a:lnTo>
                  <a:lnTo>
                    <a:pt x="2225651" y="2173927"/>
                  </a:lnTo>
                  <a:lnTo>
                    <a:pt x="2235620" y="2119953"/>
                  </a:lnTo>
                  <a:lnTo>
                    <a:pt x="2249449" y="2106697"/>
                  </a:lnTo>
                  <a:lnTo>
                    <a:pt x="2258692" y="2090174"/>
                  </a:lnTo>
                </a:path>
              </a:pathLst>
            </a:custGeom>
            <a:ln w="13320">
              <a:solidFill>
                <a:srgbClr val="6464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278507" y="8475773"/>
            <a:ext cx="2419985" cy="1081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900" spc="-325" dirty="0">
                <a:latin typeface="Cambria"/>
                <a:cs typeface="Cambria"/>
              </a:rPr>
              <a:t>171(2</a:t>
            </a:r>
            <a:r>
              <a:rPr sz="6900" i="1" spc="-325" dirty="0">
                <a:latin typeface="Times New Roman"/>
                <a:cs typeface="Times New Roman"/>
              </a:rPr>
              <a:t>z</a:t>
            </a:r>
            <a:endParaRPr sz="69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642052" y="8950732"/>
            <a:ext cx="2180590" cy="775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702435" algn="l"/>
              </a:tabLst>
            </a:pPr>
            <a:r>
              <a:rPr sz="4900" i="1" spc="-50" dirty="0">
                <a:latin typeface="Times New Roman"/>
                <a:cs typeface="Times New Roman"/>
              </a:rPr>
              <a:t>ψ</a:t>
            </a:r>
            <a:r>
              <a:rPr sz="4900" i="1" dirty="0">
                <a:latin typeface="Times New Roman"/>
                <a:cs typeface="Times New Roman"/>
              </a:rPr>
              <a:t>	</a:t>
            </a:r>
            <a:r>
              <a:rPr sz="4900" spc="280" dirty="0">
                <a:latin typeface="Cambria"/>
                <a:cs typeface="Cambria"/>
              </a:rPr>
              <a:t>Ω</a:t>
            </a:r>
            <a:endParaRPr sz="49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197514" y="8475773"/>
            <a:ext cx="2255520" cy="1081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1611630" algn="l"/>
              </a:tabLst>
            </a:pPr>
            <a:r>
              <a:rPr sz="6900" spc="915" dirty="0">
                <a:latin typeface="Cambria"/>
                <a:cs typeface="Cambria"/>
              </a:rPr>
              <a:t>+</a:t>
            </a:r>
            <a:r>
              <a:rPr sz="6900" spc="15" dirty="0">
                <a:latin typeface="Cambria"/>
                <a:cs typeface="Cambria"/>
              </a:rPr>
              <a:t> </a:t>
            </a:r>
            <a:r>
              <a:rPr sz="6900" i="1" spc="-60" dirty="0">
                <a:latin typeface="Times New Roman"/>
                <a:cs typeface="Times New Roman"/>
              </a:rPr>
              <a:t>z</a:t>
            </a:r>
            <a:r>
              <a:rPr sz="6900" i="1" dirty="0">
                <a:latin typeface="Times New Roman"/>
                <a:cs typeface="Times New Roman"/>
              </a:rPr>
              <a:t>	</a:t>
            </a:r>
            <a:r>
              <a:rPr sz="6900" spc="-345" dirty="0">
                <a:latin typeface="Cambria"/>
                <a:cs typeface="Cambria"/>
              </a:rPr>
              <a:t>)</a:t>
            </a:r>
            <a:r>
              <a:rPr sz="7350" spc="-517" baseline="28911" dirty="0">
                <a:latin typeface="Cambria"/>
                <a:cs typeface="Cambria"/>
              </a:rPr>
              <a:t>3</a:t>
            </a:r>
            <a:endParaRPr sz="7350" baseline="28911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89807" y="8950732"/>
            <a:ext cx="390525" cy="775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900" i="1" spc="-120" dirty="0">
                <a:latin typeface="Times New Roman"/>
                <a:cs typeface="Times New Roman"/>
              </a:rPr>
              <a:t>ψ</a:t>
            </a:r>
            <a:endParaRPr sz="4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33532" y="8475773"/>
            <a:ext cx="5109210" cy="1081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6900" spc="-110" dirty="0">
                <a:latin typeface="Cambria"/>
                <a:cs typeface="Cambria"/>
              </a:rPr>
              <a:t>285</a:t>
            </a:r>
            <a:r>
              <a:rPr sz="6900" i="1" spc="-110" dirty="0">
                <a:latin typeface="Times New Roman"/>
                <a:cs typeface="Times New Roman"/>
              </a:rPr>
              <a:t>z</a:t>
            </a:r>
            <a:r>
              <a:rPr sz="7350" spc="-165" baseline="28911" dirty="0">
                <a:latin typeface="Cambria"/>
                <a:cs typeface="Cambria"/>
              </a:rPr>
              <a:t>3</a:t>
            </a:r>
            <a:r>
              <a:rPr sz="7350" spc="307" baseline="28911" dirty="0">
                <a:latin typeface="Cambria"/>
                <a:cs typeface="Cambria"/>
              </a:rPr>
              <a:t> </a:t>
            </a:r>
            <a:r>
              <a:rPr sz="6900" spc="915" dirty="0">
                <a:latin typeface="Cambria"/>
                <a:cs typeface="Cambria"/>
              </a:rPr>
              <a:t>+</a:t>
            </a:r>
            <a:r>
              <a:rPr sz="6900" spc="-240" dirty="0">
                <a:latin typeface="Cambria"/>
                <a:cs typeface="Cambria"/>
              </a:rPr>
              <a:t> </a:t>
            </a:r>
            <a:r>
              <a:rPr sz="6900" spc="-135" dirty="0">
                <a:latin typeface="Cambria"/>
                <a:cs typeface="Cambria"/>
              </a:rPr>
              <a:t>120</a:t>
            </a:r>
            <a:r>
              <a:rPr sz="6900" i="1" spc="-135" dirty="0">
                <a:latin typeface="Times New Roman"/>
                <a:cs typeface="Times New Roman"/>
              </a:rPr>
              <a:t>z</a:t>
            </a:r>
            <a:r>
              <a:rPr sz="7350" spc="-202" baseline="28911" dirty="0">
                <a:latin typeface="Cambria"/>
                <a:cs typeface="Cambria"/>
              </a:rPr>
              <a:t>3</a:t>
            </a:r>
            <a:endParaRPr sz="7350" baseline="28911" dirty="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94278" y="9010454"/>
            <a:ext cx="490220" cy="7753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900" spc="280" dirty="0">
                <a:latin typeface="Cambria"/>
                <a:cs typeface="Cambria"/>
              </a:rPr>
              <a:t>Ω</a:t>
            </a:r>
            <a:endParaRPr sz="4900">
              <a:latin typeface="Cambria"/>
              <a:cs typeface="Cambri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96372" y="3612481"/>
            <a:ext cx="7265670" cy="4217035"/>
            <a:chOff x="496372" y="3612481"/>
            <a:chExt cx="7265670" cy="4217035"/>
          </a:xfrm>
        </p:grpSpPr>
        <p:sp>
          <p:nvSpPr>
            <p:cNvPr id="18" name="object 18"/>
            <p:cNvSpPr/>
            <p:nvPr/>
          </p:nvSpPr>
          <p:spPr>
            <a:xfrm>
              <a:off x="2563639" y="3940966"/>
              <a:ext cx="3075940" cy="3514725"/>
            </a:xfrm>
            <a:custGeom>
              <a:avLst/>
              <a:gdLst/>
              <a:ahLst/>
              <a:cxnLst/>
              <a:rect l="l" t="t" r="r" b="b"/>
              <a:pathLst>
                <a:path w="3075940" h="3514725">
                  <a:moveTo>
                    <a:pt x="3031844" y="0"/>
                  </a:moveTo>
                  <a:lnTo>
                    <a:pt x="3075487" y="3514575"/>
                  </a:lnTo>
                  <a:lnTo>
                    <a:pt x="0" y="1794933"/>
                  </a:lnTo>
                  <a:lnTo>
                    <a:pt x="3031844" y="0"/>
                  </a:lnTo>
                  <a:close/>
                </a:path>
              </a:pathLst>
            </a:custGeom>
            <a:ln w="276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4154" y="3620545"/>
              <a:ext cx="7249795" cy="4201160"/>
            </a:xfrm>
            <a:custGeom>
              <a:avLst/>
              <a:gdLst/>
              <a:ahLst/>
              <a:cxnLst/>
              <a:rect l="l" t="t" r="r" b="b"/>
              <a:pathLst>
                <a:path w="7249795" h="4201159">
                  <a:moveTo>
                    <a:pt x="5097465" y="347864"/>
                  </a:moveTo>
                  <a:lnTo>
                    <a:pt x="5113106" y="293818"/>
                  </a:lnTo>
                  <a:lnTo>
                    <a:pt x="5131991" y="242961"/>
                  </a:lnTo>
                  <a:lnTo>
                    <a:pt x="5153845" y="195734"/>
                  </a:lnTo>
                  <a:lnTo>
                    <a:pt x="5178390" y="152577"/>
                  </a:lnTo>
                  <a:lnTo>
                    <a:pt x="5205351" y="113929"/>
                  </a:lnTo>
                  <a:lnTo>
                    <a:pt x="5234452" y="80231"/>
                  </a:lnTo>
                  <a:lnTo>
                    <a:pt x="5265415" y="51923"/>
                  </a:lnTo>
                  <a:lnTo>
                    <a:pt x="5297966" y="29444"/>
                  </a:lnTo>
                  <a:lnTo>
                    <a:pt x="5343185" y="9151"/>
                  </a:lnTo>
                  <a:lnTo>
                    <a:pt x="5389613" y="0"/>
                  </a:lnTo>
                  <a:lnTo>
                    <a:pt x="5436359" y="1850"/>
                  </a:lnTo>
                  <a:lnTo>
                    <a:pt x="5482532" y="14563"/>
                  </a:lnTo>
                  <a:lnTo>
                    <a:pt x="5527240" y="37999"/>
                  </a:lnTo>
                  <a:lnTo>
                    <a:pt x="5569594" y="72019"/>
                  </a:lnTo>
                  <a:lnTo>
                    <a:pt x="5599938" y="104739"/>
                  </a:lnTo>
                  <a:lnTo>
                    <a:pt x="5628300" y="141967"/>
                  </a:lnTo>
                  <a:lnTo>
                    <a:pt x="5654999" y="182912"/>
                  </a:lnTo>
                  <a:lnTo>
                    <a:pt x="5680357" y="226783"/>
                  </a:lnTo>
                  <a:lnTo>
                    <a:pt x="5704695" y="272789"/>
                  </a:lnTo>
                  <a:lnTo>
                    <a:pt x="5728335" y="320140"/>
                  </a:lnTo>
                  <a:lnTo>
                    <a:pt x="5751596" y="368046"/>
                  </a:lnTo>
                  <a:lnTo>
                    <a:pt x="5774801" y="415715"/>
                  </a:lnTo>
                  <a:lnTo>
                    <a:pt x="5798416" y="462592"/>
                  </a:lnTo>
                  <a:lnTo>
                    <a:pt x="5822912" y="508087"/>
                  </a:lnTo>
                  <a:lnTo>
                    <a:pt x="5848619" y="551418"/>
                  </a:lnTo>
                  <a:lnTo>
                    <a:pt x="5875867" y="591804"/>
                  </a:lnTo>
                  <a:lnTo>
                    <a:pt x="5905011" y="628380"/>
                  </a:lnTo>
                  <a:lnTo>
                    <a:pt x="5936021" y="660009"/>
                  </a:lnTo>
                  <a:lnTo>
                    <a:pt x="5968756" y="685500"/>
                  </a:lnTo>
                  <a:lnTo>
                    <a:pt x="6003076" y="703665"/>
                  </a:lnTo>
                  <a:lnTo>
                    <a:pt x="6051977" y="714635"/>
                  </a:lnTo>
                  <a:lnTo>
                    <a:pt x="6101199" y="709114"/>
                  </a:lnTo>
                  <a:lnTo>
                    <a:pt x="6148919" y="687616"/>
                  </a:lnTo>
                  <a:lnTo>
                    <a:pt x="6193311" y="650661"/>
                  </a:lnTo>
                  <a:lnTo>
                    <a:pt x="6220135" y="617849"/>
                  </a:lnTo>
                  <a:lnTo>
                    <a:pt x="6244234" y="579271"/>
                  </a:lnTo>
                  <a:lnTo>
                    <a:pt x="6265285" y="535691"/>
                  </a:lnTo>
                  <a:lnTo>
                    <a:pt x="6282961" y="487874"/>
                  </a:lnTo>
                  <a:lnTo>
                    <a:pt x="6296939" y="436584"/>
                  </a:lnTo>
                  <a:lnTo>
                    <a:pt x="6306892" y="382585"/>
                  </a:lnTo>
                  <a:lnTo>
                    <a:pt x="6317528" y="372607"/>
                  </a:lnTo>
                  <a:lnTo>
                    <a:pt x="6323579" y="359403"/>
                  </a:lnTo>
                </a:path>
                <a:path w="7249795" h="4201159">
                  <a:moveTo>
                    <a:pt x="6321779" y="369906"/>
                  </a:moveTo>
                  <a:lnTo>
                    <a:pt x="6337964" y="315715"/>
                  </a:lnTo>
                  <a:lnTo>
                    <a:pt x="6357373" y="264782"/>
                  </a:lnTo>
                  <a:lnTo>
                    <a:pt x="6379730" y="217540"/>
                  </a:lnTo>
                  <a:lnTo>
                    <a:pt x="6404758" y="174419"/>
                  </a:lnTo>
                  <a:lnTo>
                    <a:pt x="6432179" y="135854"/>
                  </a:lnTo>
                  <a:lnTo>
                    <a:pt x="6461719" y="102276"/>
                  </a:lnTo>
                  <a:lnTo>
                    <a:pt x="6493099" y="74117"/>
                  </a:lnTo>
                  <a:lnTo>
                    <a:pt x="6526044" y="51811"/>
                  </a:lnTo>
                  <a:lnTo>
                    <a:pt x="6571752" y="31794"/>
                  </a:lnTo>
                  <a:lnTo>
                    <a:pt x="6618630" y="22937"/>
                  </a:lnTo>
                  <a:lnTo>
                    <a:pt x="6665797" y="25095"/>
                  </a:lnTo>
                  <a:lnTo>
                    <a:pt x="6712371" y="38127"/>
                  </a:lnTo>
                  <a:lnTo>
                    <a:pt x="6757471" y="61889"/>
                  </a:lnTo>
                  <a:lnTo>
                    <a:pt x="6800214" y="96238"/>
                  </a:lnTo>
                  <a:lnTo>
                    <a:pt x="6830568" y="128866"/>
                  </a:lnTo>
                  <a:lnTo>
                    <a:pt x="6858981" y="165930"/>
                  </a:lnTo>
                  <a:lnTo>
                    <a:pt x="6885765" y="206656"/>
                  </a:lnTo>
                  <a:lnTo>
                    <a:pt x="6911230" y="250272"/>
                  </a:lnTo>
                  <a:lnTo>
                    <a:pt x="6935686" y="296005"/>
                  </a:lnTo>
                  <a:lnTo>
                    <a:pt x="6959444" y="343082"/>
                  </a:lnTo>
                  <a:lnTo>
                    <a:pt x="6982815" y="390730"/>
                  </a:lnTo>
                  <a:lnTo>
                    <a:pt x="7006109" y="438176"/>
                  </a:lnTo>
                  <a:lnTo>
                    <a:pt x="7029793" y="484860"/>
                  </a:lnTo>
                  <a:lnTo>
                    <a:pt x="7054317" y="530228"/>
                  </a:lnTo>
                  <a:lnTo>
                    <a:pt x="7080016" y="573519"/>
                  </a:lnTo>
                  <a:lnTo>
                    <a:pt x="7107223" y="613971"/>
                  </a:lnTo>
                  <a:lnTo>
                    <a:pt x="7136215" y="650753"/>
                  </a:lnTo>
                  <a:lnTo>
                    <a:pt x="7167041" y="682770"/>
                  </a:lnTo>
                  <a:lnTo>
                    <a:pt x="7199585" y="708866"/>
                  </a:lnTo>
                  <a:lnTo>
                    <a:pt x="7233732" y="727884"/>
                  </a:lnTo>
                  <a:lnTo>
                    <a:pt x="7249605" y="732420"/>
                  </a:lnTo>
                </a:path>
                <a:path w="7249795" h="4201159">
                  <a:moveTo>
                    <a:pt x="5146997" y="3834135"/>
                  </a:moveTo>
                  <a:lnTo>
                    <a:pt x="5162638" y="3780089"/>
                  </a:lnTo>
                  <a:lnTo>
                    <a:pt x="5181524" y="3729231"/>
                  </a:lnTo>
                  <a:lnTo>
                    <a:pt x="5203377" y="3682003"/>
                  </a:lnTo>
                  <a:lnTo>
                    <a:pt x="5227923" y="3638842"/>
                  </a:lnTo>
                  <a:lnTo>
                    <a:pt x="5254884" y="3600190"/>
                  </a:lnTo>
                  <a:lnTo>
                    <a:pt x="5283984" y="3566484"/>
                  </a:lnTo>
                  <a:lnTo>
                    <a:pt x="5314947" y="3538166"/>
                  </a:lnTo>
                  <a:lnTo>
                    <a:pt x="5347498" y="3515673"/>
                  </a:lnTo>
                  <a:lnTo>
                    <a:pt x="5392717" y="3495398"/>
                  </a:lnTo>
                  <a:lnTo>
                    <a:pt x="5439145" y="3486258"/>
                  </a:lnTo>
                  <a:lnTo>
                    <a:pt x="5485891" y="3488115"/>
                  </a:lnTo>
                  <a:lnTo>
                    <a:pt x="5532064" y="3500832"/>
                  </a:lnTo>
                  <a:lnTo>
                    <a:pt x="5576773" y="3524269"/>
                  </a:lnTo>
                  <a:lnTo>
                    <a:pt x="5619126" y="3558290"/>
                  </a:lnTo>
                  <a:lnTo>
                    <a:pt x="5649472" y="3591011"/>
                  </a:lnTo>
                  <a:lnTo>
                    <a:pt x="5677838" y="3628240"/>
                  </a:lnTo>
                  <a:lnTo>
                    <a:pt x="5704542" y="3669186"/>
                  </a:lnTo>
                  <a:lnTo>
                    <a:pt x="5729905" y="3713059"/>
                  </a:lnTo>
                  <a:lnTo>
                    <a:pt x="5754246" y="3759067"/>
                  </a:lnTo>
                  <a:lnTo>
                    <a:pt x="5777885" y="3806420"/>
                  </a:lnTo>
                  <a:lnTo>
                    <a:pt x="5801141" y="3854327"/>
                  </a:lnTo>
                  <a:lnTo>
                    <a:pt x="5824334" y="3901997"/>
                  </a:lnTo>
                  <a:lnTo>
                    <a:pt x="5847948" y="3948850"/>
                  </a:lnTo>
                  <a:lnTo>
                    <a:pt x="5872444" y="3994343"/>
                  </a:lnTo>
                  <a:lnTo>
                    <a:pt x="5898151" y="4037683"/>
                  </a:lnTo>
                  <a:lnTo>
                    <a:pt x="5925399" y="4078075"/>
                  </a:lnTo>
                  <a:lnTo>
                    <a:pt x="5954543" y="4114651"/>
                  </a:lnTo>
                  <a:lnTo>
                    <a:pt x="5985553" y="4146281"/>
                  </a:lnTo>
                  <a:lnTo>
                    <a:pt x="6018288" y="4171776"/>
                  </a:lnTo>
                  <a:lnTo>
                    <a:pt x="6052608" y="4189946"/>
                  </a:lnTo>
                  <a:lnTo>
                    <a:pt x="6101509" y="4200893"/>
                  </a:lnTo>
                  <a:lnTo>
                    <a:pt x="6150731" y="4195370"/>
                  </a:lnTo>
                  <a:lnTo>
                    <a:pt x="6198451" y="4173881"/>
                  </a:lnTo>
                  <a:lnTo>
                    <a:pt x="6242843" y="4136932"/>
                  </a:lnTo>
                  <a:lnTo>
                    <a:pt x="6269682" y="4104120"/>
                  </a:lnTo>
                  <a:lnTo>
                    <a:pt x="6293786" y="4065542"/>
                  </a:lnTo>
                  <a:lnTo>
                    <a:pt x="6314833" y="4021963"/>
                  </a:lnTo>
                  <a:lnTo>
                    <a:pt x="6332503" y="3974148"/>
                  </a:lnTo>
                  <a:lnTo>
                    <a:pt x="6346474" y="3922861"/>
                  </a:lnTo>
                  <a:lnTo>
                    <a:pt x="6356424" y="3868867"/>
                  </a:lnTo>
                  <a:lnTo>
                    <a:pt x="6367103" y="3858878"/>
                  </a:lnTo>
                  <a:lnTo>
                    <a:pt x="6373154" y="3845632"/>
                  </a:lnTo>
                </a:path>
                <a:path w="7249795" h="4201159">
                  <a:moveTo>
                    <a:pt x="6371311" y="3856187"/>
                  </a:moveTo>
                  <a:lnTo>
                    <a:pt x="6387496" y="3801981"/>
                  </a:lnTo>
                  <a:lnTo>
                    <a:pt x="6406906" y="3751040"/>
                  </a:lnTo>
                  <a:lnTo>
                    <a:pt x="6429262" y="3703795"/>
                  </a:lnTo>
                  <a:lnTo>
                    <a:pt x="6454290" y="3660677"/>
                  </a:lnTo>
                  <a:lnTo>
                    <a:pt x="6481712" y="3622117"/>
                  </a:lnTo>
                  <a:lnTo>
                    <a:pt x="6511251" y="3588545"/>
                  </a:lnTo>
                  <a:lnTo>
                    <a:pt x="6542631" y="3560393"/>
                  </a:lnTo>
                  <a:lnTo>
                    <a:pt x="6575576" y="3538092"/>
                  </a:lnTo>
                  <a:lnTo>
                    <a:pt x="6621287" y="3518071"/>
                  </a:lnTo>
                  <a:lnTo>
                    <a:pt x="6668172" y="3509211"/>
                  </a:lnTo>
                  <a:lnTo>
                    <a:pt x="6715348" y="3511367"/>
                  </a:lnTo>
                  <a:lnTo>
                    <a:pt x="6761931" y="3524398"/>
                  </a:lnTo>
                  <a:lnTo>
                    <a:pt x="6807037" y="3548160"/>
                  </a:lnTo>
                  <a:lnTo>
                    <a:pt x="6849783" y="3582509"/>
                  </a:lnTo>
                  <a:lnTo>
                    <a:pt x="6880125" y="3615140"/>
                  </a:lnTo>
                  <a:lnTo>
                    <a:pt x="6908530" y="3652205"/>
                  </a:lnTo>
                  <a:lnTo>
                    <a:pt x="6935309" y="3692931"/>
                  </a:lnTo>
                  <a:lnTo>
                    <a:pt x="6960772" y="3736546"/>
                  </a:lnTo>
                  <a:lnTo>
                    <a:pt x="6985231" y="3782278"/>
                  </a:lnTo>
                  <a:lnTo>
                    <a:pt x="7008995" y="3829354"/>
                  </a:lnTo>
                  <a:lnTo>
                    <a:pt x="7032376" y="3877001"/>
                  </a:lnTo>
                  <a:lnTo>
                    <a:pt x="7055684" y="3924447"/>
                  </a:lnTo>
                  <a:lnTo>
                    <a:pt x="7079343" y="3971126"/>
                  </a:lnTo>
                  <a:lnTo>
                    <a:pt x="7103855" y="4016487"/>
                  </a:lnTo>
                  <a:lnTo>
                    <a:pt x="7129549" y="4059777"/>
                  </a:lnTo>
                  <a:lnTo>
                    <a:pt x="7156755" y="4100242"/>
                  </a:lnTo>
                  <a:lnTo>
                    <a:pt x="7185752" y="4137018"/>
                  </a:lnTo>
                  <a:lnTo>
                    <a:pt x="7216587" y="4169025"/>
                  </a:lnTo>
                  <a:lnTo>
                    <a:pt x="7249133" y="4195119"/>
                  </a:lnTo>
                  <a:lnTo>
                    <a:pt x="7249605" y="4195382"/>
                  </a:lnTo>
                </a:path>
                <a:path w="7249795" h="4201159">
                  <a:moveTo>
                    <a:pt x="0" y="1705733"/>
                  </a:moveTo>
                  <a:lnTo>
                    <a:pt x="66903" y="1735591"/>
                  </a:lnTo>
                  <a:lnTo>
                    <a:pt x="109645" y="1769936"/>
                  </a:lnTo>
                  <a:lnTo>
                    <a:pt x="139999" y="1802555"/>
                  </a:lnTo>
                  <a:lnTo>
                    <a:pt x="168414" y="1839614"/>
                  </a:lnTo>
                  <a:lnTo>
                    <a:pt x="195199" y="1880338"/>
                  </a:lnTo>
                  <a:lnTo>
                    <a:pt x="220664" y="1923954"/>
                  </a:lnTo>
                  <a:lnTo>
                    <a:pt x="245122" y="1969686"/>
                  </a:lnTo>
                  <a:lnTo>
                    <a:pt x="268881" y="2016762"/>
                  </a:lnTo>
                  <a:lnTo>
                    <a:pt x="292252" y="2064405"/>
                  </a:lnTo>
                  <a:lnTo>
                    <a:pt x="315547" y="2111842"/>
                  </a:lnTo>
                  <a:lnTo>
                    <a:pt x="339230" y="2158526"/>
                  </a:lnTo>
                  <a:lnTo>
                    <a:pt x="363749" y="2203894"/>
                  </a:lnTo>
                  <a:lnTo>
                    <a:pt x="389433" y="2247185"/>
                  </a:lnTo>
                  <a:lnTo>
                    <a:pt x="416612" y="2287638"/>
                  </a:lnTo>
                  <a:lnTo>
                    <a:pt x="445630" y="2324434"/>
                  </a:lnTo>
                  <a:lnTo>
                    <a:pt x="476464" y="2356454"/>
                  </a:lnTo>
                  <a:lnTo>
                    <a:pt x="508999" y="2382555"/>
                  </a:lnTo>
                  <a:lnTo>
                    <a:pt x="543121" y="2401592"/>
                  </a:lnTo>
                  <a:lnTo>
                    <a:pt x="583966" y="2413237"/>
                  </a:lnTo>
                  <a:lnTo>
                    <a:pt x="625370" y="2413556"/>
                  </a:lnTo>
                  <a:lnTo>
                    <a:pt x="666312" y="2402818"/>
                  </a:lnTo>
                  <a:lnTo>
                    <a:pt x="705772" y="2381290"/>
                  </a:lnTo>
                  <a:lnTo>
                    <a:pt x="742728" y="2349238"/>
                  </a:lnTo>
                  <a:lnTo>
                    <a:pt x="770870" y="2314854"/>
                  </a:lnTo>
                  <a:lnTo>
                    <a:pt x="796088" y="2274311"/>
                  </a:lnTo>
                  <a:lnTo>
                    <a:pt x="818035" y="2228441"/>
                  </a:lnTo>
                  <a:lnTo>
                    <a:pt x="836362" y="2178079"/>
                  </a:lnTo>
                  <a:lnTo>
                    <a:pt x="850721" y="2124059"/>
                  </a:lnTo>
                  <a:lnTo>
                    <a:pt x="860767" y="2067215"/>
                  </a:lnTo>
                  <a:lnTo>
                    <a:pt x="870010" y="2050734"/>
                  </a:lnTo>
                </a:path>
                <a:path w="7249795" h="4201159">
                  <a:moveTo>
                    <a:pt x="869767" y="2054168"/>
                  </a:moveTo>
                  <a:lnTo>
                    <a:pt x="885740" y="2000465"/>
                  </a:lnTo>
                  <a:lnTo>
                    <a:pt x="904917" y="1949989"/>
                  </a:lnTo>
                  <a:lnTo>
                    <a:pt x="927020" y="1903170"/>
                  </a:lnTo>
                  <a:lnTo>
                    <a:pt x="951776" y="1860440"/>
                  </a:lnTo>
                  <a:lnTo>
                    <a:pt x="978910" y="1822228"/>
                  </a:lnTo>
                  <a:lnTo>
                    <a:pt x="1008146" y="1788966"/>
                  </a:lnTo>
                  <a:lnTo>
                    <a:pt x="1039209" y="1761085"/>
                  </a:lnTo>
                  <a:lnTo>
                    <a:pt x="1071825" y="1739015"/>
                  </a:lnTo>
                  <a:lnTo>
                    <a:pt x="1117091" y="1719248"/>
                  </a:lnTo>
                  <a:lnTo>
                    <a:pt x="1163513" y="1710562"/>
                  </a:lnTo>
                  <a:lnTo>
                    <a:pt x="1210212" y="1712811"/>
                  </a:lnTo>
                  <a:lnTo>
                    <a:pt x="1256311" y="1725851"/>
                  </a:lnTo>
                  <a:lnTo>
                    <a:pt x="1300934" y="1749537"/>
                  </a:lnTo>
                  <a:lnTo>
                    <a:pt x="1343203" y="1783726"/>
                  </a:lnTo>
                  <a:lnTo>
                    <a:pt x="1373508" y="1816554"/>
                  </a:lnTo>
                  <a:lnTo>
                    <a:pt x="1401839" y="1853861"/>
                  </a:lnTo>
                  <a:lnTo>
                    <a:pt x="1428517" y="1894862"/>
                  </a:lnTo>
                  <a:lnTo>
                    <a:pt x="1453860" y="1938768"/>
                  </a:lnTo>
                  <a:lnTo>
                    <a:pt x="1478190" y="1984793"/>
                  </a:lnTo>
                  <a:lnTo>
                    <a:pt x="1501824" y="2032149"/>
                  </a:lnTo>
                  <a:lnTo>
                    <a:pt x="1525084" y="2080049"/>
                  </a:lnTo>
                  <a:lnTo>
                    <a:pt x="1548289" y="2127705"/>
                  </a:lnTo>
                  <a:lnTo>
                    <a:pt x="1571910" y="2174556"/>
                  </a:lnTo>
                  <a:lnTo>
                    <a:pt x="1596424" y="2220030"/>
                  </a:lnTo>
                  <a:lnTo>
                    <a:pt x="1622158" y="2263331"/>
                  </a:lnTo>
                  <a:lnTo>
                    <a:pt x="1649440" y="2303668"/>
                  </a:lnTo>
                  <a:lnTo>
                    <a:pt x="1678587" y="2340207"/>
                  </a:lnTo>
                  <a:lnTo>
                    <a:pt x="1709610" y="2371791"/>
                  </a:lnTo>
                  <a:lnTo>
                    <a:pt x="1742359" y="2397239"/>
                  </a:lnTo>
                  <a:lnTo>
                    <a:pt x="1776685" y="2415372"/>
                  </a:lnTo>
                  <a:lnTo>
                    <a:pt x="1825585" y="2426270"/>
                  </a:lnTo>
                  <a:lnTo>
                    <a:pt x="1874803" y="2420711"/>
                  </a:lnTo>
                  <a:lnTo>
                    <a:pt x="1922510" y="2399200"/>
                  </a:lnTo>
                  <a:lnTo>
                    <a:pt x="1966878" y="2362242"/>
                  </a:lnTo>
                  <a:lnTo>
                    <a:pt x="1993703" y="2329437"/>
                  </a:lnTo>
                  <a:lnTo>
                    <a:pt x="2017804" y="2290875"/>
                  </a:lnTo>
                  <a:lnTo>
                    <a:pt x="2038860" y="2247319"/>
                  </a:lnTo>
                  <a:lnTo>
                    <a:pt x="2056544" y="2199530"/>
                  </a:lnTo>
                  <a:lnTo>
                    <a:pt x="2070532" y="2148267"/>
                  </a:lnTo>
                  <a:lnTo>
                    <a:pt x="2080501" y="2094293"/>
                  </a:lnTo>
                  <a:lnTo>
                    <a:pt x="2094330" y="2081036"/>
                  </a:lnTo>
                  <a:lnTo>
                    <a:pt x="2103574" y="2064513"/>
                  </a:lnTo>
                </a:path>
                <a:path w="7249795" h="4201159">
                  <a:moveTo>
                    <a:pt x="5146997" y="3834135"/>
                  </a:moveTo>
                  <a:lnTo>
                    <a:pt x="5162638" y="3780089"/>
                  </a:lnTo>
                  <a:lnTo>
                    <a:pt x="5181524" y="3729231"/>
                  </a:lnTo>
                  <a:lnTo>
                    <a:pt x="5203377" y="3682003"/>
                  </a:lnTo>
                  <a:lnTo>
                    <a:pt x="5227923" y="3638842"/>
                  </a:lnTo>
                  <a:lnTo>
                    <a:pt x="5254884" y="3600190"/>
                  </a:lnTo>
                  <a:lnTo>
                    <a:pt x="5283984" y="3566484"/>
                  </a:lnTo>
                  <a:lnTo>
                    <a:pt x="5314947" y="3538166"/>
                  </a:lnTo>
                  <a:lnTo>
                    <a:pt x="5347498" y="3515673"/>
                  </a:lnTo>
                  <a:lnTo>
                    <a:pt x="5392717" y="3495398"/>
                  </a:lnTo>
                  <a:lnTo>
                    <a:pt x="5439145" y="3486258"/>
                  </a:lnTo>
                  <a:lnTo>
                    <a:pt x="5485891" y="3488115"/>
                  </a:lnTo>
                  <a:lnTo>
                    <a:pt x="5532064" y="3500832"/>
                  </a:lnTo>
                  <a:lnTo>
                    <a:pt x="5576773" y="3524269"/>
                  </a:lnTo>
                  <a:lnTo>
                    <a:pt x="5619126" y="3558290"/>
                  </a:lnTo>
                  <a:lnTo>
                    <a:pt x="5649472" y="3591011"/>
                  </a:lnTo>
                  <a:lnTo>
                    <a:pt x="5677838" y="3628240"/>
                  </a:lnTo>
                  <a:lnTo>
                    <a:pt x="5704542" y="3669186"/>
                  </a:lnTo>
                  <a:lnTo>
                    <a:pt x="5729905" y="3713059"/>
                  </a:lnTo>
                  <a:lnTo>
                    <a:pt x="5754246" y="3759067"/>
                  </a:lnTo>
                  <a:lnTo>
                    <a:pt x="5777885" y="3806420"/>
                  </a:lnTo>
                  <a:lnTo>
                    <a:pt x="5801141" y="3854327"/>
                  </a:lnTo>
                  <a:lnTo>
                    <a:pt x="5824334" y="3901997"/>
                  </a:lnTo>
                  <a:lnTo>
                    <a:pt x="5847948" y="3948850"/>
                  </a:lnTo>
                  <a:lnTo>
                    <a:pt x="5872444" y="3994343"/>
                  </a:lnTo>
                  <a:lnTo>
                    <a:pt x="5898151" y="4037683"/>
                  </a:lnTo>
                  <a:lnTo>
                    <a:pt x="5925399" y="4078075"/>
                  </a:lnTo>
                  <a:lnTo>
                    <a:pt x="5954543" y="4114651"/>
                  </a:lnTo>
                  <a:lnTo>
                    <a:pt x="5985553" y="4146281"/>
                  </a:lnTo>
                  <a:lnTo>
                    <a:pt x="6018288" y="4171776"/>
                  </a:lnTo>
                  <a:lnTo>
                    <a:pt x="6052608" y="4189946"/>
                  </a:lnTo>
                  <a:lnTo>
                    <a:pt x="6101509" y="4200893"/>
                  </a:lnTo>
                  <a:lnTo>
                    <a:pt x="6150731" y="4195370"/>
                  </a:lnTo>
                  <a:lnTo>
                    <a:pt x="6198451" y="4173881"/>
                  </a:lnTo>
                  <a:lnTo>
                    <a:pt x="6242843" y="4136932"/>
                  </a:lnTo>
                  <a:lnTo>
                    <a:pt x="6269682" y="4104120"/>
                  </a:lnTo>
                  <a:lnTo>
                    <a:pt x="6293786" y="4065542"/>
                  </a:lnTo>
                  <a:lnTo>
                    <a:pt x="6314833" y="4021963"/>
                  </a:lnTo>
                  <a:lnTo>
                    <a:pt x="6332503" y="3974148"/>
                  </a:lnTo>
                  <a:lnTo>
                    <a:pt x="6346474" y="3922861"/>
                  </a:lnTo>
                  <a:lnTo>
                    <a:pt x="6356424" y="3868867"/>
                  </a:lnTo>
                  <a:lnTo>
                    <a:pt x="6367103" y="3858878"/>
                  </a:lnTo>
                  <a:lnTo>
                    <a:pt x="6373154" y="3845632"/>
                  </a:lnTo>
                </a:path>
                <a:path w="7249795" h="4201159">
                  <a:moveTo>
                    <a:pt x="6371311" y="3856187"/>
                  </a:moveTo>
                  <a:lnTo>
                    <a:pt x="6387496" y="3801981"/>
                  </a:lnTo>
                  <a:lnTo>
                    <a:pt x="6406906" y="3751040"/>
                  </a:lnTo>
                  <a:lnTo>
                    <a:pt x="6429262" y="3703795"/>
                  </a:lnTo>
                  <a:lnTo>
                    <a:pt x="6454290" y="3660677"/>
                  </a:lnTo>
                  <a:lnTo>
                    <a:pt x="6481712" y="3622117"/>
                  </a:lnTo>
                  <a:lnTo>
                    <a:pt x="6511251" y="3588545"/>
                  </a:lnTo>
                  <a:lnTo>
                    <a:pt x="6542631" y="3560393"/>
                  </a:lnTo>
                  <a:lnTo>
                    <a:pt x="6575576" y="3538092"/>
                  </a:lnTo>
                  <a:lnTo>
                    <a:pt x="6621287" y="3518071"/>
                  </a:lnTo>
                  <a:lnTo>
                    <a:pt x="6668172" y="3509211"/>
                  </a:lnTo>
                  <a:lnTo>
                    <a:pt x="6715348" y="3511367"/>
                  </a:lnTo>
                  <a:lnTo>
                    <a:pt x="6761931" y="3524398"/>
                  </a:lnTo>
                  <a:lnTo>
                    <a:pt x="6807037" y="3548160"/>
                  </a:lnTo>
                  <a:lnTo>
                    <a:pt x="6849783" y="3582509"/>
                  </a:lnTo>
                  <a:lnTo>
                    <a:pt x="6880125" y="3615140"/>
                  </a:lnTo>
                  <a:lnTo>
                    <a:pt x="6908530" y="3652205"/>
                  </a:lnTo>
                  <a:lnTo>
                    <a:pt x="6935309" y="3692931"/>
                  </a:lnTo>
                  <a:lnTo>
                    <a:pt x="6960772" y="3736546"/>
                  </a:lnTo>
                  <a:lnTo>
                    <a:pt x="6985231" y="3782278"/>
                  </a:lnTo>
                  <a:lnTo>
                    <a:pt x="7008995" y="3829354"/>
                  </a:lnTo>
                  <a:lnTo>
                    <a:pt x="7032376" y="3877001"/>
                  </a:lnTo>
                  <a:lnTo>
                    <a:pt x="7055684" y="3924447"/>
                  </a:lnTo>
                  <a:lnTo>
                    <a:pt x="7079343" y="3971126"/>
                  </a:lnTo>
                  <a:lnTo>
                    <a:pt x="7103855" y="4016487"/>
                  </a:lnTo>
                  <a:lnTo>
                    <a:pt x="7129549" y="4059777"/>
                  </a:lnTo>
                  <a:lnTo>
                    <a:pt x="7156755" y="4100242"/>
                  </a:lnTo>
                  <a:lnTo>
                    <a:pt x="7185752" y="4137018"/>
                  </a:lnTo>
                  <a:lnTo>
                    <a:pt x="7216587" y="4169025"/>
                  </a:lnTo>
                  <a:lnTo>
                    <a:pt x="7249133" y="4195119"/>
                  </a:lnTo>
                  <a:lnTo>
                    <a:pt x="7249605" y="4195382"/>
                  </a:lnTo>
                </a:path>
              </a:pathLst>
            </a:custGeom>
            <a:ln w="13320">
              <a:solidFill>
                <a:srgbClr val="6464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831072" y="9809310"/>
            <a:ext cx="5849620" cy="1081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6900" spc="-315" dirty="0">
                <a:latin typeface="Cambria"/>
                <a:cs typeface="Cambria"/>
              </a:rPr>
              <a:t>285</a:t>
            </a:r>
            <a:r>
              <a:rPr sz="6900" i="1" spc="-315" dirty="0">
                <a:latin typeface="Times New Roman"/>
                <a:cs typeface="Times New Roman"/>
              </a:rPr>
              <a:t>z</a:t>
            </a:r>
            <a:r>
              <a:rPr sz="7350" i="1" spc="-472" baseline="-19841" dirty="0">
                <a:latin typeface="Times New Roman"/>
                <a:cs typeface="Times New Roman"/>
              </a:rPr>
              <a:t>ψ</a:t>
            </a:r>
            <a:r>
              <a:rPr sz="7350" i="1" spc="450" baseline="-19841" dirty="0">
                <a:latin typeface="Times New Roman"/>
                <a:cs typeface="Times New Roman"/>
              </a:rPr>
              <a:t> </a:t>
            </a:r>
            <a:r>
              <a:rPr sz="6900" spc="915" dirty="0">
                <a:latin typeface="Cambria"/>
                <a:cs typeface="Cambria"/>
              </a:rPr>
              <a:t>+</a:t>
            </a:r>
            <a:r>
              <a:rPr sz="6900" spc="-140" dirty="0">
                <a:latin typeface="Cambria"/>
                <a:cs typeface="Cambria"/>
              </a:rPr>
              <a:t> </a:t>
            </a:r>
            <a:r>
              <a:rPr sz="6900" spc="-114" dirty="0">
                <a:latin typeface="Cambria"/>
                <a:cs typeface="Cambria"/>
              </a:rPr>
              <a:t>120</a:t>
            </a:r>
            <a:r>
              <a:rPr sz="6900" i="1" spc="-114" dirty="0">
                <a:latin typeface="Times New Roman"/>
                <a:cs typeface="Times New Roman"/>
              </a:rPr>
              <a:t>z</a:t>
            </a:r>
            <a:r>
              <a:rPr sz="7350" spc="-172" baseline="-19841" dirty="0">
                <a:latin typeface="Cambria"/>
                <a:cs typeface="Cambria"/>
              </a:rPr>
              <a:t>Ω</a:t>
            </a:r>
            <a:r>
              <a:rPr sz="7350" spc="427" baseline="-19841" dirty="0">
                <a:latin typeface="Cambria"/>
                <a:cs typeface="Cambria"/>
              </a:rPr>
              <a:t> </a:t>
            </a:r>
            <a:r>
              <a:rPr sz="6000" spc="472" baseline="-3472" dirty="0">
                <a:latin typeface="Cambria"/>
                <a:cs typeface="Cambria"/>
              </a:rPr>
              <a:t>←</a:t>
            </a:r>
            <a:endParaRPr sz="6000" baseline="-3472" dirty="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83117" y="9828176"/>
            <a:ext cx="5657850" cy="10814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807720" algn="l"/>
              </a:tabLst>
            </a:pPr>
            <a:r>
              <a:rPr sz="6000" spc="472" baseline="-1388" dirty="0">
                <a:latin typeface="Cambria"/>
                <a:cs typeface="Cambria"/>
              </a:rPr>
              <a:t>→</a:t>
            </a:r>
            <a:r>
              <a:rPr sz="6000" baseline="-1388" dirty="0">
                <a:latin typeface="Cambria"/>
                <a:cs typeface="Cambria"/>
              </a:rPr>
              <a:t>	</a:t>
            </a:r>
            <a:r>
              <a:rPr sz="6900" spc="-330" dirty="0">
                <a:latin typeface="Cambria"/>
                <a:cs typeface="Cambria"/>
              </a:rPr>
              <a:t>171(2</a:t>
            </a:r>
            <a:r>
              <a:rPr sz="6900" i="1" spc="-330" dirty="0">
                <a:latin typeface="Times New Roman"/>
                <a:cs typeface="Times New Roman"/>
              </a:rPr>
              <a:t>z</a:t>
            </a:r>
            <a:r>
              <a:rPr sz="7350" i="1" spc="-494" baseline="-19841" dirty="0">
                <a:latin typeface="Times New Roman"/>
                <a:cs typeface="Times New Roman"/>
              </a:rPr>
              <a:t>ψ</a:t>
            </a:r>
            <a:r>
              <a:rPr sz="7350" i="1" spc="719" baseline="-19841" dirty="0">
                <a:latin typeface="Times New Roman"/>
                <a:cs typeface="Times New Roman"/>
              </a:rPr>
              <a:t> </a:t>
            </a:r>
            <a:r>
              <a:rPr sz="6900" spc="915" dirty="0">
                <a:latin typeface="Cambria"/>
                <a:cs typeface="Cambria"/>
              </a:rPr>
              <a:t>+</a:t>
            </a:r>
            <a:r>
              <a:rPr sz="6900" spc="20" dirty="0">
                <a:latin typeface="Cambria"/>
                <a:cs typeface="Cambria"/>
              </a:rPr>
              <a:t> </a:t>
            </a:r>
            <a:r>
              <a:rPr sz="6900" i="1" spc="-25" dirty="0">
                <a:latin typeface="Times New Roman"/>
                <a:cs typeface="Times New Roman"/>
              </a:rPr>
              <a:t>z</a:t>
            </a:r>
            <a:r>
              <a:rPr sz="7350" spc="-37" baseline="-19841" dirty="0">
                <a:latin typeface="Cambria"/>
                <a:cs typeface="Cambria"/>
              </a:rPr>
              <a:t>Ω</a:t>
            </a:r>
            <a:r>
              <a:rPr sz="6900" spc="-25" dirty="0">
                <a:latin typeface="Cambria"/>
                <a:cs typeface="Cambria"/>
              </a:rPr>
              <a:t>)</a:t>
            </a:r>
            <a:endParaRPr sz="6900" dirty="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04843" y="8829804"/>
            <a:ext cx="3472815" cy="20212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R="43180" algn="r">
              <a:lnSpc>
                <a:spcPct val="100000"/>
              </a:lnSpc>
              <a:spcBef>
                <a:spcPts val="140"/>
              </a:spcBef>
              <a:tabLst>
                <a:tab pos="788035" algn="l"/>
                <a:tab pos="2252345" algn="l"/>
              </a:tabLst>
            </a:pPr>
            <a:r>
              <a:rPr sz="4000" spc="315" dirty="0">
                <a:latin typeface="Cambria"/>
                <a:cs typeface="Cambria"/>
              </a:rPr>
              <a:t>←</a:t>
            </a:r>
            <a:r>
              <a:rPr sz="4000" dirty="0">
                <a:latin typeface="Cambria"/>
                <a:cs typeface="Cambria"/>
              </a:rPr>
              <a:t>	</a:t>
            </a:r>
            <a:r>
              <a:rPr sz="4000" i="1" spc="-10" dirty="0">
                <a:latin typeface="Times New Roman"/>
                <a:cs typeface="Times New Roman"/>
              </a:rPr>
              <a:t>U</a:t>
            </a:r>
            <a:r>
              <a:rPr sz="4000" spc="-10" dirty="0">
                <a:latin typeface="Cambria"/>
                <a:cs typeface="Cambria"/>
              </a:rPr>
              <a:t>(1)</a:t>
            </a:r>
            <a:r>
              <a:rPr sz="4275" spc="-15" baseline="34113" dirty="0">
                <a:latin typeface="Cambria"/>
                <a:cs typeface="Cambria"/>
              </a:rPr>
              <a:t>3</a:t>
            </a:r>
            <a:r>
              <a:rPr sz="4275" baseline="34113" dirty="0">
                <a:latin typeface="Cambria"/>
                <a:cs typeface="Cambria"/>
              </a:rPr>
              <a:t>	</a:t>
            </a:r>
            <a:r>
              <a:rPr sz="4000" spc="315" dirty="0">
                <a:latin typeface="Cambria"/>
                <a:cs typeface="Cambria"/>
              </a:rPr>
              <a:t>→</a:t>
            </a:r>
            <a:endParaRPr sz="4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370"/>
              </a:spcBef>
            </a:pPr>
            <a:endParaRPr sz="4000" dirty="0">
              <a:latin typeface="Cambria"/>
              <a:cs typeface="Cambria"/>
            </a:endParaRPr>
          </a:p>
          <a:p>
            <a:pPr marR="161925" algn="r">
              <a:lnSpc>
                <a:spcPct val="100000"/>
              </a:lnSpc>
            </a:pPr>
            <a:r>
              <a:rPr sz="4000" spc="-85" dirty="0">
                <a:latin typeface="Cambria"/>
                <a:cs typeface="Cambria"/>
              </a:rPr>
              <a:t>gravity</a:t>
            </a:r>
            <a:r>
              <a:rPr sz="4275" spc="-127" baseline="29239" dirty="0">
                <a:latin typeface="Cambria"/>
                <a:cs typeface="Cambria"/>
              </a:rPr>
              <a:t>2</a:t>
            </a:r>
            <a:r>
              <a:rPr sz="4275" spc="60" baseline="29239" dirty="0">
                <a:latin typeface="Cambria"/>
                <a:cs typeface="Cambria"/>
              </a:rPr>
              <a:t> </a:t>
            </a:r>
            <a:r>
              <a:rPr sz="4000" spc="-600" dirty="0">
                <a:latin typeface="Cambria"/>
                <a:cs typeface="Cambria"/>
              </a:rPr>
              <a:t>⊗</a:t>
            </a:r>
            <a:r>
              <a:rPr sz="4000" spc="10" dirty="0">
                <a:latin typeface="Cambria"/>
                <a:cs typeface="Cambria"/>
              </a:rPr>
              <a:t> </a:t>
            </a:r>
            <a:r>
              <a:rPr sz="4000" i="1" spc="-25" dirty="0">
                <a:latin typeface="Times New Roman"/>
                <a:cs typeface="Times New Roman"/>
              </a:rPr>
              <a:t>U</a:t>
            </a:r>
            <a:r>
              <a:rPr sz="4000" spc="-25" dirty="0">
                <a:latin typeface="Cambria"/>
                <a:cs typeface="Cambria"/>
              </a:rPr>
              <a:t>(1)</a:t>
            </a:r>
            <a:endParaRPr sz="4000" dirty="0">
              <a:latin typeface="Cambria"/>
              <a:cs typeface="Cambri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112032" y="293329"/>
            <a:ext cx="6057869" cy="203200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5370739" y="245217"/>
            <a:ext cx="4161154" cy="1809114"/>
          </a:xfrm>
          <a:prstGeom prst="rect">
            <a:avLst/>
          </a:prstGeom>
        </p:spPr>
        <p:txBody>
          <a:bodyPr vert="horz" wrap="square" lIns="0" tIns="22352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760"/>
              </a:spcBef>
              <a:tabLst>
                <a:tab pos="802640" algn="l"/>
              </a:tabLst>
            </a:pPr>
            <a:r>
              <a:rPr sz="5200" i="1" spc="-25" dirty="0">
                <a:latin typeface="Times New Roman"/>
                <a:cs typeface="Times New Roman"/>
              </a:rPr>
              <a:t>z</a:t>
            </a:r>
            <a:r>
              <a:rPr sz="5475" spc="-37" baseline="-19786" dirty="0">
                <a:latin typeface="Cambria"/>
                <a:cs typeface="Cambria"/>
              </a:rPr>
              <a:t>Ω</a:t>
            </a:r>
            <a:r>
              <a:rPr sz="5475" baseline="-19786" dirty="0">
                <a:latin typeface="Cambria"/>
                <a:cs typeface="Cambria"/>
              </a:rPr>
              <a:t>	</a:t>
            </a:r>
            <a:r>
              <a:rPr sz="5200" spc="660" dirty="0">
                <a:latin typeface="Cambria"/>
                <a:cs typeface="Cambria"/>
              </a:rPr>
              <a:t>=</a:t>
            </a:r>
            <a:r>
              <a:rPr sz="5200" spc="295" dirty="0">
                <a:latin typeface="Cambria"/>
                <a:cs typeface="Cambria"/>
              </a:rPr>
              <a:t> </a:t>
            </a:r>
            <a:r>
              <a:rPr sz="5200" spc="660" dirty="0">
                <a:latin typeface="Cambria"/>
                <a:cs typeface="Cambria"/>
              </a:rPr>
              <a:t>−</a:t>
            </a:r>
            <a:r>
              <a:rPr sz="5200" spc="5" dirty="0">
                <a:latin typeface="Cambria"/>
                <a:cs typeface="Cambria"/>
              </a:rPr>
              <a:t> </a:t>
            </a:r>
            <a:r>
              <a:rPr sz="5200" spc="-300" dirty="0">
                <a:latin typeface="Cambria"/>
                <a:cs typeface="Cambria"/>
              </a:rPr>
              <a:t>19/17</a:t>
            </a:r>
            <a:r>
              <a:rPr sz="5200" i="1" spc="-300" dirty="0">
                <a:latin typeface="Times New Roman"/>
                <a:cs typeface="Times New Roman"/>
              </a:rPr>
              <a:t>z</a:t>
            </a:r>
            <a:r>
              <a:rPr sz="5475" i="1" spc="-450" baseline="-19786" dirty="0">
                <a:latin typeface="Times New Roman"/>
                <a:cs typeface="Times New Roman"/>
              </a:rPr>
              <a:t>ψ</a:t>
            </a:r>
            <a:endParaRPr sz="5475" baseline="-19786">
              <a:latin typeface="Times New Roman"/>
              <a:cs typeface="Times New Roman"/>
            </a:endParaRPr>
          </a:p>
          <a:p>
            <a:pPr marL="210185" algn="ctr">
              <a:lnSpc>
                <a:spcPct val="100000"/>
              </a:lnSpc>
              <a:spcBef>
                <a:spcPts val="1330"/>
              </a:spcBef>
            </a:pPr>
            <a:r>
              <a:rPr sz="4000" i="1" spc="-90" dirty="0">
                <a:latin typeface="Times New Roman"/>
                <a:cs typeface="Times New Roman"/>
              </a:rPr>
              <a:t>SU</a:t>
            </a:r>
            <a:r>
              <a:rPr sz="4000" spc="-90" dirty="0">
                <a:latin typeface="Cambria"/>
                <a:cs typeface="Cambria"/>
              </a:rPr>
              <a:t>(15)</a:t>
            </a:r>
            <a:r>
              <a:rPr sz="4275" spc="-135" baseline="35087" dirty="0">
                <a:latin typeface="Cambria"/>
                <a:cs typeface="Cambria"/>
              </a:rPr>
              <a:t>2</a:t>
            </a:r>
            <a:r>
              <a:rPr sz="4275" spc="37" baseline="35087" dirty="0">
                <a:latin typeface="Cambria"/>
                <a:cs typeface="Cambria"/>
              </a:rPr>
              <a:t> </a:t>
            </a:r>
            <a:r>
              <a:rPr sz="4000" spc="-600" dirty="0">
                <a:latin typeface="Cambria"/>
                <a:cs typeface="Cambria"/>
              </a:rPr>
              <a:t>⊗</a:t>
            </a:r>
            <a:r>
              <a:rPr sz="4000" spc="15" dirty="0">
                <a:latin typeface="Cambria"/>
                <a:cs typeface="Cambria"/>
              </a:rPr>
              <a:t> </a:t>
            </a:r>
            <a:r>
              <a:rPr sz="4000" i="1" spc="-20" dirty="0">
                <a:latin typeface="Times New Roman"/>
                <a:cs typeface="Times New Roman"/>
              </a:rPr>
              <a:t>U</a:t>
            </a:r>
            <a:r>
              <a:rPr sz="4000" spc="-20" dirty="0">
                <a:latin typeface="Cambria"/>
                <a:cs typeface="Cambria"/>
              </a:rPr>
              <a:t>(1)</a:t>
            </a:r>
            <a:endParaRPr sz="4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B34AC-2A24-01E4-684D-EC042CE0B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383474A-7F49-3631-B50B-6597126CF7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68777" y="345434"/>
            <a:ext cx="18364200" cy="700433"/>
          </a:xfrm>
          <a:prstGeom prst="rect">
            <a:avLst/>
          </a:prstGeom>
        </p:spPr>
        <p:txBody>
          <a:bodyPr vert="horz" wrap="square" lIns="0" tIns="23099" rIns="0" bIns="0" rtlCol="0" anchor="t">
            <a:spAutoFit/>
          </a:bodyPr>
          <a:lstStyle/>
          <a:p>
            <a:pPr marL="18480">
              <a:spcBef>
                <a:spcPts val="182"/>
              </a:spcBef>
              <a:tabLst>
                <a:tab pos="1947768" algn="l"/>
                <a:tab pos="5228851" algn="l"/>
                <a:tab pos="5956954" algn="l"/>
                <a:tab pos="7616437" algn="l"/>
                <a:tab pos="9850640" algn="l"/>
              </a:tabLst>
            </a:pPr>
            <a:r>
              <a:rPr sz="4400" b="1" u="sng" spc="262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Charge</a:t>
            </a:r>
            <a:r>
              <a:rPr lang="en-US" sz="4400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4400" b="1" u="sng" spc="21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C</a:t>
            </a:r>
            <a:r>
              <a:rPr sz="4400" b="1" u="sng" spc="21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onservation</a:t>
            </a:r>
            <a:r>
              <a:rPr lang="en-US" sz="4400" b="1" u="sng" spc="21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4400" b="1" u="sng" spc="108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→</a:t>
            </a:r>
            <a:r>
              <a:rPr lang="en-US" sz="4400" b="1" u="sng" spc="247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/>
                <a:cs typeface="Cambria"/>
              </a:rPr>
              <a:t>G</a:t>
            </a:r>
            <a:r>
              <a:rPr sz="4400" b="1" u="sng" spc="247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auge</a:t>
            </a:r>
            <a:r>
              <a:rPr lang="en-US" sz="4400" b="1" u="sng" spc="247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4400" b="1" u="sng" spc="28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</a:t>
            </a:r>
            <a:r>
              <a:rPr sz="4400" b="1" u="sng" spc="28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nomaly</a:t>
            </a:r>
            <a:r>
              <a:rPr lang="en-US" sz="4400" b="1" u="sng" spc="28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en-US" sz="4400" b="1" u="sng" spc="21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C</a:t>
            </a:r>
            <a:r>
              <a:rPr sz="4400" b="1" u="sng" spc="21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ancellation</a:t>
            </a:r>
            <a:endParaRPr sz="4400" b="1" dirty="0">
              <a:latin typeface="Cambria"/>
              <a:cs typeface="Cambria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BCF31A1D-B9C5-A378-E28E-CE031A719F6C}"/>
              </a:ext>
            </a:extLst>
          </p:cNvPr>
          <p:cNvSpPr txBox="1"/>
          <p:nvPr/>
        </p:nvSpPr>
        <p:spPr>
          <a:xfrm>
            <a:off x="3444414" y="1408836"/>
            <a:ext cx="11600399" cy="1193113"/>
          </a:xfrm>
          <a:prstGeom prst="rect">
            <a:avLst/>
          </a:prstGeom>
        </p:spPr>
        <p:txBody>
          <a:bodyPr vert="horz" wrap="square" lIns="0" tIns="17555" rIns="0" bIns="0" rtlCol="0">
            <a:spAutoFit/>
          </a:bodyPr>
          <a:lstStyle/>
          <a:p>
            <a:pPr marL="18480" marR="7392">
              <a:lnSpc>
                <a:spcPct val="143400"/>
              </a:lnSpc>
              <a:spcBef>
                <a:spcPts val="138"/>
              </a:spcBef>
              <a:tabLst>
                <a:tab pos="1349947" algn="l"/>
              </a:tabLst>
            </a:pPr>
            <a:r>
              <a:rPr sz="2837" b="1" spc="276" dirty="0">
                <a:solidFill>
                  <a:srgbClr val="0000FF"/>
                </a:solidFill>
                <a:latin typeface="Arial"/>
                <a:cs typeface="Arial"/>
              </a:rPr>
              <a:t>Gauge</a:t>
            </a:r>
            <a:r>
              <a:rPr sz="2837" b="1" spc="53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218" dirty="0">
                <a:solidFill>
                  <a:srgbClr val="0000FF"/>
                </a:solidFill>
                <a:latin typeface="Arial"/>
                <a:cs typeface="Arial"/>
              </a:rPr>
              <a:t>symmetries</a:t>
            </a:r>
            <a:r>
              <a:rPr sz="2837" b="1" spc="53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276" dirty="0">
                <a:solidFill>
                  <a:srgbClr val="0000FF"/>
                </a:solidFill>
                <a:latin typeface="Arial"/>
                <a:cs typeface="Arial"/>
              </a:rPr>
              <a:t>may</a:t>
            </a:r>
            <a:r>
              <a:rPr sz="2837" b="1" spc="53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276" dirty="0">
                <a:solidFill>
                  <a:srgbClr val="0000FF"/>
                </a:solidFill>
                <a:latin typeface="Arial"/>
                <a:cs typeface="Arial"/>
              </a:rPr>
              <a:t>be</a:t>
            </a:r>
            <a:r>
              <a:rPr sz="2837" b="1" spc="53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189" dirty="0">
                <a:solidFill>
                  <a:srgbClr val="0000FF"/>
                </a:solidFill>
                <a:latin typeface="Arial"/>
                <a:cs typeface="Arial"/>
              </a:rPr>
              <a:t>broken</a:t>
            </a:r>
            <a:r>
              <a:rPr sz="2837" b="1" spc="53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131" dirty="0">
                <a:solidFill>
                  <a:srgbClr val="0000FF"/>
                </a:solidFill>
                <a:latin typeface="Arial"/>
                <a:cs typeface="Arial"/>
              </a:rPr>
              <a:t>by</a:t>
            </a:r>
            <a:r>
              <a:rPr sz="2837" b="1" spc="53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306" dirty="0">
                <a:solidFill>
                  <a:srgbClr val="0000FF"/>
                </a:solidFill>
                <a:latin typeface="Arial"/>
                <a:cs typeface="Arial"/>
              </a:rPr>
              <a:t>quantum</a:t>
            </a:r>
            <a:r>
              <a:rPr sz="2837" b="1" spc="53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196" dirty="0">
                <a:solidFill>
                  <a:srgbClr val="0000FF"/>
                </a:solidFill>
                <a:latin typeface="Arial"/>
                <a:cs typeface="Arial"/>
              </a:rPr>
              <a:t>effects. </a:t>
            </a:r>
            <a:r>
              <a:rPr sz="2837" b="1" spc="233" dirty="0">
                <a:solidFill>
                  <a:srgbClr val="0000FF"/>
                </a:solidFill>
                <a:latin typeface="Arial"/>
                <a:cs typeface="Arial"/>
              </a:rPr>
              <a:t>Cure:</a:t>
            </a:r>
            <a:r>
              <a:rPr sz="2837" b="1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2837" b="1" spc="146" dirty="0">
                <a:solidFill>
                  <a:srgbClr val="0000FF"/>
                </a:solidFill>
                <a:latin typeface="Arial"/>
                <a:cs typeface="Arial"/>
              </a:rPr>
              <a:t>sums</a:t>
            </a:r>
            <a:r>
              <a:rPr sz="2837" b="1" spc="546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189" dirty="0">
                <a:solidFill>
                  <a:srgbClr val="0000FF"/>
                </a:solidFill>
                <a:latin typeface="Arial"/>
                <a:cs typeface="Arial"/>
              </a:rPr>
              <a:t>over</a:t>
            </a:r>
            <a:r>
              <a:rPr sz="2837" b="1" spc="55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247" dirty="0">
                <a:solidFill>
                  <a:srgbClr val="0000FF"/>
                </a:solidFill>
                <a:latin typeface="Arial"/>
                <a:cs typeface="Arial"/>
              </a:rPr>
              <a:t>fermion</a:t>
            </a:r>
            <a:r>
              <a:rPr sz="2837" b="1" spc="55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211" dirty="0">
                <a:solidFill>
                  <a:srgbClr val="0000FF"/>
                </a:solidFill>
                <a:latin typeface="Arial"/>
                <a:cs typeface="Arial"/>
              </a:rPr>
              <a:t>triangle</a:t>
            </a:r>
            <a:r>
              <a:rPr sz="2837" b="1" spc="55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218" dirty="0">
                <a:solidFill>
                  <a:srgbClr val="0000FF"/>
                </a:solidFill>
                <a:latin typeface="Arial"/>
                <a:cs typeface="Arial"/>
              </a:rPr>
              <a:t>diagrams</a:t>
            </a:r>
            <a:r>
              <a:rPr sz="2837" b="1" spc="546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284" dirty="0">
                <a:solidFill>
                  <a:srgbClr val="0000FF"/>
                </a:solidFill>
                <a:latin typeface="Arial"/>
                <a:cs typeface="Arial"/>
              </a:rPr>
              <a:t>must</a:t>
            </a:r>
            <a:r>
              <a:rPr sz="2837" b="1" spc="55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837" b="1" spc="153" dirty="0">
                <a:solidFill>
                  <a:srgbClr val="0000FF"/>
                </a:solidFill>
                <a:latin typeface="Arial"/>
                <a:cs typeface="Arial"/>
              </a:rPr>
              <a:t>vanish.</a:t>
            </a:r>
            <a:endParaRPr sz="2837"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24A4402-6D6B-1343-0A36-CDC10DD0629B}"/>
              </a:ext>
            </a:extLst>
          </p:cNvPr>
          <p:cNvSpPr txBox="1"/>
          <p:nvPr/>
        </p:nvSpPr>
        <p:spPr>
          <a:xfrm>
            <a:off x="10955671" y="3829275"/>
            <a:ext cx="479539" cy="439767"/>
          </a:xfrm>
          <a:prstGeom prst="rect">
            <a:avLst/>
          </a:prstGeom>
        </p:spPr>
        <p:txBody>
          <a:bodyPr vert="horz" wrap="square" lIns="0" tIns="54514" rIns="0" bIns="0" rtlCol="0">
            <a:spAutoFit/>
          </a:bodyPr>
          <a:lstStyle/>
          <a:p>
            <a:pPr marL="239313" marR="44351" indent="-184798">
              <a:lnSpc>
                <a:spcPts val="1455"/>
              </a:lnSpc>
              <a:spcBef>
                <a:spcPts val="429"/>
              </a:spcBef>
            </a:pPr>
            <a:r>
              <a:rPr sz="1455" b="1" i="1" spc="538" dirty="0">
                <a:latin typeface="Verdana"/>
                <a:cs typeface="Verdana"/>
              </a:rPr>
              <a:t>z</a:t>
            </a:r>
            <a:r>
              <a:rPr sz="2183" b="1" i="1" spc="808" baseline="-27777" dirty="0">
                <a:latin typeface="Verdana"/>
                <a:cs typeface="Verdana"/>
              </a:rPr>
              <a:t>z </a:t>
            </a:r>
            <a:r>
              <a:rPr sz="1455" b="1" i="1" spc="-859" dirty="0">
                <a:latin typeface="Verdana"/>
                <a:cs typeface="Verdana"/>
              </a:rPr>
              <a:t>c</a:t>
            </a:r>
            <a:endParaRPr sz="1455">
              <a:latin typeface="Verdana"/>
              <a:cs typeface="Verdana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A061581-CBCB-4ADE-1BFA-A22454F405E4}"/>
              </a:ext>
            </a:extLst>
          </p:cNvPr>
          <p:cNvSpPr txBox="1"/>
          <p:nvPr/>
        </p:nvSpPr>
        <p:spPr>
          <a:xfrm>
            <a:off x="10403360" y="3553120"/>
            <a:ext cx="663408" cy="241699"/>
          </a:xfrm>
          <a:prstGeom prst="rect">
            <a:avLst/>
          </a:prstGeom>
        </p:spPr>
        <p:txBody>
          <a:bodyPr vert="horz" wrap="square" lIns="0" tIns="17555" rIns="0" bIns="0" rtlCol="0">
            <a:spAutoFit/>
          </a:bodyPr>
          <a:lstStyle/>
          <a:p>
            <a:pPr marL="55439">
              <a:spcBef>
                <a:spcPts val="138"/>
              </a:spcBef>
            </a:pPr>
            <a:r>
              <a:rPr sz="1455" b="1" i="1" spc="538" dirty="0">
                <a:latin typeface="Verdana"/>
                <a:cs typeface="Verdana"/>
              </a:rPr>
              <a:t>z</a:t>
            </a:r>
            <a:r>
              <a:rPr sz="2183" b="1" i="1" spc="808" baseline="-27777" dirty="0">
                <a:latin typeface="Verdana"/>
                <a:cs typeface="Verdana"/>
              </a:rPr>
              <a:t>z</a:t>
            </a:r>
            <a:r>
              <a:rPr sz="2183" b="1" i="1" spc="808" baseline="-55555" dirty="0">
                <a:latin typeface="Verdana"/>
                <a:cs typeface="Verdana"/>
              </a:rPr>
              <a:t>z</a:t>
            </a:r>
            <a:endParaRPr sz="2183" baseline="-55555">
              <a:latin typeface="Verdana"/>
              <a:cs typeface="Verdana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E873FFB8-C7D4-1B76-C7B1-DAD59D258BDE}"/>
              </a:ext>
            </a:extLst>
          </p:cNvPr>
          <p:cNvSpPr txBox="1"/>
          <p:nvPr/>
        </p:nvSpPr>
        <p:spPr>
          <a:xfrm>
            <a:off x="9851049" y="3276965"/>
            <a:ext cx="663408" cy="241699"/>
          </a:xfrm>
          <a:prstGeom prst="rect">
            <a:avLst/>
          </a:prstGeom>
        </p:spPr>
        <p:txBody>
          <a:bodyPr vert="horz" wrap="square" lIns="0" tIns="17555" rIns="0" bIns="0" rtlCol="0">
            <a:spAutoFit/>
          </a:bodyPr>
          <a:lstStyle/>
          <a:p>
            <a:pPr marL="55439">
              <a:spcBef>
                <a:spcPts val="138"/>
              </a:spcBef>
            </a:pPr>
            <a:r>
              <a:rPr sz="1455" b="1" i="1" spc="538" dirty="0">
                <a:latin typeface="Verdana"/>
                <a:cs typeface="Verdana"/>
              </a:rPr>
              <a:t>z</a:t>
            </a:r>
            <a:r>
              <a:rPr sz="2183" b="1" i="1" spc="808" baseline="-27777" dirty="0">
                <a:latin typeface="Verdana"/>
                <a:cs typeface="Verdana"/>
              </a:rPr>
              <a:t>z</a:t>
            </a:r>
            <a:r>
              <a:rPr sz="2183" b="1" i="1" spc="808" baseline="-55555" dirty="0">
                <a:latin typeface="Verdana"/>
                <a:cs typeface="Verdana"/>
              </a:rPr>
              <a:t>z</a:t>
            </a:r>
            <a:endParaRPr sz="2183" baseline="-55555">
              <a:latin typeface="Verdana"/>
              <a:cs typeface="Verdana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E0B85DAF-AF47-809A-A785-F8D6131D3725}"/>
              </a:ext>
            </a:extLst>
          </p:cNvPr>
          <p:cNvSpPr txBox="1"/>
          <p:nvPr/>
        </p:nvSpPr>
        <p:spPr>
          <a:xfrm>
            <a:off x="9261929" y="2982404"/>
            <a:ext cx="700367" cy="241699"/>
          </a:xfrm>
          <a:prstGeom prst="rect">
            <a:avLst/>
          </a:prstGeom>
        </p:spPr>
        <p:txBody>
          <a:bodyPr vert="horz" wrap="square" lIns="0" tIns="17555" rIns="0" bIns="0" rtlCol="0">
            <a:spAutoFit/>
          </a:bodyPr>
          <a:lstStyle/>
          <a:p>
            <a:pPr marL="55439">
              <a:spcBef>
                <a:spcPts val="138"/>
              </a:spcBef>
            </a:pPr>
            <a:r>
              <a:rPr sz="1455" b="1" i="1" spc="575" dirty="0">
                <a:latin typeface="Verdana"/>
                <a:cs typeface="Verdana"/>
              </a:rPr>
              <a:t>z</a:t>
            </a:r>
            <a:r>
              <a:rPr sz="1455" b="1" i="1" spc="-211" dirty="0">
                <a:latin typeface="Verdana"/>
                <a:cs typeface="Verdana"/>
              </a:rPr>
              <a:t> </a:t>
            </a:r>
            <a:r>
              <a:rPr sz="2183" b="1" i="1" spc="808" baseline="-33333" dirty="0">
                <a:latin typeface="Verdana"/>
                <a:cs typeface="Verdana"/>
              </a:rPr>
              <a:t>z</a:t>
            </a:r>
            <a:r>
              <a:rPr sz="2183" b="1" i="1" spc="808" baseline="-61111" dirty="0">
                <a:latin typeface="Verdana"/>
                <a:cs typeface="Verdana"/>
              </a:rPr>
              <a:t>z</a:t>
            </a:r>
            <a:endParaRPr sz="2183" baseline="-61111">
              <a:latin typeface="Verdana"/>
              <a:cs typeface="Verdana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E6F9CCC-4B94-A690-F183-A49783BD86CD}"/>
              </a:ext>
            </a:extLst>
          </p:cNvPr>
          <p:cNvSpPr txBox="1"/>
          <p:nvPr/>
        </p:nvSpPr>
        <p:spPr>
          <a:xfrm>
            <a:off x="10587469" y="4105431"/>
            <a:ext cx="663408" cy="241699"/>
          </a:xfrm>
          <a:prstGeom prst="rect">
            <a:avLst/>
          </a:prstGeom>
        </p:spPr>
        <p:txBody>
          <a:bodyPr vert="horz" wrap="square" lIns="0" tIns="17555" rIns="0" bIns="0" rtlCol="0">
            <a:spAutoFit/>
          </a:bodyPr>
          <a:lstStyle/>
          <a:p>
            <a:pPr marL="55439">
              <a:spcBef>
                <a:spcPts val="138"/>
              </a:spcBef>
            </a:pPr>
            <a:r>
              <a:rPr sz="2183" b="1" i="1" spc="818" baseline="-55555" dirty="0">
                <a:latin typeface="Verdana"/>
                <a:cs typeface="Verdana"/>
              </a:rPr>
              <a:t>c</a:t>
            </a:r>
            <a:r>
              <a:rPr sz="2183" b="1" i="1" spc="818" baseline="-27777" dirty="0">
                <a:latin typeface="Verdana"/>
                <a:cs typeface="Verdana"/>
              </a:rPr>
              <a:t>c</a:t>
            </a:r>
            <a:r>
              <a:rPr sz="1455" b="1" i="1" spc="546" dirty="0">
                <a:latin typeface="Verdana"/>
                <a:cs typeface="Verdana"/>
              </a:rPr>
              <a:t>c</a:t>
            </a:r>
            <a:endParaRPr sz="1455">
              <a:latin typeface="Verdana"/>
              <a:cs typeface="Verdana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62034FC9-6E0C-B881-0160-1A10FBAE6F6F}"/>
              </a:ext>
            </a:extLst>
          </p:cNvPr>
          <p:cNvSpPr txBox="1"/>
          <p:nvPr/>
        </p:nvSpPr>
        <p:spPr>
          <a:xfrm>
            <a:off x="10035160" y="4381586"/>
            <a:ext cx="663408" cy="241699"/>
          </a:xfrm>
          <a:prstGeom prst="rect">
            <a:avLst/>
          </a:prstGeom>
        </p:spPr>
        <p:txBody>
          <a:bodyPr vert="horz" wrap="square" lIns="0" tIns="17555" rIns="0" bIns="0" rtlCol="0">
            <a:spAutoFit/>
          </a:bodyPr>
          <a:lstStyle/>
          <a:p>
            <a:pPr marL="55439">
              <a:spcBef>
                <a:spcPts val="138"/>
              </a:spcBef>
            </a:pPr>
            <a:r>
              <a:rPr sz="2183" b="1" i="1" spc="818" baseline="-55555" dirty="0">
                <a:latin typeface="Verdana"/>
                <a:cs typeface="Verdana"/>
              </a:rPr>
              <a:t>c</a:t>
            </a:r>
            <a:r>
              <a:rPr sz="2183" b="1" i="1" spc="818" baseline="-27777" dirty="0">
                <a:latin typeface="Verdana"/>
                <a:cs typeface="Verdana"/>
              </a:rPr>
              <a:t>c</a:t>
            </a:r>
            <a:r>
              <a:rPr sz="1455" b="1" i="1" spc="546" dirty="0">
                <a:latin typeface="Verdana"/>
                <a:cs typeface="Verdana"/>
              </a:rPr>
              <a:t>c</a:t>
            </a:r>
            <a:endParaRPr sz="1455">
              <a:latin typeface="Verdana"/>
              <a:cs typeface="Verdana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A9A93EE7-DD0B-676B-BE8A-863A4BF632CE}"/>
              </a:ext>
            </a:extLst>
          </p:cNvPr>
          <p:cNvSpPr txBox="1"/>
          <p:nvPr/>
        </p:nvSpPr>
        <p:spPr>
          <a:xfrm>
            <a:off x="9482849" y="4657740"/>
            <a:ext cx="663408" cy="241699"/>
          </a:xfrm>
          <a:prstGeom prst="rect">
            <a:avLst/>
          </a:prstGeom>
        </p:spPr>
        <p:txBody>
          <a:bodyPr vert="horz" wrap="square" lIns="0" tIns="17555" rIns="0" bIns="0" rtlCol="0">
            <a:spAutoFit/>
          </a:bodyPr>
          <a:lstStyle/>
          <a:p>
            <a:pPr marL="55439">
              <a:spcBef>
                <a:spcPts val="138"/>
              </a:spcBef>
            </a:pPr>
            <a:r>
              <a:rPr sz="2183" b="1" i="1" spc="818" baseline="-55555" dirty="0">
                <a:latin typeface="Verdana"/>
                <a:cs typeface="Verdana"/>
              </a:rPr>
              <a:t>c</a:t>
            </a:r>
            <a:r>
              <a:rPr sz="2183" b="1" i="1" spc="818" baseline="-27777" dirty="0">
                <a:latin typeface="Verdana"/>
                <a:cs typeface="Verdana"/>
              </a:rPr>
              <a:t>c</a:t>
            </a:r>
            <a:r>
              <a:rPr sz="1455" b="1" i="1" spc="546" dirty="0">
                <a:latin typeface="Verdana"/>
                <a:cs typeface="Verdana"/>
              </a:rPr>
              <a:t>c</a:t>
            </a:r>
            <a:endParaRPr sz="1455">
              <a:latin typeface="Verdana"/>
              <a:cs typeface="Verdana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C41A9066-3CCD-5B50-8FD7-C9743C7F5056}"/>
              </a:ext>
            </a:extLst>
          </p:cNvPr>
          <p:cNvSpPr txBox="1"/>
          <p:nvPr/>
        </p:nvSpPr>
        <p:spPr>
          <a:xfrm>
            <a:off x="9298869" y="4952302"/>
            <a:ext cx="221752" cy="241634"/>
          </a:xfrm>
          <a:prstGeom prst="rect">
            <a:avLst/>
          </a:prstGeom>
        </p:spPr>
        <p:txBody>
          <a:bodyPr vert="horz" wrap="square" lIns="0" tIns="17555" rIns="0" bIns="0" rtlCol="0">
            <a:spAutoFit/>
          </a:bodyPr>
          <a:lstStyle/>
          <a:p>
            <a:pPr marL="18480">
              <a:spcBef>
                <a:spcPts val="138"/>
              </a:spcBef>
            </a:pPr>
            <a:r>
              <a:rPr sz="1455" b="1" i="1" spc="517" dirty="0">
                <a:latin typeface="Verdana"/>
                <a:cs typeface="Verdana"/>
              </a:rPr>
              <a:t>c</a:t>
            </a:r>
            <a:endParaRPr sz="1455">
              <a:latin typeface="Verdana"/>
              <a:cs typeface="Verdana"/>
            </a:endParaRPr>
          </a:p>
        </p:txBody>
      </p:sp>
      <p:grpSp>
        <p:nvGrpSpPr>
          <p:cNvPr id="12" name="object 12">
            <a:extLst>
              <a:ext uri="{FF2B5EF4-FFF2-40B4-BE49-F238E27FC236}">
                <a16:creationId xmlns:a16="http://schemas.microsoft.com/office/drawing/2014/main" id="{BCC26DE9-9032-06F4-25E8-620521399A80}"/>
              </a:ext>
            </a:extLst>
          </p:cNvPr>
          <p:cNvGrpSpPr/>
          <p:nvPr/>
        </p:nvGrpSpPr>
        <p:grpSpPr>
          <a:xfrm>
            <a:off x="6924017" y="2997191"/>
            <a:ext cx="2371822" cy="2253554"/>
            <a:chOff x="2879445" y="2059832"/>
            <a:chExt cx="1630045" cy="1548765"/>
          </a:xfrm>
        </p:grpSpPr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10868833-82F4-D869-344D-9F326A40E0BB}"/>
                </a:ext>
              </a:extLst>
            </p:cNvPr>
            <p:cNvSpPr/>
            <p:nvPr/>
          </p:nvSpPr>
          <p:spPr>
            <a:xfrm>
              <a:off x="4504042" y="2834170"/>
              <a:ext cx="0" cy="728980"/>
            </a:xfrm>
            <a:custGeom>
              <a:avLst/>
              <a:gdLst/>
              <a:ahLst/>
              <a:cxnLst/>
              <a:rect l="l" t="t" r="r" b="b"/>
              <a:pathLst>
                <a:path h="728979">
                  <a:moveTo>
                    <a:pt x="0" y="728789"/>
                  </a:moveTo>
                  <a:lnTo>
                    <a:pt x="0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593B69C8-2566-827B-55FF-28AE97F33E6E}"/>
                </a:ext>
              </a:extLst>
            </p:cNvPr>
            <p:cNvSpPr/>
            <p:nvPr/>
          </p:nvSpPr>
          <p:spPr>
            <a:xfrm>
              <a:off x="4504042" y="2105380"/>
              <a:ext cx="0" cy="728980"/>
            </a:xfrm>
            <a:custGeom>
              <a:avLst/>
              <a:gdLst/>
              <a:ahLst/>
              <a:cxnLst/>
              <a:rect l="l" t="t" r="r" b="b"/>
              <a:pathLst>
                <a:path h="728980">
                  <a:moveTo>
                    <a:pt x="0" y="728789"/>
                  </a:moveTo>
                  <a:lnTo>
                    <a:pt x="0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9E127B38-AD40-D94B-59E9-34E1086C6208}"/>
                </a:ext>
              </a:extLst>
            </p:cNvPr>
            <p:cNvSpPr/>
            <p:nvPr/>
          </p:nvSpPr>
          <p:spPr>
            <a:xfrm>
              <a:off x="4498975" y="21053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E83DE658-6374-3735-F399-D5F2B19876D8}"/>
                </a:ext>
              </a:extLst>
            </p:cNvPr>
            <p:cNvSpPr/>
            <p:nvPr/>
          </p:nvSpPr>
          <p:spPr>
            <a:xfrm>
              <a:off x="4493920" y="21093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031F3F1F-1A3C-BBCD-336B-259B8C3A4538}"/>
                </a:ext>
              </a:extLst>
            </p:cNvPr>
            <p:cNvSpPr/>
            <p:nvPr/>
          </p:nvSpPr>
          <p:spPr>
            <a:xfrm>
              <a:off x="4488853" y="21130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EC727DE2-AD2F-4A7E-6F98-129845F85C3D}"/>
                </a:ext>
              </a:extLst>
            </p:cNvPr>
            <p:cNvSpPr/>
            <p:nvPr/>
          </p:nvSpPr>
          <p:spPr>
            <a:xfrm>
              <a:off x="4483798" y="21166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EED39F1C-5A09-17E8-858D-535DDACD009E}"/>
                </a:ext>
              </a:extLst>
            </p:cNvPr>
            <p:cNvSpPr/>
            <p:nvPr/>
          </p:nvSpPr>
          <p:spPr>
            <a:xfrm>
              <a:off x="4478731" y="211996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DB31FA54-C77F-6698-95D0-26612E69B87F}"/>
                </a:ext>
              </a:extLst>
            </p:cNvPr>
            <p:cNvSpPr/>
            <p:nvPr/>
          </p:nvSpPr>
          <p:spPr>
            <a:xfrm>
              <a:off x="4473676" y="212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8411F176-2E4F-6230-E60E-4A66DE1A580D}"/>
                </a:ext>
              </a:extLst>
            </p:cNvPr>
            <p:cNvSpPr/>
            <p:nvPr/>
          </p:nvSpPr>
          <p:spPr>
            <a:xfrm>
              <a:off x="4468609" y="21260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47A795EC-AC7D-B116-C8EC-6D43E13DC650}"/>
                </a:ext>
              </a:extLst>
            </p:cNvPr>
            <p:cNvSpPr/>
            <p:nvPr/>
          </p:nvSpPr>
          <p:spPr>
            <a:xfrm>
              <a:off x="4463554" y="21287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AE0E97B4-F99D-6383-9F3D-4AA945E49ACC}"/>
                </a:ext>
              </a:extLst>
            </p:cNvPr>
            <p:cNvSpPr/>
            <p:nvPr/>
          </p:nvSpPr>
          <p:spPr>
            <a:xfrm>
              <a:off x="4458487" y="21312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3A1B5A2A-D298-5316-E338-E76E5166287A}"/>
                </a:ext>
              </a:extLst>
            </p:cNvPr>
            <p:cNvSpPr/>
            <p:nvPr/>
          </p:nvSpPr>
          <p:spPr>
            <a:xfrm>
              <a:off x="4453432" y="21336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431BBB34-5D4C-32A5-CD82-4F037FFCC113}"/>
                </a:ext>
              </a:extLst>
            </p:cNvPr>
            <p:cNvSpPr/>
            <p:nvPr/>
          </p:nvSpPr>
          <p:spPr>
            <a:xfrm>
              <a:off x="4448365" y="213574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101D7C5E-6A1D-9B8F-87F8-C1E35F5D2CEF}"/>
                </a:ext>
              </a:extLst>
            </p:cNvPr>
            <p:cNvSpPr/>
            <p:nvPr/>
          </p:nvSpPr>
          <p:spPr>
            <a:xfrm>
              <a:off x="4443310" y="213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7" name="object 27">
              <a:extLst>
                <a:ext uri="{FF2B5EF4-FFF2-40B4-BE49-F238E27FC236}">
                  <a16:creationId xmlns:a16="http://schemas.microsoft.com/office/drawing/2014/main" id="{A63FE70B-3312-5EA7-9FCE-6866AA224CF3}"/>
                </a:ext>
              </a:extLst>
            </p:cNvPr>
            <p:cNvSpPr/>
            <p:nvPr/>
          </p:nvSpPr>
          <p:spPr>
            <a:xfrm>
              <a:off x="4438243" y="21393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8" name="object 28">
              <a:extLst>
                <a:ext uri="{FF2B5EF4-FFF2-40B4-BE49-F238E27FC236}">
                  <a16:creationId xmlns:a16="http://schemas.microsoft.com/office/drawing/2014/main" id="{83475FC7-9E5E-6238-4CAE-D8B5B31B1347}"/>
                </a:ext>
              </a:extLst>
            </p:cNvPr>
            <p:cNvSpPr/>
            <p:nvPr/>
          </p:nvSpPr>
          <p:spPr>
            <a:xfrm>
              <a:off x="4433188" y="214091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9" name="object 29">
              <a:extLst>
                <a:ext uri="{FF2B5EF4-FFF2-40B4-BE49-F238E27FC236}">
                  <a16:creationId xmlns:a16="http://schemas.microsoft.com/office/drawing/2014/main" id="{6B86F318-B2C4-B599-0510-DDF7939BFFEF}"/>
                </a:ext>
              </a:extLst>
            </p:cNvPr>
            <p:cNvSpPr/>
            <p:nvPr/>
          </p:nvSpPr>
          <p:spPr>
            <a:xfrm>
              <a:off x="4428121" y="214222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0" name="object 30">
              <a:extLst>
                <a:ext uri="{FF2B5EF4-FFF2-40B4-BE49-F238E27FC236}">
                  <a16:creationId xmlns:a16="http://schemas.microsoft.com/office/drawing/2014/main" id="{0CE98DB6-F2EB-20F0-657F-07F69C1DF9F1}"/>
                </a:ext>
              </a:extLst>
            </p:cNvPr>
            <p:cNvSpPr/>
            <p:nvPr/>
          </p:nvSpPr>
          <p:spPr>
            <a:xfrm>
              <a:off x="4423067" y="2143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1" name="object 31">
              <a:extLst>
                <a:ext uri="{FF2B5EF4-FFF2-40B4-BE49-F238E27FC236}">
                  <a16:creationId xmlns:a16="http://schemas.microsoft.com/office/drawing/2014/main" id="{CD9B2B99-4C53-E78C-F7A6-B23AA56FD0C3}"/>
                </a:ext>
              </a:extLst>
            </p:cNvPr>
            <p:cNvSpPr/>
            <p:nvPr/>
          </p:nvSpPr>
          <p:spPr>
            <a:xfrm>
              <a:off x="4417999" y="2144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2" name="object 32">
              <a:extLst>
                <a:ext uri="{FF2B5EF4-FFF2-40B4-BE49-F238E27FC236}">
                  <a16:creationId xmlns:a16="http://schemas.microsoft.com/office/drawing/2014/main" id="{C828D9F4-79E0-4C79-0021-3F65DF2F8A71}"/>
                </a:ext>
              </a:extLst>
            </p:cNvPr>
            <p:cNvSpPr/>
            <p:nvPr/>
          </p:nvSpPr>
          <p:spPr>
            <a:xfrm>
              <a:off x="4412945" y="21449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3" name="object 33">
              <a:extLst>
                <a:ext uri="{FF2B5EF4-FFF2-40B4-BE49-F238E27FC236}">
                  <a16:creationId xmlns:a16="http://schemas.microsoft.com/office/drawing/2014/main" id="{CC81AB96-6313-F4C5-5AE6-B8FD499CFB84}"/>
                </a:ext>
              </a:extLst>
            </p:cNvPr>
            <p:cNvSpPr/>
            <p:nvPr/>
          </p:nvSpPr>
          <p:spPr>
            <a:xfrm>
              <a:off x="4407877" y="21454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4" name="object 34">
              <a:extLst>
                <a:ext uri="{FF2B5EF4-FFF2-40B4-BE49-F238E27FC236}">
                  <a16:creationId xmlns:a16="http://schemas.microsoft.com/office/drawing/2014/main" id="{74966FFF-D098-2E69-2424-916B0FDBE74A}"/>
                </a:ext>
              </a:extLst>
            </p:cNvPr>
            <p:cNvSpPr/>
            <p:nvPr/>
          </p:nvSpPr>
          <p:spPr>
            <a:xfrm>
              <a:off x="4402823" y="21457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5" name="object 35">
              <a:extLst>
                <a:ext uri="{FF2B5EF4-FFF2-40B4-BE49-F238E27FC236}">
                  <a16:creationId xmlns:a16="http://schemas.microsoft.com/office/drawing/2014/main" id="{A95B8EC6-9D60-3E30-ED2B-1EC9A13BB4DC}"/>
                </a:ext>
              </a:extLst>
            </p:cNvPr>
            <p:cNvSpPr/>
            <p:nvPr/>
          </p:nvSpPr>
          <p:spPr>
            <a:xfrm>
              <a:off x="4397755" y="214586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6" name="object 36">
              <a:extLst>
                <a:ext uri="{FF2B5EF4-FFF2-40B4-BE49-F238E27FC236}">
                  <a16:creationId xmlns:a16="http://schemas.microsoft.com/office/drawing/2014/main" id="{B6C6B841-5261-2712-B520-792C910D7E78}"/>
                </a:ext>
              </a:extLst>
            </p:cNvPr>
            <p:cNvSpPr/>
            <p:nvPr/>
          </p:nvSpPr>
          <p:spPr>
            <a:xfrm>
              <a:off x="4392701" y="21457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C896DEC8-BB12-A6B5-A6D8-AA3E4CEEDDB9}"/>
                </a:ext>
              </a:extLst>
            </p:cNvPr>
            <p:cNvSpPr/>
            <p:nvPr/>
          </p:nvSpPr>
          <p:spPr>
            <a:xfrm>
              <a:off x="4387634" y="21454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8" name="object 38">
              <a:extLst>
                <a:ext uri="{FF2B5EF4-FFF2-40B4-BE49-F238E27FC236}">
                  <a16:creationId xmlns:a16="http://schemas.microsoft.com/office/drawing/2014/main" id="{797BF98B-6E95-6033-3089-959B744A87F7}"/>
                </a:ext>
              </a:extLst>
            </p:cNvPr>
            <p:cNvSpPr/>
            <p:nvPr/>
          </p:nvSpPr>
          <p:spPr>
            <a:xfrm>
              <a:off x="4382579" y="21449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9" name="object 39">
              <a:extLst>
                <a:ext uri="{FF2B5EF4-FFF2-40B4-BE49-F238E27FC236}">
                  <a16:creationId xmlns:a16="http://schemas.microsoft.com/office/drawing/2014/main" id="{464BC366-0D2A-EE3E-D5E8-0A9A6CB95DD3}"/>
                </a:ext>
              </a:extLst>
            </p:cNvPr>
            <p:cNvSpPr/>
            <p:nvPr/>
          </p:nvSpPr>
          <p:spPr>
            <a:xfrm>
              <a:off x="4377512" y="2144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0" name="object 40">
              <a:extLst>
                <a:ext uri="{FF2B5EF4-FFF2-40B4-BE49-F238E27FC236}">
                  <a16:creationId xmlns:a16="http://schemas.microsoft.com/office/drawing/2014/main" id="{5DEDD11E-6CA2-ECDB-A697-879C7F0A6A70}"/>
                </a:ext>
              </a:extLst>
            </p:cNvPr>
            <p:cNvSpPr/>
            <p:nvPr/>
          </p:nvSpPr>
          <p:spPr>
            <a:xfrm>
              <a:off x="4372457" y="2143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1" name="object 41">
              <a:extLst>
                <a:ext uri="{FF2B5EF4-FFF2-40B4-BE49-F238E27FC236}">
                  <a16:creationId xmlns:a16="http://schemas.microsoft.com/office/drawing/2014/main" id="{77399CBA-A4FA-471E-18E6-BA6D198D851B}"/>
                </a:ext>
              </a:extLst>
            </p:cNvPr>
            <p:cNvSpPr/>
            <p:nvPr/>
          </p:nvSpPr>
          <p:spPr>
            <a:xfrm>
              <a:off x="4367390" y="214222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2" name="object 42">
              <a:extLst>
                <a:ext uri="{FF2B5EF4-FFF2-40B4-BE49-F238E27FC236}">
                  <a16:creationId xmlns:a16="http://schemas.microsoft.com/office/drawing/2014/main" id="{A4873C10-E3BF-D433-B707-A6AAF6E93B35}"/>
                </a:ext>
              </a:extLst>
            </p:cNvPr>
            <p:cNvSpPr/>
            <p:nvPr/>
          </p:nvSpPr>
          <p:spPr>
            <a:xfrm>
              <a:off x="4362335" y="214091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3" name="object 43">
              <a:extLst>
                <a:ext uri="{FF2B5EF4-FFF2-40B4-BE49-F238E27FC236}">
                  <a16:creationId xmlns:a16="http://schemas.microsoft.com/office/drawing/2014/main" id="{30AB711F-9A46-6CDF-9040-97646AFF1E7B}"/>
                </a:ext>
              </a:extLst>
            </p:cNvPr>
            <p:cNvSpPr/>
            <p:nvPr/>
          </p:nvSpPr>
          <p:spPr>
            <a:xfrm>
              <a:off x="4357268" y="21393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4" name="object 44">
              <a:extLst>
                <a:ext uri="{FF2B5EF4-FFF2-40B4-BE49-F238E27FC236}">
                  <a16:creationId xmlns:a16="http://schemas.microsoft.com/office/drawing/2014/main" id="{EC0FD029-31E6-B2DA-FD45-96671BC82EDE}"/>
                </a:ext>
              </a:extLst>
            </p:cNvPr>
            <p:cNvSpPr/>
            <p:nvPr/>
          </p:nvSpPr>
          <p:spPr>
            <a:xfrm>
              <a:off x="4352213" y="213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5" name="object 45">
              <a:extLst>
                <a:ext uri="{FF2B5EF4-FFF2-40B4-BE49-F238E27FC236}">
                  <a16:creationId xmlns:a16="http://schemas.microsoft.com/office/drawing/2014/main" id="{37EDD9FB-646C-8302-2A47-91F9630CFE86}"/>
                </a:ext>
              </a:extLst>
            </p:cNvPr>
            <p:cNvSpPr/>
            <p:nvPr/>
          </p:nvSpPr>
          <p:spPr>
            <a:xfrm>
              <a:off x="4347146" y="213574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6" name="object 46">
              <a:extLst>
                <a:ext uri="{FF2B5EF4-FFF2-40B4-BE49-F238E27FC236}">
                  <a16:creationId xmlns:a16="http://schemas.microsoft.com/office/drawing/2014/main" id="{2DCAEC41-B294-7E65-78C0-06CA659532CB}"/>
                </a:ext>
              </a:extLst>
            </p:cNvPr>
            <p:cNvSpPr/>
            <p:nvPr/>
          </p:nvSpPr>
          <p:spPr>
            <a:xfrm>
              <a:off x="4342091" y="21336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7" name="object 47">
              <a:extLst>
                <a:ext uri="{FF2B5EF4-FFF2-40B4-BE49-F238E27FC236}">
                  <a16:creationId xmlns:a16="http://schemas.microsoft.com/office/drawing/2014/main" id="{FB3F2437-A306-4BDD-E8ED-4B0796BC3C89}"/>
                </a:ext>
              </a:extLst>
            </p:cNvPr>
            <p:cNvSpPr/>
            <p:nvPr/>
          </p:nvSpPr>
          <p:spPr>
            <a:xfrm>
              <a:off x="4337024" y="21312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8" name="object 48">
              <a:extLst>
                <a:ext uri="{FF2B5EF4-FFF2-40B4-BE49-F238E27FC236}">
                  <a16:creationId xmlns:a16="http://schemas.microsoft.com/office/drawing/2014/main" id="{1A0DBB1C-F66A-65D9-B9B1-4580ED2AB23C}"/>
                </a:ext>
              </a:extLst>
            </p:cNvPr>
            <p:cNvSpPr/>
            <p:nvPr/>
          </p:nvSpPr>
          <p:spPr>
            <a:xfrm>
              <a:off x="4331969" y="21287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9" name="object 49">
              <a:extLst>
                <a:ext uri="{FF2B5EF4-FFF2-40B4-BE49-F238E27FC236}">
                  <a16:creationId xmlns:a16="http://schemas.microsoft.com/office/drawing/2014/main" id="{69BFF056-1A02-C859-A70A-8E7EA636BB73}"/>
                </a:ext>
              </a:extLst>
            </p:cNvPr>
            <p:cNvSpPr/>
            <p:nvPr/>
          </p:nvSpPr>
          <p:spPr>
            <a:xfrm>
              <a:off x="4326902" y="21260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AA901B33-23CC-0779-9F29-143B730F170E}"/>
                </a:ext>
              </a:extLst>
            </p:cNvPr>
            <p:cNvSpPr/>
            <p:nvPr/>
          </p:nvSpPr>
          <p:spPr>
            <a:xfrm>
              <a:off x="4321848" y="212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1" name="object 51">
              <a:extLst>
                <a:ext uri="{FF2B5EF4-FFF2-40B4-BE49-F238E27FC236}">
                  <a16:creationId xmlns:a16="http://schemas.microsoft.com/office/drawing/2014/main" id="{084CDC43-DAB2-C5EF-F8FF-2408F9D4D9FC}"/>
                </a:ext>
              </a:extLst>
            </p:cNvPr>
            <p:cNvSpPr/>
            <p:nvPr/>
          </p:nvSpPr>
          <p:spPr>
            <a:xfrm>
              <a:off x="4316780" y="211996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2" name="object 52">
              <a:extLst>
                <a:ext uri="{FF2B5EF4-FFF2-40B4-BE49-F238E27FC236}">
                  <a16:creationId xmlns:a16="http://schemas.microsoft.com/office/drawing/2014/main" id="{7374B562-CF2F-2757-42E6-ADF2B569739F}"/>
                </a:ext>
              </a:extLst>
            </p:cNvPr>
            <p:cNvSpPr/>
            <p:nvPr/>
          </p:nvSpPr>
          <p:spPr>
            <a:xfrm>
              <a:off x="4311726" y="21166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3" name="object 53">
              <a:extLst>
                <a:ext uri="{FF2B5EF4-FFF2-40B4-BE49-F238E27FC236}">
                  <a16:creationId xmlns:a16="http://schemas.microsoft.com/office/drawing/2014/main" id="{5A137411-C23C-D80A-F5DA-9D66BA108528}"/>
                </a:ext>
              </a:extLst>
            </p:cNvPr>
            <p:cNvSpPr/>
            <p:nvPr/>
          </p:nvSpPr>
          <p:spPr>
            <a:xfrm>
              <a:off x="4306658" y="21130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4" name="object 54">
              <a:extLst>
                <a:ext uri="{FF2B5EF4-FFF2-40B4-BE49-F238E27FC236}">
                  <a16:creationId xmlns:a16="http://schemas.microsoft.com/office/drawing/2014/main" id="{99F92B11-DF92-9836-2500-5073CCB48A28}"/>
                </a:ext>
              </a:extLst>
            </p:cNvPr>
            <p:cNvSpPr/>
            <p:nvPr/>
          </p:nvSpPr>
          <p:spPr>
            <a:xfrm>
              <a:off x="4301604" y="21093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5" name="object 55">
              <a:extLst>
                <a:ext uri="{FF2B5EF4-FFF2-40B4-BE49-F238E27FC236}">
                  <a16:creationId xmlns:a16="http://schemas.microsoft.com/office/drawing/2014/main" id="{1523191A-5DF9-239E-5BFB-52FC13268448}"/>
                </a:ext>
              </a:extLst>
            </p:cNvPr>
            <p:cNvSpPr/>
            <p:nvPr/>
          </p:nvSpPr>
          <p:spPr>
            <a:xfrm>
              <a:off x="4296536" y="21053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6" name="object 56">
              <a:extLst>
                <a:ext uri="{FF2B5EF4-FFF2-40B4-BE49-F238E27FC236}">
                  <a16:creationId xmlns:a16="http://schemas.microsoft.com/office/drawing/2014/main" id="{B04FB93A-38F5-557C-2710-3B85A8E5BA66}"/>
                </a:ext>
              </a:extLst>
            </p:cNvPr>
            <p:cNvSpPr/>
            <p:nvPr/>
          </p:nvSpPr>
          <p:spPr>
            <a:xfrm>
              <a:off x="4291469" y="21014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7" name="object 57">
              <a:extLst>
                <a:ext uri="{FF2B5EF4-FFF2-40B4-BE49-F238E27FC236}">
                  <a16:creationId xmlns:a16="http://schemas.microsoft.com/office/drawing/2014/main" id="{6675FB10-E900-2522-27F7-70B388D2CAC6}"/>
                </a:ext>
              </a:extLst>
            </p:cNvPr>
            <p:cNvSpPr/>
            <p:nvPr/>
          </p:nvSpPr>
          <p:spPr>
            <a:xfrm>
              <a:off x="4286415" y="20976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8" name="object 58">
              <a:extLst>
                <a:ext uri="{FF2B5EF4-FFF2-40B4-BE49-F238E27FC236}">
                  <a16:creationId xmlns:a16="http://schemas.microsoft.com/office/drawing/2014/main" id="{BE3E2861-C0E0-FA0A-BEEE-860B47ED6123}"/>
                </a:ext>
              </a:extLst>
            </p:cNvPr>
            <p:cNvSpPr/>
            <p:nvPr/>
          </p:nvSpPr>
          <p:spPr>
            <a:xfrm>
              <a:off x="4281347" y="20941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9" name="object 59">
              <a:extLst>
                <a:ext uri="{FF2B5EF4-FFF2-40B4-BE49-F238E27FC236}">
                  <a16:creationId xmlns:a16="http://schemas.microsoft.com/office/drawing/2014/main" id="{285C054D-4A78-367F-2FCF-0BAD9B3760BB}"/>
                </a:ext>
              </a:extLst>
            </p:cNvPr>
            <p:cNvSpPr/>
            <p:nvPr/>
          </p:nvSpPr>
          <p:spPr>
            <a:xfrm>
              <a:off x="4276293" y="209080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0" name="object 60">
              <a:extLst>
                <a:ext uri="{FF2B5EF4-FFF2-40B4-BE49-F238E27FC236}">
                  <a16:creationId xmlns:a16="http://schemas.microsoft.com/office/drawing/2014/main" id="{F2AD6ACA-90E1-F42B-E22F-DF317B2A602F}"/>
                </a:ext>
              </a:extLst>
            </p:cNvPr>
            <p:cNvSpPr/>
            <p:nvPr/>
          </p:nvSpPr>
          <p:spPr>
            <a:xfrm>
              <a:off x="4271225" y="208766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1" name="object 61">
              <a:extLst>
                <a:ext uri="{FF2B5EF4-FFF2-40B4-BE49-F238E27FC236}">
                  <a16:creationId xmlns:a16="http://schemas.microsoft.com/office/drawing/2014/main" id="{66B05689-581B-43BF-8300-2251DFD59209}"/>
                </a:ext>
              </a:extLst>
            </p:cNvPr>
            <p:cNvSpPr/>
            <p:nvPr/>
          </p:nvSpPr>
          <p:spPr>
            <a:xfrm>
              <a:off x="4266171" y="20847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2" name="object 62">
              <a:extLst>
                <a:ext uri="{FF2B5EF4-FFF2-40B4-BE49-F238E27FC236}">
                  <a16:creationId xmlns:a16="http://schemas.microsoft.com/office/drawing/2014/main" id="{1D567FE9-6C79-D81B-3046-0FF42329C559}"/>
                </a:ext>
              </a:extLst>
            </p:cNvPr>
            <p:cNvSpPr/>
            <p:nvPr/>
          </p:nvSpPr>
          <p:spPr>
            <a:xfrm>
              <a:off x="4261103" y="2081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3" name="object 63">
              <a:extLst>
                <a:ext uri="{FF2B5EF4-FFF2-40B4-BE49-F238E27FC236}">
                  <a16:creationId xmlns:a16="http://schemas.microsoft.com/office/drawing/2014/main" id="{961E7EC2-D652-D688-98B7-777F2861A6A3}"/>
                </a:ext>
              </a:extLst>
            </p:cNvPr>
            <p:cNvSpPr/>
            <p:nvPr/>
          </p:nvSpPr>
          <p:spPr>
            <a:xfrm>
              <a:off x="4256049" y="2079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4" name="object 64">
              <a:extLst>
                <a:ext uri="{FF2B5EF4-FFF2-40B4-BE49-F238E27FC236}">
                  <a16:creationId xmlns:a16="http://schemas.microsoft.com/office/drawing/2014/main" id="{9600F798-102C-CD9A-D8A9-6F83CFE8B472}"/>
                </a:ext>
              </a:extLst>
            </p:cNvPr>
            <p:cNvSpPr/>
            <p:nvPr/>
          </p:nvSpPr>
          <p:spPr>
            <a:xfrm>
              <a:off x="4250982" y="20771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5" name="object 65">
              <a:extLst>
                <a:ext uri="{FF2B5EF4-FFF2-40B4-BE49-F238E27FC236}">
                  <a16:creationId xmlns:a16="http://schemas.microsoft.com/office/drawing/2014/main" id="{A5C0CAFD-7A78-DBB2-2EE9-46532C0720A6}"/>
                </a:ext>
              </a:extLst>
            </p:cNvPr>
            <p:cNvSpPr/>
            <p:nvPr/>
          </p:nvSpPr>
          <p:spPr>
            <a:xfrm>
              <a:off x="4245927" y="20750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6" name="object 66">
              <a:extLst>
                <a:ext uri="{FF2B5EF4-FFF2-40B4-BE49-F238E27FC236}">
                  <a16:creationId xmlns:a16="http://schemas.microsoft.com/office/drawing/2014/main" id="{5681D6CE-8372-E91C-7DBF-F0A2741EF2FE}"/>
                </a:ext>
              </a:extLst>
            </p:cNvPr>
            <p:cNvSpPr/>
            <p:nvPr/>
          </p:nvSpPr>
          <p:spPr>
            <a:xfrm>
              <a:off x="4240860" y="207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7" name="object 67">
              <a:extLst>
                <a:ext uri="{FF2B5EF4-FFF2-40B4-BE49-F238E27FC236}">
                  <a16:creationId xmlns:a16="http://schemas.microsoft.com/office/drawing/2014/main" id="{8124B36B-F0C4-26FB-6310-C2B95E8D1DF4}"/>
                </a:ext>
              </a:extLst>
            </p:cNvPr>
            <p:cNvSpPr/>
            <p:nvPr/>
          </p:nvSpPr>
          <p:spPr>
            <a:xfrm>
              <a:off x="4235805" y="20713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8" name="object 68">
              <a:extLst>
                <a:ext uri="{FF2B5EF4-FFF2-40B4-BE49-F238E27FC236}">
                  <a16:creationId xmlns:a16="http://schemas.microsoft.com/office/drawing/2014/main" id="{944ABF49-D655-E67E-BFE0-A24F681D1F62}"/>
                </a:ext>
              </a:extLst>
            </p:cNvPr>
            <p:cNvSpPr/>
            <p:nvPr/>
          </p:nvSpPr>
          <p:spPr>
            <a:xfrm>
              <a:off x="4230738" y="206985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9" name="object 69">
              <a:extLst>
                <a:ext uri="{FF2B5EF4-FFF2-40B4-BE49-F238E27FC236}">
                  <a16:creationId xmlns:a16="http://schemas.microsoft.com/office/drawing/2014/main" id="{29C69F55-8166-C969-816C-6D281978FD62}"/>
                </a:ext>
              </a:extLst>
            </p:cNvPr>
            <p:cNvSpPr/>
            <p:nvPr/>
          </p:nvSpPr>
          <p:spPr>
            <a:xfrm>
              <a:off x="4225683" y="20685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0" name="object 70">
              <a:extLst>
                <a:ext uri="{FF2B5EF4-FFF2-40B4-BE49-F238E27FC236}">
                  <a16:creationId xmlns:a16="http://schemas.microsoft.com/office/drawing/2014/main" id="{78CCC4E2-234E-E2E8-314D-018FA5F5C7CD}"/>
                </a:ext>
              </a:extLst>
            </p:cNvPr>
            <p:cNvSpPr/>
            <p:nvPr/>
          </p:nvSpPr>
          <p:spPr>
            <a:xfrm>
              <a:off x="4220616" y="20674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1" name="object 71">
              <a:extLst>
                <a:ext uri="{FF2B5EF4-FFF2-40B4-BE49-F238E27FC236}">
                  <a16:creationId xmlns:a16="http://schemas.microsoft.com/office/drawing/2014/main" id="{94D8B983-CEE3-7DB9-7750-02B1A908B7CC}"/>
                </a:ext>
              </a:extLst>
            </p:cNvPr>
            <p:cNvSpPr/>
            <p:nvPr/>
          </p:nvSpPr>
          <p:spPr>
            <a:xfrm>
              <a:off x="4215561" y="206651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2" name="object 72">
              <a:extLst>
                <a:ext uri="{FF2B5EF4-FFF2-40B4-BE49-F238E27FC236}">
                  <a16:creationId xmlns:a16="http://schemas.microsoft.com/office/drawing/2014/main" id="{285C6A43-DD95-4965-1E7B-D363B76CF9E9}"/>
                </a:ext>
              </a:extLst>
            </p:cNvPr>
            <p:cNvSpPr/>
            <p:nvPr/>
          </p:nvSpPr>
          <p:spPr>
            <a:xfrm>
              <a:off x="4210494" y="206580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3" name="object 73">
              <a:extLst>
                <a:ext uri="{FF2B5EF4-FFF2-40B4-BE49-F238E27FC236}">
                  <a16:creationId xmlns:a16="http://schemas.microsoft.com/office/drawing/2014/main" id="{0352F917-7542-2443-2DEE-B4884321FBCF}"/>
                </a:ext>
              </a:extLst>
            </p:cNvPr>
            <p:cNvSpPr/>
            <p:nvPr/>
          </p:nvSpPr>
          <p:spPr>
            <a:xfrm>
              <a:off x="4205439" y="20652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4" name="object 74">
              <a:extLst>
                <a:ext uri="{FF2B5EF4-FFF2-40B4-BE49-F238E27FC236}">
                  <a16:creationId xmlns:a16="http://schemas.microsoft.com/office/drawing/2014/main" id="{BF18CC78-8688-3F19-A473-5036CB9B1611}"/>
                </a:ext>
              </a:extLst>
            </p:cNvPr>
            <p:cNvSpPr/>
            <p:nvPr/>
          </p:nvSpPr>
          <p:spPr>
            <a:xfrm>
              <a:off x="4200372" y="20649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5" name="object 75">
              <a:extLst>
                <a:ext uri="{FF2B5EF4-FFF2-40B4-BE49-F238E27FC236}">
                  <a16:creationId xmlns:a16="http://schemas.microsoft.com/office/drawing/2014/main" id="{7DDC07A1-84F5-F5B4-EFFC-A41D4861C2D7}"/>
                </a:ext>
              </a:extLst>
            </p:cNvPr>
            <p:cNvSpPr/>
            <p:nvPr/>
          </p:nvSpPr>
          <p:spPr>
            <a:xfrm>
              <a:off x="4195317" y="20648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6" name="object 76">
              <a:extLst>
                <a:ext uri="{FF2B5EF4-FFF2-40B4-BE49-F238E27FC236}">
                  <a16:creationId xmlns:a16="http://schemas.microsoft.com/office/drawing/2014/main" id="{99B2B759-8DEA-B32F-42BA-20E6C324F8C7}"/>
                </a:ext>
              </a:extLst>
            </p:cNvPr>
            <p:cNvSpPr/>
            <p:nvPr/>
          </p:nvSpPr>
          <p:spPr>
            <a:xfrm>
              <a:off x="4190250" y="20649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7" name="object 77">
              <a:extLst>
                <a:ext uri="{FF2B5EF4-FFF2-40B4-BE49-F238E27FC236}">
                  <a16:creationId xmlns:a16="http://schemas.microsoft.com/office/drawing/2014/main" id="{D3444CE5-3F80-409C-95A6-982777E249DE}"/>
                </a:ext>
              </a:extLst>
            </p:cNvPr>
            <p:cNvSpPr/>
            <p:nvPr/>
          </p:nvSpPr>
          <p:spPr>
            <a:xfrm>
              <a:off x="4185196" y="20652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8" name="object 78">
              <a:extLst>
                <a:ext uri="{FF2B5EF4-FFF2-40B4-BE49-F238E27FC236}">
                  <a16:creationId xmlns:a16="http://schemas.microsoft.com/office/drawing/2014/main" id="{70ABF0E8-985E-B27C-5EBD-3033F2D43C13}"/>
                </a:ext>
              </a:extLst>
            </p:cNvPr>
            <p:cNvSpPr/>
            <p:nvPr/>
          </p:nvSpPr>
          <p:spPr>
            <a:xfrm>
              <a:off x="4180128" y="206580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9" name="object 79">
              <a:extLst>
                <a:ext uri="{FF2B5EF4-FFF2-40B4-BE49-F238E27FC236}">
                  <a16:creationId xmlns:a16="http://schemas.microsoft.com/office/drawing/2014/main" id="{87067B71-E9BE-E2A3-7BE7-DE1F63C97512}"/>
                </a:ext>
              </a:extLst>
            </p:cNvPr>
            <p:cNvSpPr/>
            <p:nvPr/>
          </p:nvSpPr>
          <p:spPr>
            <a:xfrm>
              <a:off x="4175074" y="206650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0" name="object 80">
              <a:extLst>
                <a:ext uri="{FF2B5EF4-FFF2-40B4-BE49-F238E27FC236}">
                  <a16:creationId xmlns:a16="http://schemas.microsoft.com/office/drawing/2014/main" id="{00C64BCE-68E5-2BB2-3BDD-EC857969F6FF}"/>
                </a:ext>
              </a:extLst>
            </p:cNvPr>
            <p:cNvSpPr/>
            <p:nvPr/>
          </p:nvSpPr>
          <p:spPr>
            <a:xfrm>
              <a:off x="4170006" y="20674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1" name="object 81">
              <a:extLst>
                <a:ext uri="{FF2B5EF4-FFF2-40B4-BE49-F238E27FC236}">
                  <a16:creationId xmlns:a16="http://schemas.microsoft.com/office/drawing/2014/main" id="{6324FF83-7858-3243-0887-72AA5BE0E0EF}"/>
                </a:ext>
              </a:extLst>
            </p:cNvPr>
            <p:cNvSpPr/>
            <p:nvPr/>
          </p:nvSpPr>
          <p:spPr>
            <a:xfrm>
              <a:off x="4164952" y="20685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2" name="object 82">
              <a:extLst>
                <a:ext uri="{FF2B5EF4-FFF2-40B4-BE49-F238E27FC236}">
                  <a16:creationId xmlns:a16="http://schemas.microsoft.com/office/drawing/2014/main" id="{94BAD656-F7CA-0C37-54E0-2F8B6354F92E}"/>
                </a:ext>
              </a:extLst>
            </p:cNvPr>
            <p:cNvSpPr/>
            <p:nvPr/>
          </p:nvSpPr>
          <p:spPr>
            <a:xfrm>
              <a:off x="4159884" y="206985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3" name="object 83">
              <a:extLst>
                <a:ext uri="{FF2B5EF4-FFF2-40B4-BE49-F238E27FC236}">
                  <a16:creationId xmlns:a16="http://schemas.microsoft.com/office/drawing/2014/main" id="{E42E5A59-B849-0115-95A3-C939DD79E66C}"/>
                </a:ext>
              </a:extLst>
            </p:cNvPr>
            <p:cNvSpPr/>
            <p:nvPr/>
          </p:nvSpPr>
          <p:spPr>
            <a:xfrm>
              <a:off x="4154830" y="20713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4" name="object 84">
              <a:extLst>
                <a:ext uri="{FF2B5EF4-FFF2-40B4-BE49-F238E27FC236}">
                  <a16:creationId xmlns:a16="http://schemas.microsoft.com/office/drawing/2014/main" id="{85357E98-EDE2-398C-2D63-1FA9F62759BC}"/>
                </a:ext>
              </a:extLst>
            </p:cNvPr>
            <p:cNvSpPr/>
            <p:nvPr/>
          </p:nvSpPr>
          <p:spPr>
            <a:xfrm>
              <a:off x="4149763" y="207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5" name="object 85">
              <a:extLst>
                <a:ext uri="{FF2B5EF4-FFF2-40B4-BE49-F238E27FC236}">
                  <a16:creationId xmlns:a16="http://schemas.microsoft.com/office/drawing/2014/main" id="{1428407A-7171-7350-1CBF-33ED7B336E5B}"/>
                </a:ext>
              </a:extLst>
            </p:cNvPr>
            <p:cNvSpPr/>
            <p:nvPr/>
          </p:nvSpPr>
          <p:spPr>
            <a:xfrm>
              <a:off x="4144708" y="20750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6" name="object 86">
              <a:extLst>
                <a:ext uri="{FF2B5EF4-FFF2-40B4-BE49-F238E27FC236}">
                  <a16:creationId xmlns:a16="http://schemas.microsoft.com/office/drawing/2014/main" id="{BF9B6FEE-5B77-C9A4-D7C9-50EA06408B8F}"/>
                </a:ext>
              </a:extLst>
            </p:cNvPr>
            <p:cNvSpPr/>
            <p:nvPr/>
          </p:nvSpPr>
          <p:spPr>
            <a:xfrm>
              <a:off x="4139641" y="20771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7" name="object 87">
              <a:extLst>
                <a:ext uri="{FF2B5EF4-FFF2-40B4-BE49-F238E27FC236}">
                  <a16:creationId xmlns:a16="http://schemas.microsoft.com/office/drawing/2014/main" id="{B31D16CC-BBEB-EA94-D708-8E1F613BE612}"/>
                </a:ext>
              </a:extLst>
            </p:cNvPr>
            <p:cNvSpPr/>
            <p:nvPr/>
          </p:nvSpPr>
          <p:spPr>
            <a:xfrm>
              <a:off x="4134586" y="2079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8" name="object 88">
              <a:extLst>
                <a:ext uri="{FF2B5EF4-FFF2-40B4-BE49-F238E27FC236}">
                  <a16:creationId xmlns:a16="http://schemas.microsoft.com/office/drawing/2014/main" id="{1D5C30C9-BCF7-FAB0-7EC3-C678898F650C}"/>
                </a:ext>
              </a:extLst>
            </p:cNvPr>
            <p:cNvSpPr/>
            <p:nvPr/>
          </p:nvSpPr>
          <p:spPr>
            <a:xfrm>
              <a:off x="4129519" y="2081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9" name="object 89">
              <a:extLst>
                <a:ext uri="{FF2B5EF4-FFF2-40B4-BE49-F238E27FC236}">
                  <a16:creationId xmlns:a16="http://schemas.microsoft.com/office/drawing/2014/main" id="{CC59018F-B7A6-369F-7ED1-7C2E441BC884}"/>
                </a:ext>
              </a:extLst>
            </p:cNvPr>
            <p:cNvSpPr/>
            <p:nvPr/>
          </p:nvSpPr>
          <p:spPr>
            <a:xfrm>
              <a:off x="4124464" y="20847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0" name="object 90">
              <a:extLst>
                <a:ext uri="{FF2B5EF4-FFF2-40B4-BE49-F238E27FC236}">
                  <a16:creationId xmlns:a16="http://schemas.microsoft.com/office/drawing/2014/main" id="{5C7C14EB-62B0-A94E-8E09-C8A44A786961}"/>
                </a:ext>
              </a:extLst>
            </p:cNvPr>
            <p:cNvSpPr/>
            <p:nvPr/>
          </p:nvSpPr>
          <p:spPr>
            <a:xfrm>
              <a:off x="4119397" y="208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1" name="object 91">
              <a:extLst>
                <a:ext uri="{FF2B5EF4-FFF2-40B4-BE49-F238E27FC236}">
                  <a16:creationId xmlns:a16="http://schemas.microsoft.com/office/drawing/2014/main" id="{79456161-ED32-E025-29A1-7B22C0F5E9AA}"/>
                </a:ext>
              </a:extLst>
            </p:cNvPr>
            <p:cNvSpPr/>
            <p:nvPr/>
          </p:nvSpPr>
          <p:spPr>
            <a:xfrm>
              <a:off x="4114342" y="20908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2" name="object 92">
              <a:extLst>
                <a:ext uri="{FF2B5EF4-FFF2-40B4-BE49-F238E27FC236}">
                  <a16:creationId xmlns:a16="http://schemas.microsoft.com/office/drawing/2014/main" id="{1A22EF8C-F8D4-15D0-74F0-D3A84ADF3E4A}"/>
                </a:ext>
              </a:extLst>
            </p:cNvPr>
            <p:cNvSpPr/>
            <p:nvPr/>
          </p:nvSpPr>
          <p:spPr>
            <a:xfrm>
              <a:off x="4109275" y="2094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3" name="object 93">
              <a:extLst>
                <a:ext uri="{FF2B5EF4-FFF2-40B4-BE49-F238E27FC236}">
                  <a16:creationId xmlns:a16="http://schemas.microsoft.com/office/drawing/2014/main" id="{EAA52E35-82FC-11B0-C152-E823FDEBB678}"/>
                </a:ext>
              </a:extLst>
            </p:cNvPr>
            <p:cNvSpPr/>
            <p:nvPr/>
          </p:nvSpPr>
          <p:spPr>
            <a:xfrm>
              <a:off x="4104220" y="20976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4" name="object 94">
              <a:extLst>
                <a:ext uri="{FF2B5EF4-FFF2-40B4-BE49-F238E27FC236}">
                  <a16:creationId xmlns:a16="http://schemas.microsoft.com/office/drawing/2014/main" id="{CA027E60-7C9B-11F7-7988-AE54DDEBEE2F}"/>
                </a:ext>
              </a:extLst>
            </p:cNvPr>
            <p:cNvSpPr/>
            <p:nvPr/>
          </p:nvSpPr>
          <p:spPr>
            <a:xfrm>
              <a:off x="4099153" y="21014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5" name="object 95">
              <a:extLst>
                <a:ext uri="{FF2B5EF4-FFF2-40B4-BE49-F238E27FC236}">
                  <a16:creationId xmlns:a16="http://schemas.microsoft.com/office/drawing/2014/main" id="{D372B7F7-CD83-DCCF-A7E2-7475F93DE8CF}"/>
                </a:ext>
              </a:extLst>
            </p:cNvPr>
            <p:cNvSpPr/>
            <p:nvPr/>
          </p:nvSpPr>
          <p:spPr>
            <a:xfrm>
              <a:off x="4094098" y="21053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6" name="object 96">
              <a:extLst>
                <a:ext uri="{FF2B5EF4-FFF2-40B4-BE49-F238E27FC236}">
                  <a16:creationId xmlns:a16="http://schemas.microsoft.com/office/drawing/2014/main" id="{167A0D02-CD96-1EAF-D849-60FB82A08F3C}"/>
                </a:ext>
              </a:extLst>
            </p:cNvPr>
            <p:cNvSpPr/>
            <p:nvPr/>
          </p:nvSpPr>
          <p:spPr>
            <a:xfrm>
              <a:off x="4089031" y="21093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7" name="object 97">
              <a:extLst>
                <a:ext uri="{FF2B5EF4-FFF2-40B4-BE49-F238E27FC236}">
                  <a16:creationId xmlns:a16="http://schemas.microsoft.com/office/drawing/2014/main" id="{569E19B4-35E9-A075-32F0-146AB988806A}"/>
                </a:ext>
              </a:extLst>
            </p:cNvPr>
            <p:cNvSpPr/>
            <p:nvPr/>
          </p:nvSpPr>
          <p:spPr>
            <a:xfrm>
              <a:off x="4083964" y="21130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8" name="object 98">
              <a:extLst>
                <a:ext uri="{FF2B5EF4-FFF2-40B4-BE49-F238E27FC236}">
                  <a16:creationId xmlns:a16="http://schemas.microsoft.com/office/drawing/2014/main" id="{9BB46694-1776-9726-E645-C74E8A703908}"/>
                </a:ext>
              </a:extLst>
            </p:cNvPr>
            <p:cNvSpPr/>
            <p:nvPr/>
          </p:nvSpPr>
          <p:spPr>
            <a:xfrm>
              <a:off x="4078909" y="21166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9" name="object 99">
              <a:extLst>
                <a:ext uri="{FF2B5EF4-FFF2-40B4-BE49-F238E27FC236}">
                  <a16:creationId xmlns:a16="http://schemas.microsoft.com/office/drawing/2014/main" id="{D11B9BCE-5E73-1D69-F5F5-13FB3FF3F4A4}"/>
                </a:ext>
              </a:extLst>
            </p:cNvPr>
            <p:cNvSpPr/>
            <p:nvPr/>
          </p:nvSpPr>
          <p:spPr>
            <a:xfrm>
              <a:off x="4073842" y="211996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00" name="object 100">
              <a:extLst>
                <a:ext uri="{FF2B5EF4-FFF2-40B4-BE49-F238E27FC236}">
                  <a16:creationId xmlns:a16="http://schemas.microsoft.com/office/drawing/2014/main" id="{B63A1F0D-715B-3404-F660-EC8D5EA6009B}"/>
                </a:ext>
              </a:extLst>
            </p:cNvPr>
            <p:cNvSpPr/>
            <p:nvPr/>
          </p:nvSpPr>
          <p:spPr>
            <a:xfrm>
              <a:off x="4068787" y="212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01" name="object 101">
              <a:extLst>
                <a:ext uri="{FF2B5EF4-FFF2-40B4-BE49-F238E27FC236}">
                  <a16:creationId xmlns:a16="http://schemas.microsoft.com/office/drawing/2014/main" id="{56097CCC-60BF-3CA2-005A-7FCCC32E2768}"/>
                </a:ext>
              </a:extLst>
            </p:cNvPr>
            <p:cNvSpPr/>
            <p:nvPr/>
          </p:nvSpPr>
          <p:spPr>
            <a:xfrm>
              <a:off x="4063720" y="21260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02" name="object 102">
              <a:extLst>
                <a:ext uri="{FF2B5EF4-FFF2-40B4-BE49-F238E27FC236}">
                  <a16:creationId xmlns:a16="http://schemas.microsoft.com/office/drawing/2014/main" id="{B613BBF5-2318-A5E4-46CC-3B30201A99EE}"/>
                </a:ext>
              </a:extLst>
            </p:cNvPr>
            <p:cNvSpPr/>
            <p:nvPr/>
          </p:nvSpPr>
          <p:spPr>
            <a:xfrm>
              <a:off x="4058665" y="21287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03" name="object 103">
              <a:extLst>
                <a:ext uri="{FF2B5EF4-FFF2-40B4-BE49-F238E27FC236}">
                  <a16:creationId xmlns:a16="http://schemas.microsoft.com/office/drawing/2014/main" id="{C946F797-17EB-A9D9-8516-6B02808514F0}"/>
                </a:ext>
              </a:extLst>
            </p:cNvPr>
            <p:cNvSpPr/>
            <p:nvPr/>
          </p:nvSpPr>
          <p:spPr>
            <a:xfrm>
              <a:off x="4053598" y="21312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04" name="object 104">
              <a:extLst>
                <a:ext uri="{FF2B5EF4-FFF2-40B4-BE49-F238E27FC236}">
                  <a16:creationId xmlns:a16="http://schemas.microsoft.com/office/drawing/2014/main" id="{F12B0757-2393-C1F4-0594-6D274BF4931E}"/>
                </a:ext>
              </a:extLst>
            </p:cNvPr>
            <p:cNvSpPr/>
            <p:nvPr/>
          </p:nvSpPr>
          <p:spPr>
            <a:xfrm>
              <a:off x="4048544" y="21336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05" name="object 105">
              <a:extLst>
                <a:ext uri="{FF2B5EF4-FFF2-40B4-BE49-F238E27FC236}">
                  <a16:creationId xmlns:a16="http://schemas.microsoft.com/office/drawing/2014/main" id="{4FD4C164-64FB-9BC6-D09B-CC64D107D7DB}"/>
                </a:ext>
              </a:extLst>
            </p:cNvPr>
            <p:cNvSpPr/>
            <p:nvPr/>
          </p:nvSpPr>
          <p:spPr>
            <a:xfrm>
              <a:off x="4043476" y="213574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06" name="object 106">
              <a:extLst>
                <a:ext uri="{FF2B5EF4-FFF2-40B4-BE49-F238E27FC236}">
                  <a16:creationId xmlns:a16="http://schemas.microsoft.com/office/drawing/2014/main" id="{3E244A69-CEF8-2C02-C595-C6ECD5457761}"/>
                </a:ext>
              </a:extLst>
            </p:cNvPr>
            <p:cNvSpPr/>
            <p:nvPr/>
          </p:nvSpPr>
          <p:spPr>
            <a:xfrm>
              <a:off x="4038422" y="213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07" name="object 107">
              <a:extLst>
                <a:ext uri="{FF2B5EF4-FFF2-40B4-BE49-F238E27FC236}">
                  <a16:creationId xmlns:a16="http://schemas.microsoft.com/office/drawing/2014/main" id="{DB5C20D6-E0AD-2669-5C8D-BC38E52C162C}"/>
                </a:ext>
              </a:extLst>
            </p:cNvPr>
            <p:cNvSpPr/>
            <p:nvPr/>
          </p:nvSpPr>
          <p:spPr>
            <a:xfrm>
              <a:off x="4033354" y="21393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08" name="object 108">
              <a:extLst>
                <a:ext uri="{FF2B5EF4-FFF2-40B4-BE49-F238E27FC236}">
                  <a16:creationId xmlns:a16="http://schemas.microsoft.com/office/drawing/2014/main" id="{673E8873-E1F0-3B08-024B-810AF2F04683}"/>
                </a:ext>
              </a:extLst>
            </p:cNvPr>
            <p:cNvSpPr/>
            <p:nvPr/>
          </p:nvSpPr>
          <p:spPr>
            <a:xfrm>
              <a:off x="4028300" y="214091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09" name="object 109">
              <a:extLst>
                <a:ext uri="{FF2B5EF4-FFF2-40B4-BE49-F238E27FC236}">
                  <a16:creationId xmlns:a16="http://schemas.microsoft.com/office/drawing/2014/main" id="{0E9376AC-7A8B-25B2-9F27-5C146E805C68}"/>
                </a:ext>
              </a:extLst>
            </p:cNvPr>
            <p:cNvSpPr/>
            <p:nvPr/>
          </p:nvSpPr>
          <p:spPr>
            <a:xfrm>
              <a:off x="4023232" y="214222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10" name="object 110">
              <a:extLst>
                <a:ext uri="{FF2B5EF4-FFF2-40B4-BE49-F238E27FC236}">
                  <a16:creationId xmlns:a16="http://schemas.microsoft.com/office/drawing/2014/main" id="{49C1244E-7EE2-3C94-6B9B-D8793B451B01}"/>
                </a:ext>
              </a:extLst>
            </p:cNvPr>
            <p:cNvSpPr/>
            <p:nvPr/>
          </p:nvSpPr>
          <p:spPr>
            <a:xfrm>
              <a:off x="4018178" y="2143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11" name="object 111">
              <a:extLst>
                <a:ext uri="{FF2B5EF4-FFF2-40B4-BE49-F238E27FC236}">
                  <a16:creationId xmlns:a16="http://schemas.microsoft.com/office/drawing/2014/main" id="{9265597F-DBB2-E34C-6F21-E4E7F2ACF3FC}"/>
                </a:ext>
              </a:extLst>
            </p:cNvPr>
            <p:cNvSpPr/>
            <p:nvPr/>
          </p:nvSpPr>
          <p:spPr>
            <a:xfrm>
              <a:off x="4013111" y="2144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12" name="object 112">
              <a:extLst>
                <a:ext uri="{FF2B5EF4-FFF2-40B4-BE49-F238E27FC236}">
                  <a16:creationId xmlns:a16="http://schemas.microsoft.com/office/drawing/2014/main" id="{BDC05DE3-E90D-63DE-658F-321D8A4B8B89}"/>
                </a:ext>
              </a:extLst>
            </p:cNvPr>
            <p:cNvSpPr/>
            <p:nvPr/>
          </p:nvSpPr>
          <p:spPr>
            <a:xfrm>
              <a:off x="4008056" y="21449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13" name="object 113">
              <a:extLst>
                <a:ext uri="{FF2B5EF4-FFF2-40B4-BE49-F238E27FC236}">
                  <a16:creationId xmlns:a16="http://schemas.microsoft.com/office/drawing/2014/main" id="{2B887A1B-8D91-BAFE-C315-3A613C692172}"/>
                </a:ext>
              </a:extLst>
            </p:cNvPr>
            <p:cNvSpPr/>
            <p:nvPr/>
          </p:nvSpPr>
          <p:spPr>
            <a:xfrm>
              <a:off x="4002989" y="21454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14" name="object 114">
              <a:extLst>
                <a:ext uri="{FF2B5EF4-FFF2-40B4-BE49-F238E27FC236}">
                  <a16:creationId xmlns:a16="http://schemas.microsoft.com/office/drawing/2014/main" id="{9ABAD3CC-D522-6285-8BC7-8B40C602F005}"/>
                </a:ext>
              </a:extLst>
            </p:cNvPr>
            <p:cNvSpPr/>
            <p:nvPr/>
          </p:nvSpPr>
          <p:spPr>
            <a:xfrm>
              <a:off x="3997934" y="21457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15" name="object 115">
              <a:extLst>
                <a:ext uri="{FF2B5EF4-FFF2-40B4-BE49-F238E27FC236}">
                  <a16:creationId xmlns:a16="http://schemas.microsoft.com/office/drawing/2014/main" id="{5BB8CF5E-E242-9B9F-D98B-7F23E6170670}"/>
                </a:ext>
              </a:extLst>
            </p:cNvPr>
            <p:cNvSpPr/>
            <p:nvPr/>
          </p:nvSpPr>
          <p:spPr>
            <a:xfrm>
              <a:off x="3992867" y="214586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16" name="object 116">
              <a:extLst>
                <a:ext uri="{FF2B5EF4-FFF2-40B4-BE49-F238E27FC236}">
                  <a16:creationId xmlns:a16="http://schemas.microsoft.com/office/drawing/2014/main" id="{633E2303-12BE-3221-76C4-7D829F5CF86C}"/>
                </a:ext>
              </a:extLst>
            </p:cNvPr>
            <p:cNvSpPr/>
            <p:nvPr/>
          </p:nvSpPr>
          <p:spPr>
            <a:xfrm>
              <a:off x="3987812" y="21457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17" name="object 117">
              <a:extLst>
                <a:ext uri="{FF2B5EF4-FFF2-40B4-BE49-F238E27FC236}">
                  <a16:creationId xmlns:a16="http://schemas.microsoft.com/office/drawing/2014/main" id="{84091007-B60D-0139-05A9-DEE52ECC1D03}"/>
                </a:ext>
              </a:extLst>
            </p:cNvPr>
            <p:cNvSpPr/>
            <p:nvPr/>
          </p:nvSpPr>
          <p:spPr>
            <a:xfrm>
              <a:off x="3982745" y="21454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18" name="object 118">
              <a:extLst>
                <a:ext uri="{FF2B5EF4-FFF2-40B4-BE49-F238E27FC236}">
                  <a16:creationId xmlns:a16="http://schemas.microsoft.com/office/drawing/2014/main" id="{2289CF30-DE53-46AE-8A8C-60663A3513BF}"/>
                </a:ext>
              </a:extLst>
            </p:cNvPr>
            <p:cNvSpPr/>
            <p:nvPr/>
          </p:nvSpPr>
          <p:spPr>
            <a:xfrm>
              <a:off x="3977690" y="21449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19" name="object 119">
              <a:extLst>
                <a:ext uri="{FF2B5EF4-FFF2-40B4-BE49-F238E27FC236}">
                  <a16:creationId xmlns:a16="http://schemas.microsoft.com/office/drawing/2014/main" id="{B5A1003B-BA21-9AD9-88B4-EF60D7C7A4CF}"/>
                </a:ext>
              </a:extLst>
            </p:cNvPr>
            <p:cNvSpPr/>
            <p:nvPr/>
          </p:nvSpPr>
          <p:spPr>
            <a:xfrm>
              <a:off x="3972623" y="2144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20" name="object 120">
              <a:extLst>
                <a:ext uri="{FF2B5EF4-FFF2-40B4-BE49-F238E27FC236}">
                  <a16:creationId xmlns:a16="http://schemas.microsoft.com/office/drawing/2014/main" id="{C87A7DE8-7C83-41D4-01B6-1F05990AF7A8}"/>
                </a:ext>
              </a:extLst>
            </p:cNvPr>
            <p:cNvSpPr/>
            <p:nvPr/>
          </p:nvSpPr>
          <p:spPr>
            <a:xfrm>
              <a:off x="3967568" y="2143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21" name="object 121">
              <a:extLst>
                <a:ext uri="{FF2B5EF4-FFF2-40B4-BE49-F238E27FC236}">
                  <a16:creationId xmlns:a16="http://schemas.microsoft.com/office/drawing/2014/main" id="{3CA20F1E-9545-D259-C3EF-3A0DD2AE4EE5}"/>
                </a:ext>
              </a:extLst>
            </p:cNvPr>
            <p:cNvSpPr/>
            <p:nvPr/>
          </p:nvSpPr>
          <p:spPr>
            <a:xfrm>
              <a:off x="3962501" y="214222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22" name="object 122">
              <a:extLst>
                <a:ext uri="{FF2B5EF4-FFF2-40B4-BE49-F238E27FC236}">
                  <a16:creationId xmlns:a16="http://schemas.microsoft.com/office/drawing/2014/main" id="{AFC918BD-7068-5361-6D11-0D3DE7F19D3A}"/>
                </a:ext>
              </a:extLst>
            </p:cNvPr>
            <p:cNvSpPr/>
            <p:nvPr/>
          </p:nvSpPr>
          <p:spPr>
            <a:xfrm>
              <a:off x="3957447" y="214091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23" name="object 123">
              <a:extLst>
                <a:ext uri="{FF2B5EF4-FFF2-40B4-BE49-F238E27FC236}">
                  <a16:creationId xmlns:a16="http://schemas.microsoft.com/office/drawing/2014/main" id="{9D5B110E-EF57-08AB-D5E4-E09503FAA9B1}"/>
                </a:ext>
              </a:extLst>
            </p:cNvPr>
            <p:cNvSpPr/>
            <p:nvPr/>
          </p:nvSpPr>
          <p:spPr>
            <a:xfrm>
              <a:off x="3952379" y="21393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24" name="object 124">
              <a:extLst>
                <a:ext uri="{FF2B5EF4-FFF2-40B4-BE49-F238E27FC236}">
                  <a16:creationId xmlns:a16="http://schemas.microsoft.com/office/drawing/2014/main" id="{C111C57F-7343-77FC-C182-FC7BCFCC62D8}"/>
                </a:ext>
              </a:extLst>
            </p:cNvPr>
            <p:cNvSpPr/>
            <p:nvPr/>
          </p:nvSpPr>
          <p:spPr>
            <a:xfrm>
              <a:off x="3947325" y="213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25" name="object 125">
              <a:extLst>
                <a:ext uri="{FF2B5EF4-FFF2-40B4-BE49-F238E27FC236}">
                  <a16:creationId xmlns:a16="http://schemas.microsoft.com/office/drawing/2014/main" id="{0FB2D917-B283-E883-EC6C-B7916D6C10BA}"/>
                </a:ext>
              </a:extLst>
            </p:cNvPr>
            <p:cNvSpPr/>
            <p:nvPr/>
          </p:nvSpPr>
          <p:spPr>
            <a:xfrm>
              <a:off x="3942257" y="213574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26" name="object 126">
              <a:extLst>
                <a:ext uri="{FF2B5EF4-FFF2-40B4-BE49-F238E27FC236}">
                  <a16:creationId xmlns:a16="http://schemas.microsoft.com/office/drawing/2014/main" id="{409AB3E4-D878-877C-F1CB-306EA77167BB}"/>
                </a:ext>
              </a:extLst>
            </p:cNvPr>
            <p:cNvSpPr/>
            <p:nvPr/>
          </p:nvSpPr>
          <p:spPr>
            <a:xfrm>
              <a:off x="3937203" y="21336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27" name="object 127">
              <a:extLst>
                <a:ext uri="{FF2B5EF4-FFF2-40B4-BE49-F238E27FC236}">
                  <a16:creationId xmlns:a16="http://schemas.microsoft.com/office/drawing/2014/main" id="{53B782E3-7594-F8A4-64D1-540DEA471135}"/>
                </a:ext>
              </a:extLst>
            </p:cNvPr>
            <p:cNvSpPr/>
            <p:nvPr/>
          </p:nvSpPr>
          <p:spPr>
            <a:xfrm>
              <a:off x="3932135" y="21312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28" name="object 128">
              <a:extLst>
                <a:ext uri="{FF2B5EF4-FFF2-40B4-BE49-F238E27FC236}">
                  <a16:creationId xmlns:a16="http://schemas.microsoft.com/office/drawing/2014/main" id="{CC7EF015-819F-EA1F-3105-A4AA2F259270}"/>
                </a:ext>
              </a:extLst>
            </p:cNvPr>
            <p:cNvSpPr/>
            <p:nvPr/>
          </p:nvSpPr>
          <p:spPr>
            <a:xfrm>
              <a:off x="3927081" y="21287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29" name="object 129">
              <a:extLst>
                <a:ext uri="{FF2B5EF4-FFF2-40B4-BE49-F238E27FC236}">
                  <a16:creationId xmlns:a16="http://schemas.microsoft.com/office/drawing/2014/main" id="{3AF6CBD5-59E9-9046-DE1E-CC60DCE6DBD4}"/>
                </a:ext>
              </a:extLst>
            </p:cNvPr>
            <p:cNvSpPr/>
            <p:nvPr/>
          </p:nvSpPr>
          <p:spPr>
            <a:xfrm>
              <a:off x="3922013" y="21260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30" name="object 130">
              <a:extLst>
                <a:ext uri="{FF2B5EF4-FFF2-40B4-BE49-F238E27FC236}">
                  <a16:creationId xmlns:a16="http://schemas.microsoft.com/office/drawing/2014/main" id="{2C938D12-7104-969B-54A9-888EAD9490B6}"/>
                </a:ext>
              </a:extLst>
            </p:cNvPr>
            <p:cNvSpPr/>
            <p:nvPr/>
          </p:nvSpPr>
          <p:spPr>
            <a:xfrm>
              <a:off x="3916959" y="212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31" name="object 131">
              <a:extLst>
                <a:ext uri="{FF2B5EF4-FFF2-40B4-BE49-F238E27FC236}">
                  <a16:creationId xmlns:a16="http://schemas.microsoft.com/office/drawing/2014/main" id="{BEFC41D0-3659-6DFB-28C5-1F13E945E896}"/>
                </a:ext>
              </a:extLst>
            </p:cNvPr>
            <p:cNvSpPr/>
            <p:nvPr/>
          </p:nvSpPr>
          <p:spPr>
            <a:xfrm>
              <a:off x="3911892" y="211996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32" name="object 132">
              <a:extLst>
                <a:ext uri="{FF2B5EF4-FFF2-40B4-BE49-F238E27FC236}">
                  <a16:creationId xmlns:a16="http://schemas.microsoft.com/office/drawing/2014/main" id="{3AC619C4-F2D9-C59B-6840-FEF5984D9E80}"/>
                </a:ext>
              </a:extLst>
            </p:cNvPr>
            <p:cNvSpPr/>
            <p:nvPr/>
          </p:nvSpPr>
          <p:spPr>
            <a:xfrm>
              <a:off x="3906837" y="21166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33" name="object 133">
              <a:extLst>
                <a:ext uri="{FF2B5EF4-FFF2-40B4-BE49-F238E27FC236}">
                  <a16:creationId xmlns:a16="http://schemas.microsoft.com/office/drawing/2014/main" id="{5C6145F8-156B-62FB-89F0-25EC6D2B2EBE}"/>
                </a:ext>
              </a:extLst>
            </p:cNvPr>
            <p:cNvSpPr/>
            <p:nvPr/>
          </p:nvSpPr>
          <p:spPr>
            <a:xfrm>
              <a:off x="3901770" y="21130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34" name="object 134">
              <a:extLst>
                <a:ext uri="{FF2B5EF4-FFF2-40B4-BE49-F238E27FC236}">
                  <a16:creationId xmlns:a16="http://schemas.microsoft.com/office/drawing/2014/main" id="{36F28AC6-D87F-3D29-25FC-607E6DDE14B7}"/>
                </a:ext>
              </a:extLst>
            </p:cNvPr>
            <p:cNvSpPr/>
            <p:nvPr/>
          </p:nvSpPr>
          <p:spPr>
            <a:xfrm>
              <a:off x="3896715" y="21093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35" name="object 135">
              <a:extLst>
                <a:ext uri="{FF2B5EF4-FFF2-40B4-BE49-F238E27FC236}">
                  <a16:creationId xmlns:a16="http://schemas.microsoft.com/office/drawing/2014/main" id="{19C13B54-3D0C-2BE8-FD51-0D52214CC796}"/>
                </a:ext>
              </a:extLst>
            </p:cNvPr>
            <p:cNvSpPr/>
            <p:nvPr/>
          </p:nvSpPr>
          <p:spPr>
            <a:xfrm>
              <a:off x="3891648" y="21053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36" name="object 136">
              <a:extLst>
                <a:ext uri="{FF2B5EF4-FFF2-40B4-BE49-F238E27FC236}">
                  <a16:creationId xmlns:a16="http://schemas.microsoft.com/office/drawing/2014/main" id="{AAD0E56C-4055-4CA2-7CDD-90D08D7E357F}"/>
                </a:ext>
              </a:extLst>
            </p:cNvPr>
            <p:cNvSpPr/>
            <p:nvPr/>
          </p:nvSpPr>
          <p:spPr>
            <a:xfrm>
              <a:off x="3886593" y="21014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37" name="object 137">
              <a:extLst>
                <a:ext uri="{FF2B5EF4-FFF2-40B4-BE49-F238E27FC236}">
                  <a16:creationId xmlns:a16="http://schemas.microsoft.com/office/drawing/2014/main" id="{04D09751-84FD-CC8F-8A39-DFFF305C740B}"/>
                </a:ext>
              </a:extLst>
            </p:cNvPr>
            <p:cNvSpPr/>
            <p:nvPr/>
          </p:nvSpPr>
          <p:spPr>
            <a:xfrm>
              <a:off x="3881526" y="20976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38" name="object 138">
              <a:extLst>
                <a:ext uri="{FF2B5EF4-FFF2-40B4-BE49-F238E27FC236}">
                  <a16:creationId xmlns:a16="http://schemas.microsoft.com/office/drawing/2014/main" id="{4AC922EB-AC03-C1EC-621C-3891264D73AE}"/>
                </a:ext>
              </a:extLst>
            </p:cNvPr>
            <p:cNvSpPr/>
            <p:nvPr/>
          </p:nvSpPr>
          <p:spPr>
            <a:xfrm>
              <a:off x="3876471" y="20941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39" name="object 139">
              <a:extLst>
                <a:ext uri="{FF2B5EF4-FFF2-40B4-BE49-F238E27FC236}">
                  <a16:creationId xmlns:a16="http://schemas.microsoft.com/office/drawing/2014/main" id="{B3957B11-6961-CBE1-B811-C12F821A0128}"/>
                </a:ext>
              </a:extLst>
            </p:cNvPr>
            <p:cNvSpPr/>
            <p:nvPr/>
          </p:nvSpPr>
          <p:spPr>
            <a:xfrm>
              <a:off x="3871404" y="209080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40" name="object 140">
              <a:extLst>
                <a:ext uri="{FF2B5EF4-FFF2-40B4-BE49-F238E27FC236}">
                  <a16:creationId xmlns:a16="http://schemas.microsoft.com/office/drawing/2014/main" id="{828117EF-B2FE-AC5F-09FA-16EB136079FC}"/>
                </a:ext>
              </a:extLst>
            </p:cNvPr>
            <p:cNvSpPr/>
            <p:nvPr/>
          </p:nvSpPr>
          <p:spPr>
            <a:xfrm>
              <a:off x="3866349" y="208766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41" name="object 141">
              <a:extLst>
                <a:ext uri="{FF2B5EF4-FFF2-40B4-BE49-F238E27FC236}">
                  <a16:creationId xmlns:a16="http://schemas.microsoft.com/office/drawing/2014/main" id="{DC840597-BA00-23C4-A61E-D9582BEF501D}"/>
                </a:ext>
              </a:extLst>
            </p:cNvPr>
            <p:cNvSpPr/>
            <p:nvPr/>
          </p:nvSpPr>
          <p:spPr>
            <a:xfrm>
              <a:off x="3861282" y="20847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42" name="object 142">
              <a:extLst>
                <a:ext uri="{FF2B5EF4-FFF2-40B4-BE49-F238E27FC236}">
                  <a16:creationId xmlns:a16="http://schemas.microsoft.com/office/drawing/2014/main" id="{71CBA8E9-D6BC-A25F-197F-1D26087645D4}"/>
                </a:ext>
              </a:extLst>
            </p:cNvPr>
            <p:cNvSpPr/>
            <p:nvPr/>
          </p:nvSpPr>
          <p:spPr>
            <a:xfrm>
              <a:off x="3856227" y="2081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43" name="object 143">
              <a:extLst>
                <a:ext uri="{FF2B5EF4-FFF2-40B4-BE49-F238E27FC236}">
                  <a16:creationId xmlns:a16="http://schemas.microsoft.com/office/drawing/2014/main" id="{3AFE9AAF-2598-9FA2-52C7-6C03E880AA20}"/>
                </a:ext>
              </a:extLst>
            </p:cNvPr>
            <p:cNvSpPr/>
            <p:nvPr/>
          </p:nvSpPr>
          <p:spPr>
            <a:xfrm>
              <a:off x="3851160" y="2079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44" name="object 144">
              <a:extLst>
                <a:ext uri="{FF2B5EF4-FFF2-40B4-BE49-F238E27FC236}">
                  <a16:creationId xmlns:a16="http://schemas.microsoft.com/office/drawing/2014/main" id="{50C6CDCF-9957-4BD5-5051-7EFE0DB9A9EB}"/>
                </a:ext>
              </a:extLst>
            </p:cNvPr>
            <p:cNvSpPr/>
            <p:nvPr/>
          </p:nvSpPr>
          <p:spPr>
            <a:xfrm>
              <a:off x="3846106" y="20771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45" name="object 145">
              <a:extLst>
                <a:ext uri="{FF2B5EF4-FFF2-40B4-BE49-F238E27FC236}">
                  <a16:creationId xmlns:a16="http://schemas.microsoft.com/office/drawing/2014/main" id="{C9F8B41C-9C6C-D367-BA5A-6704983D7DD0}"/>
                </a:ext>
              </a:extLst>
            </p:cNvPr>
            <p:cNvSpPr/>
            <p:nvPr/>
          </p:nvSpPr>
          <p:spPr>
            <a:xfrm>
              <a:off x="3841038" y="20750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46" name="object 146">
              <a:extLst>
                <a:ext uri="{FF2B5EF4-FFF2-40B4-BE49-F238E27FC236}">
                  <a16:creationId xmlns:a16="http://schemas.microsoft.com/office/drawing/2014/main" id="{F0FAD465-B37B-05D5-6F8B-F57415BA9478}"/>
                </a:ext>
              </a:extLst>
            </p:cNvPr>
            <p:cNvSpPr/>
            <p:nvPr/>
          </p:nvSpPr>
          <p:spPr>
            <a:xfrm>
              <a:off x="3835984" y="207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47" name="object 147">
              <a:extLst>
                <a:ext uri="{FF2B5EF4-FFF2-40B4-BE49-F238E27FC236}">
                  <a16:creationId xmlns:a16="http://schemas.microsoft.com/office/drawing/2014/main" id="{76575FD0-AACD-5F6D-8436-85E522BA88B7}"/>
                </a:ext>
              </a:extLst>
            </p:cNvPr>
            <p:cNvSpPr/>
            <p:nvPr/>
          </p:nvSpPr>
          <p:spPr>
            <a:xfrm>
              <a:off x="3830916" y="20713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48" name="object 148">
              <a:extLst>
                <a:ext uri="{FF2B5EF4-FFF2-40B4-BE49-F238E27FC236}">
                  <a16:creationId xmlns:a16="http://schemas.microsoft.com/office/drawing/2014/main" id="{75C8212E-BB85-D1F2-C488-3D13F528B275}"/>
                </a:ext>
              </a:extLst>
            </p:cNvPr>
            <p:cNvSpPr/>
            <p:nvPr/>
          </p:nvSpPr>
          <p:spPr>
            <a:xfrm>
              <a:off x="3825862" y="206985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49" name="object 149">
              <a:extLst>
                <a:ext uri="{FF2B5EF4-FFF2-40B4-BE49-F238E27FC236}">
                  <a16:creationId xmlns:a16="http://schemas.microsoft.com/office/drawing/2014/main" id="{21337087-2529-4B9E-DCF5-B2A64B626FE7}"/>
                </a:ext>
              </a:extLst>
            </p:cNvPr>
            <p:cNvSpPr/>
            <p:nvPr/>
          </p:nvSpPr>
          <p:spPr>
            <a:xfrm>
              <a:off x="3820794" y="20685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50" name="object 150">
              <a:extLst>
                <a:ext uri="{FF2B5EF4-FFF2-40B4-BE49-F238E27FC236}">
                  <a16:creationId xmlns:a16="http://schemas.microsoft.com/office/drawing/2014/main" id="{2A7B4956-1D37-CA2F-3257-C46FC07A8C98}"/>
                </a:ext>
              </a:extLst>
            </p:cNvPr>
            <p:cNvSpPr/>
            <p:nvPr/>
          </p:nvSpPr>
          <p:spPr>
            <a:xfrm>
              <a:off x="3815740" y="20674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51" name="object 151">
              <a:extLst>
                <a:ext uri="{FF2B5EF4-FFF2-40B4-BE49-F238E27FC236}">
                  <a16:creationId xmlns:a16="http://schemas.microsoft.com/office/drawing/2014/main" id="{BC967154-FAF5-C75E-CA04-FE8FE149B181}"/>
                </a:ext>
              </a:extLst>
            </p:cNvPr>
            <p:cNvSpPr/>
            <p:nvPr/>
          </p:nvSpPr>
          <p:spPr>
            <a:xfrm>
              <a:off x="3810673" y="206651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52" name="object 152">
              <a:extLst>
                <a:ext uri="{FF2B5EF4-FFF2-40B4-BE49-F238E27FC236}">
                  <a16:creationId xmlns:a16="http://schemas.microsoft.com/office/drawing/2014/main" id="{3FFB81B5-21A6-4050-0031-190C0A104B6F}"/>
                </a:ext>
              </a:extLst>
            </p:cNvPr>
            <p:cNvSpPr/>
            <p:nvPr/>
          </p:nvSpPr>
          <p:spPr>
            <a:xfrm>
              <a:off x="3805618" y="206580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53" name="object 153">
              <a:extLst>
                <a:ext uri="{FF2B5EF4-FFF2-40B4-BE49-F238E27FC236}">
                  <a16:creationId xmlns:a16="http://schemas.microsoft.com/office/drawing/2014/main" id="{9669B265-0F52-EE0C-7807-D06A990F2E78}"/>
                </a:ext>
              </a:extLst>
            </p:cNvPr>
            <p:cNvSpPr/>
            <p:nvPr/>
          </p:nvSpPr>
          <p:spPr>
            <a:xfrm>
              <a:off x="3800551" y="20652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54" name="object 154">
              <a:extLst>
                <a:ext uri="{FF2B5EF4-FFF2-40B4-BE49-F238E27FC236}">
                  <a16:creationId xmlns:a16="http://schemas.microsoft.com/office/drawing/2014/main" id="{95CC3891-6450-43BB-B909-1725E28DBCDE}"/>
                </a:ext>
              </a:extLst>
            </p:cNvPr>
            <p:cNvSpPr/>
            <p:nvPr/>
          </p:nvSpPr>
          <p:spPr>
            <a:xfrm>
              <a:off x="3795496" y="20649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55" name="object 155">
              <a:extLst>
                <a:ext uri="{FF2B5EF4-FFF2-40B4-BE49-F238E27FC236}">
                  <a16:creationId xmlns:a16="http://schemas.microsoft.com/office/drawing/2014/main" id="{8CA72B14-14EE-335F-4F9D-AE7CD475D802}"/>
                </a:ext>
              </a:extLst>
            </p:cNvPr>
            <p:cNvSpPr/>
            <p:nvPr/>
          </p:nvSpPr>
          <p:spPr>
            <a:xfrm>
              <a:off x="3790429" y="20648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56" name="object 156">
              <a:extLst>
                <a:ext uri="{FF2B5EF4-FFF2-40B4-BE49-F238E27FC236}">
                  <a16:creationId xmlns:a16="http://schemas.microsoft.com/office/drawing/2014/main" id="{C25629B7-8E77-43A8-EAF2-7D3BB3297008}"/>
                </a:ext>
              </a:extLst>
            </p:cNvPr>
            <p:cNvSpPr/>
            <p:nvPr/>
          </p:nvSpPr>
          <p:spPr>
            <a:xfrm>
              <a:off x="3785374" y="20649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57" name="object 157">
              <a:extLst>
                <a:ext uri="{FF2B5EF4-FFF2-40B4-BE49-F238E27FC236}">
                  <a16:creationId xmlns:a16="http://schemas.microsoft.com/office/drawing/2014/main" id="{E77590E1-34AA-F026-A5F9-D66F64263F6A}"/>
                </a:ext>
              </a:extLst>
            </p:cNvPr>
            <p:cNvSpPr/>
            <p:nvPr/>
          </p:nvSpPr>
          <p:spPr>
            <a:xfrm>
              <a:off x="3780307" y="20652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58" name="object 158">
              <a:extLst>
                <a:ext uri="{FF2B5EF4-FFF2-40B4-BE49-F238E27FC236}">
                  <a16:creationId xmlns:a16="http://schemas.microsoft.com/office/drawing/2014/main" id="{F8209EF6-F7C2-0015-1A2A-D5E56CC1D433}"/>
                </a:ext>
              </a:extLst>
            </p:cNvPr>
            <p:cNvSpPr/>
            <p:nvPr/>
          </p:nvSpPr>
          <p:spPr>
            <a:xfrm>
              <a:off x="3775252" y="206580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59" name="object 159">
              <a:extLst>
                <a:ext uri="{FF2B5EF4-FFF2-40B4-BE49-F238E27FC236}">
                  <a16:creationId xmlns:a16="http://schemas.microsoft.com/office/drawing/2014/main" id="{22C3E931-B75B-EB4F-9EC7-452E28C7B99E}"/>
                </a:ext>
              </a:extLst>
            </p:cNvPr>
            <p:cNvSpPr/>
            <p:nvPr/>
          </p:nvSpPr>
          <p:spPr>
            <a:xfrm>
              <a:off x="3770185" y="206650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60" name="object 160">
              <a:extLst>
                <a:ext uri="{FF2B5EF4-FFF2-40B4-BE49-F238E27FC236}">
                  <a16:creationId xmlns:a16="http://schemas.microsoft.com/office/drawing/2014/main" id="{9243A603-C2D4-E718-7E80-9173FC73DCFB}"/>
                </a:ext>
              </a:extLst>
            </p:cNvPr>
            <p:cNvSpPr/>
            <p:nvPr/>
          </p:nvSpPr>
          <p:spPr>
            <a:xfrm>
              <a:off x="3765130" y="20674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61" name="object 161">
              <a:extLst>
                <a:ext uri="{FF2B5EF4-FFF2-40B4-BE49-F238E27FC236}">
                  <a16:creationId xmlns:a16="http://schemas.microsoft.com/office/drawing/2014/main" id="{15597D18-0883-B8F1-FD51-2D8FA9618D44}"/>
                </a:ext>
              </a:extLst>
            </p:cNvPr>
            <p:cNvSpPr/>
            <p:nvPr/>
          </p:nvSpPr>
          <p:spPr>
            <a:xfrm>
              <a:off x="3760063" y="20685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62" name="object 162">
              <a:extLst>
                <a:ext uri="{FF2B5EF4-FFF2-40B4-BE49-F238E27FC236}">
                  <a16:creationId xmlns:a16="http://schemas.microsoft.com/office/drawing/2014/main" id="{68383F08-F3AD-1FAA-39BE-F0453E759F2B}"/>
                </a:ext>
              </a:extLst>
            </p:cNvPr>
            <p:cNvSpPr/>
            <p:nvPr/>
          </p:nvSpPr>
          <p:spPr>
            <a:xfrm>
              <a:off x="3755008" y="206985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63" name="object 163">
              <a:extLst>
                <a:ext uri="{FF2B5EF4-FFF2-40B4-BE49-F238E27FC236}">
                  <a16:creationId xmlns:a16="http://schemas.microsoft.com/office/drawing/2014/main" id="{B893C89E-932B-264A-026A-BED9689526AF}"/>
                </a:ext>
              </a:extLst>
            </p:cNvPr>
            <p:cNvSpPr/>
            <p:nvPr/>
          </p:nvSpPr>
          <p:spPr>
            <a:xfrm>
              <a:off x="3749941" y="20713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64" name="object 164">
              <a:extLst>
                <a:ext uri="{FF2B5EF4-FFF2-40B4-BE49-F238E27FC236}">
                  <a16:creationId xmlns:a16="http://schemas.microsoft.com/office/drawing/2014/main" id="{F521622A-EE4F-6D9E-ED59-6EF6A112EE8F}"/>
                </a:ext>
              </a:extLst>
            </p:cNvPr>
            <p:cNvSpPr/>
            <p:nvPr/>
          </p:nvSpPr>
          <p:spPr>
            <a:xfrm>
              <a:off x="3744887" y="207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65" name="object 165">
              <a:extLst>
                <a:ext uri="{FF2B5EF4-FFF2-40B4-BE49-F238E27FC236}">
                  <a16:creationId xmlns:a16="http://schemas.microsoft.com/office/drawing/2014/main" id="{8BD34FC5-0B85-B26C-BD71-E24673405592}"/>
                </a:ext>
              </a:extLst>
            </p:cNvPr>
            <p:cNvSpPr/>
            <p:nvPr/>
          </p:nvSpPr>
          <p:spPr>
            <a:xfrm>
              <a:off x="3739819" y="20750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66" name="object 166">
              <a:extLst>
                <a:ext uri="{FF2B5EF4-FFF2-40B4-BE49-F238E27FC236}">
                  <a16:creationId xmlns:a16="http://schemas.microsoft.com/office/drawing/2014/main" id="{FA168231-834E-7D95-D5C8-011DD37768E4}"/>
                </a:ext>
              </a:extLst>
            </p:cNvPr>
            <p:cNvSpPr/>
            <p:nvPr/>
          </p:nvSpPr>
          <p:spPr>
            <a:xfrm>
              <a:off x="3734765" y="20771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67" name="object 167">
              <a:extLst>
                <a:ext uri="{FF2B5EF4-FFF2-40B4-BE49-F238E27FC236}">
                  <a16:creationId xmlns:a16="http://schemas.microsoft.com/office/drawing/2014/main" id="{0E0A96F1-5160-D20B-C9FE-083550E2AD9E}"/>
                </a:ext>
              </a:extLst>
            </p:cNvPr>
            <p:cNvSpPr/>
            <p:nvPr/>
          </p:nvSpPr>
          <p:spPr>
            <a:xfrm>
              <a:off x="3729697" y="2079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68" name="object 168">
              <a:extLst>
                <a:ext uri="{FF2B5EF4-FFF2-40B4-BE49-F238E27FC236}">
                  <a16:creationId xmlns:a16="http://schemas.microsoft.com/office/drawing/2014/main" id="{D4C00EB6-A951-8413-C097-B38D08D26B90}"/>
                </a:ext>
              </a:extLst>
            </p:cNvPr>
            <p:cNvSpPr/>
            <p:nvPr/>
          </p:nvSpPr>
          <p:spPr>
            <a:xfrm>
              <a:off x="3724643" y="2081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69" name="object 169">
              <a:extLst>
                <a:ext uri="{FF2B5EF4-FFF2-40B4-BE49-F238E27FC236}">
                  <a16:creationId xmlns:a16="http://schemas.microsoft.com/office/drawing/2014/main" id="{47049DA9-A9C1-E653-E2DE-0E4B98EED132}"/>
                </a:ext>
              </a:extLst>
            </p:cNvPr>
            <p:cNvSpPr/>
            <p:nvPr/>
          </p:nvSpPr>
          <p:spPr>
            <a:xfrm>
              <a:off x="3719575" y="20847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70" name="object 170">
              <a:extLst>
                <a:ext uri="{FF2B5EF4-FFF2-40B4-BE49-F238E27FC236}">
                  <a16:creationId xmlns:a16="http://schemas.microsoft.com/office/drawing/2014/main" id="{B3CB9A35-13ED-4DE3-1BB2-190B5787216C}"/>
                </a:ext>
              </a:extLst>
            </p:cNvPr>
            <p:cNvSpPr/>
            <p:nvPr/>
          </p:nvSpPr>
          <p:spPr>
            <a:xfrm>
              <a:off x="3714521" y="208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71" name="object 171">
              <a:extLst>
                <a:ext uri="{FF2B5EF4-FFF2-40B4-BE49-F238E27FC236}">
                  <a16:creationId xmlns:a16="http://schemas.microsoft.com/office/drawing/2014/main" id="{AFE277EB-65AB-DCC8-88E7-73220843C9A7}"/>
                </a:ext>
              </a:extLst>
            </p:cNvPr>
            <p:cNvSpPr/>
            <p:nvPr/>
          </p:nvSpPr>
          <p:spPr>
            <a:xfrm>
              <a:off x="3709454" y="20908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72" name="object 172">
              <a:extLst>
                <a:ext uri="{FF2B5EF4-FFF2-40B4-BE49-F238E27FC236}">
                  <a16:creationId xmlns:a16="http://schemas.microsoft.com/office/drawing/2014/main" id="{2AD2A7A2-AFB0-6187-3D10-4C41297A5FA5}"/>
                </a:ext>
              </a:extLst>
            </p:cNvPr>
            <p:cNvSpPr/>
            <p:nvPr/>
          </p:nvSpPr>
          <p:spPr>
            <a:xfrm>
              <a:off x="3704399" y="2094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73" name="object 173">
              <a:extLst>
                <a:ext uri="{FF2B5EF4-FFF2-40B4-BE49-F238E27FC236}">
                  <a16:creationId xmlns:a16="http://schemas.microsoft.com/office/drawing/2014/main" id="{26A59A42-F9AA-1EBD-9C16-3E6BC2A2BF8D}"/>
                </a:ext>
              </a:extLst>
            </p:cNvPr>
            <p:cNvSpPr/>
            <p:nvPr/>
          </p:nvSpPr>
          <p:spPr>
            <a:xfrm>
              <a:off x="3699332" y="20976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74" name="object 174">
              <a:extLst>
                <a:ext uri="{FF2B5EF4-FFF2-40B4-BE49-F238E27FC236}">
                  <a16:creationId xmlns:a16="http://schemas.microsoft.com/office/drawing/2014/main" id="{6B5468BA-C73F-F018-255E-179DB6CF731A}"/>
                </a:ext>
              </a:extLst>
            </p:cNvPr>
            <p:cNvSpPr/>
            <p:nvPr/>
          </p:nvSpPr>
          <p:spPr>
            <a:xfrm>
              <a:off x="3694277" y="21014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75" name="object 175">
              <a:extLst>
                <a:ext uri="{FF2B5EF4-FFF2-40B4-BE49-F238E27FC236}">
                  <a16:creationId xmlns:a16="http://schemas.microsoft.com/office/drawing/2014/main" id="{C0E952E3-7470-2EB5-051F-0DD8CEF59F91}"/>
                </a:ext>
              </a:extLst>
            </p:cNvPr>
            <p:cNvSpPr/>
            <p:nvPr/>
          </p:nvSpPr>
          <p:spPr>
            <a:xfrm>
              <a:off x="3689210" y="21053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76" name="object 176">
              <a:extLst>
                <a:ext uri="{FF2B5EF4-FFF2-40B4-BE49-F238E27FC236}">
                  <a16:creationId xmlns:a16="http://schemas.microsoft.com/office/drawing/2014/main" id="{C420108E-A225-F4B7-7AD6-E667026BD3A6}"/>
                </a:ext>
              </a:extLst>
            </p:cNvPr>
            <p:cNvSpPr/>
            <p:nvPr/>
          </p:nvSpPr>
          <p:spPr>
            <a:xfrm>
              <a:off x="3684142" y="21093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77" name="object 177">
              <a:extLst>
                <a:ext uri="{FF2B5EF4-FFF2-40B4-BE49-F238E27FC236}">
                  <a16:creationId xmlns:a16="http://schemas.microsoft.com/office/drawing/2014/main" id="{1750F939-11A2-7366-BCFF-59E184EC9291}"/>
                </a:ext>
              </a:extLst>
            </p:cNvPr>
            <p:cNvSpPr/>
            <p:nvPr/>
          </p:nvSpPr>
          <p:spPr>
            <a:xfrm>
              <a:off x="3679088" y="21130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78" name="object 178">
              <a:extLst>
                <a:ext uri="{FF2B5EF4-FFF2-40B4-BE49-F238E27FC236}">
                  <a16:creationId xmlns:a16="http://schemas.microsoft.com/office/drawing/2014/main" id="{253B20F1-CE5F-684F-C76D-C4F42FAC778E}"/>
                </a:ext>
              </a:extLst>
            </p:cNvPr>
            <p:cNvSpPr/>
            <p:nvPr/>
          </p:nvSpPr>
          <p:spPr>
            <a:xfrm>
              <a:off x="3674021" y="21166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79" name="object 179">
              <a:extLst>
                <a:ext uri="{FF2B5EF4-FFF2-40B4-BE49-F238E27FC236}">
                  <a16:creationId xmlns:a16="http://schemas.microsoft.com/office/drawing/2014/main" id="{D1E748EE-A51E-D951-7F1B-8E71FD151640}"/>
                </a:ext>
              </a:extLst>
            </p:cNvPr>
            <p:cNvSpPr/>
            <p:nvPr/>
          </p:nvSpPr>
          <p:spPr>
            <a:xfrm>
              <a:off x="3668966" y="211996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80" name="object 180">
              <a:extLst>
                <a:ext uri="{FF2B5EF4-FFF2-40B4-BE49-F238E27FC236}">
                  <a16:creationId xmlns:a16="http://schemas.microsoft.com/office/drawing/2014/main" id="{9F95F936-E4BA-7251-9CE5-766E03FBCF97}"/>
                </a:ext>
              </a:extLst>
            </p:cNvPr>
            <p:cNvSpPr/>
            <p:nvPr/>
          </p:nvSpPr>
          <p:spPr>
            <a:xfrm>
              <a:off x="3663899" y="212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81" name="object 181">
              <a:extLst>
                <a:ext uri="{FF2B5EF4-FFF2-40B4-BE49-F238E27FC236}">
                  <a16:creationId xmlns:a16="http://schemas.microsoft.com/office/drawing/2014/main" id="{29F4BF5E-DC2A-D333-1E1C-985C3F8B2148}"/>
                </a:ext>
              </a:extLst>
            </p:cNvPr>
            <p:cNvSpPr/>
            <p:nvPr/>
          </p:nvSpPr>
          <p:spPr>
            <a:xfrm>
              <a:off x="3658844" y="21260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82" name="object 182">
              <a:extLst>
                <a:ext uri="{FF2B5EF4-FFF2-40B4-BE49-F238E27FC236}">
                  <a16:creationId xmlns:a16="http://schemas.microsoft.com/office/drawing/2014/main" id="{1936C4D5-EC72-0844-67CB-51B7E0759011}"/>
                </a:ext>
              </a:extLst>
            </p:cNvPr>
            <p:cNvSpPr/>
            <p:nvPr/>
          </p:nvSpPr>
          <p:spPr>
            <a:xfrm>
              <a:off x="3653777" y="21287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83" name="object 183">
              <a:extLst>
                <a:ext uri="{FF2B5EF4-FFF2-40B4-BE49-F238E27FC236}">
                  <a16:creationId xmlns:a16="http://schemas.microsoft.com/office/drawing/2014/main" id="{DE948F42-8CD6-97A3-01E6-2A55CF085BD4}"/>
                </a:ext>
              </a:extLst>
            </p:cNvPr>
            <p:cNvSpPr/>
            <p:nvPr/>
          </p:nvSpPr>
          <p:spPr>
            <a:xfrm>
              <a:off x="3648722" y="21312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84" name="object 184">
              <a:extLst>
                <a:ext uri="{FF2B5EF4-FFF2-40B4-BE49-F238E27FC236}">
                  <a16:creationId xmlns:a16="http://schemas.microsoft.com/office/drawing/2014/main" id="{BABBE019-D253-A225-3526-79BF91B18C09}"/>
                </a:ext>
              </a:extLst>
            </p:cNvPr>
            <p:cNvSpPr/>
            <p:nvPr/>
          </p:nvSpPr>
          <p:spPr>
            <a:xfrm>
              <a:off x="3643655" y="21336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85" name="object 185">
              <a:extLst>
                <a:ext uri="{FF2B5EF4-FFF2-40B4-BE49-F238E27FC236}">
                  <a16:creationId xmlns:a16="http://schemas.microsoft.com/office/drawing/2014/main" id="{7F87C2E4-CA28-9E55-C462-519028E8620A}"/>
                </a:ext>
              </a:extLst>
            </p:cNvPr>
            <p:cNvSpPr/>
            <p:nvPr/>
          </p:nvSpPr>
          <p:spPr>
            <a:xfrm>
              <a:off x="3638600" y="213574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86" name="object 186">
              <a:extLst>
                <a:ext uri="{FF2B5EF4-FFF2-40B4-BE49-F238E27FC236}">
                  <a16:creationId xmlns:a16="http://schemas.microsoft.com/office/drawing/2014/main" id="{69CBE6DE-E733-18CE-5C87-970A5E85319C}"/>
                </a:ext>
              </a:extLst>
            </p:cNvPr>
            <p:cNvSpPr/>
            <p:nvPr/>
          </p:nvSpPr>
          <p:spPr>
            <a:xfrm>
              <a:off x="3633533" y="213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87" name="object 187">
              <a:extLst>
                <a:ext uri="{FF2B5EF4-FFF2-40B4-BE49-F238E27FC236}">
                  <a16:creationId xmlns:a16="http://schemas.microsoft.com/office/drawing/2014/main" id="{08880BE7-134D-D82A-5AFC-BA6E14A9ADEE}"/>
                </a:ext>
              </a:extLst>
            </p:cNvPr>
            <p:cNvSpPr/>
            <p:nvPr/>
          </p:nvSpPr>
          <p:spPr>
            <a:xfrm>
              <a:off x="3628478" y="21393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88" name="object 188">
              <a:extLst>
                <a:ext uri="{FF2B5EF4-FFF2-40B4-BE49-F238E27FC236}">
                  <a16:creationId xmlns:a16="http://schemas.microsoft.com/office/drawing/2014/main" id="{91A3E7FE-E6CB-181B-16CB-D99A96E52C07}"/>
                </a:ext>
              </a:extLst>
            </p:cNvPr>
            <p:cNvSpPr/>
            <p:nvPr/>
          </p:nvSpPr>
          <p:spPr>
            <a:xfrm>
              <a:off x="3623411" y="214091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89" name="object 189">
              <a:extLst>
                <a:ext uri="{FF2B5EF4-FFF2-40B4-BE49-F238E27FC236}">
                  <a16:creationId xmlns:a16="http://schemas.microsoft.com/office/drawing/2014/main" id="{B5E29368-D4EE-5D98-0968-5F06696989C0}"/>
                </a:ext>
              </a:extLst>
            </p:cNvPr>
            <p:cNvSpPr/>
            <p:nvPr/>
          </p:nvSpPr>
          <p:spPr>
            <a:xfrm>
              <a:off x="3618356" y="214222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90" name="object 190">
              <a:extLst>
                <a:ext uri="{FF2B5EF4-FFF2-40B4-BE49-F238E27FC236}">
                  <a16:creationId xmlns:a16="http://schemas.microsoft.com/office/drawing/2014/main" id="{7A0DAC5D-BB56-D06E-109B-667E55830F60}"/>
                </a:ext>
              </a:extLst>
            </p:cNvPr>
            <p:cNvSpPr/>
            <p:nvPr/>
          </p:nvSpPr>
          <p:spPr>
            <a:xfrm>
              <a:off x="3613289" y="2143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91" name="object 191">
              <a:extLst>
                <a:ext uri="{FF2B5EF4-FFF2-40B4-BE49-F238E27FC236}">
                  <a16:creationId xmlns:a16="http://schemas.microsoft.com/office/drawing/2014/main" id="{05DC53D4-D45F-0738-A79A-DF5E8583C071}"/>
                </a:ext>
              </a:extLst>
            </p:cNvPr>
            <p:cNvSpPr/>
            <p:nvPr/>
          </p:nvSpPr>
          <p:spPr>
            <a:xfrm>
              <a:off x="3608235" y="2144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92" name="object 192">
              <a:extLst>
                <a:ext uri="{FF2B5EF4-FFF2-40B4-BE49-F238E27FC236}">
                  <a16:creationId xmlns:a16="http://schemas.microsoft.com/office/drawing/2014/main" id="{334A0CB0-E917-0B85-72DC-9993CB7DB91A}"/>
                </a:ext>
              </a:extLst>
            </p:cNvPr>
            <p:cNvSpPr/>
            <p:nvPr/>
          </p:nvSpPr>
          <p:spPr>
            <a:xfrm>
              <a:off x="3603167" y="21449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93" name="object 193">
              <a:extLst>
                <a:ext uri="{FF2B5EF4-FFF2-40B4-BE49-F238E27FC236}">
                  <a16:creationId xmlns:a16="http://schemas.microsoft.com/office/drawing/2014/main" id="{3776289D-CF7E-0256-6D44-BEA7DA741C92}"/>
                </a:ext>
              </a:extLst>
            </p:cNvPr>
            <p:cNvSpPr/>
            <p:nvPr/>
          </p:nvSpPr>
          <p:spPr>
            <a:xfrm>
              <a:off x="3598113" y="21454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94" name="object 194">
              <a:extLst>
                <a:ext uri="{FF2B5EF4-FFF2-40B4-BE49-F238E27FC236}">
                  <a16:creationId xmlns:a16="http://schemas.microsoft.com/office/drawing/2014/main" id="{FB223308-E219-DFF1-1035-1593C36EF539}"/>
                </a:ext>
              </a:extLst>
            </p:cNvPr>
            <p:cNvSpPr/>
            <p:nvPr/>
          </p:nvSpPr>
          <p:spPr>
            <a:xfrm>
              <a:off x="3593045" y="21457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95" name="object 195">
              <a:extLst>
                <a:ext uri="{FF2B5EF4-FFF2-40B4-BE49-F238E27FC236}">
                  <a16:creationId xmlns:a16="http://schemas.microsoft.com/office/drawing/2014/main" id="{A2C3FB55-A39B-5545-7CF4-7BBBC4D9BD09}"/>
                </a:ext>
              </a:extLst>
            </p:cNvPr>
            <p:cNvSpPr/>
            <p:nvPr/>
          </p:nvSpPr>
          <p:spPr>
            <a:xfrm>
              <a:off x="3587991" y="214586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96" name="object 196">
              <a:extLst>
                <a:ext uri="{FF2B5EF4-FFF2-40B4-BE49-F238E27FC236}">
                  <a16:creationId xmlns:a16="http://schemas.microsoft.com/office/drawing/2014/main" id="{91C92537-68EF-9003-3A7B-1AB953788B01}"/>
                </a:ext>
              </a:extLst>
            </p:cNvPr>
            <p:cNvSpPr/>
            <p:nvPr/>
          </p:nvSpPr>
          <p:spPr>
            <a:xfrm>
              <a:off x="3582923" y="21457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97" name="object 197">
              <a:extLst>
                <a:ext uri="{FF2B5EF4-FFF2-40B4-BE49-F238E27FC236}">
                  <a16:creationId xmlns:a16="http://schemas.microsoft.com/office/drawing/2014/main" id="{391989F0-0C49-4354-7889-4E84E4E5CDAF}"/>
                </a:ext>
              </a:extLst>
            </p:cNvPr>
            <p:cNvSpPr/>
            <p:nvPr/>
          </p:nvSpPr>
          <p:spPr>
            <a:xfrm>
              <a:off x="3577869" y="21454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98" name="object 198">
              <a:extLst>
                <a:ext uri="{FF2B5EF4-FFF2-40B4-BE49-F238E27FC236}">
                  <a16:creationId xmlns:a16="http://schemas.microsoft.com/office/drawing/2014/main" id="{62F79202-8352-2CA9-BF14-CC8AE7008468}"/>
                </a:ext>
              </a:extLst>
            </p:cNvPr>
            <p:cNvSpPr/>
            <p:nvPr/>
          </p:nvSpPr>
          <p:spPr>
            <a:xfrm>
              <a:off x="3572802" y="21449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199" name="object 199">
              <a:extLst>
                <a:ext uri="{FF2B5EF4-FFF2-40B4-BE49-F238E27FC236}">
                  <a16:creationId xmlns:a16="http://schemas.microsoft.com/office/drawing/2014/main" id="{51F770EB-B7F8-F85F-3DCC-B1BF397A6FB7}"/>
                </a:ext>
              </a:extLst>
            </p:cNvPr>
            <p:cNvSpPr/>
            <p:nvPr/>
          </p:nvSpPr>
          <p:spPr>
            <a:xfrm>
              <a:off x="3567747" y="2144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00" name="object 200">
              <a:extLst>
                <a:ext uri="{FF2B5EF4-FFF2-40B4-BE49-F238E27FC236}">
                  <a16:creationId xmlns:a16="http://schemas.microsoft.com/office/drawing/2014/main" id="{B011AEB3-AFD7-6E93-3BDD-9E67E90D16E1}"/>
                </a:ext>
              </a:extLst>
            </p:cNvPr>
            <p:cNvSpPr/>
            <p:nvPr/>
          </p:nvSpPr>
          <p:spPr>
            <a:xfrm>
              <a:off x="3562680" y="2143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01" name="object 201">
              <a:extLst>
                <a:ext uri="{FF2B5EF4-FFF2-40B4-BE49-F238E27FC236}">
                  <a16:creationId xmlns:a16="http://schemas.microsoft.com/office/drawing/2014/main" id="{F15FF0CA-BB8F-633B-0464-0EB06E2E9B14}"/>
                </a:ext>
              </a:extLst>
            </p:cNvPr>
            <p:cNvSpPr/>
            <p:nvPr/>
          </p:nvSpPr>
          <p:spPr>
            <a:xfrm>
              <a:off x="3557625" y="214222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02" name="object 202">
              <a:extLst>
                <a:ext uri="{FF2B5EF4-FFF2-40B4-BE49-F238E27FC236}">
                  <a16:creationId xmlns:a16="http://schemas.microsoft.com/office/drawing/2014/main" id="{D37C7CB8-408C-D383-56E2-E34FD62A74AC}"/>
                </a:ext>
              </a:extLst>
            </p:cNvPr>
            <p:cNvSpPr/>
            <p:nvPr/>
          </p:nvSpPr>
          <p:spPr>
            <a:xfrm>
              <a:off x="3552558" y="214091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03" name="object 203">
              <a:extLst>
                <a:ext uri="{FF2B5EF4-FFF2-40B4-BE49-F238E27FC236}">
                  <a16:creationId xmlns:a16="http://schemas.microsoft.com/office/drawing/2014/main" id="{724E1021-432B-10C3-D0F4-155138A2BE1E}"/>
                </a:ext>
              </a:extLst>
            </p:cNvPr>
            <p:cNvSpPr/>
            <p:nvPr/>
          </p:nvSpPr>
          <p:spPr>
            <a:xfrm>
              <a:off x="3547503" y="21393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04" name="object 204">
              <a:extLst>
                <a:ext uri="{FF2B5EF4-FFF2-40B4-BE49-F238E27FC236}">
                  <a16:creationId xmlns:a16="http://schemas.microsoft.com/office/drawing/2014/main" id="{C67B03FF-07BB-E786-BBBD-405D8DAF9EC8}"/>
                </a:ext>
              </a:extLst>
            </p:cNvPr>
            <p:cNvSpPr/>
            <p:nvPr/>
          </p:nvSpPr>
          <p:spPr>
            <a:xfrm>
              <a:off x="3542436" y="213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05" name="object 205">
              <a:extLst>
                <a:ext uri="{FF2B5EF4-FFF2-40B4-BE49-F238E27FC236}">
                  <a16:creationId xmlns:a16="http://schemas.microsoft.com/office/drawing/2014/main" id="{21D09D4F-1CA2-A683-659D-A8942A132DE1}"/>
                </a:ext>
              </a:extLst>
            </p:cNvPr>
            <p:cNvSpPr/>
            <p:nvPr/>
          </p:nvSpPr>
          <p:spPr>
            <a:xfrm>
              <a:off x="3537381" y="213574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06" name="object 206">
              <a:extLst>
                <a:ext uri="{FF2B5EF4-FFF2-40B4-BE49-F238E27FC236}">
                  <a16:creationId xmlns:a16="http://schemas.microsoft.com/office/drawing/2014/main" id="{1559E6B8-94BC-FE6A-436C-9CCAB5B8E13C}"/>
                </a:ext>
              </a:extLst>
            </p:cNvPr>
            <p:cNvSpPr/>
            <p:nvPr/>
          </p:nvSpPr>
          <p:spPr>
            <a:xfrm>
              <a:off x="3532314" y="21336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07" name="object 207">
              <a:extLst>
                <a:ext uri="{FF2B5EF4-FFF2-40B4-BE49-F238E27FC236}">
                  <a16:creationId xmlns:a16="http://schemas.microsoft.com/office/drawing/2014/main" id="{AB3A9B28-6887-11C9-6DE4-A8185A32D8B1}"/>
                </a:ext>
              </a:extLst>
            </p:cNvPr>
            <p:cNvSpPr/>
            <p:nvPr/>
          </p:nvSpPr>
          <p:spPr>
            <a:xfrm>
              <a:off x="3527259" y="21312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08" name="object 208">
              <a:extLst>
                <a:ext uri="{FF2B5EF4-FFF2-40B4-BE49-F238E27FC236}">
                  <a16:creationId xmlns:a16="http://schemas.microsoft.com/office/drawing/2014/main" id="{2B013CB8-3D79-E333-A1B2-071860A658F6}"/>
                </a:ext>
              </a:extLst>
            </p:cNvPr>
            <p:cNvSpPr/>
            <p:nvPr/>
          </p:nvSpPr>
          <p:spPr>
            <a:xfrm>
              <a:off x="3522192" y="21287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09" name="object 209">
              <a:extLst>
                <a:ext uri="{FF2B5EF4-FFF2-40B4-BE49-F238E27FC236}">
                  <a16:creationId xmlns:a16="http://schemas.microsoft.com/office/drawing/2014/main" id="{E196F46C-E04A-A5B7-FA6B-FF7C5CF83165}"/>
                </a:ext>
              </a:extLst>
            </p:cNvPr>
            <p:cNvSpPr/>
            <p:nvPr/>
          </p:nvSpPr>
          <p:spPr>
            <a:xfrm>
              <a:off x="3517137" y="21260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10" name="object 210">
              <a:extLst>
                <a:ext uri="{FF2B5EF4-FFF2-40B4-BE49-F238E27FC236}">
                  <a16:creationId xmlns:a16="http://schemas.microsoft.com/office/drawing/2014/main" id="{94D9B3B8-40C7-5054-8CF9-D84C80BC018F}"/>
                </a:ext>
              </a:extLst>
            </p:cNvPr>
            <p:cNvSpPr/>
            <p:nvPr/>
          </p:nvSpPr>
          <p:spPr>
            <a:xfrm>
              <a:off x="3512070" y="212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11" name="object 211">
              <a:extLst>
                <a:ext uri="{FF2B5EF4-FFF2-40B4-BE49-F238E27FC236}">
                  <a16:creationId xmlns:a16="http://schemas.microsoft.com/office/drawing/2014/main" id="{7EB1E50D-C5D2-6BC6-0A50-5DF02B56E9ED}"/>
                </a:ext>
              </a:extLst>
            </p:cNvPr>
            <p:cNvSpPr/>
            <p:nvPr/>
          </p:nvSpPr>
          <p:spPr>
            <a:xfrm>
              <a:off x="3507016" y="211996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12" name="object 212">
              <a:extLst>
                <a:ext uri="{FF2B5EF4-FFF2-40B4-BE49-F238E27FC236}">
                  <a16:creationId xmlns:a16="http://schemas.microsoft.com/office/drawing/2014/main" id="{CC118780-BC0C-8AB0-B21B-1A22810A208B}"/>
                </a:ext>
              </a:extLst>
            </p:cNvPr>
            <p:cNvSpPr/>
            <p:nvPr/>
          </p:nvSpPr>
          <p:spPr>
            <a:xfrm>
              <a:off x="3501948" y="21166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13" name="object 213">
              <a:extLst>
                <a:ext uri="{FF2B5EF4-FFF2-40B4-BE49-F238E27FC236}">
                  <a16:creationId xmlns:a16="http://schemas.microsoft.com/office/drawing/2014/main" id="{7F19407E-23C7-EA01-173E-3A362B86FEDA}"/>
                </a:ext>
              </a:extLst>
            </p:cNvPr>
            <p:cNvSpPr/>
            <p:nvPr/>
          </p:nvSpPr>
          <p:spPr>
            <a:xfrm>
              <a:off x="3496894" y="21130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14" name="object 214">
              <a:extLst>
                <a:ext uri="{FF2B5EF4-FFF2-40B4-BE49-F238E27FC236}">
                  <a16:creationId xmlns:a16="http://schemas.microsoft.com/office/drawing/2014/main" id="{350C1CD4-DC4B-660F-E262-FFE201A0F4D7}"/>
                </a:ext>
              </a:extLst>
            </p:cNvPr>
            <p:cNvSpPr/>
            <p:nvPr/>
          </p:nvSpPr>
          <p:spPr>
            <a:xfrm>
              <a:off x="3491826" y="21093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15" name="object 215">
              <a:extLst>
                <a:ext uri="{FF2B5EF4-FFF2-40B4-BE49-F238E27FC236}">
                  <a16:creationId xmlns:a16="http://schemas.microsoft.com/office/drawing/2014/main" id="{6ED56038-3171-D2F5-F8B0-32D578CE7672}"/>
                </a:ext>
              </a:extLst>
            </p:cNvPr>
            <p:cNvSpPr/>
            <p:nvPr/>
          </p:nvSpPr>
          <p:spPr>
            <a:xfrm>
              <a:off x="3486772" y="21053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16" name="object 216">
              <a:extLst>
                <a:ext uri="{FF2B5EF4-FFF2-40B4-BE49-F238E27FC236}">
                  <a16:creationId xmlns:a16="http://schemas.microsoft.com/office/drawing/2014/main" id="{BC31CD58-F2F7-03B7-6D4D-F7B0442378FA}"/>
                </a:ext>
              </a:extLst>
            </p:cNvPr>
            <p:cNvSpPr/>
            <p:nvPr/>
          </p:nvSpPr>
          <p:spPr>
            <a:xfrm>
              <a:off x="3481704" y="21014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17" name="object 217">
              <a:extLst>
                <a:ext uri="{FF2B5EF4-FFF2-40B4-BE49-F238E27FC236}">
                  <a16:creationId xmlns:a16="http://schemas.microsoft.com/office/drawing/2014/main" id="{DDE48466-4D08-9624-56FB-B12F5D761923}"/>
                </a:ext>
              </a:extLst>
            </p:cNvPr>
            <p:cNvSpPr/>
            <p:nvPr/>
          </p:nvSpPr>
          <p:spPr>
            <a:xfrm>
              <a:off x="3476650" y="20976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18" name="object 218">
              <a:extLst>
                <a:ext uri="{FF2B5EF4-FFF2-40B4-BE49-F238E27FC236}">
                  <a16:creationId xmlns:a16="http://schemas.microsoft.com/office/drawing/2014/main" id="{5034F0C6-0FB2-E64C-753E-C509ABB9154F}"/>
                </a:ext>
              </a:extLst>
            </p:cNvPr>
            <p:cNvSpPr/>
            <p:nvPr/>
          </p:nvSpPr>
          <p:spPr>
            <a:xfrm>
              <a:off x="3471583" y="20941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19" name="object 219">
              <a:extLst>
                <a:ext uri="{FF2B5EF4-FFF2-40B4-BE49-F238E27FC236}">
                  <a16:creationId xmlns:a16="http://schemas.microsoft.com/office/drawing/2014/main" id="{FBA326D9-8E43-A510-5513-F06F6664CB3A}"/>
                </a:ext>
              </a:extLst>
            </p:cNvPr>
            <p:cNvSpPr/>
            <p:nvPr/>
          </p:nvSpPr>
          <p:spPr>
            <a:xfrm>
              <a:off x="3466528" y="209080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20" name="object 220">
              <a:extLst>
                <a:ext uri="{FF2B5EF4-FFF2-40B4-BE49-F238E27FC236}">
                  <a16:creationId xmlns:a16="http://schemas.microsoft.com/office/drawing/2014/main" id="{8B3EBCB1-C921-FDFA-D290-F91D0894D42D}"/>
                </a:ext>
              </a:extLst>
            </p:cNvPr>
            <p:cNvSpPr/>
            <p:nvPr/>
          </p:nvSpPr>
          <p:spPr>
            <a:xfrm>
              <a:off x="3461461" y="208766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21" name="object 221">
              <a:extLst>
                <a:ext uri="{FF2B5EF4-FFF2-40B4-BE49-F238E27FC236}">
                  <a16:creationId xmlns:a16="http://schemas.microsoft.com/office/drawing/2014/main" id="{A9FF355B-B39C-EEF7-6915-0D35D5FF4AD0}"/>
                </a:ext>
              </a:extLst>
            </p:cNvPr>
            <p:cNvSpPr/>
            <p:nvPr/>
          </p:nvSpPr>
          <p:spPr>
            <a:xfrm>
              <a:off x="3456406" y="20847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22" name="object 222">
              <a:extLst>
                <a:ext uri="{FF2B5EF4-FFF2-40B4-BE49-F238E27FC236}">
                  <a16:creationId xmlns:a16="http://schemas.microsoft.com/office/drawing/2014/main" id="{236A0C5D-D40D-116B-CB39-7A5196CB989C}"/>
                </a:ext>
              </a:extLst>
            </p:cNvPr>
            <p:cNvSpPr/>
            <p:nvPr/>
          </p:nvSpPr>
          <p:spPr>
            <a:xfrm>
              <a:off x="3451339" y="2081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23" name="object 223">
              <a:extLst>
                <a:ext uri="{FF2B5EF4-FFF2-40B4-BE49-F238E27FC236}">
                  <a16:creationId xmlns:a16="http://schemas.microsoft.com/office/drawing/2014/main" id="{9F35DA07-F4FF-E44D-3A73-388E045AE3F7}"/>
                </a:ext>
              </a:extLst>
            </p:cNvPr>
            <p:cNvSpPr/>
            <p:nvPr/>
          </p:nvSpPr>
          <p:spPr>
            <a:xfrm>
              <a:off x="3446284" y="2079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24" name="object 224">
              <a:extLst>
                <a:ext uri="{FF2B5EF4-FFF2-40B4-BE49-F238E27FC236}">
                  <a16:creationId xmlns:a16="http://schemas.microsoft.com/office/drawing/2014/main" id="{AA0A928B-C6BD-B6F9-BA6E-8B44FA167B69}"/>
                </a:ext>
              </a:extLst>
            </p:cNvPr>
            <p:cNvSpPr/>
            <p:nvPr/>
          </p:nvSpPr>
          <p:spPr>
            <a:xfrm>
              <a:off x="3441217" y="20771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25" name="object 225">
              <a:extLst>
                <a:ext uri="{FF2B5EF4-FFF2-40B4-BE49-F238E27FC236}">
                  <a16:creationId xmlns:a16="http://schemas.microsoft.com/office/drawing/2014/main" id="{D1D4AB52-465D-8B06-CAC4-F733F564CFE3}"/>
                </a:ext>
              </a:extLst>
            </p:cNvPr>
            <p:cNvSpPr/>
            <p:nvPr/>
          </p:nvSpPr>
          <p:spPr>
            <a:xfrm>
              <a:off x="3436162" y="20750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26" name="object 226">
              <a:extLst>
                <a:ext uri="{FF2B5EF4-FFF2-40B4-BE49-F238E27FC236}">
                  <a16:creationId xmlns:a16="http://schemas.microsoft.com/office/drawing/2014/main" id="{FF2F1DA7-8F6C-67DB-5E5B-972EFE1EDEC8}"/>
                </a:ext>
              </a:extLst>
            </p:cNvPr>
            <p:cNvSpPr/>
            <p:nvPr/>
          </p:nvSpPr>
          <p:spPr>
            <a:xfrm>
              <a:off x="3431095" y="207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27" name="object 227">
              <a:extLst>
                <a:ext uri="{FF2B5EF4-FFF2-40B4-BE49-F238E27FC236}">
                  <a16:creationId xmlns:a16="http://schemas.microsoft.com/office/drawing/2014/main" id="{475E6A52-4E42-26AC-8B20-5782CB175808}"/>
                </a:ext>
              </a:extLst>
            </p:cNvPr>
            <p:cNvSpPr/>
            <p:nvPr/>
          </p:nvSpPr>
          <p:spPr>
            <a:xfrm>
              <a:off x="3426040" y="20713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28" name="object 228">
              <a:extLst>
                <a:ext uri="{FF2B5EF4-FFF2-40B4-BE49-F238E27FC236}">
                  <a16:creationId xmlns:a16="http://schemas.microsoft.com/office/drawing/2014/main" id="{61307F84-8D85-7949-EDB6-127E5494BBA9}"/>
                </a:ext>
              </a:extLst>
            </p:cNvPr>
            <p:cNvSpPr/>
            <p:nvPr/>
          </p:nvSpPr>
          <p:spPr>
            <a:xfrm>
              <a:off x="3420973" y="206985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29" name="object 229">
              <a:extLst>
                <a:ext uri="{FF2B5EF4-FFF2-40B4-BE49-F238E27FC236}">
                  <a16:creationId xmlns:a16="http://schemas.microsoft.com/office/drawing/2014/main" id="{06AFF339-6E1B-D86A-F9C1-0EA9CF69A7CC}"/>
                </a:ext>
              </a:extLst>
            </p:cNvPr>
            <p:cNvSpPr/>
            <p:nvPr/>
          </p:nvSpPr>
          <p:spPr>
            <a:xfrm>
              <a:off x="3415918" y="20685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30" name="object 230">
              <a:extLst>
                <a:ext uri="{FF2B5EF4-FFF2-40B4-BE49-F238E27FC236}">
                  <a16:creationId xmlns:a16="http://schemas.microsoft.com/office/drawing/2014/main" id="{07D7BE17-1512-6D8A-7253-5E38AD8EA5B2}"/>
                </a:ext>
              </a:extLst>
            </p:cNvPr>
            <p:cNvSpPr/>
            <p:nvPr/>
          </p:nvSpPr>
          <p:spPr>
            <a:xfrm>
              <a:off x="3410851" y="20674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31" name="object 231">
              <a:extLst>
                <a:ext uri="{FF2B5EF4-FFF2-40B4-BE49-F238E27FC236}">
                  <a16:creationId xmlns:a16="http://schemas.microsoft.com/office/drawing/2014/main" id="{B1D3FB71-867A-5C16-4618-2FFA55A45052}"/>
                </a:ext>
              </a:extLst>
            </p:cNvPr>
            <p:cNvSpPr/>
            <p:nvPr/>
          </p:nvSpPr>
          <p:spPr>
            <a:xfrm>
              <a:off x="3405797" y="206651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32" name="object 232">
              <a:extLst>
                <a:ext uri="{FF2B5EF4-FFF2-40B4-BE49-F238E27FC236}">
                  <a16:creationId xmlns:a16="http://schemas.microsoft.com/office/drawing/2014/main" id="{D7758447-DFFD-BEC4-796F-2AF0F145F298}"/>
                </a:ext>
              </a:extLst>
            </p:cNvPr>
            <p:cNvSpPr/>
            <p:nvPr/>
          </p:nvSpPr>
          <p:spPr>
            <a:xfrm>
              <a:off x="3400729" y="206580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33" name="object 233">
              <a:extLst>
                <a:ext uri="{FF2B5EF4-FFF2-40B4-BE49-F238E27FC236}">
                  <a16:creationId xmlns:a16="http://schemas.microsoft.com/office/drawing/2014/main" id="{0CDFB009-DF29-327A-BA84-A7DFD61F664A}"/>
                </a:ext>
              </a:extLst>
            </p:cNvPr>
            <p:cNvSpPr/>
            <p:nvPr/>
          </p:nvSpPr>
          <p:spPr>
            <a:xfrm>
              <a:off x="3395675" y="20652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34" name="object 234">
              <a:extLst>
                <a:ext uri="{FF2B5EF4-FFF2-40B4-BE49-F238E27FC236}">
                  <a16:creationId xmlns:a16="http://schemas.microsoft.com/office/drawing/2014/main" id="{15447E8B-D909-350A-5DAF-96ADC7A0C3C7}"/>
                </a:ext>
              </a:extLst>
            </p:cNvPr>
            <p:cNvSpPr/>
            <p:nvPr/>
          </p:nvSpPr>
          <p:spPr>
            <a:xfrm>
              <a:off x="3390607" y="20649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35" name="object 235">
              <a:extLst>
                <a:ext uri="{FF2B5EF4-FFF2-40B4-BE49-F238E27FC236}">
                  <a16:creationId xmlns:a16="http://schemas.microsoft.com/office/drawing/2014/main" id="{1091BC87-E713-A997-2D3A-5B97C938C3F1}"/>
                </a:ext>
              </a:extLst>
            </p:cNvPr>
            <p:cNvSpPr/>
            <p:nvPr/>
          </p:nvSpPr>
          <p:spPr>
            <a:xfrm>
              <a:off x="3385553" y="20648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36" name="object 236">
              <a:extLst>
                <a:ext uri="{FF2B5EF4-FFF2-40B4-BE49-F238E27FC236}">
                  <a16:creationId xmlns:a16="http://schemas.microsoft.com/office/drawing/2014/main" id="{F7387A2B-3806-890D-A97F-BBBF123EB8FE}"/>
                </a:ext>
              </a:extLst>
            </p:cNvPr>
            <p:cNvSpPr/>
            <p:nvPr/>
          </p:nvSpPr>
          <p:spPr>
            <a:xfrm>
              <a:off x="3380485" y="20649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37" name="object 237">
              <a:extLst>
                <a:ext uri="{FF2B5EF4-FFF2-40B4-BE49-F238E27FC236}">
                  <a16:creationId xmlns:a16="http://schemas.microsoft.com/office/drawing/2014/main" id="{5B436FE8-A69E-57B2-6E59-7ADABBA79AD2}"/>
                </a:ext>
              </a:extLst>
            </p:cNvPr>
            <p:cNvSpPr/>
            <p:nvPr/>
          </p:nvSpPr>
          <p:spPr>
            <a:xfrm>
              <a:off x="3375431" y="20652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38" name="object 238">
              <a:extLst>
                <a:ext uri="{FF2B5EF4-FFF2-40B4-BE49-F238E27FC236}">
                  <a16:creationId xmlns:a16="http://schemas.microsoft.com/office/drawing/2014/main" id="{6260A019-3AC7-58C0-1F1C-67266AA10B68}"/>
                </a:ext>
              </a:extLst>
            </p:cNvPr>
            <p:cNvSpPr/>
            <p:nvPr/>
          </p:nvSpPr>
          <p:spPr>
            <a:xfrm>
              <a:off x="3370364" y="206580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39" name="object 239">
              <a:extLst>
                <a:ext uri="{FF2B5EF4-FFF2-40B4-BE49-F238E27FC236}">
                  <a16:creationId xmlns:a16="http://schemas.microsoft.com/office/drawing/2014/main" id="{D873ADFF-CD52-0A31-5551-41C2BCA11BD3}"/>
                </a:ext>
              </a:extLst>
            </p:cNvPr>
            <p:cNvSpPr/>
            <p:nvPr/>
          </p:nvSpPr>
          <p:spPr>
            <a:xfrm>
              <a:off x="3365309" y="206650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40" name="object 240">
              <a:extLst>
                <a:ext uri="{FF2B5EF4-FFF2-40B4-BE49-F238E27FC236}">
                  <a16:creationId xmlns:a16="http://schemas.microsoft.com/office/drawing/2014/main" id="{A2F25F21-56D1-797C-4B5F-6D965F6EF2D8}"/>
                </a:ext>
              </a:extLst>
            </p:cNvPr>
            <p:cNvSpPr/>
            <p:nvPr/>
          </p:nvSpPr>
          <p:spPr>
            <a:xfrm>
              <a:off x="3360242" y="20674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41" name="object 241">
              <a:extLst>
                <a:ext uri="{FF2B5EF4-FFF2-40B4-BE49-F238E27FC236}">
                  <a16:creationId xmlns:a16="http://schemas.microsoft.com/office/drawing/2014/main" id="{4050CDE7-EA3B-5DFB-5465-B11EE39DC029}"/>
                </a:ext>
              </a:extLst>
            </p:cNvPr>
            <p:cNvSpPr/>
            <p:nvPr/>
          </p:nvSpPr>
          <p:spPr>
            <a:xfrm>
              <a:off x="3355187" y="20685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42" name="object 242">
              <a:extLst>
                <a:ext uri="{FF2B5EF4-FFF2-40B4-BE49-F238E27FC236}">
                  <a16:creationId xmlns:a16="http://schemas.microsoft.com/office/drawing/2014/main" id="{274C095B-D368-FDD1-D1AE-3B2B9AAB49A5}"/>
                </a:ext>
              </a:extLst>
            </p:cNvPr>
            <p:cNvSpPr/>
            <p:nvPr/>
          </p:nvSpPr>
          <p:spPr>
            <a:xfrm>
              <a:off x="3350120" y="206985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43" name="object 243">
              <a:extLst>
                <a:ext uri="{FF2B5EF4-FFF2-40B4-BE49-F238E27FC236}">
                  <a16:creationId xmlns:a16="http://schemas.microsoft.com/office/drawing/2014/main" id="{96A1D10B-2373-AD39-1331-F99F8398F1A0}"/>
                </a:ext>
              </a:extLst>
            </p:cNvPr>
            <p:cNvSpPr/>
            <p:nvPr/>
          </p:nvSpPr>
          <p:spPr>
            <a:xfrm>
              <a:off x="3345065" y="20713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44" name="object 244">
              <a:extLst>
                <a:ext uri="{FF2B5EF4-FFF2-40B4-BE49-F238E27FC236}">
                  <a16:creationId xmlns:a16="http://schemas.microsoft.com/office/drawing/2014/main" id="{7245B241-92D2-6608-8F19-BC703AE84119}"/>
                </a:ext>
              </a:extLst>
            </p:cNvPr>
            <p:cNvSpPr/>
            <p:nvPr/>
          </p:nvSpPr>
          <p:spPr>
            <a:xfrm>
              <a:off x="3339998" y="207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45" name="object 245">
              <a:extLst>
                <a:ext uri="{FF2B5EF4-FFF2-40B4-BE49-F238E27FC236}">
                  <a16:creationId xmlns:a16="http://schemas.microsoft.com/office/drawing/2014/main" id="{13A6E7DE-B320-C537-D4D4-1F93B3FB7A06}"/>
                </a:ext>
              </a:extLst>
            </p:cNvPr>
            <p:cNvSpPr/>
            <p:nvPr/>
          </p:nvSpPr>
          <p:spPr>
            <a:xfrm>
              <a:off x="3334943" y="20750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46" name="object 246">
              <a:extLst>
                <a:ext uri="{FF2B5EF4-FFF2-40B4-BE49-F238E27FC236}">
                  <a16:creationId xmlns:a16="http://schemas.microsoft.com/office/drawing/2014/main" id="{15121525-36AE-296D-E6CF-12E5E6E6B447}"/>
                </a:ext>
              </a:extLst>
            </p:cNvPr>
            <p:cNvSpPr/>
            <p:nvPr/>
          </p:nvSpPr>
          <p:spPr>
            <a:xfrm>
              <a:off x="3329876" y="20771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47" name="object 247">
              <a:extLst>
                <a:ext uri="{FF2B5EF4-FFF2-40B4-BE49-F238E27FC236}">
                  <a16:creationId xmlns:a16="http://schemas.microsoft.com/office/drawing/2014/main" id="{7211F5E5-8E4B-56EE-2DC9-0C194B68AD7E}"/>
                </a:ext>
              </a:extLst>
            </p:cNvPr>
            <p:cNvSpPr/>
            <p:nvPr/>
          </p:nvSpPr>
          <p:spPr>
            <a:xfrm>
              <a:off x="3324821" y="2079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48" name="object 248">
              <a:extLst>
                <a:ext uri="{FF2B5EF4-FFF2-40B4-BE49-F238E27FC236}">
                  <a16:creationId xmlns:a16="http://schemas.microsoft.com/office/drawing/2014/main" id="{C4B45AC8-5F53-6861-8F2D-13596A2EE40D}"/>
                </a:ext>
              </a:extLst>
            </p:cNvPr>
            <p:cNvSpPr/>
            <p:nvPr/>
          </p:nvSpPr>
          <p:spPr>
            <a:xfrm>
              <a:off x="3319754" y="2081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49" name="object 249">
              <a:extLst>
                <a:ext uri="{FF2B5EF4-FFF2-40B4-BE49-F238E27FC236}">
                  <a16:creationId xmlns:a16="http://schemas.microsoft.com/office/drawing/2014/main" id="{99CDA0BA-17BB-9297-62BE-FF447FD5F0B6}"/>
                </a:ext>
              </a:extLst>
            </p:cNvPr>
            <p:cNvSpPr/>
            <p:nvPr/>
          </p:nvSpPr>
          <p:spPr>
            <a:xfrm>
              <a:off x="3314699" y="20847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50" name="object 250">
              <a:extLst>
                <a:ext uri="{FF2B5EF4-FFF2-40B4-BE49-F238E27FC236}">
                  <a16:creationId xmlns:a16="http://schemas.microsoft.com/office/drawing/2014/main" id="{483E9E30-63CD-F137-EC8B-E4D44B14D9BC}"/>
                </a:ext>
              </a:extLst>
            </p:cNvPr>
            <p:cNvSpPr/>
            <p:nvPr/>
          </p:nvSpPr>
          <p:spPr>
            <a:xfrm>
              <a:off x="3309632" y="208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51" name="object 251">
              <a:extLst>
                <a:ext uri="{FF2B5EF4-FFF2-40B4-BE49-F238E27FC236}">
                  <a16:creationId xmlns:a16="http://schemas.microsoft.com/office/drawing/2014/main" id="{B68C4982-BD92-106B-AF05-4982367B3D51}"/>
                </a:ext>
              </a:extLst>
            </p:cNvPr>
            <p:cNvSpPr/>
            <p:nvPr/>
          </p:nvSpPr>
          <p:spPr>
            <a:xfrm>
              <a:off x="3304578" y="20908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52" name="object 252">
              <a:extLst>
                <a:ext uri="{FF2B5EF4-FFF2-40B4-BE49-F238E27FC236}">
                  <a16:creationId xmlns:a16="http://schemas.microsoft.com/office/drawing/2014/main" id="{2B37E26F-AC3B-F8FA-45A9-55A70E9B0A3B}"/>
                </a:ext>
              </a:extLst>
            </p:cNvPr>
            <p:cNvSpPr/>
            <p:nvPr/>
          </p:nvSpPr>
          <p:spPr>
            <a:xfrm>
              <a:off x="3299510" y="2094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53" name="object 253">
              <a:extLst>
                <a:ext uri="{FF2B5EF4-FFF2-40B4-BE49-F238E27FC236}">
                  <a16:creationId xmlns:a16="http://schemas.microsoft.com/office/drawing/2014/main" id="{384E6EB4-88D1-4972-7BF9-5FE8B6BD188F}"/>
                </a:ext>
              </a:extLst>
            </p:cNvPr>
            <p:cNvSpPr/>
            <p:nvPr/>
          </p:nvSpPr>
          <p:spPr>
            <a:xfrm>
              <a:off x="3294456" y="20976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54" name="object 254">
              <a:extLst>
                <a:ext uri="{FF2B5EF4-FFF2-40B4-BE49-F238E27FC236}">
                  <a16:creationId xmlns:a16="http://schemas.microsoft.com/office/drawing/2014/main" id="{322B3A6A-1880-3CFF-5D51-F078B8209443}"/>
                </a:ext>
              </a:extLst>
            </p:cNvPr>
            <p:cNvSpPr/>
            <p:nvPr/>
          </p:nvSpPr>
          <p:spPr>
            <a:xfrm>
              <a:off x="3289388" y="21014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55" name="object 255">
              <a:extLst>
                <a:ext uri="{FF2B5EF4-FFF2-40B4-BE49-F238E27FC236}">
                  <a16:creationId xmlns:a16="http://schemas.microsoft.com/office/drawing/2014/main" id="{D140D3F8-7064-61F7-C75B-FAF86B5CF51A}"/>
                </a:ext>
              </a:extLst>
            </p:cNvPr>
            <p:cNvSpPr/>
            <p:nvPr/>
          </p:nvSpPr>
          <p:spPr>
            <a:xfrm>
              <a:off x="3284334" y="21053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56" name="object 256">
              <a:extLst>
                <a:ext uri="{FF2B5EF4-FFF2-40B4-BE49-F238E27FC236}">
                  <a16:creationId xmlns:a16="http://schemas.microsoft.com/office/drawing/2014/main" id="{88597839-70FD-FEF3-84DC-6079225EA8A6}"/>
                </a:ext>
              </a:extLst>
            </p:cNvPr>
            <p:cNvSpPr/>
            <p:nvPr/>
          </p:nvSpPr>
          <p:spPr>
            <a:xfrm>
              <a:off x="3279266" y="21093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57" name="object 257">
              <a:extLst>
                <a:ext uri="{FF2B5EF4-FFF2-40B4-BE49-F238E27FC236}">
                  <a16:creationId xmlns:a16="http://schemas.microsoft.com/office/drawing/2014/main" id="{94853E81-BCD1-1BA2-BF69-A7C05A8FFB8F}"/>
                </a:ext>
              </a:extLst>
            </p:cNvPr>
            <p:cNvSpPr/>
            <p:nvPr/>
          </p:nvSpPr>
          <p:spPr>
            <a:xfrm>
              <a:off x="3274199" y="21130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58" name="object 258">
              <a:extLst>
                <a:ext uri="{FF2B5EF4-FFF2-40B4-BE49-F238E27FC236}">
                  <a16:creationId xmlns:a16="http://schemas.microsoft.com/office/drawing/2014/main" id="{5F3953A0-197E-41B7-E978-C8C022B7E081}"/>
                </a:ext>
              </a:extLst>
            </p:cNvPr>
            <p:cNvSpPr/>
            <p:nvPr/>
          </p:nvSpPr>
          <p:spPr>
            <a:xfrm>
              <a:off x="3269145" y="21166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59" name="object 259">
              <a:extLst>
                <a:ext uri="{FF2B5EF4-FFF2-40B4-BE49-F238E27FC236}">
                  <a16:creationId xmlns:a16="http://schemas.microsoft.com/office/drawing/2014/main" id="{7E5B68DC-461B-7BCC-4BAA-A16CAAB9EC83}"/>
                </a:ext>
              </a:extLst>
            </p:cNvPr>
            <p:cNvSpPr/>
            <p:nvPr/>
          </p:nvSpPr>
          <p:spPr>
            <a:xfrm>
              <a:off x="3264077" y="211996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60" name="object 260">
              <a:extLst>
                <a:ext uri="{FF2B5EF4-FFF2-40B4-BE49-F238E27FC236}">
                  <a16:creationId xmlns:a16="http://schemas.microsoft.com/office/drawing/2014/main" id="{902E9553-2872-5CEE-8C2F-60B902F321C6}"/>
                </a:ext>
              </a:extLst>
            </p:cNvPr>
            <p:cNvSpPr/>
            <p:nvPr/>
          </p:nvSpPr>
          <p:spPr>
            <a:xfrm>
              <a:off x="3259023" y="212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61" name="object 261">
              <a:extLst>
                <a:ext uri="{FF2B5EF4-FFF2-40B4-BE49-F238E27FC236}">
                  <a16:creationId xmlns:a16="http://schemas.microsoft.com/office/drawing/2014/main" id="{42A7E15B-8E54-7DBD-090F-FA6A568445C7}"/>
                </a:ext>
              </a:extLst>
            </p:cNvPr>
            <p:cNvSpPr/>
            <p:nvPr/>
          </p:nvSpPr>
          <p:spPr>
            <a:xfrm>
              <a:off x="3253955" y="21260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62" name="object 262">
              <a:extLst>
                <a:ext uri="{FF2B5EF4-FFF2-40B4-BE49-F238E27FC236}">
                  <a16:creationId xmlns:a16="http://schemas.microsoft.com/office/drawing/2014/main" id="{4BC24473-E037-5706-2D0B-2DDA2D2B6AED}"/>
                </a:ext>
              </a:extLst>
            </p:cNvPr>
            <p:cNvSpPr/>
            <p:nvPr/>
          </p:nvSpPr>
          <p:spPr>
            <a:xfrm>
              <a:off x="3248901" y="21287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63" name="object 263">
              <a:extLst>
                <a:ext uri="{FF2B5EF4-FFF2-40B4-BE49-F238E27FC236}">
                  <a16:creationId xmlns:a16="http://schemas.microsoft.com/office/drawing/2014/main" id="{67DFC83F-F714-8238-A4F1-F28DFB2199B3}"/>
                </a:ext>
              </a:extLst>
            </p:cNvPr>
            <p:cNvSpPr/>
            <p:nvPr/>
          </p:nvSpPr>
          <p:spPr>
            <a:xfrm>
              <a:off x="3243833" y="21312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64" name="object 264">
              <a:extLst>
                <a:ext uri="{FF2B5EF4-FFF2-40B4-BE49-F238E27FC236}">
                  <a16:creationId xmlns:a16="http://schemas.microsoft.com/office/drawing/2014/main" id="{01D41A2E-A78F-C80D-52C7-A90B43D2B59F}"/>
                </a:ext>
              </a:extLst>
            </p:cNvPr>
            <p:cNvSpPr/>
            <p:nvPr/>
          </p:nvSpPr>
          <p:spPr>
            <a:xfrm>
              <a:off x="3238779" y="21336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65" name="object 265">
              <a:extLst>
                <a:ext uri="{FF2B5EF4-FFF2-40B4-BE49-F238E27FC236}">
                  <a16:creationId xmlns:a16="http://schemas.microsoft.com/office/drawing/2014/main" id="{48FB869A-03F5-D550-20C8-A4AE6AA06ABD}"/>
                </a:ext>
              </a:extLst>
            </p:cNvPr>
            <p:cNvSpPr/>
            <p:nvPr/>
          </p:nvSpPr>
          <p:spPr>
            <a:xfrm>
              <a:off x="3233712" y="213574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66" name="object 266">
              <a:extLst>
                <a:ext uri="{FF2B5EF4-FFF2-40B4-BE49-F238E27FC236}">
                  <a16:creationId xmlns:a16="http://schemas.microsoft.com/office/drawing/2014/main" id="{2370D1D9-C07A-8099-7996-AB3AA4AF9B4C}"/>
                </a:ext>
              </a:extLst>
            </p:cNvPr>
            <p:cNvSpPr/>
            <p:nvPr/>
          </p:nvSpPr>
          <p:spPr>
            <a:xfrm>
              <a:off x="3228657" y="213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67" name="object 267">
              <a:extLst>
                <a:ext uri="{FF2B5EF4-FFF2-40B4-BE49-F238E27FC236}">
                  <a16:creationId xmlns:a16="http://schemas.microsoft.com/office/drawing/2014/main" id="{8E360B40-53D4-423E-AD45-B43C34C0F5F7}"/>
                </a:ext>
              </a:extLst>
            </p:cNvPr>
            <p:cNvSpPr/>
            <p:nvPr/>
          </p:nvSpPr>
          <p:spPr>
            <a:xfrm>
              <a:off x="3223590" y="21393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68" name="object 268">
              <a:extLst>
                <a:ext uri="{FF2B5EF4-FFF2-40B4-BE49-F238E27FC236}">
                  <a16:creationId xmlns:a16="http://schemas.microsoft.com/office/drawing/2014/main" id="{91CC34E3-0EFF-AE2B-1FC2-63ACA1EB26BE}"/>
                </a:ext>
              </a:extLst>
            </p:cNvPr>
            <p:cNvSpPr/>
            <p:nvPr/>
          </p:nvSpPr>
          <p:spPr>
            <a:xfrm>
              <a:off x="3218535" y="214091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69" name="object 269">
              <a:extLst>
                <a:ext uri="{FF2B5EF4-FFF2-40B4-BE49-F238E27FC236}">
                  <a16:creationId xmlns:a16="http://schemas.microsoft.com/office/drawing/2014/main" id="{5682E06D-B4BB-8D70-3632-7FF1DC05C1C4}"/>
                </a:ext>
              </a:extLst>
            </p:cNvPr>
            <p:cNvSpPr/>
            <p:nvPr/>
          </p:nvSpPr>
          <p:spPr>
            <a:xfrm>
              <a:off x="3213468" y="214222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70" name="object 270">
              <a:extLst>
                <a:ext uri="{FF2B5EF4-FFF2-40B4-BE49-F238E27FC236}">
                  <a16:creationId xmlns:a16="http://schemas.microsoft.com/office/drawing/2014/main" id="{8F8D114E-58D0-F4B6-A3BE-FC50262DFEE1}"/>
                </a:ext>
              </a:extLst>
            </p:cNvPr>
            <p:cNvSpPr/>
            <p:nvPr/>
          </p:nvSpPr>
          <p:spPr>
            <a:xfrm>
              <a:off x="3208413" y="2143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71" name="object 271">
              <a:extLst>
                <a:ext uri="{FF2B5EF4-FFF2-40B4-BE49-F238E27FC236}">
                  <a16:creationId xmlns:a16="http://schemas.microsoft.com/office/drawing/2014/main" id="{E7B2ED08-2CD6-FD1C-F09F-3D829C6D9BBC}"/>
                </a:ext>
              </a:extLst>
            </p:cNvPr>
            <p:cNvSpPr/>
            <p:nvPr/>
          </p:nvSpPr>
          <p:spPr>
            <a:xfrm>
              <a:off x="3203346" y="2144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72" name="object 272">
              <a:extLst>
                <a:ext uri="{FF2B5EF4-FFF2-40B4-BE49-F238E27FC236}">
                  <a16:creationId xmlns:a16="http://schemas.microsoft.com/office/drawing/2014/main" id="{B38A3369-70C9-F0A5-382B-87B1766EB41B}"/>
                </a:ext>
              </a:extLst>
            </p:cNvPr>
            <p:cNvSpPr/>
            <p:nvPr/>
          </p:nvSpPr>
          <p:spPr>
            <a:xfrm>
              <a:off x="3198291" y="21449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73" name="object 273">
              <a:extLst>
                <a:ext uri="{FF2B5EF4-FFF2-40B4-BE49-F238E27FC236}">
                  <a16:creationId xmlns:a16="http://schemas.microsoft.com/office/drawing/2014/main" id="{FDF080D5-2367-E8BF-A07F-CE80C6AC3036}"/>
                </a:ext>
              </a:extLst>
            </p:cNvPr>
            <p:cNvSpPr/>
            <p:nvPr/>
          </p:nvSpPr>
          <p:spPr>
            <a:xfrm>
              <a:off x="3193224" y="21454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74" name="object 274">
              <a:extLst>
                <a:ext uri="{FF2B5EF4-FFF2-40B4-BE49-F238E27FC236}">
                  <a16:creationId xmlns:a16="http://schemas.microsoft.com/office/drawing/2014/main" id="{A4A1E6F1-9B3F-CBD4-2809-A37C11FFA7ED}"/>
                </a:ext>
              </a:extLst>
            </p:cNvPr>
            <p:cNvSpPr/>
            <p:nvPr/>
          </p:nvSpPr>
          <p:spPr>
            <a:xfrm>
              <a:off x="3188169" y="21457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75" name="object 275">
              <a:extLst>
                <a:ext uri="{FF2B5EF4-FFF2-40B4-BE49-F238E27FC236}">
                  <a16:creationId xmlns:a16="http://schemas.microsoft.com/office/drawing/2014/main" id="{7C281CD6-D459-01C5-2558-52F1594E0149}"/>
                </a:ext>
              </a:extLst>
            </p:cNvPr>
            <p:cNvSpPr/>
            <p:nvPr/>
          </p:nvSpPr>
          <p:spPr>
            <a:xfrm>
              <a:off x="3183102" y="214586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76" name="object 276">
              <a:extLst>
                <a:ext uri="{FF2B5EF4-FFF2-40B4-BE49-F238E27FC236}">
                  <a16:creationId xmlns:a16="http://schemas.microsoft.com/office/drawing/2014/main" id="{119955E7-B229-1A52-1716-AFA0060B981B}"/>
                </a:ext>
              </a:extLst>
            </p:cNvPr>
            <p:cNvSpPr/>
            <p:nvPr/>
          </p:nvSpPr>
          <p:spPr>
            <a:xfrm>
              <a:off x="3178047" y="21457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77" name="object 277">
              <a:extLst>
                <a:ext uri="{FF2B5EF4-FFF2-40B4-BE49-F238E27FC236}">
                  <a16:creationId xmlns:a16="http://schemas.microsoft.com/office/drawing/2014/main" id="{2B6CE8B8-409A-A9BE-978A-5D269ED2735B}"/>
                </a:ext>
              </a:extLst>
            </p:cNvPr>
            <p:cNvSpPr/>
            <p:nvPr/>
          </p:nvSpPr>
          <p:spPr>
            <a:xfrm>
              <a:off x="3172980" y="21454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78" name="object 278">
              <a:extLst>
                <a:ext uri="{FF2B5EF4-FFF2-40B4-BE49-F238E27FC236}">
                  <a16:creationId xmlns:a16="http://schemas.microsoft.com/office/drawing/2014/main" id="{B7A9A37D-9AAD-F9E9-700A-97DA718D1B7A}"/>
                </a:ext>
              </a:extLst>
            </p:cNvPr>
            <p:cNvSpPr/>
            <p:nvPr/>
          </p:nvSpPr>
          <p:spPr>
            <a:xfrm>
              <a:off x="3167926" y="21449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79" name="object 279">
              <a:extLst>
                <a:ext uri="{FF2B5EF4-FFF2-40B4-BE49-F238E27FC236}">
                  <a16:creationId xmlns:a16="http://schemas.microsoft.com/office/drawing/2014/main" id="{54198014-9837-3830-CB9C-CB4121CCCE4B}"/>
                </a:ext>
              </a:extLst>
            </p:cNvPr>
            <p:cNvSpPr/>
            <p:nvPr/>
          </p:nvSpPr>
          <p:spPr>
            <a:xfrm>
              <a:off x="3162858" y="2144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80" name="object 280">
              <a:extLst>
                <a:ext uri="{FF2B5EF4-FFF2-40B4-BE49-F238E27FC236}">
                  <a16:creationId xmlns:a16="http://schemas.microsoft.com/office/drawing/2014/main" id="{F3CF2908-4793-CFC8-12FD-A70DEBB60B90}"/>
                </a:ext>
              </a:extLst>
            </p:cNvPr>
            <p:cNvSpPr/>
            <p:nvPr/>
          </p:nvSpPr>
          <p:spPr>
            <a:xfrm>
              <a:off x="3157804" y="2143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81" name="object 281">
              <a:extLst>
                <a:ext uri="{FF2B5EF4-FFF2-40B4-BE49-F238E27FC236}">
                  <a16:creationId xmlns:a16="http://schemas.microsoft.com/office/drawing/2014/main" id="{0EED0A49-E1B5-8EF7-CFCC-25CFFD3579CC}"/>
                </a:ext>
              </a:extLst>
            </p:cNvPr>
            <p:cNvSpPr/>
            <p:nvPr/>
          </p:nvSpPr>
          <p:spPr>
            <a:xfrm>
              <a:off x="3152736" y="214222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82" name="object 282">
              <a:extLst>
                <a:ext uri="{FF2B5EF4-FFF2-40B4-BE49-F238E27FC236}">
                  <a16:creationId xmlns:a16="http://schemas.microsoft.com/office/drawing/2014/main" id="{E44F8710-9B14-61B0-0AF3-74BA9F94FB86}"/>
                </a:ext>
              </a:extLst>
            </p:cNvPr>
            <p:cNvSpPr/>
            <p:nvPr/>
          </p:nvSpPr>
          <p:spPr>
            <a:xfrm>
              <a:off x="3147682" y="214091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83" name="object 283">
              <a:extLst>
                <a:ext uri="{FF2B5EF4-FFF2-40B4-BE49-F238E27FC236}">
                  <a16:creationId xmlns:a16="http://schemas.microsoft.com/office/drawing/2014/main" id="{751993CC-94AC-93D4-A74C-B33D1939D6C2}"/>
                </a:ext>
              </a:extLst>
            </p:cNvPr>
            <p:cNvSpPr/>
            <p:nvPr/>
          </p:nvSpPr>
          <p:spPr>
            <a:xfrm>
              <a:off x="3142614" y="213939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84" name="object 284">
              <a:extLst>
                <a:ext uri="{FF2B5EF4-FFF2-40B4-BE49-F238E27FC236}">
                  <a16:creationId xmlns:a16="http://schemas.microsoft.com/office/drawing/2014/main" id="{069D37A5-B330-16E9-27CD-4807D6E5F3A6}"/>
                </a:ext>
              </a:extLst>
            </p:cNvPr>
            <p:cNvSpPr/>
            <p:nvPr/>
          </p:nvSpPr>
          <p:spPr>
            <a:xfrm>
              <a:off x="3137560" y="213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85" name="object 285">
              <a:extLst>
                <a:ext uri="{FF2B5EF4-FFF2-40B4-BE49-F238E27FC236}">
                  <a16:creationId xmlns:a16="http://schemas.microsoft.com/office/drawing/2014/main" id="{A14448C0-B471-730D-A51E-0209F9C6AC10}"/>
                </a:ext>
              </a:extLst>
            </p:cNvPr>
            <p:cNvSpPr/>
            <p:nvPr/>
          </p:nvSpPr>
          <p:spPr>
            <a:xfrm>
              <a:off x="3132493" y="213574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86" name="object 286">
              <a:extLst>
                <a:ext uri="{FF2B5EF4-FFF2-40B4-BE49-F238E27FC236}">
                  <a16:creationId xmlns:a16="http://schemas.microsoft.com/office/drawing/2014/main" id="{631E7CFE-930C-4D4A-88E1-8DD05F96A5B6}"/>
                </a:ext>
              </a:extLst>
            </p:cNvPr>
            <p:cNvSpPr/>
            <p:nvPr/>
          </p:nvSpPr>
          <p:spPr>
            <a:xfrm>
              <a:off x="3127438" y="21336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87" name="object 287">
              <a:extLst>
                <a:ext uri="{FF2B5EF4-FFF2-40B4-BE49-F238E27FC236}">
                  <a16:creationId xmlns:a16="http://schemas.microsoft.com/office/drawing/2014/main" id="{8192FA0B-F7F0-97C3-9020-5A2AD7966356}"/>
                </a:ext>
              </a:extLst>
            </p:cNvPr>
            <p:cNvSpPr/>
            <p:nvPr/>
          </p:nvSpPr>
          <p:spPr>
            <a:xfrm>
              <a:off x="3122371" y="21312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88" name="object 288">
              <a:extLst>
                <a:ext uri="{FF2B5EF4-FFF2-40B4-BE49-F238E27FC236}">
                  <a16:creationId xmlns:a16="http://schemas.microsoft.com/office/drawing/2014/main" id="{9E55FD4E-7611-78CF-45E4-4349CC219193}"/>
                </a:ext>
              </a:extLst>
            </p:cNvPr>
            <p:cNvSpPr/>
            <p:nvPr/>
          </p:nvSpPr>
          <p:spPr>
            <a:xfrm>
              <a:off x="3117316" y="212876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89" name="object 289">
              <a:extLst>
                <a:ext uri="{FF2B5EF4-FFF2-40B4-BE49-F238E27FC236}">
                  <a16:creationId xmlns:a16="http://schemas.microsoft.com/office/drawing/2014/main" id="{8AAFE95B-5355-D641-B89D-1ADDE82DCC04}"/>
                </a:ext>
              </a:extLst>
            </p:cNvPr>
            <p:cNvSpPr/>
            <p:nvPr/>
          </p:nvSpPr>
          <p:spPr>
            <a:xfrm>
              <a:off x="3112249" y="21260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90" name="object 290">
              <a:extLst>
                <a:ext uri="{FF2B5EF4-FFF2-40B4-BE49-F238E27FC236}">
                  <a16:creationId xmlns:a16="http://schemas.microsoft.com/office/drawing/2014/main" id="{435DD487-0BC5-8B79-6BAD-C27E3189BEFB}"/>
                </a:ext>
              </a:extLst>
            </p:cNvPr>
            <p:cNvSpPr/>
            <p:nvPr/>
          </p:nvSpPr>
          <p:spPr>
            <a:xfrm>
              <a:off x="3107194" y="212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91" name="object 291">
              <a:extLst>
                <a:ext uri="{FF2B5EF4-FFF2-40B4-BE49-F238E27FC236}">
                  <a16:creationId xmlns:a16="http://schemas.microsoft.com/office/drawing/2014/main" id="{38CB3FCD-33C8-9F8B-03F8-79178688C5B6}"/>
                </a:ext>
              </a:extLst>
            </p:cNvPr>
            <p:cNvSpPr/>
            <p:nvPr/>
          </p:nvSpPr>
          <p:spPr>
            <a:xfrm>
              <a:off x="3102127" y="211996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92" name="object 292">
              <a:extLst>
                <a:ext uri="{FF2B5EF4-FFF2-40B4-BE49-F238E27FC236}">
                  <a16:creationId xmlns:a16="http://schemas.microsoft.com/office/drawing/2014/main" id="{6145D49C-2A05-091E-E2ED-41D372BBFA03}"/>
                </a:ext>
              </a:extLst>
            </p:cNvPr>
            <p:cNvSpPr/>
            <p:nvPr/>
          </p:nvSpPr>
          <p:spPr>
            <a:xfrm>
              <a:off x="3097072" y="21166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93" name="object 293">
              <a:extLst>
                <a:ext uri="{FF2B5EF4-FFF2-40B4-BE49-F238E27FC236}">
                  <a16:creationId xmlns:a16="http://schemas.microsoft.com/office/drawing/2014/main" id="{4536E914-F0C1-E674-34E1-EE617D08B161}"/>
                </a:ext>
              </a:extLst>
            </p:cNvPr>
            <p:cNvSpPr/>
            <p:nvPr/>
          </p:nvSpPr>
          <p:spPr>
            <a:xfrm>
              <a:off x="3092005" y="21130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94" name="object 294">
              <a:extLst>
                <a:ext uri="{FF2B5EF4-FFF2-40B4-BE49-F238E27FC236}">
                  <a16:creationId xmlns:a16="http://schemas.microsoft.com/office/drawing/2014/main" id="{206B9268-5DE2-7840-771B-4B5EFED2EDAC}"/>
                </a:ext>
              </a:extLst>
            </p:cNvPr>
            <p:cNvSpPr/>
            <p:nvPr/>
          </p:nvSpPr>
          <p:spPr>
            <a:xfrm>
              <a:off x="3086950" y="21093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95" name="object 295">
              <a:extLst>
                <a:ext uri="{FF2B5EF4-FFF2-40B4-BE49-F238E27FC236}">
                  <a16:creationId xmlns:a16="http://schemas.microsoft.com/office/drawing/2014/main" id="{4FB77E6B-80D3-4D99-10C4-45009E7A369C}"/>
                </a:ext>
              </a:extLst>
            </p:cNvPr>
            <p:cNvSpPr/>
            <p:nvPr/>
          </p:nvSpPr>
          <p:spPr>
            <a:xfrm>
              <a:off x="3081883" y="21053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96" name="object 296">
              <a:extLst>
                <a:ext uri="{FF2B5EF4-FFF2-40B4-BE49-F238E27FC236}">
                  <a16:creationId xmlns:a16="http://schemas.microsoft.com/office/drawing/2014/main" id="{4185817C-5903-EC32-B336-ACE602F3EFBF}"/>
                </a:ext>
              </a:extLst>
            </p:cNvPr>
            <p:cNvSpPr/>
            <p:nvPr/>
          </p:nvSpPr>
          <p:spPr>
            <a:xfrm>
              <a:off x="3076828" y="21014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97" name="object 297">
              <a:extLst>
                <a:ext uri="{FF2B5EF4-FFF2-40B4-BE49-F238E27FC236}">
                  <a16:creationId xmlns:a16="http://schemas.microsoft.com/office/drawing/2014/main" id="{ED706F0F-6862-698A-3922-AC6D568617E8}"/>
                </a:ext>
              </a:extLst>
            </p:cNvPr>
            <p:cNvSpPr/>
            <p:nvPr/>
          </p:nvSpPr>
          <p:spPr>
            <a:xfrm>
              <a:off x="3071761" y="20976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98" name="object 298">
              <a:extLst>
                <a:ext uri="{FF2B5EF4-FFF2-40B4-BE49-F238E27FC236}">
                  <a16:creationId xmlns:a16="http://schemas.microsoft.com/office/drawing/2014/main" id="{38BF5744-49F3-1990-9B4A-B11939A1CB80}"/>
                </a:ext>
              </a:extLst>
            </p:cNvPr>
            <p:cNvSpPr/>
            <p:nvPr/>
          </p:nvSpPr>
          <p:spPr>
            <a:xfrm>
              <a:off x="3066707" y="20941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299" name="object 299">
              <a:extLst>
                <a:ext uri="{FF2B5EF4-FFF2-40B4-BE49-F238E27FC236}">
                  <a16:creationId xmlns:a16="http://schemas.microsoft.com/office/drawing/2014/main" id="{75A9A4AB-5239-9844-0398-9A9D5227F92F}"/>
                </a:ext>
              </a:extLst>
            </p:cNvPr>
            <p:cNvSpPr/>
            <p:nvPr/>
          </p:nvSpPr>
          <p:spPr>
            <a:xfrm>
              <a:off x="3061639" y="209080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00" name="object 300">
              <a:extLst>
                <a:ext uri="{FF2B5EF4-FFF2-40B4-BE49-F238E27FC236}">
                  <a16:creationId xmlns:a16="http://schemas.microsoft.com/office/drawing/2014/main" id="{2E4F5997-F9DE-99A3-2BDF-976BF9DA8054}"/>
                </a:ext>
              </a:extLst>
            </p:cNvPr>
            <p:cNvSpPr/>
            <p:nvPr/>
          </p:nvSpPr>
          <p:spPr>
            <a:xfrm>
              <a:off x="3056585" y="208766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01" name="object 301">
              <a:extLst>
                <a:ext uri="{FF2B5EF4-FFF2-40B4-BE49-F238E27FC236}">
                  <a16:creationId xmlns:a16="http://schemas.microsoft.com/office/drawing/2014/main" id="{60B9010D-D25A-1AAC-BF3D-E348E60ABAF7}"/>
                </a:ext>
              </a:extLst>
            </p:cNvPr>
            <p:cNvSpPr/>
            <p:nvPr/>
          </p:nvSpPr>
          <p:spPr>
            <a:xfrm>
              <a:off x="3051517" y="20847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02" name="object 302">
              <a:extLst>
                <a:ext uri="{FF2B5EF4-FFF2-40B4-BE49-F238E27FC236}">
                  <a16:creationId xmlns:a16="http://schemas.microsoft.com/office/drawing/2014/main" id="{6AC1DD3A-856C-850B-3616-52923066F491}"/>
                </a:ext>
              </a:extLst>
            </p:cNvPr>
            <p:cNvSpPr/>
            <p:nvPr/>
          </p:nvSpPr>
          <p:spPr>
            <a:xfrm>
              <a:off x="3046463" y="2081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03" name="object 303">
              <a:extLst>
                <a:ext uri="{FF2B5EF4-FFF2-40B4-BE49-F238E27FC236}">
                  <a16:creationId xmlns:a16="http://schemas.microsoft.com/office/drawing/2014/main" id="{661321E1-70CB-279D-438D-9314BDE9BF0F}"/>
                </a:ext>
              </a:extLst>
            </p:cNvPr>
            <p:cNvSpPr/>
            <p:nvPr/>
          </p:nvSpPr>
          <p:spPr>
            <a:xfrm>
              <a:off x="3041395" y="2079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04" name="object 304">
              <a:extLst>
                <a:ext uri="{FF2B5EF4-FFF2-40B4-BE49-F238E27FC236}">
                  <a16:creationId xmlns:a16="http://schemas.microsoft.com/office/drawing/2014/main" id="{79918EFE-8F86-CAD9-EB12-6EB72574A70C}"/>
                </a:ext>
              </a:extLst>
            </p:cNvPr>
            <p:cNvSpPr/>
            <p:nvPr/>
          </p:nvSpPr>
          <p:spPr>
            <a:xfrm>
              <a:off x="3036341" y="20771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05" name="object 305">
              <a:extLst>
                <a:ext uri="{FF2B5EF4-FFF2-40B4-BE49-F238E27FC236}">
                  <a16:creationId xmlns:a16="http://schemas.microsoft.com/office/drawing/2014/main" id="{55C28FC9-A661-313C-C0A8-71A409350798}"/>
                </a:ext>
              </a:extLst>
            </p:cNvPr>
            <p:cNvSpPr/>
            <p:nvPr/>
          </p:nvSpPr>
          <p:spPr>
            <a:xfrm>
              <a:off x="3031274" y="20750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06" name="object 306">
              <a:extLst>
                <a:ext uri="{FF2B5EF4-FFF2-40B4-BE49-F238E27FC236}">
                  <a16:creationId xmlns:a16="http://schemas.microsoft.com/office/drawing/2014/main" id="{E627469F-8850-88DD-1124-24828060F86D}"/>
                </a:ext>
              </a:extLst>
            </p:cNvPr>
            <p:cNvSpPr/>
            <p:nvPr/>
          </p:nvSpPr>
          <p:spPr>
            <a:xfrm>
              <a:off x="3026219" y="207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07" name="object 307">
              <a:extLst>
                <a:ext uri="{FF2B5EF4-FFF2-40B4-BE49-F238E27FC236}">
                  <a16:creationId xmlns:a16="http://schemas.microsoft.com/office/drawing/2014/main" id="{096BDF95-1C35-C00D-FBC2-C066C2F8D1E9}"/>
                </a:ext>
              </a:extLst>
            </p:cNvPr>
            <p:cNvSpPr/>
            <p:nvPr/>
          </p:nvSpPr>
          <p:spPr>
            <a:xfrm>
              <a:off x="3021152" y="20713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08" name="object 308">
              <a:extLst>
                <a:ext uri="{FF2B5EF4-FFF2-40B4-BE49-F238E27FC236}">
                  <a16:creationId xmlns:a16="http://schemas.microsoft.com/office/drawing/2014/main" id="{D9B41002-8557-E243-7E55-F8ED0ED09958}"/>
                </a:ext>
              </a:extLst>
            </p:cNvPr>
            <p:cNvSpPr/>
            <p:nvPr/>
          </p:nvSpPr>
          <p:spPr>
            <a:xfrm>
              <a:off x="3016097" y="206985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09" name="object 309">
              <a:extLst>
                <a:ext uri="{FF2B5EF4-FFF2-40B4-BE49-F238E27FC236}">
                  <a16:creationId xmlns:a16="http://schemas.microsoft.com/office/drawing/2014/main" id="{594C9133-2FCC-24FC-E788-DE932E0EF494}"/>
                </a:ext>
              </a:extLst>
            </p:cNvPr>
            <p:cNvSpPr/>
            <p:nvPr/>
          </p:nvSpPr>
          <p:spPr>
            <a:xfrm>
              <a:off x="3011030" y="20685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10" name="object 310">
              <a:extLst>
                <a:ext uri="{FF2B5EF4-FFF2-40B4-BE49-F238E27FC236}">
                  <a16:creationId xmlns:a16="http://schemas.microsoft.com/office/drawing/2014/main" id="{86E811F7-3A56-A16A-FBA5-2539BBC5A076}"/>
                </a:ext>
              </a:extLst>
            </p:cNvPr>
            <p:cNvSpPr/>
            <p:nvPr/>
          </p:nvSpPr>
          <p:spPr>
            <a:xfrm>
              <a:off x="3005975" y="20674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11" name="object 311">
              <a:extLst>
                <a:ext uri="{FF2B5EF4-FFF2-40B4-BE49-F238E27FC236}">
                  <a16:creationId xmlns:a16="http://schemas.microsoft.com/office/drawing/2014/main" id="{EB4AEAC3-2CE6-920E-6E45-09DFA0500AC7}"/>
                </a:ext>
              </a:extLst>
            </p:cNvPr>
            <p:cNvSpPr/>
            <p:nvPr/>
          </p:nvSpPr>
          <p:spPr>
            <a:xfrm>
              <a:off x="3000908" y="206651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12" name="object 312">
              <a:extLst>
                <a:ext uri="{FF2B5EF4-FFF2-40B4-BE49-F238E27FC236}">
                  <a16:creationId xmlns:a16="http://schemas.microsoft.com/office/drawing/2014/main" id="{6859CD5C-9EBC-2735-E8AC-8BB1B11FBC32}"/>
                </a:ext>
              </a:extLst>
            </p:cNvPr>
            <p:cNvSpPr/>
            <p:nvPr/>
          </p:nvSpPr>
          <p:spPr>
            <a:xfrm>
              <a:off x="2995853" y="206580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13" name="object 313">
              <a:extLst>
                <a:ext uri="{FF2B5EF4-FFF2-40B4-BE49-F238E27FC236}">
                  <a16:creationId xmlns:a16="http://schemas.microsoft.com/office/drawing/2014/main" id="{03E99DD9-B9D2-556D-3A00-8071808C4226}"/>
                </a:ext>
              </a:extLst>
            </p:cNvPr>
            <p:cNvSpPr/>
            <p:nvPr/>
          </p:nvSpPr>
          <p:spPr>
            <a:xfrm>
              <a:off x="2990786" y="20652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14" name="object 314">
              <a:extLst>
                <a:ext uri="{FF2B5EF4-FFF2-40B4-BE49-F238E27FC236}">
                  <a16:creationId xmlns:a16="http://schemas.microsoft.com/office/drawing/2014/main" id="{9294A858-C1D4-7257-CCA2-465AD80C8460}"/>
                </a:ext>
              </a:extLst>
            </p:cNvPr>
            <p:cNvSpPr/>
            <p:nvPr/>
          </p:nvSpPr>
          <p:spPr>
            <a:xfrm>
              <a:off x="2985731" y="20649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15" name="object 315">
              <a:extLst>
                <a:ext uri="{FF2B5EF4-FFF2-40B4-BE49-F238E27FC236}">
                  <a16:creationId xmlns:a16="http://schemas.microsoft.com/office/drawing/2014/main" id="{63C07325-E44D-D1D4-92F8-E47F12336786}"/>
                </a:ext>
              </a:extLst>
            </p:cNvPr>
            <p:cNvSpPr/>
            <p:nvPr/>
          </p:nvSpPr>
          <p:spPr>
            <a:xfrm>
              <a:off x="2980664" y="20648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16" name="object 316">
              <a:extLst>
                <a:ext uri="{FF2B5EF4-FFF2-40B4-BE49-F238E27FC236}">
                  <a16:creationId xmlns:a16="http://schemas.microsoft.com/office/drawing/2014/main" id="{FBAAA20F-3B0E-C834-33F0-CE590BE0F633}"/>
                </a:ext>
              </a:extLst>
            </p:cNvPr>
            <p:cNvSpPr/>
            <p:nvPr/>
          </p:nvSpPr>
          <p:spPr>
            <a:xfrm>
              <a:off x="2975609" y="20649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17" name="object 317">
              <a:extLst>
                <a:ext uri="{FF2B5EF4-FFF2-40B4-BE49-F238E27FC236}">
                  <a16:creationId xmlns:a16="http://schemas.microsoft.com/office/drawing/2014/main" id="{FDE5849A-B29E-19BD-6975-8D59279CFABB}"/>
                </a:ext>
              </a:extLst>
            </p:cNvPr>
            <p:cNvSpPr/>
            <p:nvPr/>
          </p:nvSpPr>
          <p:spPr>
            <a:xfrm>
              <a:off x="2970542" y="20652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18" name="object 318">
              <a:extLst>
                <a:ext uri="{FF2B5EF4-FFF2-40B4-BE49-F238E27FC236}">
                  <a16:creationId xmlns:a16="http://schemas.microsoft.com/office/drawing/2014/main" id="{3516BD0D-B082-DBF3-01FD-AE2588B80D2C}"/>
                </a:ext>
              </a:extLst>
            </p:cNvPr>
            <p:cNvSpPr/>
            <p:nvPr/>
          </p:nvSpPr>
          <p:spPr>
            <a:xfrm>
              <a:off x="2965488" y="206580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19" name="object 319">
              <a:extLst>
                <a:ext uri="{FF2B5EF4-FFF2-40B4-BE49-F238E27FC236}">
                  <a16:creationId xmlns:a16="http://schemas.microsoft.com/office/drawing/2014/main" id="{C57AF76A-26D5-B829-B9A7-DFB5F0D755C4}"/>
                </a:ext>
              </a:extLst>
            </p:cNvPr>
            <p:cNvSpPr/>
            <p:nvPr/>
          </p:nvSpPr>
          <p:spPr>
            <a:xfrm>
              <a:off x="2960420" y="206650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20" name="object 320">
              <a:extLst>
                <a:ext uri="{FF2B5EF4-FFF2-40B4-BE49-F238E27FC236}">
                  <a16:creationId xmlns:a16="http://schemas.microsoft.com/office/drawing/2014/main" id="{A9EFC186-715C-81C4-CFFE-B2E270DF340A}"/>
                </a:ext>
              </a:extLst>
            </p:cNvPr>
            <p:cNvSpPr/>
            <p:nvPr/>
          </p:nvSpPr>
          <p:spPr>
            <a:xfrm>
              <a:off x="2955366" y="20674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21" name="object 321">
              <a:extLst>
                <a:ext uri="{FF2B5EF4-FFF2-40B4-BE49-F238E27FC236}">
                  <a16:creationId xmlns:a16="http://schemas.microsoft.com/office/drawing/2014/main" id="{715CF1FD-15E9-8C34-1639-16156823043B}"/>
                </a:ext>
              </a:extLst>
            </p:cNvPr>
            <p:cNvSpPr/>
            <p:nvPr/>
          </p:nvSpPr>
          <p:spPr>
            <a:xfrm>
              <a:off x="2950298" y="20685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22" name="object 322">
              <a:extLst>
                <a:ext uri="{FF2B5EF4-FFF2-40B4-BE49-F238E27FC236}">
                  <a16:creationId xmlns:a16="http://schemas.microsoft.com/office/drawing/2014/main" id="{8C403069-21DB-AD9C-16B4-D8F28D91B6FE}"/>
                </a:ext>
              </a:extLst>
            </p:cNvPr>
            <p:cNvSpPr/>
            <p:nvPr/>
          </p:nvSpPr>
          <p:spPr>
            <a:xfrm>
              <a:off x="2945244" y="206985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23" name="object 323">
              <a:extLst>
                <a:ext uri="{FF2B5EF4-FFF2-40B4-BE49-F238E27FC236}">
                  <a16:creationId xmlns:a16="http://schemas.microsoft.com/office/drawing/2014/main" id="{D3D61ED8-EC77-54EF-3EE1-F566DF7FC6E6}"/>
                </a:ext>
              </a:extLst>
            </p:cNvPr>
            <p:cNvSpPr/>
            <p:nvPr/>
          </p:nvSpPr>
          <p:spPr>
            <a:xfrm>
              <a:off x="2940176" y="207136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24" name="object 324">
              <a:extLst>
                <a:ext uri="{FF2B5EF4-FFF2-40B4-BE49-F238E27FC236}">
                  <a16:creationId xmlns:a16="http://schemas.microsoft.com/office/drawing/2014/main" id="{5DA0CA66-B6F4-ED9C-56B5-FEF86EC9066E}"/>
                </a:ext>
              </a:extLst>
            </p:cNvPr>
            <p:cNvSpPr/>
            <p:nvPr/>
          </p:nvSpPr>
          <p:spPr>
            <a:xfrm>
              <a:off x="2935122" y="2073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25" name="object 325">
              <a:extLst>
                <a:ext uri="{FF2B5EF4-FFF2-40B4-BE49-F238E27FC236}">
                  <a16:creationId xmlns:a16="http://schemas.microsoft.com/office/drawing/2014/main" id="{72967621-F331-65DF-635A-D12BEF2D53C5}"/>
                </a:ext>
              </a:extLst>
            </p:cNvPr>
            <p:cNvSpPr/>
            <p:nvPr/>
          </p:nvSpPr>
          <p:spPr>
            <a:xfrm>
              <a:off x="2930055" y="20750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26" name="object 326">
              <a:extLst>
                <a:ext uri="{FF2B5EF4-FFF2-40B4-BE49-F238E27FC236}">
                  <a16:creationId xmlns:a16="http://schemas.microsoft.com/office/drawing/2014/main" id="{7449F150-F034-5F6A-3099-11C48E3E6ECF}"/>
                </a:ext>
              </a:extLst>
            </p:cNvPr>
            <p:cNvSpPr/>
            <p:nvPr/>
          </p:nvSpPr>
          <p:spPr>
            <a:xfrm>
              <a:off x="2925000" y="20771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27" name="object 327">
              <a:extLst>
                <a:ext uri="{FF2B5EF4-FFF2-40B4-BE49-F238E27FC236}">
                  <a16:creationId xmlns:a16="http://schemas.microsoft.com/office/drawing/2014/main" id="{C03193F7-5B78-16B7-2640-8AABB98BCB52}"/>
                </a:ext>
              </a:extLst>
            </p:cNvPr>
            <p:cNvSpPr/>
            <p:nvPr/>
          </p:nvSpPr>
          <p:spPr>
            <a:xfrm>
              <a:off x="2919933" y="2079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28" name="object 328">
              <a:extLst>
                <a:ext uri="{FF2B5EF4-FFF2-40B4-BE49-F238E27FC236}">
                  <a16:creationId xmlns:a16="http://schemas.microsoft.com/office/drawing/2014/main" id="{690F89CD-EA0D-CCC1-E646-C97E6BD83780}"/>
                </a:ext>
              </a:extLst>
            </p:cNvPr>
            <p:cNvSpPr/>
            <p:nvPr/>
          </p:nvSpPr>
          <p:spPr>
            <a:xfrm>
              <a:off x="2914878" y="2081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29" name="object 329">
              <a:extLst>
                <a:ext uri="{FF2B5EF4-FFF2-40B4-BE49-F238E27FC236}">
                  <a16:creationId xmlns:a16="http://schemas.microsoft.com/office/drawing/2014/main" id="{8395CF14-E9B7-EAA7-0809-9352FB968810}"/>
                </a:ext>
              </a:extLst>
            </p:cNvPr>
            <p:cNvSpPr/>
            <p:nvPr/>
          </p:nvSpPr>
          <p:spPr>
            <a:xfrm>
              <a:off x="2909811" y="20847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30" name="object 330">
              <a:extLst>
                <a:ext uri="{FF2B5EF4-FFF2-40B4-BE49-F238E27FC236}">
                  <a16:creationId xmlns:a16="http://schemas.microsoft.com/office/drawing/2014/main" id="{63D4AC17-3FED-D594-53D0-94C18D354281}"/>
                </a:ext>
              </a:extLst>
            </p:cNvPr>
            <p:cNvSpPr/>
            <p:nvPr/>
          </p:nvSpPr>
          <p:spPr>
            <a:xfrm>
              <a:off x="2904756" y="2087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31" name="object 331">
              <a:extLst>
                <a:ext uri="{FF2B5EF4-FFF2-40B4-BE49-F238E27FC236}">
                  <a16:creationId xmlns:a16="http://schemas.microsoft.com/office/drawing/2014/main" id="{5C93180B-D267-C6D5-6053-DE4154EB6A5B}"/>
                </a:ext>
              </a:extLst>
            </p:cNvPr>
            <p:cNvSpPr/>
            <p:nvPr/>
          </p:nvSpPr>
          <p:spPr>
            <a:xfrm>
              <a:off x="2899689" y="209081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32" name="object 332">
              <a:extLst>
                <a:ext uri="{FF2B5EF4-FFF2-40B4-BE49-F238E27FC236}">
                  <a16:creationId xmlns:a16="http://schemas.microsoft.com/office/drawing/2014/main" id="{626A6FAC-8B5B-85A5-BD9C-DA8B0970F5FF}"/>
                </a:ext>
              </a:extLst>
            </p:cNvPr>
            <p:cNvSpPr/>
            <p:nvPr/>
          </p:nvSpPr>
          <p:spPr>
            <a:xfrm>
              <a:off x="2894634" y="209414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33" name="object 333">
              <a:extLst>
                <a:ext uri="{FF2B5EF4-FFF2-40B4-BE49-F238E27FC236}">
                  <a16:creationId xmlns:a16="http://schemas.microsoft.com/office/drawing/2014/main" id="{74CA105C-3756-6670-23F3-EE0A5E33BA28}"/>
                </a:ext>
              </a:extLst>
            </p:cNvPr>
            <p:cNvSpPr/>
            <p:nvPr/>
          </p:nvSpPr>
          <p:spPr>
            <a:xfrm>
              <a:off x="2889567" y="20976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34" name="object 334">
              <a:extLst>
                <a:ext uri="{FF2B5EF4-FFF2-40B4-BE49-F238E27FC236}">
                  <a16:creationId xmlns:a16="http://schemas.microsoft.com/office/drawing/2014/main" id="{D0FFC022-8E87-E89E-7A02-98E0ED9262EB}"/>
                </a:ext>
              </a:extLst>
            </p:cNvPr>
            <p:cNvSpPr/>
            <p:nvPr/>
          </p:nvSpPr>
          <p:spPr>
            <a:xfrm>
              <a:off x="2884512" y="21014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35" name="object 335">
              <a:extLst>
                <a:ext uri="{FF2B5EF4-FFF2-40B4-BE49-F238E27FC236}">
                  <a16:creationId xmlns:a16="http://schemas.microsoft.com/office/drawing/2014/main" id="{57A07CF0-5605-0075-0C03-20224C079782}"/>
                </a:ext>
              </a:extLst>
            </p:cNvPr>
            <p:cNvSpPr/>
            <p:nvPr/>
          </p:nvSpPr>
          <p:spPr>
            <a:xfrm>
              <a:off x="2879445" y="21053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36" name="object 336">
              <a:extLst>
                <a:ext uri="{FF2B5EF4-FFF2-40B4-BE49-F238E27FC236}">
                  <a16:creationId xmlns:a16="http://schemas.microsoft.com/office/drawing/2014/main" id="{1940D3B4-C7A9-0C30-EF3A-BDF4A646A101}"/>
                </a:ext>
              </a:extLst>
            </p:cNvPr>
            <p:cNvSpPr/>
            <p:nvPr/>
          </p:nvSpPr>
          <p:spPr>
            <a:xfrm>
              <a:off x="4498975" y="35629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37" name="object 337">
              <a:extLst>
                <a:ext uri="{FF2B5EF4-FFF2-40B4-BE49-F238E27FC236}">
                  <a16:creationId xmlns:a16="http://schemas.microsoft.com/office/drawing/2014/main" id="{066C3F03-2560-A0B5-0E1F-F1AB5887BEE7}"/>
                </a:ext>
              </a:extLst>
            </p:cNvPr>
            <p:cNvSpPr/>
            <p:nvPr/>
          </p:nvSpPr>
          <p:spPr>
            <a:xfrm>
              <a:off x="4493920" y="35669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38" name="object 338">
              <a:extLst>
                <a:ext uri="{FF2B5EF4-FFF2-40B4-BE49-F238E27FC236}">
                  <a16:creationId xmlns:a16="http://schemas.microsoft.com/office/drawing/2014/main" id="{0E8A97F8-8F63-7C7B-EC34-22F878208FBA}"/>
                </a:ext>
              </a:extLst>
            </p:cNvPr>
            <p:cNvSpPr/>
            <p:nvPr/>
          </p:nvSpPr>
          <p:spPr>
            <a:xfrm>
              <a:off x="4488853" y="35706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39" name="object 339">
              <a:extLst>
                <a:ext uri="{FF2B5EF4-FFF2-40B4-BE49-F238E27FC236}">
                  <a16:creationId xmlns:a16="http://schemas.microsoft.com/office/drawing/2014/main" id="{2AC85244-17A1-457C-F901-6697872CC0C3}"/>
                </a:ext>
              </a:extLst>
            </p:cNvPr>
            <p:cNvSpPr/>
            <p:nvPr/>
          </p:nvSpPr>
          <p:spPr>
            <a:xfrm>
              <a:off x="4483798" y="35741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40" name="object 340">
              <a:extLst>
                <a:ext uri="{FF2B5EF4-FFF2-40B4-BE49-F238E27FC236}">
                  <a16:creationId xmlns:a16="http://schemas.microsoft.com/office/drawing/2014/main" id="{6425D1EF-0713-4858-368D-A0E67A45DB3A}"/>
                </a:ext>
              </a:extLst>
            </p:cNvPr>
            <p:cNvSpPr/>
            <p:nvPr/>
          </p:nvSpPr>
          <p:spPr>
            <a:xfrm>
              <a:off x="4478731" y="35775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41" name="object 341">
              <a:extLst>
                <a:ext uri="{FF2B5EF4-FFF2-40B4-BE49-F238E27FC236}">
                  <a16:creationId xmlns:a16="http://schemas.microsoft.com/office/drawing/2014/main" id="{2CC1FAC6-7C9A-9323-83A9-607E14EAC87A}"/>
                </a:ext>
              </a:extLst>
            </p:cNvPr>
            <p:cNvSpPr/>
            <p:nvPr/>
          </p:nvSpPr>
          <p:spPr>
            <a:xfrm>
              <a:off x="4473676" y="358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42" name="object 342">
              <a:extLst>
                <a:ext uri="{FF2B5EF4-FFF2-40B4-BE49-F238E27FC236}">
                  <a16:creationId xmlns:a16="http://schemas.microsoft.com/office/drawing/2014/main" id="{A3F26ED3-FB58-DE51-64D6-C320C1952E25}"/>
                </a:ext>
              </a:extLst>
            </p:cNvPr>
            <p:cNvSpPr/>
            <p:nvPr/>
          </p:nvSpPr>
          <p:spPr>
            <a:xfrm>
              <a:off x="4468609" y="35836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43" name="object 343">
              <a:extLst>
                <a:ext uri="{FF2B5EF4-FFF2-40B4-BE49-F238E27FC236}">
                  <a16:creationId xmlns:a16="http://schemas.microsoft.com/office/drawing/2014/main" id="{045A85F7-BF79-DF86-10ED-04D313720186}"/>
                </a:ext>
              </a:extLst>
            </p:cNvPr>
            <p:cNvSpPr/>
            <p:nvPr/>
          </p:nvSpPr>
          <p:spPr>
            <a:xfrm>
              <a:off x="4463554" y="3586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44" name="object 344">
              <a:extLst>
                <a:ext uri="{FF2B5EF4-FFF2-40B4-BE49-F238E27FC236}">
                  <a16:creationId xmlns:a16="http://schemas.microsoft.com/office/drawing/2014/main" id="{5B634F6F-27AD-3E09-ABDA-A0292983323B}"/>
                </a:ext>
              </a:extLst>
            </p:cNvPr>
            <p:cNvSpPr/>
            <p:nvPr/>
          </p:nvSpPr>
          <p:spPr>
            <a:xfrm>
              <a:off x="4458487" y="35888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45" name="object 345">
              <a:extLst>
                <a:ext uri="{FF2B5EF4-FFF2-40B4-BE49-F238E27FC236}">
                  <a16:creationId xmlns:a16="http://schemas.microsoft.com/office/drawing/2014/main" id="{98A765BD-F327-9B12-E2E9-FA014A8A90D9}"/>
                </a:ext>
              </a:extLst>
            </p:cNvPr>
            <p:cNvSpPr/>
            <p:nvPr/>
          </p:nvSpPr>
          <p:spPr>
            <a:xfrm>
              <a:off x="4453432" y="35912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46" name="object 346">
              <a:extLst>
                <a:ext uri="{FF2B5EF4-FFF2-40B4-BE49-F238E27FC236}">
                  <a16:creationId xmlns:a16="http://schemas.microsoft.com/office/drawing/2014/main" id="{D5EA85F8-FA1B-90C5-420E-908AD1052DFA}"/>
                </a:ext>
              </a:extLst>
            </p:cNvPr>
            <p:cNvSpPr/>
            <p:nvPr/>
          </p:nvSpPr>
          <p:spPr>
            <a:xfrm>
              <a:off x="4448365" y="35933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47" name="object 347">
              <a:extLst>
                <a:ext uri="{FF2B5EF4-FFF2-40B4-BE49-F238E27FC236}">
                  <a16:creationId xmlns:a16="http://schemas.microsoft.com/office/drawing/2014/main" id="{A38AF74C-4482-D8B0-F3A2-073B5D3BD70B}"/>
                </a:ext>
              </a:extLst>
            </p:cNvPr>
            <p:cNvSpPr/>
            <p:nvPr/>
          </p:nvSpPr>
          <p:spPr>
            <a:xfrm>
              <a:off x="4443310" y="359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48" name="object 348">
              <a:extLst>
                <a:ext uri="{FF2B5EF4-FFF2-40B4-BE49-F238E27FC236}">
                  <a16:creationId xmlns:a16="http://schemas.microsoft.com/office/drawing/2014/main" id="{C7FBD3E9-DD4E-FD71-ADA8-76F68DDF80AF}"/>
                </a:ext>
              </a:extLst>
            </p:cNvPr>
            <p:cNvSpPr/>
            <p:nvPr/>
          </p:nvSpPr>
          <p:spPr>
            <a:xfrm>
              <a:off x="4438243" y="35969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49" name="object 349">
              <a:extLst>
                <a:ext uri="{FF2B5EF4-FFF2-40B4-BE49-F238E27FC236}">
                  <a16:creationId xmlns:a16="http://schemas.microsoft.com/office/drawing/2014/main" id="{0B9AFA31-2658-D3D8-96B4-D437F4E740AD}"/>
                </a:ext>
              </a:extLst>
            </p:cNvPr>
            <p:cNvSpPr/>
            <p:nvPr/>
          </p:nvSpPr>
          <p:spPr>
            <a:xfrm>
              <a:off x="4433188" y="35984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50" name="object 350">
              <a:extLst>
                <a:ext uri="{FF2B5EF4-FFF2-40B4-BE49-F238E27FC236}">
                  <a16:creationId xmlns:a16="http://schemas.microsoft.com/office/drawing/2014/main" id="{EE2523E8-1593-BA44-5A8F-6022A696B2CA}"/>
                </a:ext>
              </a:extLst>
            </p:cNvPr>
            <p:cNvSpPr/>
            <p:nvPr/>
          </p:nvSpPr>
          <p:spPr>
            <a:xfrm>
              <a:off x="4428121" y="359980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51" name="object 351">
              <a:extLst>
                <a:ext uri="{FF2B5EF4-FFF2-40B4-BE49-F238E27FC236}">
                  <a16:creationId xmlns:a16="http://schemas.microsoft.com/office/drawing/2014/main" id="{E2F94B57-29EC-7B9F-06CB-31A7B5AEDA1C}"/>
                </a:ext>
              </a:extLst>
            </p:cNvPr>
            <p:cNvSpPr/>
            <p:nvPr/>
          </p:nvSpPr>
          <p:spPr>
            <a:xfrm>
              <a:off x="4423067" y="36009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52" name="object 352">
              <a:extLst>
                <a:ext uri="{FF2B5EF4-FFF2-40B4-BE49-F238E27FC236}">
                  <a16:creationId xmlns:a16="http://schemas.microsoft.com/office/drawing/2014/main" id="{6C48397F-4F44-2EEA-EA12-C881ACFC44D2}"/>
                </a:ext>
              </a:extLst>
            </p:cNvPr>
            <p:cNvSpPr/>
            <p:nvPr/>
          </p:nvSpPr>
          <p:spPr>
            <a:xfrm>
              <a:off x="4417999" y="360183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53" name="object 353">
              <a:extLst>
                <a:ext uri="{FF2B5EF4-FFF2-40B4-BE49-F238E27FC236}">
                  <a16:creationId xmlns:a16="http://schemas.microsoft.com/office/drawing/2014/main" id="{0C47F711-33F7-E145-F990-57B4F84E5F82}"/>
                </a:ext>
              </a:extLst>
            </p:cNvPr>
            <p:cNvSpPr/>
            <p:nvPr/>
          </p:nvSpPr>
          <p:spPr>
            <a:xfrm>
              <a:off x="4412945" y="360253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54" name="object 354">
              <a:extLst>
                <a:ext uri="{FF2B5EF4-FFF2-40B4-BE49-F238E27FC236}">
                  <a16:creationId xmlns:a16="http://schemas.microsoft.com/office/drawing/2014/main" id="{DE3CE77D-ADEE-DBE5-554A-424621DD70D1}"/>
                </a:ext>
              </a:extLst>
            </p:cNvPr>
            <p:cNvSpPr/>
            <p:nvPr/>
          </p:nvSpPr>
          <p:spPr>
            <a:xfrm>
              <a:off x="4407877" y="36030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55" name="object 355">
              <a:extLst>
                <a:ext uri="{FF2B5EF4-FFF2-40B4-BE49-F238E27FC236}">
                  <a16:creationId xmlns:a16="http://schemas.microsoft.com/office/drawing/2014/main" id="{B5317ACB-787D-4AD6-6A7B-AEDDE007AE94}"/>
                </a:ext>
              </a:extLst>
            </p:cNvPr>
            <p:cNvSpPr/>
            <p:nvPr/>
          </p:nvSpPr>
          <p:spPr>
            <a:xfrm>
              <a:off x="4402823" y="36033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56" name="object 356">
              <a:extLst>
                <a:ext uri="{FF2B5EF4-FFF2-40B4-BE49-F238E27FC236}">
                  <a16:creationId xmlns:a16="http://schemas.microsoft.com/office/drawing/2014/main" id="{B0E8194B-44BF-5C0C-53CA-DC45A0C1DA74}"/>
                </a:ext>
              </a:extLst>
            </p:cNvPr>
            <p:cNvSpPr/>
            <p:nvPr/>
          </p:nvSpPr>
          <p:spPr>
            <a:xfrm>
              <a:off x="4397755" y="360344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57" name="object 357">
              <a:extLst>
                <a:ext uri="{FF2B5EF4-FFF2-40B4-BE49-F238E27FC236}">
                  <a16:creationId xmlns:a16="http://schemas.microsoft.com/office/drawing/2014/main" id="{4E8CFBB8-246B-0E6D-1615-7923F253E7B8}"/>
                </a:ext>
              </a:extLst>
            </p:cNvPr>
            <p:cNvSpPr/>
            <p:nvPr/>
          </p:nvSpPr>
          <p:spPr>
            <a:xfrm>
              <a:off x="4392701" y="36033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58" name="object 358">
              <a:extLst>
                <a:ext uri="{FF2B5EF4-FFF2-40B4-BE49-F238E27FC236}">
                  <a16:creationId xmlns:a16="http://schemas.microsoft.com/office/drawing/2014/main" id="{501ED662-999E-7F2C-31A0-BBD855D9D979}"/>
                </a:ext>
              </a:extLst>
            </p:cNvPr>
            <p:cNvSpPr/>
            <p:nvPr/>
          </p:nvSpPr>
          <p:spPr>
            <a:xfrm>
              <a:off x="4387634" y="36030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59" name="object 359">
              <a:extLst>
                <a:ext uri="{FF2B5EF4-FFF2-40B4-BE49-F238E27FC236}">
                  <a16:creationId xmlns:a16="http://schemas.microsoft.com/office/drawing/2014/main" id="{50F13809-B8A0-774C-4531-0DF5A738F440}"/>
                </a:ext>
              </a:extLst>
            </p:cNvPr>
            <p:cNvSpPr/>
            <p:nvPr/>
          </p:nvSpPr>
          <p:spPr>
            <a:xfrm>
              <a:off x="4382579" y="36025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60" name="object 360">
              <a:extLst>
                <a:ext uri="{FF2B5EF4-FFF2-40B4-BE49-F238E27FC236}">
                  <a16:creationId xmlns:a16="http://schemas.microsoft.com/office/drawing/2014/main" id="{5935B357-94EB-15E8-8F72-1A1BC1663CC4}"/>
                </a:ext>
              </a:extLst>
            </p:cNvPr>
            <p:cNvSpPr/>
            <p:nvPr/>
          </p:nvSpPr>
          <p:spPr>
            <a:xfrm>
              <a:off x="4377512" y="360183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61" name="object 361">
              <a:extLst>
                <a:ext uri="{FF2B5EF4-FFF2-40B4-BE49-F238E27FC236}">
                  <a16:creationId xmlns:a16="http://schemas.microsoft.com/office/drawing/2014/main" id="{153696E0-B428-DB55-8CE0-8C37C1C3CD5F}"/>
                </a:ext>
              </a:extLst>
            </p:cNvPr>
            <p:cNvSpPr/>
            <p:nvPr/>
          </p:nvSpPr>
          <p:spPr>
            <a:xfrm>
              <a:off x="4372457" y="36009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62" name="object 362">
              <a:extLst>
                <a:ext uri="{FF2B5EF4-FFF2-40B4-BE49-F238E27FC236}">
                  <a16:creationId xmlns:a16="http://schemas.microsoft.com/office/drawing/2014/main" id="{2DAD2617-8C3F-43F2-BFA2-99DAE43B4E5D}"/>
                </a:ext>
              </a:extLst>
            </p:cNvPr>
            <p:cNvSpPr/>
            <p:nvPr/>
          </p:nvSpPr>
          <p:spPr>
            <a:xfrm>
              <a:off x="4367390" y="359980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63" name="object 363">
              <a:extLst>
                <a:ext uri="{FF2B5EF4-FFF2-40B4-BE49-F238E27FC236}">
                  <a16:creationId xmlns:a16="http://schemas.microsoft.com/office/drawing/2014/main" id="{52FEA9FE-59EA-F699-27D3-4F50159B139E}"/>
                </a:ext>
              </a:extLst>
            </p:cNvPr>
            <p:cNvSpPr/>
            <p:nvPr/>
          </p:nvSpPr>
          <p:spPr>
            <a:xfrm>
              <a:off x="4362335" y="35984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64" name="object 364">
              <a:extLst>
                <a:ext uri="{FF2B5EF4-FFF2-40B4-BE49-F238E27FC236}">
                  <a16:creationId xmlns:a16="http://schemas.microsoft.com/office/drawing/2014/main" id="{93AF9773-2DE5-67D2-B82D-154B3E854DA7}"/>
                </a:ext>
              </a:extLst>
            </p:cNvPr>
            <p:cNvSpPr/>
            <p:nvPr/>
          </p:nvSpPr>
          <p:spPr>
            <a:xfrm>
              <a:off x="4357268" y="35969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65" name="object 365">
              <a:extLst>
                <a:ext uri="{FF2B5EF4-FFF2-40B4-BE49-F238E27FC236}">
                  <a16:creationId xmlns:a16="http://schemas.microsoft.com/office/drawing/2014/main" id="{3F112C56-8569-18EF-9F11-C4460270B656}"/>
                </a:ext>
              </a:extLst>
            </p:cNvPr>
            <p:cNvSpPr/>
            <p:nvPr/>
          </p:nvSpPr>
          <p:spPr>
            <a:xfrm>
              <a:off x="4352213" y="359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66" name="object 366">
              <a:extLst>
                <a:ext uri="{FF2B5EF4-FFF2-40B4-BE49-F238E27FC236}">
                  <a16:creationId xmlns:a16="http://schemas.microsoft.com/office/drawing/2014/main" id="{99CCA26E-222E-C9A7-9383-16FB3EBA4DED}"/>
                </a:ext>
              </a:extLst>
            </p:cNvPr>
            <p:cNvSpPr/>
            <p:nvPr/>
          </p:nvSpPr>
          <p:spPr>
            <a:xfrm>
              <a:off x="4347146" y="35933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67" name="object 367">
              <a:extLst>
                <a:ext uri="{FF2B5EF4-FFF2-40B4-BE49-F238E27FC236}">
                  <a16:creationId xmlns:a16="http://schemas.microsoft.com/office/drawing/2014/main" id="{785DB72A-B32A-881D-06DD-77E6628ED941}"/>
                </a:ext>
              </a:extLst>
            </p:cNvPr>
            <p:cNvSpPr/>
            <p:nvPr/>
          </p:nvSpPr>
          <p:spPr>
            <a:xfrm>
              <a:off x="4342091" y="35912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68" name="object 368">
              <a:extLst>
                <a:ext uri="{FF2B5EF4-FFF2-40B4-BE49-F238E27FC236}">
                  <a16:creationId xmlns:a16="http://schemas.microsoft.com/office/drawing/2014/main" id="{6C72E1E7-F4EB-6E71-B75B-0B43BEAFBFF1}"/>
                </a:ext>
              </a:extLst>
            </p:cNvPr>
            <p:cNvSpPr/>
            <p:nvPr/>
          </p:nvSpPr>
          <p:spPr>
            <a:xfrm>
              <a:off x="4337024" y="358886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69" name="object 369">
              <a:extLst>
                <a:ext uri="{FF2B5EF4-FFF2-40B4-BE49-F238E27FC236}">
                  <a16:creationId xmlns:a16="http://schemas.microsoft.com/office/drawing/2014/main" id="{8AD94704-84EA-055B-0088-2311E21B0FDA}"/>
                </a:ext>
              </a:extLst>
            </p:cNvPr>
            <p:cNvSpPr/>
            <p:nvPr/>
          </p:nvSpPr>
          <p:spPr>
            <a:xfrm>
              <a:off x="4331969" y="3586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70" name="object 370">
              <a:extLst>
                <a:ext uri="{FF2B5EF4-FFF2-40B4-BE49-F238E27FC236}">
                  <a16:creationId xmlns:a16="http://schemas.microsoft.com/office/drawing/2014/main" id="{6B7DA7BE-2A7B-418B-CA07-FAEEEFD54361}"/>
                </a:ext>
              </a:extLst>
            </p:cNvPr>
            <p:cNvSpPr/>
            <p:nvPr/>
          </p:nvSpPr>
          <p:spPr>
            <a:xfrm>
              <a:off x="4326902" y="35836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71" name="object 371">
              <a:extLst>
                <a:ext uri="{FF2B5EF4-FFF2-40B4-BE49-F238E27FC236}">
                  <a16:creationId xmlns:a16="http://schemas.microsoft.com/office/drawing/2014/main" id="{2AAACA87-BBA9-47DE-CFCA-D5C760B7D890}"/>
                </a:ext>
              </a:extLst>
            </p:cNvPr>
            <p:cNvSpPr/>
            <p:nvPr/>
          </p:nvSpPr>
          <p:spPr>
            <a:xfrm>
              <a:off x="4321848" y="358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72" name="object 372">
              <a:extLst>
                <a:ext uri="{FF2B5EF4-FFF2-40B4-BE49-F238E27FC236}">
                  <a16:creationId xmlns:a16="http://schemas.microsoft.com/office/drawing/2014/main" id="{963FDFAE-0E98-F030-7E37-7D5251855020}"/>
                </a:ext>
              </a:extLst>
            </p:cNvPr>
            <p:cNvSpPr/>
            <p:nvPr/>
          </p:nvSpPr>
          <p:spPr>
            <a:xfrm>
              <a:off x="4316780" y="35775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73" name="object 373">
              <a:extLst>
                <a:ext uri="{FF2B5EF4-FFF2-40B4-BE49-F238E27FC236}">
                  <a16:creationId xmlns:a16="http://schemas.microsoft.com/office/drawing/2014/main" id="{F59C98EC-469B-24D9-D75C-772B3E5C58C4}"/>
                </a:ext>
              </a:extLst>
            </p:cNvPr>
            <p:cNvSpPr/>
            <p:nvPr/>
          </p:nvSpPr>
          <p:spPr>
            <a:xfrm>
              <a:off x="4311726" y="35741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74" name="object 374">
              <a:extLst>
                <a:ext uri="{FF2B5EF4-FFF2-40B4-BE49-F238E27FC236}">
                  <a16:creationId xmlns:a16="http://schemas.microsoft.com/office/drawing/2014/main" id="{AD331680-E690-0E18-209F-10006FBC8811}"/>
                </a:ext>
              </a:extLst>
            </p:cNvPr>
            <p:cNvSpPr/>
            <p:nvPr/>
          </p:nvSpPr>
          <p:spPr>
            <a:xfrm>
              <a:off x="4306658" y="35706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75" name="object 375">
              <a:extLst>
                <a:ext uri="{FF2B5EF4-FFF2-40B4-BE49-F238E27FC236}">
                  <a16:creationId xmlns:a16="http://schemas.microsoft.com/office/drawing/2014/main" id="{D275178B-5C97-B323-D534-FCA5BA265012}"/>
                </a:ext>
              </a:extLst>
            </p:cNvPr>
            <p:cNvSpPr/>
            <p:nvPr/>
          </p:nvSpPr>
          <p:spPr>
            <a:xfrm>
              <a:off x="4301604" y="35669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76" name="object 376">
              <a:extLst>
                <a:ext uri="{FF2B5EF4-FFF2-40B4-BE49-F238E27FC236}">
                  <a16:creationId xmlns:a16="http://schemas.microsoft.com/office/drawing/2014/main" id="{E3447401-ADBB-517E-CFDE-4B1BAAD4EC61}"/>
                </a:ext>
              </a:extLst>
            </p:cNvPr>
            <p:cNvSpPr/>
            <p:nvPr/>
          </p:nvSpPr>
          <p:spPr>
            <a:xfrm>
              <a:off x="4296536" y="35629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77" name="object 377">
              <a:extLst>
                <a:ext uri="{FF2B5EF4-FFF2-40B4-BE49-F238E27FC236}">
                  <a16:creationId xmlns:a16="http://schemas.microsoft.com/office/drawing/2014/main" id="{D1D3D9EB-1FD0-8FCC-9D88-81C948AB9774}"/>
                </a:ext>
              </a:extLst>
            </p:cNvPr>
            <p:cNvSpPr/>
            <p:nvPr/>
          </p:nvSpPr>
          <p:spPr>
            <a:xfrm>
              <a:off x="4291469" y="35590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78" name="object 378">
              <a:extLst>
                <a:ext uri="{FF2B5EF4-FFF2-40B4-BE49-F238E27FC236}">
                  <a16:creationId xmlns:a16="http://schemas.microsoft.com/office/drawing/2014/main" id="{9456F2AB-FF2D-28EF-7621-2543CC8FBAB7}"/>
                </a:ext>
              </a:extLst>
            </p:cNvPr>
            <p:cNvSpPr/>
            <p:nvPr/>
          </p:nvSpPr>
          <p:spPr>
            <a:xfrm>
              <a:off x="4286415" y="355526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79" name="object 379">
              <a:extLst>
                <a:ext uri="{FF2B5EF4-FFF2-40B4-BE49-F238E27FC236}">
                  <a16:creationId xmlns:a16="http://schemas.microsoft.com/office/drawing/2014/main" id="{A9576D46-2DDC-0B33-3AB1-A3F94CF59B97}"/>
                </a:ext>
              </a:extLst>
            </p:cNvPr>
            <p:cNvSpPr/>
            <p:nvPr/>
          </p:nvSpPr>
          <p:spPr>
            <a:xfrm>
              <a:off x="4281347" y="355173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80" name="object 380">
              <a:extLst>
                <a:ext uri="{FF2B5EF4-FFF2-40B4-BE49-F238E27FC236}">
                  <a16:creationId xmlns:a16="http://schemas.microsoft.com/office/drawing/2014/main" id="{780609C8-B0EF-CD2B-5738-2CD918914351}"/>
                </a:ext>
              </a:extLst>
            </p:cNvPr>
            <p:cNvSpPr/>
            <p:nvPr/>
          </p:nvSpPr>
          <p:spPr>
            <a:xfrm>
              <a:off x="4276293" y="35483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81" name="object 381">
              <a:extLst>
                <a:ext uri="{FF2B5EF4-FFF2-40B4-BE49-F238E27FC236}">
                  <a16:creationId xmlns:a16="http://schemas.microsoft.com/office/drawing/2014/main" id="{838AEC91-6577-7DD3-2F5D-6C5A6F3745F7}"/>
                </a:ext>
              </a:extLst>
            </p:cNvPr>
            <p:cNvSpPr/>
            <p:nvPr/>
          </p:nvSpPr>
          <p:spPr>
            <a:xfrm>
              <a:off x="4271225" y="35452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82" name="object 382">
              <a:extLst>
                <a:ext uri="{FF2B5EF4-FFF2-40B4-BE49-F238E27FC236}">
                  <a16:creationId xmlns:a16="http://schemas.microsoft.com/office/drawing/2014/main" id="{49A1624C-6A1D-7AE1-129B-8BC74D6705A0}"/>
                </a:ext>
              </a:extLst>
            </p:cNvPr>
            <p:cNvSpPr/>
            <p:nvPr/>
          </p:nvSpPr>
          <p:spPr>
            <a:xfrm>
              <a:off x="4266171" y="35423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83" name="object 383">
              <a:extLst>
                <a:ext uri="{FF2B5EF4-FFF2-40B4-BE49-F238E27FC236}">
                  <a16:creationId xmlns:a16="http://schemas.microsoft.com/office/drawing/2014/main" id="{B2D69D22-73CC-C1BF-F3A4-C316BAFD8465}"/>
                </a:ext>
              </a:extLst>
            </p:cNvPr>
            <p:cNvSpPr/>
            <p:nvPr/>
          </p:nvSpPr>
          <p:spPr>
            <a:xfrm>
              <a:off x="4261103" y="35395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84" name="object 384">
              <a:extLst>
                <a:ext uri="{FF2B5EF4-FFF2-40B4-BE49-F238E27FC236}">
                  <a16:creationId xmlns:a16="http://schemas.microsoft.com/office/drawing/2014/main" id="{EB13ABC6-8E33-4A41-FBED-864D8580698E}"/>
                </a:ext>
              </a:extLst>
            </p:cNvPr>
            <p:cNvSpPr/>
            <p:nvPr/>
          </p:nvSpPr>
          <p:spPr>
            <a:xfrm>
              <a:off x="4256049" y="35370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85" name="object 385">
              <a:extLst>
                <a:ext uri="{FF2B5EF4-FFF2-40B4-BE49-F238E27FC236}">
                  <a16:creationId xmlns:a16="http://schemas.microsoft.com/office/drawing/2014/main" id="{BA9BEC9E-59CC-C504-FE91-A1B44D40FAA1}"/>
                </a:ext>
              </a:extLst>
            </p:cNvPr>
            <p:cNvSpPr/>
            <p:nvPr/>
          </p:nvSpPr>
          <p:spPr>
            <a:xfrm>
              <a:off x="4250982" y="35347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86" name="object 386">
              <a:extLst>
                <a:ext uri="{FF2B5EF4-FFF2-40B4-BE49-F238E27FC236}">
                  <a16:creationId xmlns:a16="http://schemas.microsoft.com/office/drawing/2014/main" id="{1136010D-2088-F4F4-4F03-93A99C263ABD}"/>
                </a:ext>
              </a:extLst>
            </p:cNvPr>
            <p:cNvSpPr/>
            <p:nvPr/>
          </p:nvSpPr>
          <p:spPr>
            <a:xfrm>
              <a:off x="4245927" y="353259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87" name="object 387">
              <a:extLst>
                <a:ext uri="{FF2B5EF4-FFF2-40B4-BE49-F238E27FC236}">
                  <a16:creationId xmlns:a16="http://schemas.microsoft.com/office/drawing/2014/main" id="{049BD049-48A6-1588-F44B-C03A33BEF56F}"/>
                </a:ext>
              </a:extLst>
            </p:cNvPr>
            <p:cNvSpPr/>
            <p:nvPr/>
          </p:nvSpPr>
          <p:spPr>
            <a:xfrm>
              <a:off x="4240860" y="353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88" name="object 388">
              <a:extLst>
                <a:ext uri="{FF2B5EF4-FFF2-40B4-BE49-F238E27FC236}">
                  <a16:creationId xmlns:a16="http://schemas.microsoft.com/office/drawing/2014/main" id="{BC3FBA81-7041-225B-EA8E-E833A44BA48F}"/>
                </a:ext>
              </a:extLst>
            </p:cNvPr>
            <p:cNvSpPr/>
            <p:nvPr/>
          </p:nvSpPr>
          <p:spPr>
            <a:xfrm>
              <a:off x="4235805" y="35289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89" name="object 389">
              <a:extLst>
                <a:ext uri="{FF2B5EF4-FFF2-40B4-BE49-F238E27FC236}">
                  <a16:creationId xmlns:a16="http://schemas.microsoft.com/office/drawing/2014/main" id="{BB3149C6-49C3-92F0-BC23-362D43ED1E36}"/>
                </a:ext>
              </a:extLst>
            </p:cNvPr>
            <p:cNvSpPr/>
            <p:nvPr/>
          </p:nvSpPr>
          <p:spPr>
            <a:xfrm>
              <a:off x="4230738" y="35274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90" name="object 390">
              <a:extLst>
                <a:ext uri="{FF2B5EF4-FFF2-40B4-BE49-F238E27FC236}">
                  <a16:creationId xmlns:a16="http://schemas.microsoft.com/office/drawing/2014/main" id="{D0023E6D-BEBD-53CC-0BBA-D35D1C34DFDE}"/>
                </a:ext>
              </a:extLst>
            </p:cNvPr>
            <p:cNvSpPr/>
            <p:nvPr/>
          </p:nvSpPr>
          <p:spPr>
            <a:xfrm>
              <a:off x="4225683" y="352611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91" name="object 391">
              <a:extLst>
                <a:ext uri="{FF2B5EF4-FFF2-40B4-BE49-F238E27FC236}">
                  <a16:creationId xmlns:a16="http://schemas.microsoft.com/office/drawing/2014/main" id="{5E848263-3367-DBE4-7446-0EC9105BF603}"/>
                </a:ext>
              </a:extLst>
            </p:cNvPr>
            <p:cNvSpPr/>
            <p:nvPr/>
          </p:nvSpPr>
          <p:spPr>
            <a:xfrm>
              <a:off x="4220616" y="3524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92" name="object 392">
              <a:extLst>
                <a:ext uri="{FF2B5EF4-FFF2-40B4-BE49-F238E27FC236}">
                  <a16:creationId xmlns:a16="http://schemas.microsoft.com/office/drawing/2014/main" id="{D6815709-6885-79E6-4315-FE925D212AB1}"/>
                </a:ext>
              </a:extLst>
            </p:cNvPr>
            <p:cNvSpPr/>
            <p:nvPr/>
          </p:nvSpPr>
          <p:spPr>
            <a:xfrm>
              <a:off x="4215561" y="3524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93" name="object 393">
              <a:extLst>
                <a:ext uri="{FF2B5EF4-FFF2-40B4-BE49-F238E27FC236}">
                  <a16:creationId xmlns:a16="http://schemas.microsoft.com/office/drawing/2014/main" id="{A0846E01-ADDA-B119-8C3B-AFD9BED41338}"/>
                </a:ext>
              </a:extLst>
            </p:cNvPr>
            <p:cNvSpPr/>
            <p:nvPr/>
          </p:nvSpPr>
          <p:spPr>
            <a:xfrm>
              <a:off x="4210494" y="35233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94" name="object 394">
              <a:extLst>
                <a:ext uri="{FF2B5EF4-FFF2-40B4-BE49-F238E27FC236}">
                  <a16:creationId xmlns:a16="http://schemas.microsoft.com/office/drawing/2014/main" id="{BEDBA9C4-E2F3-C74A-3EEF-635E9B71F112}"/>
                </a:ext>
              </a:extLst>
            </p:cNvPr>
            <p:cNvSpPr/>
            <p:nvPr/>
          </p:nvSpPr>
          <p:spPr>
            <a:xfrm>
              <a:off x="4205439" y="35228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95" name="object 395">
              <a:extLst>
                <a:ext uri="{FF2B5EF4-FFF2-40B4-BE49-F238E27FC236}">
                  <a16:creationId xmlns:a16="http://schemas.microsoft.com/office/drawing/2014/main" id="{67BEED4B-F228-51E5-1EEB-502A866658DA}"/>
                </a:ext>
              </a:extLst>
            </p:cNvPr>
            <p:cNvSpPr/>
            <p:nvPr/>
          </p:nvSpPr>
          <p:spPr>
            <a:xfrm>
              <a:off x="4200372" y="35225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96" name="object 396">
              <a:extLst>
                <a:ext uri="{FF2B5EF4-FFF2-40B4-BE49-F238E27FC236}">
                  <a16:creationId xmlns:a16="http://schemas.microsoft.com/office/drawing/2014/main" id="{9784D2EA-F11C-BE7C-2FC5-2AC096A9F985}"/>
                </a:ext>
              </a:extLst>
            </p:cNvPr>
            <p:cNvSpPr/>
            <p:nvPr/>
          </p:nvSpPr>
          <p:spPr>
            <a:xfrm>
              <a:off x="4195317" y="3522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97" name="object 397">
              <a:extLst>
                <a:ext uri="{FF2B5EF4-FFF2-40B4-BE49-F238E27FC236}">
                  <a16:creationId xmlns:a16="http://schemas.microsoft.com/office/drawing/2014/main" id="{7043071A-356E-0AF4-B682-01575F88558F}"/>
                </a:ext>
              </a:extLst>
            </p:cNvPr>
            <p:cNvSpPr/>
            <p:nvPr/>
          </p:nvSpPr>
          <p:spPr>
            <a:xfrm>
              <a:off x="4190250" y="35225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98" name="object 398">
              <a:extLst>
                <a:ext uri="{FF2B5EF4-FFF2-40B4-BE49-F238E27FC236}">
                  <a16:creationId xmlns:a16="http://schemas.microsoft.com/office/drawing/2014/main" id="{39B9ADDC-5EFB-AE09-691F-F728881E217F}"/>
                </a:ext>
              </a:extLst>
            </p:cNvPr>
            <p:cNvSpPr/>
            <p:nvPr/>
          </p:nvSpPr>
          <p:spPr>
            <a:xfrm>
              <a:off x="4185196" y="35228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399" name="object 399">
              <a:extLst>
                <a:ext uri="{FF2B5EF4-FFF2-40B4-BE49-F238E27FC236}">
                  <a16:creationId xmlns:a16="http://schemas.microsoft.com/office/drawing/2014/main" id="{BF3323DE-0BF5-2F8E-44F0-ACD04E04F6C3}"/>
                </a:ext>
              </a:extLst>
            </p:cNvPr>
            <p:cNvSpPr/>
            <p:nvPr/>
          </p:nvSpPr>
          <p:spPr>
            <a:xfrm>
              <a:off x="4180128" y="35233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00" name="object 400">
              <a:extLst>
                <a:ext uri="{FF2B5EF4-FFF2-40B4-BE49-F238E27FC236}">
                  <a16:creationId xmlns:a16="http://schemas.microsoft.com/office/drawing/2014/main" id="{3395A7AE-8A79-541B-B50C-D0E0DB4694FA}"/>
                </a:ext>
              </a:extLst>
            </p:cNvPr>
            <p:cNvSpPr/>
            <p:nvPr/>
          </p:nvSpPr>
          <p:spPr>
            <a:xfrm>
              <a:off x="4175074" y="3524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01" name="object 401">
              <a:extLst>
                <a:ext uri="{FF2B5EF4-FFF2-40B4-BE49-F238E27FC236}">
                  <a16:creationId xmlns:a16="http://schemas.microsoft.com/office/drawing/2014/main" id="{C4E87800-8CA2-673B-3BA8-9179F0C30261}"/>
                </a:ext>
              </a:extLst>
            </p:cNvPr>
            <p:cNvSpPr/>
            <p:nvPr/>
          </p:nvSpPr>
          <p:spPr>
            <a:xfrm>
              <a:off x="4170006" y="352501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02" name="object 402">
              <a:extLst>
                <a:ext uri="{FF2B5EF4-FFF2-40B4-BE49-F238E27FC236}">
                  <a16:creationId xmlns:a16="http://schemas.microsoft.com/office/drawing/2014/main" id="{A51DB5ED-2FE7-79AD-F40B-7B776C5920C4}"/>
                </a:ext>
              </a:extLst>
            </p:cNvPr>
            <p:cNvSpPr/>
            <p:nvPr/>
          </p:nvSpPr>
          <p:spPr>
            <a:xfrm>
              <a:off x="4164952" y="352611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03" name="object 403">
              <a:extLst>
                <a:ext uri="{FF2B5EF4-FFF2-40B4-BE49-F238E27FC236}">
                  <a16:creationId xmlns:a16="http://schemas.microsoft.com/office/drawing/2014/main" id="{F7A64026-398F-B4B9-974C-A55A28194CF7}"/>
                </a:ext>
              </a:extLst>
            </p:cNvPr>
            <p:cNvSpPr/>
            <p:nvPr/>
          </p:nvSpPr>
          <p:spPr>
            <a:xfrm>
              <a:off x="4159884" y="35274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04" name="object 404">
              <a:extLst>
                <a:ext uri="{FF2B5EF4-FFF2-40B4-BE49-F238E27FC236}">
                  <a16:creationId xmlns:a16="http://schemas.microsoft.com/office/drawing/2014/main" id="{64A476E5-4442-6AEE-528D-4D7BDD433ED2}"/>
                </a:ext>
              </a:extLst>
            </p:cNvPr>
            <p:cNvSpPr/>
            <p:nvPr/>
          </p:nvSpPr>
          <p:spPr>
            <a:xfrm>
              <a:off x="4154830" y="35289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05" name="object 405">
              <a:extLst>
                <a:ext uri="{FF2B5EF4-FFF2-40B4-BE49-F238E27FC236}">
                  <a16:creationId xmlns:a16="http://schemas.microsoft.com/office/drawing/2014/main" id="{96C557A5-F842-A201-FAD7-B441F800909E}"/>
                </a:ext>
              </a:extLst>
            </p:cNvPr>
            <p:cNvSpPr/>
            <p:nvPr/>
          </p:nvSpPr>
          <p:spPr>
            <a:xfrm>
              <a:off x="4149763" y="353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06" name="object 406">
              <a:extLst>
                <a:ext uri="{FF2B5EF4-FFF2-40B4-BE49-F238E27FC236}">
                  <a16:creationId xmlns:a16="http://schemas.microsoft.com/office/drawing/2014/main" id="{A868BDA7-89FC-92DD-62BC-94CD39A4551A}"/>
                </a:ext>
              </a:extLst>
            </p:cNvPr>
            <p:cNvSpPr/>
            <p:nvPr/>
          </p:nvSpPr>
          <p:spPr>
            <a:xfrm>
              <a:off x="4144708" y="353259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07" name="object 407">
              <a:extLst>
                <a:ext uri="{FF2B5EF4-FFF2-40B4-BE49-F238E27FC236}">
                  <a16:creationId xmlns:a16="http://schemas.microsoft.com/office/drawing/2014/main" id="{48BFF870-2832-7005-7748-6B82E45309D3}"/>
                </a:ext>
              </a:extLst>
            </p:cNvPr>
            <p:cNvSpPr/>
            <p:nvPr/>
          </p:nvSpPr>
          <p:spPr>
            <a:xfrm>
              <a:off x="4139641" y="35347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08" name="object 408">
              <a:extLst>
                <a:ext uri="{FF2B5EF4-FFF2-40B4-BE49-F238E27FC236}">
                  <a16:creationId xmlns:a16="http://schemas.microsoft.com/office/drawing/2014/main" id="{7DD24BF1-06E1-9C9E-8B32-AEC1343D980C}"/>
                </a:ext>
              </a:extLst>
            </p:cNvPr>
            <p:cNvSpPr/>
            <p:nvPr/>
          </p:nvSpPr>
          <p:spPr>
            <a:xfrm>
              <a:off x="4134586" y="35370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09" name="object 409">
              <a:extLst>
                <a:ext uri="{FF2B5EF4-FFF2-40B4-BE49-F238E27FC236}">
                  <a16:creationId xmlns:a16="http://schemas.microsoft.com/office/drawing/2014/main" id="{268ED482-FE68-5953-8024-524890200F70}"/>
                </a:ext>
              </a:extLst>
            </p:cNvPr>
            <p:cNvSpPr/>
            <p:nvPr/>
          </p:nvSpPr>
          <p:spPr>
            <a:xfrm>
              <a:off x="4129519" y="35395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10" name="object 410">
              <a:extLst>
                <a:ext uri="{FF2B5EF4-FFF2-40B4-BE49-F238E27FC236}">
                  <a16:creationId xmlns:a16="http://schemas.microsoft.com/office/drawing/2014/main" id="{3DEA2782-79E6-365D-3964-5AF9254A6CD1}"/>
                </a:ext>
              </a:extLst>
            </p:cNvPr>
            <p:cNvSpPr/>
            <p:nvPr/>
          </p:nvSpPr>
          <p:spPr>
            <a:xfrm>
              <a:off x="4124464" y="35423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11" name="object 411">
              <a:extLst>
                <a:ext uri="{FF2B5EF4-FFF2-40B4-BE49-F238E27FC236}">
                  <a16:creationId xmlns:a16="http://schemas.microsoft.com/office/drawing/2014/main" id="{5D48BDF8-322F-BA69-E08F-689CD3ACFD08}"/>
                </a:ext>
              </a:extLst>
            </p:cNvPr>
            <p:cNvSpPr/>
            <p:nvPr/>
          </p:nvSpPr>
          <p:spPr>
            <a:xfrm>
              <a:off x="4119397" y="354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12" name="object 412">
              <a:extLst>
                <a:ext uri="{FF2B5EF4-FFF2-40B4-BE49-F238E27FC236}">
                  <a16:creationId xmlns:a16="http://schemas.microsoft.com/office/drawing/2014/main" id="{0371E65C-3F20-1D2A-BE81-F9D6A2E60C97}"/>
                </a:ext>
              </a:extLst>
            </p:cNvPr>
            <p:cNvSpPr/>
            <p:nvPr/>
          </p:nvSpPr>
          <p:spPr>
            <a:xfrm>
              <a:off x="4114342" y="35483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13" name="object 413">
              <a:extLst>
                <a:ext uri="{FF2B5EF4-FFF2-40B4-BE49-F238E27FC236}">
                  <a16:creationId xmlns:a16="http://schemas.microsoft.com/office/drawing/2014/main" id="{6674645E-1019-0238-F1D7-B747C9613BD7}"/>
                </a:ext>
              </a:extLst>
            </p:cNvPr>
            <p:cNvSpPr/>
            <p:nvPr/>
          </p:nvSpPr>
          <p:spPr>
            <a:xfrm>
              <a:off x="4109275" y="35517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14" name="object 414">
              <a:extLst>
                <a:ext uri="{FF2B5EF4-FFF2-40B4-BE49-F238E27FC236}">
                  <a16:creationId xmlns:a16="http://schemas.microsoft.com/office/drawing/2014/main" id="{5519E6DF-4212-7FF1-2D09-436325EA959A}"/>
                </a:ext>
              </a:extLst>
            </p:cNvPr>
            <p:cNvSpPr/>
            <p:nvPr/>
          </p:nvSpPr>
          <p:spPr>
            <a:xfrm>
              <a:off x="4104220" y="355526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15" name="object 415">
              <a:extLst>
                <a:ext uri="{FF2B5EF4-FFF2-40B4-BE49-F238E27FC236}">
                  <a16:creationId xmlns:a16="http://schemas.microsoft.com/office/drawing/2014/main" id="{4D8519A0-3792-4AE7-8D1E-D0FFA99AF69C}"/>
                </a:ext>
              </a:extLst>
            </p:cNvPr>
            <p:cNvSpPr/>
            <p:nvPr/>
          </p:nvSpPr>
          <p:spPr>
            <a:xfrm>
              <a:off x="4099153" y="35590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16" name="object 416">
              <a:extLst>
                <a:ext uri="{FF2B5EF4-FFF2-40B4-BE49-F238E27FC236}">
                  <a16:creationId xmlns:a16="http://schemas.microsoft.com/office/drawing/2014/main" id="{D30940F8-AE71-BB16-93D9-621AF5C7C2A3}"/>
                </a:ext>
              </a:extLst>
            </p:cNvPr>
            <p:cNvSpPr/>
            <p:nvPr/>
          </p:nvSpPr>
          <p:spPr>
            <a:xfrm>
              <a:off x="4094098" y="35629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17" name="object 417">
              <a:extLst>
                <a:ext uri="{FF2B5EF4-FFF2-40B4-BE49-F238E27FC236}">
                  <a16:creationId xmlns:a16="http://schemas.microsoft.com/office/drawing/2014/main" id="{42931D57-559C-3047-584A-1679AC7821F0}"/>
                </a:ext>
              </a:extLst>
            </p:cNvPr>
            <p:cNvSpPr/>
            <p:nvPr/>
          </p:nvSpPr>
          <p:spPr>
            <a:xfrm>
              <a:off x="4089031" y="35669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18" name="object 418">
              <a:extLst>
                <a:ext uri="{FF2B5EF4-FFF2-40B4-BE49-F238E27FC236}">
                  <a16:creationId xmlns:a16="http://schemas.microsoft.com/office/drawing/2014/main" id="{709E96FE-7D62-8F73-FC44-326AA4E0AD8D}"/>
                </a:ext>
              </a:extLst>
            </p:cNvPr>
            <p:cNvSpPr/>
            <p:nvPr/>
          </p:nvSpPr>
          <p:spPr>
            <a:xfrm>
              <a:off x="4083964" y="35706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19" name="object 419">
              <a:extLst>
                <a:ext uri="{FF2B5EF4-FFF2-40B4-BE49-F238E27FC236}">
                  <a16:creationId xmlns:a16="http://schemas.microsoft.com/office/drawing/2014/main" id="{C8BC0D5A-1C95-BF0B-6C19-EE154A979B45}"/>
                </a:ext>
              </a:extLst>
            </p:cNvPr>
            <p:cNvSpPr/>
            <p:nvPr/>
          </p:nvSpPr>
          <p:spPr>
            <a:xfrm>
              <a:off x="4078909" y="35741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20" name="object 420">
              <a:extLst>
                <a:ext uri="{FF2B5EF4-FFF2-40B4-BE49-F238E27FC236}">
                  <a16:creationId xmlns:a16="http://schemas.microsoft.com/office/drawing/2014/main" id="{5A9B3754-21D0-FBF6-F26D-D76DB7C48841}"/>
                </a:ext>
              </a:extLst>
            </p:cNvPr>
            <p:cNvSpPr/>
            <p:nvPr/>
          </p:nvSpPr>
          <p:spPr>
            <a:xfrm>
              <a:off x="4073842" y="35775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21" name="object 421">
              <a:extLst>
                <a:ext uri="{FF2B5EF4-FFF2-40B4-BE49-F238E27FC236}">
                  <a16:creationId xmlns:a16="http://schemas.microsoft.com/office/drawing/2014/main" id="{932BC669-52EC-40F5-E38D-3661E0D24D70}"/>
                </a:ext>
              </a:extLst>
            </p:cNvPr>
            <p:cNvSpPr/>
            <p:nvPr/>
          </p:nvSpPr>
          <p:spPr>
            <a:xfrm>
              <a:off x="4068787" y="358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22" name="object 422">
              <a:extLst>
                <a:ext uri="{FF2B5EF4-FFF2-40B4-BE49-F238E27FC236}">
                  <a16:creationId xmlns:a16="http://schemas.microsoft.com/office/drawing/2014/main" id="{73822A21-F531-E1CF-65EB-DF0E2807BA08}"/>
                </a:ext>
              </a:extLst>
            </p:cNvPr>
            <p:cNvSpPr/>
            <p:nvPr/>
          </p:nvSpPr>
          <p:spPr>
            <a:xfrm>
              <a:off x="4063720" y="35836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23" name="object 423">
              <a:extLst>
                <a:ext uri="{FF2B5EF4-FFF2-40B4-BE49-F238E27FC236}">
                  <a16:creationId xmlns:a16="http://schemas.microsoft.com/office/drawing/2014/main" id="{A1E37D99-9304-F899-7F9C-0CC2275E9B8A}"/>
                </a:ext>
              </a:extLst>
            </p:cNvPr>
            <p:cNvSpPr/>
            <p:nvPr/>
          </p:nvSpPr>
          <p:spPr>
            <a:xfrm>
              <a:off x="4058665" y="3586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24" name="object 424">
              <a:extLst>
                <a:ext uri="{FF2B5EF4-FFF2-40B4-BE49-F238E27FC236}">
                  <a16:creationId xmlns:a16="http://schemas.microsoft.com/office/drawing/2014/main" id="{287347D8-F359-E663-E24B-FA0770FFA16A}"/>
                </a:ext>
              </a:extLst>
            </p:cNvPr>
            <p:cNvSpPr/>
            <p:nvPr/>
          </p:nvSpPr>
          <p:spPr>
            <a:xfrm>
              <a:off x="4053598" y="35888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25" name="object 425">
              <a:extLst>
                <a:ext uri="{FF2B5EF4-FFF2-40B4-BE49-F238E27FC236}">
                  <a16:creationId xmlns:a16="http://schemas.microsoft.com/office/drawing/2014/main" id="{FBED2107-E3C5-ECF3-AD56-0E035504FD2F}"/>
                </a:ext>
              </a:extLst>
            </p:cNvPr>
            <p:cNvSpPr/>
            <p:nvPr/>
          </p:nvSpPr>
          <p:spPr>
            <a:xfrm>
              <a:off x="4048544" y="35912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26" name="object 426">
              <a:extLst>
                <a:ext uri="{FF2B5EF4-FFF2-40B4-BE49-F238E27FC236}">
                  <a16:creationId xmlns:a16="http://schemas.microsoft.com/office/drawing/2014/main" id="{134782BA-B0A1-255E-BF4F-0E7C94DA1BAB}"/>
                </a:ext>
              </a:extLst>
            </p:cNvPr>
            <p:cNvSpPr/>
            <p:nvPr/>
          </p:nvSpPr>
          <p:spPr>
            <a:xfrm>
              <a:off x="4043476" y="35933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27" name="object 427">
              <a:extLst>
                <a:ext uri="{FF2B5EF4-FFF2-40B4-BE49-F238E27FC236}">
                  <a16:creationId xmlns:a16="http://schemas.microsoft.com/office/drawing/2014/main" id="{39FA53D9-1059-5716-29FB-9707D12FB623}"/>
                </a:ext>
              </a:extLst>
            </p:cNvPr>
            <p:cNvSpPr/>
            <p:nvPr/>
          </p:nvSpPr>
          <p:spPr>
            <a:xfrm>
              <a:off x="4038422" y="359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28" name="object 428">
              <a:extLst>
                <a:ext uri="{FF2B5EF4-FFF2-40B4-BE49-F238E27FC236}">
                  <a16:creationId xmlns:a16="http://schemas.microsoft.com/office/drawing/2014/main" id="{3D977D34-0EA1-0DDE-BC8E-28CF3E6058B9}"/>
                </a:ext>
              </a:extLst>
            </p:cNvPr>
            <p:cNvSpPr/>
            <p:nvPr/>
          </p:nvSpPr>
          <p:spPr>
            <a:xfrm>
              <a:off x="4033354" y="35969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29" name="object 429">
              <a:extLst>
                <a:ext uri="{FF2B5EF4-FFF2-40B4-BE49-F238E27FC236}">
                  <a16:creationId xmlns:a16="http://schemas.microsoft.com/office/drawing/2014/main" id="{EEAE5DE9-FC3B-518E-B69F-5C948CFD0BE1}"/>
                </a:ext>
              </a:extLst>
            </p:cNvPr>
            <p:cNvSpPr/>
            <p:nvPr/>
          </p:nvSpPr>
          <p:spPr>
            <a:xfrm>
              <a:off x="4028300" y="35984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30" name="object 430">
              <a:extLst>
                <a:ext uri="{FF2B5EF4-FFF2-40B4-BE49-F238E27FC236}">
                  <a16:creationId xmlns:a16="http://schemas.microsoft.com/office/drawing/2014/main" id="{3D5B6FD2-C551-3589-A25B-F74118BE6433}"/>
                </a:ext>
              </a:extLst>
            </p:cNvPr>
            <p:cNvSpPr/>
            <p:nvPr/>
          </p:nvSpPr>
          <p:spPr>
            <a:xfrm>
              <a:off x="4023232" y="359980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31" name="object 431">
              <a:extLst>
                <a:ext uri="{FF2B5EF4-FFF2-40B4-BE49-F238E27FC236}">
                  <a16:creationId xmlns:a16="http://schemas.microsoft.com/office/drawing/2014/main" id="{5DD38A81-482D-85EC-1487-989B17073EB9}"/>
                </a:ext>
              </a:extLst>
            </p:cNvPr>
            <p:cNvSpPr/>
            <p:nvPr/>
          </p:nvSpPr>
          <p:spPr>
            <a:xfrm>
              <a:off x="4018178" y="36009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32" name="object 432">
              <a:extLst>
                <a:ext uri="{FF2B5EF4-FFF2-40B4-BE49-F238E27FC236}">
                  <a16:creationId xmlns:a16="http://schemas.microsoft.com/office/drawing/2014/main" id="{2589CF3C-3008-964C-8152-2DC793EBF784}"/>
                </a:ext>
              </a:extLst>
            </p:cNvPr>
            <p:cNvSpPr/>
            <p:nvPr/>
          </p:nvSpPr>
          <p:spPr>
            <a:xfrm>
              <a:off x="4013111" y="360183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33" name="object 433">
              <a:extLst>
                <a:ext uri="{FF2B5EF4-FFF2-40B4-BE49-F238E27FC236}">
                  <a16:creationId xmlns:a16="http://schemas.microsoft.com/office/drawing/2014/main" id="{16A22A33-7439-3855-83E5-91CA7FE3D69E}"/>
                </a:ext>
              </a:extLst>
            </p:cNvPr>
            <p:cNvSpPr/>
            <p:nvPr/>
          </p:nvSpPr>
          <p:spPr>
            <a:xfrm>
              <a:off x="4008056" y="360253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34" name="object 434">
              <a:extLst>
                <a:ext uri="{FF2B5EF4-FFF2-40B4-BE49-F238E27FC236}">
                  <a16:creationId xmlns:a16="http://schemas.microsoft.com/office/drawing/2014/main" id="{A04F66DC-2A27-C7AE-4115-C7C6BFC2717E}"/>
                </a:ext>
              </a:extLst>
            </p:cNvPr>
            <p:cNvSpPr/>
            <p:nvPr/>
          </p:nvSpPr>
          <p:spPr>
            <a:xfrm>
              <a:off x="4002989" y="36030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35" name="object 435">
              <a:extLst>
                <a:ext uri="{FF2B5EF4-FFF2-40B4-BE49-F238E27FC236}">
                  <a16:creationId xmlns:a16="http://schemas.microsoft.com/office/drawing/2014/main" id="{21503718-CA2B-1334-C168-1E70552FEBB8}"/>
                </a:ext>
              </a:extLst>
            </p:cNvPr>
            <p:cNvSpPr/>
            <p:nvPr/>
          </p:nvSpPr>
          <p:spPr>
            <a:xfrm>
              <a:off x="3997934" y="36033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36" name="object 436">
              <a:extLst>
                <a:ext uri="{FF2B5EF4-FFF2-40B4-BE49-F238E27FC236}">
                  <a16:creationId xmlns:a16="http://schemas.microsoft.com/office/drawing/2014/main" id="{65F72558-EE78-4CA9-CC4B-9B008D350DC2}"/>
                </a:ext>
              </a:extLst>
            </p:cNvPr>
            <p:cNvSpPr/>
            <p:nvPr/>
          </p:nvSpPr>
          <p:spPr>
            <a:xfrm>
              <a:off x="3992867" y="360344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37" name="object 437">
              <a:extLst>
                <a:ext uri="{FF2B5EF4-FFF2-40B4-BE49-F238E27FC236}">
                  <a16:creationId xmlns:a16="http://schemas.microsoft.com/office/drawing/2014/main" id="{37BC649D-A00D-0C8A-DD94-640B0D1D503C}"/>
                </a:ext>
              </a:extLst>
            </p:cNvPr>
            <p:cNvSpPr/>
            <p:nvPr/>
          </p:nvSpPr>
          <p:spPr>
            <a:xfrm>
              <a:off x="3987812" y="36033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38" name="object 438">
              <a:extLst>
                <a:ext uri="{FF2B5EF4-FFF2-40B4-BE49-F238E27FC236}">
                  <a16:creationId xmlns:a16="http://schemas.microsoft.com/office/drawing/2014/main" id="{193DE61B-4388-9544-5661-1D9CE3C931C1}"/>
                </a:ext>
              </a:extLst>
            </p:cNvPr>
            <p:cNvSpPr/>
            <p:nvPr/>
          </p:nvSpPr>
          <p:spPr>
            <a:xfrm>
              <a:off x="3982745" y="36030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39" name="object 439">
              <a:extLst>
                <a:ext uri="{FF2B5EF4-FFF2-40B4-BE49-F238E27FC236}">
                  <a16:creationId xmlns:a16="http://schemas.microsoft.com/office/drawing/2014/main" id="{6571A4A0-8DB9-0796-0D86-03EC942D02DB}"/>
                </a:ext>
              </a:extLst>
            </p:cNvPr>
            <p:cNvSpPr/>
            <p:nvPr/>
          </p:nvSpPr>
          <p:spPr>
            <a:xfrm>
              <a:off x="3977690" y="36025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40" name="object 440">
              <a:extLst>
                <a:ext uri="{FF2B5EF4-FFF2-40B4-BE49-F238E27FC236}">
                  <a16:creationId xmlns:a16="http://schemas.microsoft.com/office/drawing/2014/main" id="{AA6BCEAB-CB3F-C444-BAC5-30B9A1EE4191}"/>
                </a:ext>
              </a:extLst>
            </p:cNvPr>
            <p:cNvSpPr/>
            <p:nvPr/>
          </p:nvSpPr>
          <p:spPr>
            <a:xfrm>
              <a:off x="3972623" y="360183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41" name="object 441">
              <a:extLst>
                <a:ext uri="{FF2B5EF4-FFF2-40B4-BE49-F238E27FC236}">
                  <a16:creationId xmlns:a16="http://schemas.microsoft.com/office/drawing/2014/main" id="{356661CF-1DE6-4047-BC54-708FE1AD7FFD}"/>
                </a:ext>
              </a:extLst>
            </p:cNvPr>
            <p:cNvSpPr/>
            <p:nvPr/>
          </p:nvSpPr>
          <p:spPr>
            <a:xfrm>
              <a:off x="3967568" y="36009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42" name="object 442">
              <a:extLst>
                <a:ext uri="{FF2B5EF4-FFF2-40B4-BE49-F238E27FC236}">
                  <a16:creationId xmlns:a16="http://schemas.microsoft.com/office/drawing/2014/main" id="{22B86926-EBBA-8D5F-5D79-371A944C9FA0}"/>
                </a:ext>
              </a:extLst>
            </p:cNvPr>
            <p:cNvSpPr/>
            <p:nvPr/>
          </p:nvSpPr>
          <p:spPr>
            <a:xfrm>
              <a:off x="3962501" y="359980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43" name="object 443">
              <a:extLst>
                <a:ext uri="{FF2B5EF4-FFF2-40B4-BE49-F238E27FC236}">
                  <a16:creationId xmlns:a16="http://schemas.microsoft.com/office/drawing/2014/main" id="{D69A286C-F857-D856-7F88-A097AA4CE596}"/>
                </a:ext>
              </a:extLst>
            </p:cNvPr>
            <p:cNvSpPr/>
            <p:nvPr/>
          </p:nvSpPr>
          <p:spPr>
            <a:xfrm>
              <a:off x="3957447" y="35984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44" name="object 444">
              <a:extLst>
                <a:ext uri="{FF2B5EF4-FFF2-40B4-BE49-F238E27FC236}">
                  <a16:creationId xmlns:a16="http://schemas.microsoft.com/office/drawing/2014/main" id="{3B7AD644-F1C0-7F96-FD38-5824D76E0B62}"/>
                </a:ext>
              </a:extLst>
            </p:cNvPr>
            <p:cNvSpPr/>
            <p:nvPr/>
          </p:nvSpPr>
          <p:spPr>
            <a:xfrm>
              <a:off x="3952379" y="35969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45" name="object 445">
              <a:extLst>
                <a:ext uri="{FF2B5EF4-FFF2-40B4-BE49-F238E27FC236}">
                  <a16:creationId xmlns:a16="http://schemas.microsoft.com/office/drawing/2014/main" id="{0A34FA60-5A9A-5F11-C4FF-13C6EE35FCFD}"/>
                </a:ext>
              </a:extLst>
            </p:cNvPr>
            <p:cNvSpPr/>
            <p:nvPr/>
          </p:nvSpPr>
          <p:spPr>
            <a:xfrm>
              <a:off x="3947325" y="359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46" name="object 446">
              <a:extLst>
                <a:ext uri="{FF2B5EF4-FFF2-40B4-BE49-F238E27FC236}">
                  <a16:creationId xmlns:a16="http://schemas.microsoft.com/office/drawing/2014/main" id="{DF53CDBF-D5B2-056E-053A-BCDDB64F9B63}"/>
                </a:ext>
              </a:extLst>
            </p:cNvPr>
            <p:cNvSpPr/>
            <p:nvPr/>
          </p:nvSpPr>
          <p:spPr>
            <a:xfrm>
              <a:off x="3942257" y="35933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47" name="object 447">
              <a:extLst>
                <a:ext uri="{FF2B5EF4-FFF2-40B4-BE49-F238E27FC236}">
                  <a16:creationId xmlns:a16="http://schemas.microsoft.com/office/drawing/2014/main" id="{26431223-811D-0CC5-8C10-496134C157FA}"/>
                </a:ext>
              </a:extLst>
            </p:cNvPr>
            <p:cNvSpPr/>
            <p:nvPr/>
          </p:nvSpPr>
          <p:spPr>
            <a:xfrm>
              <a:off x="3937203" y="35912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48" name="object 448">
              <a:extLst>
                <a:ext uri="{FF2B5EF4-FFF2-40B4-BE49-F238E27FC236}">
                  <a16:creationId xmlns:a16="http://schemas.microsoft.com/office/drawing/2014/main" id="{A5B73203-84D6-B122-5247-804EF0C12184}"/>
                </a:ext>
              </a:extLst>
            </p:cNvPr>
            <p:cNvSpPr/>
            <p:nvPr/>
          </p:nvSpPr>
          <p:spPr>
            <a:xfrm>
              <a:off x="3932135" y="358886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49" name="object 449">
              <a:extLst>
                <a:ext uri="{FF2B5EF4-FFF2-40B4-BE49-F238E27FC236}">
                  <a16:creationId xmlns:a16="http://schemas.microsoft.com/office/drawing/2014/main" id="{55F32436-C7AB-6C16-068E-DEB2127B1337}"/>
                </a:ext>
              </a:extLst>
            </p:cNvPr>
            <p:cNvSpPr/>
            <p:nvPr/>
          </p:nvSpPr>
          <p:spPr>
            <a:xfrm>
              <a:off x="3927081" y="3586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50" name="object 450">
              <a:extLst>
                <a:ext uri="{FF2B5EF4-FFF2-40B4-BE49-F238E27FC236}">
                  <a16:creationId xmlns:a16="http://schemas.microsoft.com/office/drawing/2014/main" id="{648A08F1-FB3D-C4C5-A3D0-E7BFFEA774F5}"/>
                </a:ext>
              </a:extLst>
            </p:cNvPr>
            <p:cNvSpPr/>
            <p:nvPr/>
          </p:nvSpPr>
          <p:spPr>
            <a:xfrm>
              <a:off x="3922013" y="35836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51" name="object 451">
              <a:extLst>
                <a:ext uri="{FF2B5EF4-FFF2-40B4-BE49-F238E27FC236}">
                  <a16:creationId xmlns:a16="http://schemas.microsoft.com/office/drawing/2014/main" id="{B2741DA0-EA08-CED5-F686-B0EE1019E887}"/>
                </a:ext>
              </a:extLst>
            </p:cNvPr>
            <p:cNvSpPr/>
            <p:nvPr/>
          </p:nvSpPr>
          <p:spPr>
            <a:xfrm>
              <a:off x="3916959" y="358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52" name="object 452">
              <a:extLst>
                <a:ext uri="{FF2B5EF4-FFF2-40B4-BE49-F238E27FC236}">
                  <a16:creationId xmlns:a16="http://schemas.microsoft.com/office/drawing/2014/main" id="{7574552C-1E82-B281-E1F2-1FF5F982465A}"/>
                </a:ext>
              </a:extLst>
            </p:cNvPr>
            <p:cNvSpPr/>
            <p:nvPr/>
          </p:nvSpPr>
          <p:spPr>
            <a:xfrm>
              <a:off x="3911892" y="35775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53" name="object 453">
              <a:extLst>
                <a:ext uri="{FF2B5EF4-FFF2-40B4-BE49-F238E27FC236}">
                  <a16:creationId xmlns:a16="http://schemas.microsoft.com/office/drawing/2014/main" id="{9DD330E9-0FC8-CE1C-EB7D-7E7902853364}"/>
                </a:ext>
              </a:extLst>
            </p:cNvPr>
            <p:cNvSpPr/>
            <p:nvPr/>
          </p:nvSpPr>
          <p:spPr>
            <a:xfrm>
              <a:off x="3906837" y="35741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54" name="object 454">
              <a:extLst>
                <a:ext uri="{FF2B5EF4-FFF2-40B4-BE49-F238E27FC236}">
                  <a16:creationId xmlns:a16="http://schemas.microsoft.com/office/drawing/2014/main" id="{62CE8D50-EE41-4A2F-FF58-E924761BFE30}"/>
                </a:ext>
              </a:extLst>
            </p:cNvPr>
            <p:cNvSpPr/>
            <p:nvPr/>
          </p:nvSpPr>
          <p:spPr>
            <a:xfrm>
              <a:off x="3901770" y="35706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55" name="object 455">
              <a:extLst>
                <a:ext uri="{FF2B5EF4-FFF2-40B4-BE49-F238E27FC236}">
                  <a16:creationId xmlns:a16="http://schemas.microsoft.com/office/drawing/2014/main" id="{A0084B1C-7601-F6B5-4F1E-1931CA59C76D}"/>
                </a:ext>
              </a:extLst>
            </p:cNvPr>
            <p:cNvSpPr/>
            <p:nvPr/>
          </p:nvSpPr>
          <p:spPr>
            <a:xfrm>
              <a:off x="3896715" y="35669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56" name="object 456">
              <a:extLst>
                <a:ext uri="{FF2B5EF4-FFF2-40B4-BE49-F238E27FC236}">
                  <a16:creationId xmlns:a16="http://schemas.microsoft.com/office/drawing/2014/main" id="{3520FB22-C2FE-230E-2CC3-C0F8B5544D48}"/>
                </a:ext>
              </a:extLst>
            </p:cNvPr>
            <p:cNvSpPr/>
            <p:nvPr/>
          </p:nvSpPr>
          <p:spPr>
            <a:xfrm>
              <a:off x="3891648" y="35629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57" name="object 457">
              <a:extLst>
                <a:ext uri="{FF2B5EF4-FFF2-40B4-BE49-F238E27FC236}">
                  <a16:creationId xmlns:a16="http://schemas.microsoft.com/office/drawing/2014/main" id="{7FC1C555-4AD1-9777-B1AA-2EC759134735}"/>
                </a:ext>
              </a:extLst>
            </p:cNvPr>
            <p:cNvSpPr/>
            <p:nvPr/>
          </p:nvSpPr>
          <p:spPr>
            <a:xfrm>
              <a:off x="3886593" y="35590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58" name="object 458">
              <a:extLst>
                <a:ext uri="{FF2B5EF4-FFF2-40B4-BE49-F238E27FC236}">
                  <a16:creationId xmlns:a16="http://schemas.microsoft.com/office/drawing/2014/main" id="{A8BB1276-3143-D42F-C3CE-76538299C854}"/>
                </a:ext>
              </a:extLst>
            </p:cNvPr>
            <p:cNvSpPr/>
            <p:nvPr/>
          </p:nvSpPr>
          <p:spPr>
            <a:xfrm>
              <a:off x="3881526" y="355526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59" name="object 459">
              <a:extLst>
                <a:ext uri="{FF2B5EF4-FFF2-40B4-BE49-F238E27FC236}">
                  <a16:creationId xmlns:a16="http://schemas.microsoft.com/office/drawing/2014/main" id="{DAC0FAE9-4C7E-0FF6-E453-240216E87493}"/>
                </a:ext>
              </a:extLst>
            </p:cNvPr>
            <p:cNvSpPr/>
            <p:nvPr/>
          </p:nvSpPr>
          <p:spPr>
            <a:xfrm>
              <a:off x="3876471" y="355173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60" name="object 460">
              <a:extLst>
                <a:ext uri="{FF2B5EF4-FFF2-40B4-BE49-F238E27FC236}">
                  <a16:creationId xmlns:a16="http://schemas.microsoft.com/office/drawing/2014/main" id="{15F33BCF-306C-EA30-73DA-EA18BB663B33}"/>
                </a:ext>
              </a:extLst>
            </p:cNvPr>
            <p:cNvSpPr/>
            <p:nvPr/>
          </p:nvSpPr>
          <p:spPr>
            <a:xfrm>
              <a:off x="3871404" y="35483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61" name="object 461">
              <a:extLst>
                <a:ext uri="{FF2B5EF4-FFF2-40B4-BE49-F238E27FC236}">
                  <a16:creationId xmlns:a16="http://schemas.microsoft.com/office/drawing/2014/main" id="{0C69516C-E569-D928-F14B-37F7891B25E0}"/>
                </a:ext>
              </a:extLst>
            </p:cNvPr>
            <p:cNvSpPr/>
            <p:nvPr/>
          </p:nvSpPr>
          <p:spPr>
            <a:xfrm>
              <a:off x="3866349" y="35452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62" name="object 462">
              <a:extLst>
                <a:ext uri="{FF2B5EF4-FFF2-40B4-BE49-F238E27FC236}">
                  <a16:creationId xmlns:a16="http://schemas.microsoft.com/office/drawing/2014/main" id="{201D18E7-C8BF-AA7C-A57E-3FE5E6D8FCED}"/>
                </a:ext>
              </a:extLst>
            </p:cNvPr>
            <p:cNvSpPr/>
            <p:nvPr/>
          </p:nvSpPr>
          <p:spPr>
            <a:xfrm>
              <a:off x="3861282" y="35423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63" name="object 463">
              <a:extLst>
                <a:ext uri="{FF2B5EF4-FFF2-40B4-BE49-F238E27FC236}">
                  <a16:creationId xmlns:a16="http://schemas.microsoft.com/office/drawing/2014/main" id="{1887E7E0-8511-3A3D-F0FB-5195723CF7CC}"/>
                </a:ext>
              </a:extLst>
            </p:cNvPr>
            <p:cNvSpPr/>
            <p:nvPr/>
          </p:nvSpPr>
          <p:spPr>
            <a:xfrm>
              <a:off x="3856227" y="35395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64" name="object 464">
              <a:extLst>
                <a:ext uri="{FF2B5EF4-FFF2-40B4-BE49-F238E27FC236}">
                  <a16:creationId xmlns:a16="http://schemas.microsoft.com/office/drawing/2014/main" id="{7D8D25C9-308F-22DE-2926-19CCCF5DF57A}"/>
                </a:ext>
              </a:extLst>
            </p:cNvPr>
            <p:cNvSpPr/>
            <p:nvPr/>
          </p:nvSpPr>
          <p:spPr>
            <a:xfrm>
              <a:off x="3851160" y="35370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65" name="object 465">
              <a:extLst>
                <a:ext uri="{FF2B5EF4-FFF2-40B4-BE49-F238E27FC236}">
                  <a16:creationId xmlns:a16="http://schemas.microsoft.com/office/drawing/2014/main" id="{35CA3496-267C-5231-6388-77481238CB96}"/>
                </a:ext>
              </a:extLst>
            </p:cNvPr>
            <p:cNvSpPr/>
            <p:nvPr/>
          </p:nvSpPr>
          <p:spPr>
            <a:xfrm>
              <a:off x="3846106" y="35347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66" name="object 466">
              <a:extLst>
                <a:ext uri="{FF2B5EF4-FFF2-40B4-BE49-F238E27FC236}">
                  <a16:creationId xmlns:a16="http://schemas.microsoft.com/office/drawing/2014/main" id="{CE85909C-3617-9CB3-7BA8-86EF50818684}"/>
                </a:ext>
              </a:extLst>
            </p:cNvPr>
            <p:cNvSpPr/>
            <p:nvPr/>
          </p:nvSpPr>
          <p:spPr>
            <a:xfrm>
              <a:off x="3841038" y="353259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67" name="object 467">
              <a:extLst>
                <a:ext uri="{FF2B5EF4-FFF2-40B4-BE49-F238E27FC236}">
                  <a16:creationId xmlns:a16="http://schemas.microsoft.com/office/drawing/2014/main" id="{DF1C8FFF-4357-2B0B-9749-336513B9C2B6}"/>
                </a:ext>
              </a:extLst>
            </p:cNvPr>
            <p:cNvSpPr/>
            <p:nvPr/>
          </p:nvSpPr>
          <p:spPr>
            <a:xfrm>
              <a:off x="3835984" y="353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68" name="object 468">
              <a:extLst>
                <a:ext uri="{FF2B5EF4-FFF2-40B4-BE49-F238E27FC236}">
                  <a16:creationId xmlns:a16="http://schemas.microsoft.com/office/drawing/2014/main" id="{217790DD-3811-9B77-FBF6-5885BE3302B8}"/>
                </a:ext>
              </a:extLst>
            </p:cNvPr>
            <p:cNvSpPr/>
            <p:nvPr/>
          </p:nvSpPr>
          <p:spPr>
            <a:xfrm>
              <a:off x="3830916" y="35289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69" name="object 469">
              <a:extLst>
                <a:ext uri="{FF2B5EF4-FFF2-40B4-BE49-F238E27FC236}">
                  <a16:creationId xmlns:a16="http://schemas.microsoft.com/office/drawing/2014/main" id="{BC7D5E62-F09C-21BC-A0AE-CE8027E790BE}"/>
                </a:ext>
              </a:extLst>
            </p:cNvPr>
            <p:cNvSpPr/>
            <p:nvPr/>
          </p:nvSpPr>
          <p:spPr>
            <a:xfrm>
              <a:off x="3825862" y="35274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70" name="object 470">
              <a:extLst>
                <a:ext uri="{FF2B5EF4-FFF2-40B4-BE49-F238E27FC236}">
                  <a16:creationId xmlns:a16="http://schemas.microsoft.com/office/drawing/2014/main" id="{E0BF739F-798D-4D0F-9329-10B92BD1037A}"/>
                </a:ext>
              </a:extLst>
            </p:cNvPr>
            <p:cNvSpPr/>
            <p:nvPr/>
          </p:nvSpPr>
          <p:spPr>
            <a:xfrm>
              <a:off x="3820794" y="352611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71" name="object 471">
              <a:extLst>
                <a:ext uri="{FF2B5EF4-FFF2-40B4-BE49-F238E27FC236}">
                  <a16:creationId xmlns:a16="http://schemas.microsoft.com/office/drawing/2014/main" id="{D38C4EDD-7E8F-E242-49E9-4C0577AF3CED}"/>
                </a:ext>
              </a:extLst>
            </p:cNvPr>
            <p:cNvSpPr/>
            <p:nvPr/>
          </p:nvSpPr>
          <p:spPr>
            <a:xfrm>
              <a:off x="3815740" y="3524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72" name="object 472">
              <a:extLst>
                <a:ext uri="{FF2B5EF4-FFF2-40B4-BE49-F238E27FC236}">
                  <a16:creationId xmlns:a16="http://schemas.microsoft.com/office/drawing/2014/main" id="{874DFE9F-7FFE-62F7-E363-548483271771}"/>
                </a:ext>
              </a:extLst>
            </p:cNvPr>
            <p:cNvSpPr/>
            <p:nvPr/>
          </p:nvSpPr>
          <p:spPr>
            <a:xfrm>
              <a:off x="3810673" y="3524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73" name="object 473">
              <a:extLst>
                <a:ext uri="{FF2B5EF4-FFF2-40B4-BE49-F238E27FC236}">
                  <a16:creationId xmlns:a16="http://schemas.microsoft.com/office/drawing/2014/main" id="{9CC6FCA4-8995-8FE3-91E4-0D326E6A7B2B}"/>
                </a:ext>
              </a:extLst>
            </p:cNvPr>
            <p:cNvSpPr/>
            <p:nvPr/>
          </p:nvSpPr>
          <p:spPr>
            <a:xfrm>
              <a:off x="3805618" y="35233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74" name="object 474">
              <a:extLst>
                <a:ext uri="{FF2B5EF4-FFF2-40B4-BE49-F238E27FC236}">
                  <a16:creationId xmlns:a16="http://schemas.microsoft.com/office/drawing/2014/main" id="{E3A64E42-5433-F15F-6E0A-ECDE3BC46ADE}"/>
                </a:ext>
              </a:extLst>
            </p:cNvPr>
            <p:cNvSpPr/>
            <p:nvPr/>
          </p:nvSpPr>
          <p:spPr>
            <a:xfrm>
              <a:off x="3800551" y="35228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75" name="object 475">
              <a:extLst>
                <a:ext uri="{FF2B5EF4-FFF2-40B4-BE49-F238E27FC236}">
                  <a16:creationId xmlns:a16="http://schemas.microsoft.com/office/drawing/2014/main" id="{97C18824-661A-B0BD-7DBB-03221BC48639}"/>
                </a:ext>
              </a:extLst>
            </p:cNvPr>
            <p:cNvSpPr/>
            <p:nvPr/>
          </p:nvSpPr>
          <p:spPr>
            <a:xfrm>
              <a:off x="3795496" y="35225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76" name="object 476">
              <a:extLst>
                <a:ext uri="{FF2B5EF4-FFF2-40B4-BE49-F238E27FC236}">
                  <a16:creationId xmlns:a16="http://schemas.microsoft.com/office/drawing/2014/main" id="{3268D7AC-4535-97F1-642C-E7C3FCE201D0}"/>
                </a:ext>
              </a:extLst>
            </p:cNvPr>
            <p:cNvSpPr/>
            <p:nvPr/>
          </p:nvSpPr>
          <p:spPr>
            <a:xfrm>
              <a:off x="3790429" y="3522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77" name="object 477">
              <a:extLst>
                <a:ext uri="{FF2B5EF4-FFF2-40B4-BE49-F238E27FC236}">
                  <a16:creationId xmlns:a16="http://schemas.microsoft.com/office/drawing/2014/main" id="{30998F7A-74AD-FDD7-5AD3-BBAFA8F5923A}"/>
                </a:ext>
              </a:extLst>
            </p:cNvPr>
            <p:cNvSpPr/>
            <p:nvPr/>
          </p:nvSpPr>
          <p:spPr>
            <a:xfrm>
              <a:off x="3785374" y="35225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78" name="object 478">
              <a:extLst>
                <a:ext uri="{FF2B5EF4-FFF2-40B4-BE49-F238E27FC236}">
                  <a16:creationId xmlns:a16="http://schemas.microsoft.com/office/drawing/2014/main" id="{C0297C28-7DFB-2598-1A4A-91A2A3978CF9}"/>
                </a:ext>
              </a:extLst>
            </p:cNvPr>
            <p:cNvSpPr/>
            <p:nvPr/>
          </p:nvSpPr>
          <p:spPr>
            <a:xfrm>
              <a:off x="3780307" y="35228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79" name="object 479">
              <a:extLst>
                <a:ext uri="{FF2B5EF4-FFF2-40B4-BE49-F238E27FC236}">
                  <a16:creationId xmlns:a16="http://schemas.microsoft.com/office/drawing/2014/main" id="{8F625117-6378-1890-2DF2-908BB13A2B0D}"/>
                </a:ext>
              </a:extLst>
            </p:cNvPr>
            <p:cNvSpPr/>
            <p:nvPr/>
          </p:nvSpPr>
          <p:spPr>
            <a:xfrm>
              <a:off x="3775252" y="35233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80" name="object 480">
              <a:extLst>
                <a:ext uri="{FF2B5EF4-FFF2-40B4-BE49-F238E27FC236}">
                  <a16:creationId xmlns:a16="http://schemas.microsoft.com/office/drawing/2014/main" id="{CAE3901F-0C06-B621-3AE6-8F9F4C8036EB}"/>
                </a:ext>
              </a:extLst>
            </p:cNvPr>
            <p:cNvSpPr/>
            <p:nvPr/>
          </p:nvSpPr>
          <p:spPr>
            <a:xfrm>
              <a:off x="3770185" y="3524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81" name="object 481">
              <a:extLst>
                <a:ext uri="{FF2B5EF4-FFF2-40B4-BE49-F238E27FC236}">
                  <a16:creationId xmlns:a16="http://schemas.microsoft.com/office/drawing/2014/main" id="{2C91A5D5-A25F-1F51-2A27-B7BB16FF9BC3}"/>
                </a:ext>
              </a:extLst>
            </p:cNvPr>
            <p:cNvSpPr/>
            <p:nvPr/>
          </p:nvSpPr>
          <p:spPr>
            <a:xfrm>
              <a:off x="3765130" y="352501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82" name="object 482">
              <a:extLst>
                <a:ext uri="{FF2B5EF4-FFF2-40B4-BE49-F238E27FC236}">
                  <a16:creationId xmlns:a16="http://schemas.microsoft.com/office/drawing/2014/main" id="{3338E0EB-58DB-1F11-22B6-0FEDB0529EBD}"/>
                </a:ext>
              </a:extLst>
            </p:cNvPr>
            <p:cNvSpPr/>
            <p:nvPr/>
          </p:nvSpPr>
          <p:spPr>
            <a:xfrm>
              <a:off x="3760063" y="352611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83" name="object 483">
              <a:extLst>
                <a:ext uri="{FF2B5EF4-FFF2-40B4-BE49-F238E27FC236}">
                  <a16:creationId xmlns:a16="http://schemas.microsoft.com/office/drawing/2014/main" id="{BE04E23F-CA33-A341-FCD4-4FB5672F09F3}"/>
                </a:ext>
              </a:extLst>
            </p:cNvPr>
            <p:cNvSpPr/>
            <p:nvPr/>
          </p:nvSpPr>
          <p:spPr>
            <a:xfrm>
              <a:off x="3755008" y="35274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84" name="object 484">
              <a:extLst>
                <a:ext uri="{FF2B5EF4-FFF2-40B4-BE49-F238E27FC236}">
                  <a16:creationId xmlns:a16="http://schemas.microsoft.com/office/drawing/2014/main" id="{B4523C18-5BB8-D332-17B9-27492AC96140}"/>
                </a:ext>
              </a:extLst>
            </p:cNvPr>
            <p:cNvSpPr/>
            <p:nvPr/>
          </p:nvSpPr>
          <p:spPr>
            <a:xfrm>
              <a:off x="3749941" y="35289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85" name="object 485">
              <a:extLst>
                <a:ext uri="{FF2B5EF4-FFF2-40B4-BE49-F238E27FC236}">
                  <a16:creationId xmlns:a16="http://schemas.microsoft.com/office/drawing/2014/main" id="{9C585641-B7AE-3D38-274D-F530D28C5654}"/>
                </a:ext>
              </a:extLst>
            </p:cNvPr>
            <p:cNvSpPr/>
            <p:nvPr/>
          </p:nvSpPr>
          <p:spPr>
            <a:xfrm>
              <a:off x="3744887" y="353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86" name="object 486">
              <a:extLst>
                <a:ext uri="{FF2B5EF4-FFF2-40B4-BE49-F238E27FC236}">
                  <a16:creationId xmlns:a16="http://schemas.microsoft.com/office/drawing/2014/main" id="{546044C0-AA64-9D89-16F6-B9A62535A079}"/>
                </a:ext>
              </a:extLst>
            </p:cNvPr>
            <p:cNvSpPr/>
            <p:nvPr/>
          </p:nvSpPr>
          <p:spPr>
            <a:xfrm>
              <a:off x="3739819" y="353259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87" name="object 487">
              <a:extLst>
                <a:ext uri="{FF2B5EF4-FFF2-40B4-BE49-F238E27FC236}">
                  <a16:creationId xmlns:a16="http://schemas.microsoft.com/office/drawing/2014/main" id="{8F6D19EC-CB08-44D0-145F-E62FE407112F}"/>
                </a:ext>
              </a:extLst>
            </p:cNvPr>
            <p:cNvSpPr/>
            <p:nvPr/>
          </p:nvSpPr>
          <p:spPr>
            <a:xfrm>
              <a:off x="3734765" y="35347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88" name="object 488">
              <a:extLst>
                <a:ext uri="{FF2B5EF4-FFF2-40B4-BE49-F238E27FC236}">
                  <a16:creationId xmlns:a16="http://schemas.microsoft.com/office/drawing/2014/main" id="{62B6A260-CFB1-5677-364C-DEF8D91209DB}"/>
                </a:ext>
              </a:extLst>
            </p:cNvPr>
            <p:cNvSpPr/>
            <p:nvPr/>
          </p:nvSpPr>
          <p:spPr>
            <a:xfrm>
              <a:off x="3729697" y="35370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89" name="object 489">
              <a:extLst>
                <a:ext uri="{FF2B5EF4-FFF2-40B4-BE49-F238E27FC236}">
                  <a16:creationId xmlns:a16="http://schemas.microsoft.com/office/drawing/2014/main" id="{2FCFBEDD-F9E2-C944-5BE6-6347AB3531FE}"/>
                </a:ext>
              </a:extLst>
            </p:cNvPr>
            <p:cNvSpPr/>
            <p:nvPr/>
          </p:nvSpPr>
          <p:spPr>
            <a:xfrm>
              <a:off x="3724643" y="35395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90" name="object 490">
              <a:extLst>
                <a:ext uri="{FF2B5EF4-FFF2-40B4-BE49-F238E27FC236}">
                  <a16:creationId xmlns:a16="http://schemas.microsoft.com/office/drawing/2014/main" id="{6437A9FC-DE88-3A1B-4041-A34B5A358DAE}"/>
                </a:ext>
              </a:extLst>
            </p:cNvPr>
            <p:cNvSpPr/>
            <p:nvPr/>
          </p:nvSpPr>
          <p:spPr>
            <a:xfrm>
              <a:off x="3719575" y="35423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91" name="object 491">
              <a:extLst>
                <a:ext uri="{FF2B5EF4-FFF2-40B4-BE49-F238E27FC236}">
                  <a16:creationId xmlns:a16="http://schemas.microsoft.com/office/drawing/2014/main" id="{0E6302D4-91F3-5E1A-3807-0E7DAC65986D}"/>
                </a:ext>
              </a:extLst>
            </p:cNvPr>
            <p:cNvSpPr/>
            <p:nvPr/>
          </p:nvSpPr>
          <p:spPr>
            <a:xfrm>
              <a:off x="3714521" y="354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92" name="object 492">
              <a:extLst>
                <a:ext uri="{FF2B5EF4-FFF2-40B4-BE49-F238E27FC236}">
                  <a16:creationId xmlns:a16="http://schemas.microsoft.com/office/drawing/2014/main" id="{E6E525B0-8E49-F38D-23A4-8F0A2F85E922}"/>
                </a:ext>
              </a:extLst>
            </p:cNvPr>
            <p:cNvSpPr/>
            <p:nvPr/>
          </p:nvSpPr>
          <p:spPr>
            <a:xfrm>
              <a:off x="3709454" y="35483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93" name="object 493">
              <a:extLst>
                <a:ext uri="{FF2B5EF4-FFF2-40B4-BE49-F238E27FC236}">
                  <a16:creationId xmlns:a16="http://schemas.microsoft.com/office/drawing/2014/main" id="{9D4D84AA-F96E-DBBA-01CC-1A3E42518B45}"/>
                </a:ext>
              </a:extLst>
            </p:cNvPr>
            <p:cNvSpPr/>
            <p:nvPr/>
          </p:nvSpPr>
          <p:spPr>
            <a:xfrm>
              <a:off x="3704399" y="35517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94" name="object 494">
              <a:extLst>
                <a:ext uri="{FF2B5EF4-FFF2-40B4-BE49-F238E27FC236}">
                  <a16:creationId xmlns:a16="http://schemas.microsoft.com/office/drawing/2014/main" id="{206DBC85-BB9B-DC65-3DA1-C2CD5454FF15}"/>
                </a:ext>
              </a:extLst>
            </p:cNvPr>
            <p:cNvSpPr/>
            <p:nvPr/>
          </p:nvSpPr>
          <p:spPr>
            <a:xfrm>
              <a:off x="3699332" y="355526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95" name="object 495">
              <a:extLst>
                <a:ext uri="{FF2B5EF4-FFF2-40B4-BE49-F238E27FC236}">
                  <a16:creationId xmlns:a16="http://schemas.microsoft.com/office/drawing/2014/main" id="{115247DA-8A95-638B-0881-E808E71979C7}"/>
                </a:ext>
              </a:extLst>
            </p:cNvPr>
            <p:cNvSpPr/>
            <p:nvPr/>
          </p:nvSpPr>
          <p:spPr>
            <a:xfrm>
              <a:off x="3694277" y="35590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96" name="object 496">
              <a:extLst>
                <a:ext uri="{FF2B5EF4-FFF2-40B4-BE49-F238E27FC236}">
                  <a16:creationId xmlns:a16="http://schemas.microsoft.com/office/drawing/2014/main" id="{50545149-AAF0-6638-B9E4-C3669023C610}"/>
                </a:ext>
              </a:extLst>
            </p:cNvPr>
            <p:cNvSpPr/>
            <p:nvPr/>
          </p:nvSpPr>
          <p:spPr>
            <a:xfrm>
              <a:off x="3689210" y="35629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97" name="object 497">
              <a:extLst>
                <a:ext uri="{FF2B5EF4-FFF2-40B4-BE49-F238E27FC236}">
                  <a16:creationId xmlns:a16="http://schemas.microsoft.com/office/drawing/2014/main" id="{42272B91-FA6A-459C-CE69-6A9AD701EB8D}"/>
                </a:ext>
              </a:extLst>
            </p:cNvPr>
            <p:cNvSpPr/>
            <p:nvPr/>
          </p:nvSpPr>
          <p:spPr>
            <a:xfrm>
              <a:off x="3684142" y="35669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98" name="object 498">
              <a:extLst>
                <a:ext uri="{FF2B5EF4-FFF2-40B4-BE49-F238E27FC236}">
                  <a16:creationId xmlns:a16="http://schemas.microsoft.com/office/drawing/2014/main" id="{06D9B766-8709-79B7-1A18-9919D5C98B56}"/>
                </a:ext>
              </a:extLst>
            </p:cNvPr>
            <p:cNvSpPr/>
            <p:nvPr/>
          </p:nvSpPr>
          <p:spPr>
            <a:xfrm>
              <a:off x="3679088" y="35706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499" name="object 499">
              <a:extLst>
                <a:ext uri="{FF2B5EF4-FFF2-40B4-BE49-F238E27FC236}">
                  <a16:creationId xmlns:a16="http://schemas.microsoft.com/office/drawing/2014/main" id="{3A55CAED-F47A-CB59-2BF9-20218C5DE29B}"/>
                </a:ext>
              </a:extLst>
            </p:cNvPr>
            <p:cNvSpPr/>
            <p:nvPr/>
          </p:nvSpPr>
          <p:spPr>
            <a:xfrm>
              <a:off x="3674021" y="35741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00" name="object 500">
              <a:extLst>
                <a:ext uri="{FF2B5EF4-FFF2-40B4-BE49-F238E27FC236}">
                  <a16:creationId xmlns:a16="http://schemas.microsoft.com/office/drawing/2014/main" id="{5120A21E-DCDE-6052-9CBF-03C211E38F90}"/>
                </a:ext>
              </a:extLst>
            </p:cNvPr>
            <p:cNvSpPr/>
            <p:nvPr/>
          </p:nvSpPr>
          <p:spPr>
            <a:xfrm>
              <a:off x="3668966" y="35775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01" name="object 501">
              <a:extLst>
                <a:ext uri="{FF2B5EF4-FFF2-40B4-BE49-F238E27FC236}">
                  <a16:creationId xmlns:a16="http://schemas.microsoft.com/office/drawing/2014/main" id="{7629B803-9F6A-598F-0AF4-C37F5C1CE285}"/>
                </a:ext>
              </a:extLst>
            </p:cNvPr>
            <p:cNvSpPr/>
            <p:nvPr/>
          </p:nvSpPr>
          <p:spPr>
            <a:xfrm>
              <a:off x="3663899" y="358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02" name="object 502">
              <a:extLst>
                <a:ext uri="{FF2B5EF4-FFF2-40B4-BE49-F238E27FC236}">
                  <a16:creationId xmlns:a16="http://schemas.microsoft.com/office/drawing/2014/main" id="{9CCC9F9B-B4CC-13F2-B2BE-3A3089B373D7}"/>
                </a:ext>
              </a:extLst>
            </p:cNvPr>
            <p:cNvSpPr/>
            <p:nvPr/>
          </p:nvSpPr>
          <p:spPr>
            <a:xfrm>
              <a:off x="3658844" y="35836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03" name="object 503">
              <a:extLst>
                <a:ext uri="{FF2B5EF4-FFF2-40B4-BE49-F238E27FC236}">
                  <a16:creationId xmlns:a16="http://schemas.microsoft.com/office/drawing/2014/main" id="{6FD52AC2-67CF-3A70-2FDF-D00610466D77}"/>
                </a:ext>
              </a:extLst>
            </p:cNvPr>
            <p:cNvSpPr/>
            <p:nvPr/>
          </p:nvSpPr>
          <p:spPr>
            <a:xfrm>
              <a:off x="3653777" y="3586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04" name="object 504">
              <a:extLst>
                <a:ext uri="{FF2B5EF4-FFF2-40B4-BE49-F238E27FC236}">
                  <a16:creationId xmlns:a16="http://schemas.microsoft.com/office/drawing/2014/main" id="{0BA7D011-CFAB-E97F-1B0F-550FB23DCA93}"/>
                </a:ext>
              </a:extLst>
            </p:cNvPr>
            <p:cNvSpPr/>
            <p:nvPr/>
          </p:nvSpPr>
          <p:spPr>
            <a:xfrm>
              <a:off x="3648722" y="35888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05" name="object 505">
              <a:extLst>
                <a:ext uri="{FF2B5EF4-FFF2-40B4-BE49-F238E27FC236}">
                  <a16:creationId xmlns:a16="http://schemas.microsoft.com/office/drawing/2014/main" id="{CA2AC411-D51E-416C-556D-22ED58368721}"/>
                </a:ext>
              </a:extLst>
            </p:cNvPr>
            <p:cNvSpPr/>
            <p:nvPr/>
          </p:nvSpPr>
          <p:spPr>
            <a:xfrm>
              <a:off x="3643655" y="35912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06" name="object 506">
              <a:extLst>
                <a:ext uri="{FF2B5EF4-FFF2-40B4-BE49-F238E27FC236}">
                  <a16:creationId xmlns:a16="http://schemas.microsoft.com/office/drawing/2014/main" id="{48BAB6BB-0619-A07B-24DE-6FFEDA0BEB18}"/>
                </a:ext>
              </a:extLst>
            </p:cNvPr>
            <p:cNvSpPr/>
            <p:nvPr/>
          </p:nvSpPr>
          <p:spPr>
            <a:xfrm>
              <a:off x="3638600" y="35933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07" name="object 507">
              <a:extLst>
                <a:ext uri="{FF2B5EF4-FFF2-40B4-BE49-F238E27FC236}">
                  <a16:creationId xmlns:a16="http://schemas.microsoft.com/office/drawing/2014/main" id="{22E17367-1D84-E6F5-9E40-DD4D5194CB6E}"/>
                </a:ext>
              </a:extLst>
            </p:cNvPr>
            <p:cNvSpPr/>
            <p:nvPr/>
          </p:nvSpPr>
          <p:spPr>
            <a:xfrm>
              <a:off x="3633533" y="359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08" name="object 508">
              <a:extLst>
                <a:ext uri="{FF2B5EF4-FFF2-40B4-BE49-F238E27FC236}">
                  <a16:creationId xmlns:a16="http://schemas.microsoft.com/office/drawing/2014/main" id="{7CB1E57D-5149-89BF-3240-36B0B3F3EF70}"/>
                </a:ext>
              </a:extLst>
            </p:cNvPr>
            <p:cNvSpPr/>
            <p:nvPr/>
          </p:nvSpPr>
          <p:spPr>
            <a:xfrm>
              <a:off x="3628478" y="35969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09" name="object 509">
              <a:extLst>
                <a:ext uri="{FF2B5EF4-FFF2-40B4-BE49-F238E27FC236}">
                  <a16:creationId xmlns:a16="http://schemas.microsoft.com/office/drawing/2014/main" id="{CA25F989-DCA3-A4FE-6299-46C95D83A0F9}"/>
                </a:ext>
              </a:extLst>
            </p:cNvPr>
            <p:cNvSpPr/>
            <p:nvPr/>
          </p:nvSpPr>
          <p:spPr>
            <a:xfrm>
              <a:off x="3623411" y="35984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10" name="object 510">
              <a:extLst>
                <a:ext uri="{FF2B5EF4-FFF2-40B4-BE49-F238E27FC236}">
                  <a16:creationId xmlns:a16="http://schemas.microsoft.com/office/drawing/2014/main" id="{36DB0223-D85E-EC00-D375-59E7659BEBC2}"/>
                </a:ext>
              </a:extLst>
            </p:cNvPr>
            <p:cNvSpPr/>
            <p:nvPr/>
          </p:nvSpPr>
          <p:spPr>
            <a:xfrm>
              <a:off x="3618356" y="359980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11" name="object 511">
              <a:extLst>
                <a:ext uri="{FF2B5EF4-FFF2-40B4-BE49-F238E27FC236}">
                  <a16:creationId xmlns:a16="http://schemas.microsoft.com/office/drawing/2014/main" id="{13627CC7-3D1A-EB8D-9302-7ABFB6E6B8AC}"/>
                </a:ext>
              </a:extLst>
            </p:cNvPr>
            <p:cNvSpPr/>
            <p:nvPr/>
          </p:nvSpPr>
          <p:spPr>
            <a:xfrm>
              <a:off x="3613289" y="36009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12" name="object 512">
              <a:extLst>
                <a:ext uri="{FF2B5EF4-FFF2-40B4-BE49-F238E27FC236}">
                  <a16:creationId xmlns:a16="http://schemas.microsoft.com/office/drawing/2014/main" id="{B3732660-E7CA-C462-D2AB-039D800DECD0}"/>
                </a:ext>
              </a:extLst>
            </p:cNvPr>
            <p:cNvSpPr/>
            <p:nvPr/>
          </p:nvSpPr>
          <p:spPr>
            <a:xfrm>
              <a:off x="3608235" y="360183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13" name="object 513">
              <a:extLst>
                <a:ext uri="{FF2B5EF4-FFF2-40B4-BE49-F238E27FC236}">
                  <a16:creationId xmlns:a16="http://schemas.microsoft.com/office/drawing/2014/main" id="{8A6D19C4-3F87-3AA2-8532-27E666FA9B71}"/>
                </a:ext>
              </a:extLst>
            </p:cNvPr>
            <p:cNvSpPr/>
            <p:nvPr/>
          </p:nvSpPr>
          <p:spPr>
            <a:xfrm>
              <a:off x="3603167" y="360253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14" name="object 514">
              <a:extLst>
                <a:ext uri="{FF2B5EF4-FFF2-40B4-BE49-F238E27FC236}">
                  <a16:creationId xmlns:a16="http://schemas.microsoft.com/office/drawing/2014/main" id="{841A9A68-F99B-785C-2E3A-5E4377260873}"/>
                </a:ext>
              </a:extLst>
            </p:cNvPr>
            <p:cNvSpPr/>
            <p:nvPr/>
          </p:nvSpPr>
          <p:spPr>
            <a:xfrm>
              <a:off x="3598113" y="36030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15" name="object 515">
              <a:extLst>
                <a:ext uri="{FF2B5EF4-FFF2-40B4-BE49-F238E27FC236}">
                  <a16:creationId xmlns:a16="http://schemas.microsoft.com/office/drawing/2014/main" id="{38CB2857-4408-AEF1-C6AC-912716C75884}"/>
                </a:ext>
              </a:extLst>
            </p:cNvPr>
            <p:cNvSpPr/>
            <p:nvPr/>
          </p:nvSpPr>
          <p:spPr>
            <a:xfrm>
              <a:off x="3593045" y="36033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16" name="object 516">
              <a:extLst>
                <a:ext uri="{FF2B5EF4-FFF2-40B4-BE49-F238E27FC236}">
                  <a16:creationId xmlns:a16="http://schemas.microsoft.com/office/drawing/2014/main" id="{D4B61999-6786-F94B-4F0A-C7DF31C089AB}"/>
                </a:ext>
              </a:extLst>
            </p:cNvPr>
            <p:cNvSpPr/>
            <p:nvPr/>
          </p:nvSpPr>
          <p:spPr>
            <a:xfrm>
              <a:off x="3587991" y="360344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17" name="object 517">
              <a:extLst>
                <a:ext uri="{FF2B5EF4-FFF2-40B4-BE49-F238E27FC236}">
                  <a16:creationId xmlns:a16="http://schemas.microsoft.com/office/drawing/2014/main" id="{DB3C4609-F9F3-345E-78B6-B924CE2C6250}"/>
                </a:ext>
              </a:extLst>
            </p:cNvPr>
            <p:cNvSpPr/>
            <p:nvPr/>
          </p:nvSpPr>
          <p:spPr>
            <a:xfrm>
              <a:off x="3582923" y="36033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18" name="object 518">
              <a:extLst>
                <a:ext uri="{FF2B5EF4-FFF2-40B4-BE49-F238E27FC236}">
                  <a16:creationId xmlns:a16="http://schemas.microsoft.com/office/drawing/2014/main" id="{CF267B34-5DCD-48EE-7DAD-D0910146DB5F}"/>
                </a:ext>
              </a:extLst>
            </p:cNvPr>
            <p:cNvSpPr/>
            <p:nvPr/>
          </p:nvSpPr>
          <p:spPr>
            <a:xfrm>
              <a:off x="3577869" y="36030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19" name="object 519">
              <a:extLst>
                <a:ext uri="{FF2B5EF4-FFF2-40B4-BE49-F238E27FC236}">
                  <a16:creationId xmlns:a16="http://schemas.microsoft.com/office/drawing/2014/main" id="{C1375BF4-7819-6A01-8D58-070D23243790}"/>
                </a:ext>
              </a:extLst>
            </p:cNvPr>
            <p:cNvSpPr/>
            <p:nvPr/>
          </p:nvSpPr>
          <p:spPr>
            <a:xfrm>
              <a:off x="3572802" y="36025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20" name="object 520">
              <a:extLst>
                <a:ext uri="{FF2B5EF4-FFF2-40B4-BE49-F238E27FC236}">
                  <a16:creationId xmlns:a16="http://schemas.microsoft.com/office/drawing/2014/main" id="{695C3A57-29D8-86DF-8CEB-B1C485184E5B}"/>
                </a:ext>
              </a:extLst>
            </p:cNvPr>
            <p:cNvSpPr/>
            <p:nvPr/>
          </p:nvSpPr>
          <p:spPr>
            <a:xfrm>
              <a:off x="3567747" y="360183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21" name="object 521">
              <a:extLst>
                <a:ext uri="{FF2B5EF4-FFF2-40B4-BE49-F238E27FC236}">
                  <a16:creationId xmlns:a16="http://schemas.microsoft.com/office/drawing/2014/main" id="{8B16A775-6011-F422-AD41-623C524CDB61}"/>
                </a:ext>
              </a:extLst>
            </p:cNvPr>
            <p:cNvSpPr/>
            <p:nvPr/>
          </p:nvSpPr>
          <p:spPr>
            <a:xfrm>
              <a:off x="3562680" y="36009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22" name="object 522">
              <a:extLst>
                <a:ext uri="{FF2B5EF4-FFF2-40B4-BE49-F238E27FC236}">
                  <a16:creationId xmlns:a16="http://schemas.microsoft.com/office/drawing/2014/main" id="{27B2EBCA-AD92-FCFA-5D28-004A2FDE7698}"/>
                </a:ext>
              </a:extLst>
            </p:cNvPr>
            <p:cNvSpPr/>
            <p:nvPr/>
          </p:nvSpPr>
          <p:spPr>
            <a:xfrm>
              <a:off x="3557625" y="359980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23" name="object 523">
              <a:extLst>
                <a:ext uri="{FF2B5EF4-FFF2-40B4-BE49-F238E27FC236}">
                  <a16:creationId xmlns:a16="http://schemas.microsoft.com/office/drawing/2014/main" id="{1F2C0250-2DDB-B1EB-2E1E-4CC08A414311}"/>
                </a:ext>
              </a:extLst>
            </p:cNvPr>
            <p:cNvSpPr/>
            <p:nvPr/>
          </p:nvSpPr>
          <p:spPr>
            <a:xfrm>
              <a:off x="3552558" y="35984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24" name="object 524">
              <a:extLst>
                <a:ext uri="{FF2B5EF4-FFF2-40B4-BE49-F238E27FC236}">
                  <a16:creationId xmlns:a16="http://schemas.microsoft.com/office/drawing/2014/main" id="{10066C35-9156-3C97-60C7-B8EBEAF1B874}"/>
                </a:ext>
              </a:extLst>
            </p:cNvPr>
            <p:cNvSpPr/>
            <p:nvPr/>
          </p:nvSpPr>
          <p:spPr>
            <a:xfrm>
              <a:off x="3547503" y="35969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25" name="object 525">
              <a:extLst>
                <a:ext uri="{FF2B5EF4-FFF2-40B4-BE49-F238E27FC236}">
                  <a16:creationId xmlns:a16="http://schemas.microsoft.com/office/drawing/2014/main" id="{9FA0C8AD-379F-E132-59D6-7BFF97EF930F}"/>
                </a:ext>
              </a:extLst>
            </p:cNvPr>
            <p:cNvSpPr/>
            <p:nvPr/>
          </p:nvSpPr>
          <p:spPr>
            <a:xfrm>
              <a:off x="3542436" y="359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26" name="object 526">
              <a:extLst>
                <a:ext uri="{FF2B5EF4-FFF2-40B4-BE49-F238E27FC236}">
                  <a16:creationId xmlns:a16="http://schemas.microsoft.com/office/drawing/2014/main" id="{DCC3FAD0-AEAD-7CAB-981D-C25EB99DE71F}"/>
                </a:ext>
              </a:extLst>
            </p:cNvPr>
            <p:cNvSpPr/>
            <p:nvPr/>
          </p:nvSpPr>
          <p:spPr>
            <a:xfrm>
              <a:off x="3537381" y="35933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27" name="object 527">
              <a:extLst>
                <a:ext uri="{FF2B5EF4-FFF2-40B4-BE49-F238E27FC236}">
                  <a16:creationId xmlns:a16="http://schemas.microsoft.com/office/drawing/2014/main" id="{63CB04C3-53C6-87B9-C795-0C98906CB1C4}"/>
                </a:ext>
              </a:extLst>
            </p:cNvPr>
            <p:cNvSpPr/>
            <p:nvPr/>
          </p:nvSpPr>
          <p:spPr>
            <a:xfrm>
              <a:off x="3532314" y="35912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28" name="object 528">
              <a:extLst>
                <a:ext uri="{FF2B5EF4-FFF2-40B4-BE49-F238E27FC236}">
                  <a16:creationId xmlns:a16="http://schemas.microsoft.com/office/drawing/2014/main" id="{183B4019-563E-0ABD-7600-B71BD6573008}"/>
                </a:ext>
              </a:extLst>
            </p:cNvPr>
            <p:cNvSpPr/>
            <p:nvPr/>
          </p:nvSpPr>
          <p:spPr>
            <a:xfrm>
              <a:off x="3527259" y="358886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29" name="object 529">
              <a:extLst>
                <a:ext uri="{FF2B5EF4-FFF2-40B4-BE49-F238E27FC236}">
                  <a16:creationId xmlns:a16="http://schemas.microsoft.com/office/drawing/2014/main" id="{0B75A6BE-9A78-B14C-2AFB-D70EBBE83D25}"/>
                </a:ext>
              </a:extLst>
            </p:cNvPr>
            <p:cNvSpPr/>
            <p:nvPr/>
          </p:nvSpPr>
          <p:spPr>
            <a:xfrm>
              <a:off x="3522192" y="3586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30" name="object 530">
              <a:extLst>
                <a:ext uri="{FF2B5EF4-FFF2-40B4-BE49-F238E27FC236}">
                  <a16:creationId xmlns:a16="http://schemas.microsoft.com/office/drawing/2014/main" id="{67BA51AB-813A-B3FF-22ED-F1BE0EAD0246}"/>
                </a:ext>
              </a:extLst>
            </p:cNvPr>
            <p:cNvSpPr/>
            <p:nvPr/>
          </p:nvSpPr>
          <p:spPr>
            <a:xfrm>
              <a:off x="3517137" y="35836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31" name="object 531">
              <a:extLst>
                <a:ext uri="{FF2B5EF4-FFF2-40B4-BE49-F238E27FC236}">
                  <a16:creationId xmlns:a16="http://schemas.microsoft.com/office/drawing/2014/main" id="{DE2F9443-0F49-D89C-F9B5-86DD6DD11F73}"/>
                </a:ext>
              </a:extLst>
            </p:cNvPr>
            <p:cNvSpPr/>
            <p:nvPr/>
          </p:nvSpPr>
          <p:spPr>
            <a:xfrm>
              <a:off x="3512070" y="358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32" name="object 532">
              <a:extLst>
                <a:ext uri="{FF2B5EF4-FFF2-40B4-BE49-F238E27FC236}">
                  <a16:creationId xmlns:a16="http://schemas.microsoft.com/office/drawing/2014/main" id="{551C3ACE-640E-A05F-ADEE-E515C310C060}"/>
                </a:ext>
              </a:extLst>
            </p:cNvPr>
            <p:cNvSpPr/>
            <p:nvPr/>
          </p:nvSpPr>
          <p:spPr>
            <a:xfrm>
              <a:off x="3507016" y="35775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33" name="object 533">
              <a:extLst>
                <a:ext uri="{FF2B5EF4-FFF2-40B4-BE49-F238E27FC236}">
                  <a16:creationId xmlns:a16="http://schemas.microsoft.com/office/drawing/2014/main" id="{7191A247-49D4-2022-397C-6CF52669605D}"/>
                </a:ext>
              </a:extLst>
            </p:cNvPr>
            <p:cNvSpPr/>
            <p:nvPr/>
          </p:nvSpPr>
          <p:spPr>
            <a:xfrm>
              <a:off x="3501948" y="35741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34" name="object 534">
              <a:extLst>
                <a:ext uri="{FF2B5EF4-FFF2-40B4-BE49-F238E27FC236}">
                  <a16:creationId xmlns:a16="http://schemas.microsoft.com/office/drawing/2014/main" id="{21B8CD41-81A5-1B2C-04C5-34B8199533FD}"/>
                </a:ext>
              </a:extLst>
            </p:cNvPr>
            <p:cNvSpPr/>
            <p:nvPr/>
          </p:nvSpPr>
          <p:spPr>
            <a:xfrm>
              <a:off x="3496894" y="35706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35" name="object 535">
              <a:extLst>
                <a:ext uri="{FF2B5EF4-FFF2-40B4-BE49-F238E27FC236}">
                  <a16:creationId xmlns:a16="http://schemas.microsoft.com/office/drawing/2014/main" id="{5275045B-63A4-254B-4FD6-A587CD417C6D}"/>
                </a:ext>
              </a:extLst>
            </p:cNvPr>
            <p:cNvSpPr/>
            <p:nvPr/>
          </p:nvSpPr>
          <p:spPr>
            <a:xfrm>
              <a:off x="3491826" y="35669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36" name="object 536">
              <a:extLst>
                <a:ext uri="{FF2B5EF4-FFF2-40B4-BE49-F238E27FC236}">
                  <a16:creationId xmlns:a16="http://schemas.microsoft.com/office/drawing/2014/main" id="{28074724-0CF9-6A4F-8167-9F02D0FEDBE5}"/>
                </a:ext>
              </a:extLst>
            </p:cNvPr>
            <p:cNvSpPr/>
            <p:nvPr/>
          </p:nvSpPr>
          <p:spPr>
            <a:xfrm>
              <a:off x="3486772" y="35629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37" name="object 537">
              <a:extLst>
                <a:ext uri="{FF2B5EF4-FFF2-40B4-BE49-F238E27FC236}">
                  <a16:creationId xmlns:a16="http://schemas.microsoft.com/office/drawing/2014/main" id="{2AE00906-C4E0-EF98-F5EA-9595232A2DEC}"/>
                </a:ext>
              </a:extLst>
            </p:cNvPr>
            <p:cNvSpPr/>
            <p:nvPr/>
          </p:nvSpPr>
          <p:spPr>
            <a:xfrm>
              <a:off x="3481704" y="35590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38" name="object 538">
              <a:extLst>
                <a:ext uri="{FF2B5EF4-FFF2-40B4-BE49-F238E27FC236}">
                  <a16:creationId xmlns:a16="http://schemas.microsoft.com/office/drawing/2014/main" id="{158B441D-D5C2-E1BC-01BC-5C8E6CCF37FD}"/>
                </a:ext>
              </a:extLst>
            </p:cNvPr>
            <p:cNvSpPr/>
            <p:nvPr/>
          </p:nvSpPr>
          <p:spPr>
            <a:xfrm>
              <a:off x="3476650" y="355526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39" name="object 539">
              <a:extLst>
                <a:ext uri="{FF2B5EF4-FFF2-40B4-BE49-F238E27FC236}">
                  <a16:creationId xmlns:a16="http://schemas.microsoft.com/office/drawing/2014/main" id="{3BD96325-DA34-66AA-53DB-0375131D5685}"/>
                </a:ext>
              </a:extLst>
            </p:cNvPr>
            <p:cNvSpPr/>
            <p:nvPr/>
          </p:nvSpPr>
          <p:spPr>
            <a:xfrm>
              <a:off x="3471583" y="355173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40" name="object 540">
              <a:extLst>
                <a:ext uri="{FF2B5EF4-FFF2-40B4-BE49-F238E27FC236}">
                  <a16:creationId xmlns:a16="http://schemas.microsoft.com/office/drawing/2014/main" id="{EC193189-710E-968A-BD8C-05B6797A16FC}"/>
                </a:ext>
              </a:extLst>
            </p:cNvPr>
            <p:cNvSpPr/>
            <p:nvPr/>
          </p:nvSpPr>
          <p:spPr>
            <a:xfrm>
              <a:off x="3466528" y="35483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41" name="object 541">
              <a:extLst>
                <a:ext uri="{FF2B5EF4-FFF2-40B4-BE49-F238E27FC236}">
                  <a16:creationId xmlns:a16="http://schemas.microsoft.com/office/drawing/2014/main" id="{274CF591-AB39-432F-961C-699A1184C036}"/>
                </a:ext>
              </a:extLst>
            </p:cNvPr>
            <p:cNvSpPr/>
            <p:nvPr/>
          </p:nvSpPr>
          <p:spPr>
            <a:xfrm>
              <a:off x="3461461" y="35452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42" name="object 542">
              <a:extLst>
                <a:ext uri="{FF2B5EF4-FFF2-40B4-BE49-F238E27FC236}">
                  <a16:creationId xmlns:a16="http://schemas.microsoft.com/office/drawing/2014/main" id="{9AD5A2AC-E506-1A6A-6523-1E509B02BD3F}"/>
                </a:ext>
              </a:extLst>
            </p:cNvPr>
            <p:cNvSpPr/>
            <p:nvPr/>
          </p:nvSpPr>
          <p:spPr>
            <a:xfrm>
              <a:off x="3456406" y="35423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43" name="object 543">
              <a:extLst>
                <a:ext uri="{FF2B5EF4-FFF2-40B4-BE49-F238E27FC236}">
                  <a16:creationId xmlns:a16="http://schemas.microsoft.com/office/drawing/2014/main" id="{667407ED-2451-421E-4C4A-929EB1C12D6A}"/>
                </a:ext>
              </a:extLst>
            </p:cNvPr>
            <p:cNvSpPr/>
            <p:nvPr/>
          </p:nvSpPr>
          <p:spPr>
            <a:xfrm>
              <a:off x="3451339" y="35395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44" name="object 544">
              <a:extLst>
                <a:ext uri="{FF2B5EF4-FFF2-40B4-BE49-F238E27FC236}">
                  <a16:creationId xmlns:a16="http://schemas.microsoft.com/office/drawing/2014/main" id="{02E91464-48AE-898A-E9B3-0F1121AF2ED9}"/>
                </a:ext>
              </a:extLst>
            </p:cNvPr>
            <p:cNvSpPr/>
            <p:nvPr/>
          </p:nvSpPr>
          <p:spPr>
            <a:xfrm>
              <a:off x="3446284" y="35370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45" name="object 545">
              <a:extLst>
                <a:ext uri="{FF2B5EF4-FFF2-40B4-BE49-F238E27FC236}">
                  <a16:creationId xmlns:a16="http://schemas.microsoft.com/office/drawing/2014/main" id="{DF132281-CC4F-930D-E2FB-8C87063B28F8}"/>
                </a:ext>
              </a:extLst>
            </p:cNvPr>
            <p:cNvSpPr/>
            <p:nvPr/>
          </p:nvSpPr>
          <p:spPr>
            <a:xfrm>
              <a:off x="3441217" y="35347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46" name="object 546">
              <a:extLst>
                <a:ext uri="{FF2B5EF4-FFF2-40B4-BE49-F238E27FC236}">
                  <a16:creationId xmlns:a16="http://schemas.microsoft.com/office/drawing/2014/main" id="{959EC026-B9EB-B521-4996-32C04CAB80ED}"/>
                </a:ext>
              </a:extLst>
            </p:cNvPr>
            <p:cNvSpPr/>
            <p:nvPr/>
          </p:nvSpPr>
          <p:spPr>
            <a:xfrm>
              <a:off x="3436162" y="353259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47" name="object 547">
              <a:extLst>
                <a:ext uri="{FF2B5EF4-FFF2-40B4-BE49-F238E27FC236}">
                  <a16:creationId xmlns:a16="http://schemas.microsoft.com/office/drawing/2014/main" id="{A113B734-0B11-8B5E-2AEC-157094039DD5}"/>
                </a:ext>
              </a:extLst>
            </p:cNvPr>
            <p:cNvSpPr/>
            <p:nvPr/>
          </p:nvSpPr>
          <p:spPr>
            <a:xfrm>
              <a:off x="3431095" y="353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48" name="object 548">
              <a:extLst>
                <a:ext uri="{FF2B5EF4-FFF2-40B4-BE49-F238E27FC236}">
                  <a16:creationId xmlns:a16="http://schemas.microsoft.com/office/drawing/2014/main" id="{767E719A-0FC4-E4AB-A15D-B2EC4F503E7A}"/>
                </a:ext>
              </a:extLst>
            </p:cNvPr>
            <p:cNvSpPr/>
            <p:nvPr/>
          </p:nvSpPr>
          <p:spPr>
            <a:xfrm>
              <a:off x="3426040" y="35289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49" name="object 549">
              <a:extLst>
                <a:ext uri="{FF2B5EF4-FFF2-40B4-BE49-F238E27FC236}">
                  <a16:creationId xmlns:a16="http://schemas.microsoft.com/office/drawing/2014/main" id="{8116679D-882F-691A-E299-91B0B13A135F}"/>
                </a:ext>
              </a:extLst>
            </p:cNvPr>
            <p:cNvSpPr/>
            <p:nvPr/>
          </p:nvSpPr>
          <p:spPr>
            <a:xfrm>
              <a:off x="3420973" y="35274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50" name="object 550">
              <a:extLst>
                <a:ext uri="{FF2B5EF4-FFF2-40B4-BE49-F238E27FC236}">
                  <a16:creationId xmlns:a16="http://schemas.microsoft.com/office/drawing/2014/main" id="{4DF0A221-D7AF-F4FD-FA77-761013E4EAC4}"/>
                </a:ext>
              </a:extLst>
            </p:cNvPr>
            <p:cNvSpPr/>
            <p:nvPr/>
          </p:nvSpPr>
          <p:spPr>
            <a:xfrm>
              <a:off x="3415918" y="352611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51" name="object 551">
              <a:extLst>
                <a:ext uri="{FF2B5EF4-FFF2-40B4-BE49-F238E27FC236}">
                  <a16:creationId xmlns:a16="http://schemas.microsoft.com/office/drawing/2014/main" id="{5EE489FB-0DBB-39BB-C0AE-FDD4FB833125}"/>
                </a:ext>
              </a:extLst>
            </p:cNvPr>
            <p:cNvSpPr/>
            <p:nvPr/>
          </p:nvSpPr>
          <p:spPr>
            <a:xfrm>
              <a:off x="3410851" y="3524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52" name="object 552">
              <a:extLst>
                <a:ext uri="{FF2B5EF4-FFF2-40B4-BE49-F238E27FC236}">
                  <a16:creationId xmlns:a16="http://schemas.microsoft.com/office/drawing/2014/main" id="{0A157CBC-9693-D1E4-A8F5-5EF148B68E77}"/>
                </a:ext>
              </a:extLst>
            </p:cNvPr>
            <p:cNvSpPr/>
            <p:nvPr/>
          </p:nvSpPr>
          <p:spPr>
            <a:xfrm>
              <a:off x="3405797" y="3524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53" name="object 553">
              <a:extLst>
                <a:ext uri="{FF2B5EF4-FFF2-40B4-BE49-F238E27FC236}">
                  <a16:creationId xmlns:a16="http://schemas.microsoft.com/office/drawing/2014/main" id="{457E638A-6ADE-F206-9023-255220367FD2}"/>
                </a:ext>
              </a:extLst>
            </p:cNvPr>
            <p:cNvSpPr/>
            <p:nvPr/>
          </p:nvSpPr>
          <p:spPr>
            <a:xfrm>
              <a:off x="3400729" y="35233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54" name="object 554">
              <a:extLst>
                <a:ext uri="{FF2B5EF4-FFF2-40B4-BE49-F238E27FC236}">
                  <a16:creationId xmlns:a16="http://schemas.microsoft.com/office/drawing/2014/main" id="{3C083DF6-BDDD-4FD7-8F4C-EF23E49FE51E}"/>
                </a:ext>
              </a:extLst>
            </p:cNvPr>
            <p:cNvSpPr/>
            <p:nvPr/>
          </p:nvSpPr>
          <p:spPr>
            <a:xfrm>
              <a:off x="3395675" y="35228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55" name="object 555">
              <a:extLst>
                <a:ext uri="{FF2B5EF4-FFF2-40B4-BE49-F238E27FC236}">
                  <a16:creationId xmlns:a16="http://schemas.microsoft.com/office/drawing/2014/main" id="{5551091E-C0A1-370A-7002-9D1AF22BC8A5}"/>
                </a:ext>
              </a:extLst>
            </p:cNvPr>
            <p:cNvSpPr/>
            <p:nvPr/>
          </p:nvSpPr>
          <p:spPr>
            <a:xfrm>
              <a:off x="3390607" y="35225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56" name="object 556">
              <a:extLst>
                <a:ext uri="{FF2B5EF4-FFF2-40B4-BE49-F238E27FC236}">
                  <a16:creationId xmlns:a16="http://schemas.microsoft.com/office/drawing/2014/main" id="{918E60AE-A2F8-E90A-443F-FDE43481B2BA}"/>
                </a:ext>
              </a:extLst>
            </p:cNvPr>
            <p:cNvSpPr/>
            <p:nvPr/>
          </p:nvSpPr>
          <p:spPr>
            <a:xfrm>
              <a:off x="3385553" y="3522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57" name="object 557">
              <a:extLst>
                <a:ext uri="{FF2B5EF4-FFF2-40B4-BE49-F238E27FC236}">
                  <a16:creationId xmlns:a16="http://schemas.microsoft.com/office/drawing/2014/main" id="{503B9B1E-0B1C-83E2-0A5F-CC92AC81582B}"/>
                </a:ext>
              </a:extLst>
            </p:cNvPr>
            <p:cNvSpPr/>
            <p:nvPr/>
          </p:nvSpPr>
          <p:spPr>
            <a:xfrm>
              <a:off x="3380485" y="35225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58" name="object 558">
              <a:extLst>
                <a:ext uri="{FF2B5EF4-FFF2-40B4-BE49-F238E27FC236}">
                  <a16:creationId xmlns:a16="http://schemas.microsoft.com/office/drawing/2014/main" id="{6B67CBFE-8D35-8117-E866-E0C72F486F63}"/>
                </a:ext>
              </a:extLst>
            </p:cNvPr>
            <p:cNvSpPr/>
            <p:nvPr/>
          </p:nvSpPr>
          <p:spPr>
            <a:xfrm>
              <a:off x="3375431" y="35228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59" name="object 559">
              <a:extLst>
                <a:ext uri="{FF2B5EF4-FFF2-40B4-BE49-F238E27FC236}">
                  <a16:creationId xmlns:a16="http://schemas.microsoft.com/office/drawing/2014/main" id="{AD93EA22-D977-8456-E25C-43EEF2F235DA}"/>
                </a:ext>
              </a:extLst>
            </p:cNvPr>
            <p:cNvSpPr/>
            <p:nvPr/>
          </p:nvSpPr>
          <p:spPr>
            <a:xfrm>
              <a:off x="3370364" y="35233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60" name="object 560">
              <a:extLst>
                <a:ext uri="{FF2B5EF4-FFF2-40B4-BE49-F238E27FC236}">
                  <a16:creationId xmlns:a16="http://schemas.microsoft.com/office/drawing/2014/main" id="{1A1EF540-5262-DDA2-73D9-5DC8A32F681A}"/>
                </a:ext>
              </a:extLst>
            </p:cNvPr>
            <p:cNvSpPr/>
            <p:nvPr/>
          </p:nvSpPr>
          <p:spPr>
            <a:xfrm>
              <a:off x="3365309" y="3524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61" name="object 561">
              <a:extLst>
                <a:ext uri="{FF2B5EF4-FFF2-40B4-BE49-F238E27FC236}">
                  <a16:creationId xmlns:a16="http://schemas.microsoft.com/office/drawing/2014/main" id="{CBF77593-D5F1-9769-508A-385D800C152D}"/>
                </a:ext>
              </a:extLst>
            </p:cNvPr>
            <p:cNvSpPr/>
            <p:nvPr/>
          </p:nvSpPr>
          <p:spPr>
            <a:xfrm>
              <a:off x="3360242" y="352501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62" name="object 562">
              <a:extLst>
                <a:ext uri="{FF2B5EF4-FFF2-40B4-BE49-F238E27FC236}">
                  <a16:creationId xmlns:a16="http://schemas.microsoft.com/office/drawing/2014/main" id="{05182135-4B4F-EAB2-49FF-FF02007FD11A}"/>
                </a:ext>
              </a:extLst>
            </p:cNvPr>
            <p:cNvSpPr/>
            <p:nvPr/>
          </p:nvSpPr>
          <p:spPr>
            <a:xfrm>
              <a:off x="3355187" y="352611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63" name="object 563">
              <a:extLst>
                <a:ext uri="{FF2B5EF4-FFF2-40B4-BE49-F238E27FC236}">
                  <a16:creationId xmlns:a16="http://schemas.microsoft.com/office/drawing/2014/main" id="{CA283205-AC10-9F71-41E8-9DE412C2D07B}"/>
                </a:ext>
              </a:extLst>
            </p:cNvPr>
            <p:cNvSpPr/>
            <p:nvPr/>
          </p:nvSpPr>
          <p:spPr>
            <a:xfrm>
              <a:off x="3350120" y="35274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64" name="object 564">
              <a:extLst>
                <a:ext uri="{FF2B5EF4-FFF2-40B4-BE49-F238E27FC236}">
                  <a16:creationId xmlns:a16="http://schemas.microsoft.com/office/drawing/2014/main" id="{DE84DD4B-A7E0-E50E-014D-6A69F8DE0C0E}"/>
                </a:ext>
              </a:extLst>
            </p:cNvPr>
            <p:cNvSpPr/>
            <p:nvPr/>
          </p:nvSpPr>
          <p:spPr>
            <a:xfrm>
              <a:off x="3345065" y="35289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65" name="object 565">
              <a:extLst>
                <a:ext uri="{FF2B5EF4-FFF2-40B4-BE49-F238E27FC236}">
                  <a16:creationId xmlns:a16="http://schemas.microsoft.com/office/drawing/2014/main" id="{68C9FE06-624A-F144-7370-7DE7A7473525}"/>
                </a:ext>
              </a:extLst>
            </p:cNvPr>
            <p:cNvSpPr/>
            <p:nvPr/>
          </p:nvSpPr>
          <p:spPr>
            <a:xfrm>
              <a:off x="3339998" y="353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66" name="object 566">
              <a:extLst>
                <a:ext uri="{FF2B5EF4-FFF2-40B4-BE49-F238E27FC236}">
                  <a16:creationId xmlns:a16="http://schemas.microsoft.com/office/drawing/2014/main" id="{B17AB59E-E9CD-94FD-B72E-600A132AE56B}"/>
                </a:ext>
              </a:extLst>
            </p:cNvPr>
            <p:cNvSpPr/>
            <p:nvPr/>
          </p:nvSpPr>
          <p:spPr>
            <a:xfrm>
              <a:off x="3334943" y="353259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67" name="object 567">
              <a:extLst>
                <a:ext uri="{FF2B5EF4-FFF2-40B4-BE49-F238E27FC236}">
                  <a16:creationId xmlns:a16="http://schemas.microsoft.com/office/drawing/2014/main" id="{6539B6E5-BF31-18A9-9875-9195EACFBE43}"/>
                </a:ext>
              </a:extLst>
            </p:cNvPr>
            <p:cNvSpPr/>
            <p:nvPr/>
          </p:nvSpPr>
          <p:spPr>
            <a:xfrm>
              <a:off x="3329876" y="35347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68" name="object 568">
              <a:extLst>
                <a:ext uri="{FF2B5EF4-FFF2-40B4-BE49-F238E27FC236}">
                  <a16:creationId xmlns:a16="http://schemas.microsoft.com/office/drawing/2014/main" id="{2E552872-B00C-6042-4A68-2C014CDA44E3}"/>
                </a:ext>
              </a:extLst>
            </p:cNvPr>
            <p:cNvSpPr/>
            <p:nvPr/>
          </p:nvSpPr>
          <p:spPr>
            <a:xfrm>
              <a:off x="3324821" y="35370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69" name="object 569">
              <a:extLst>
                <a:ext uri="{FF2B5EF4-FFF2-40B4-BE49-F238E27FC236}">
                  <a16:creationId xmlns:a16="http://schemas.microsoft.com/office/drawing/2014/main" id="{4C38A343-BC4C-6D7F-192F-893B5CB10E46}"/>
                </a:ext>
              </a:extLst>
            </p:cNvPr>
            <p:cNvSpPr/>
            <p:nvPr/>
          </p:nvSpPr>
          <p:spPr>
            <a:xfrm>
              <a:off x="3319754" y="35395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70" name="object 570">
              <a:extLst>
                <a:ext uri="{FF2B5EF4-FFF2-40B4-BE49-F238E27FC236}">
                  <a16:creationId xmlns:a16="http://schemas.microsoft.com/office/drawing/2014/main" id="{6A55DDCD-9489-09A4-C455-F78833415F86}"/>
                </a:ext>
              </a:extLst>
            </p:cNvPr>
            <p:cNvSpPr/>
            <p:nvPr/>
          </p:nvSpPr>
          <p:spPr>
            <a:xfrm>
              <a:off x="3314699" y="35423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71" name="object 571">
              <a:extLst>
                <a:ext uri="{FF2B5EF4-FFF2-40B4-BE49-F238E27FC236}">
                  <a16:creationId xmlns:a16="http://schemas.microsoft.com/office/drawing/2014/main" id="{3007FC72-6D5D-7B18-5DB8-F1F7385132FC}"/>
                </a:ext>
              </a:extLst>
            </p:cNvPr>
            <p:cNvSpPr/>
            <p:nvPr/>
          </p:nvSpPr>
          <p:spPr>
            <a:xfrm>
              <a:off x="3309632" y="354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72" name="object 572">
              <a:extLst>
                <a:ext uri="{FF2B5EF4-FFF2-40B4-BE49-F238E27FC236}">
                  <a16:creationId xmlns:a16="http://schemas.microsoft.com/office/drawing/2014/main" id="{84435336-3C08-082C-F9CB-024CE0B31D42}"/>
                </a:ext>
              </a:extLst>
            </p:cNvPr>
            <p:cNvSpPr/>
            <p:nvPr/>
          </p:nvSpPr>
          <p:spPr>
            <a:xfrm>
              <a:off x="3304578" y="35483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73" name="object 573">
              <a:extLst>
                <a:ext uri="{FF2B5EF4-FFF2-40B4-BE49-F238E27FC236}">
                  <a16:creationId xmlns:a16="http://schemas.microsoft.com/office/drawing/2014/main" id="{075CDD6C-D98D-9F4F-18E5-B105CCEFEC9C}"/>
                </a:ext>
              </a:extLst>
            </p:cNvPr>
            <p:cNvSpPr/>
            <p:nvPr/>
          </p:nvSpPr>
          <p:spPr>
            <a:xfrm>
              <a:off x="3299510" y="35517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74" name="object 574">
              <a:extLst>
                <a:ext uri="{FF2B5EF4-FFF2-40B4-BE49-F238E27FC236}">
                  <a16:creationId xmlns:a16="http://schemas.microsoft.com/office/drawing/2014/main" id="{33ED9B53-831B-B994-7AC3-301FC488B8E1}"/>
                </a:ext>
              </a:extLst>
            </p:cNvPr>
            <p:cNvSpPr/>
            <p:nvPr/>
          </p:nvSpPr>
          <p:spPr>
            <a:xfrm>
              <a:off x="3294456" y="355526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75" name="object 575">
              <a:extLst>
                <a:ext uri="{FF2B5EF4-FFF2-40B4-BE49-F238E27FC236}">
                  <a16:creationId xmlns:a16="http://schemas.microsoft.com/office/drawing/2014/main" id="{42BE22A8-C14D-761B-8AD7-FA1685EE535F}"/>
                </a:ext>
              </a:extLst>
            </p:cNvPr>
            <p:cNvSpPr/>
            <p:nvPr/>
          </p:nvSpPr>
          <p:spPr>
            <a:xfrm>
              <a:off x="3289388" y="35590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76" name="object 576">
              <a:extLst>
                <a:ext uri="{FF2B5EF4-FFF2-40B4-BE49-F238E27FC236}">
                  <a16:creationId xmlns:a16="http://schemas.microsoft.com/office/drawing/2014/main" id="{9ECC621B-7FC9-A4E5-0016-E3955BC9ED43}"/>
                </a:ext>
              </a:extLst>
            </p:cNvPr>
            <p:cNvSpPr/>
            <p:nvPr/>
          </p:nvSpPr>
          <p:spPr>
            <a:xfrm>
              <a:off x="3284334" y="35629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77" name="object 577">
              <a:extLst>
                <a:ext uri="{FF2B5EF4-FFF2-40B4-BE49-F238E27FC236}">
                  <a16:creationId xmlns:a16="http://schemas.microsoft.com/office/drawing/2014/main" id="{FCF6CCF0-7BA9-FE43-1AFA-2B443CE30EC7}"/>
                </a:ext>
              </a:extLst>
            </p:cNvPr>
            <p:cNvSpPr/>
            <p:nvPr/>
          </p:nvSpPr>
          <p:spPr>
            <a:xfrm>
              <a:off x="3279266" y="35669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78" name="object 578">
              <a:extLst>
                <a:ext uri="{FF2B5EF4-FFF2-40B4-BE49-F238E27FC236}">
                  <a16:creationId xmlns:a16="http://schemas.microsoft.com/office/drawing/2014/main" id="{5FBA6299-22F3-2D3C-1151-A128CC2DAC1A}"/>
                </a:ext>
              </a:extLst>
            </p:cNvPr>
            <p:cNvSpPr/>
            <p:nvPr/>
          </p:nvSpPr>
          <p:spPr>
            <a:xfrm>
              <a:off x="3274199" y="35706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79" name="object 579">
              <a:extLst>
                <a:ext uri="{FF2B5EF4-FFF2-40B4-BE49-F238E27FC236}">
                  <a16:creationId xmlns:a16="http://schemas.microsoft.com/office/drawing/2014/main" id="{1C4E5954-B0C8-2100-0EC4-D8CB04007637}"/>
                </a:ext>
              </a:extLst>
            </p:cNvPr>
            <p:cNvSpPr/>
            <p:nvPr/>
          </p:nvSpPr>
          <p:spPr>
            <a:xfrm>
              <a:off x="3269145" y="35741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80" name="object 580">
              <a:extLst>
                <a:ext uri="{FF2B5EF4-FFF2-40B4-BE49-F238E27FC236}">
                  <a16:creationId xmlns:a16="http://schemas.microsoft.com/office/drawing/2014/main" id="{A0A45A56-5E75-D486-0649-4301C25D7B51}"/>
                </a:ext>
              </a:extLst>
            </p:cNvPr>
            <p:cNvSpPr/>
            <p:nvPr/>
          </p:nvSpPr>
          <p:spPr>
            <a:xfrm>
              <a:off x="3264077" y="35775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81" name="object 581">
              <a:extLst>
                <a:ext uri="{FF2B5EF4-FFF2-40B4-BE49-F238E27FC236}">
                  <a16:creationId xmlns:a16="http://schemas.microsoft.com/office/drawing/2014/main" id="{14B4B300-9110-40A9-D398-03635DDAD7A4}"/>
                </a:ext>
              </a:extLst>
            </p:cNvPr>
            <p:cNvSpPr/>
            <p:nvPr/>
          </p:nvSpPr>
          <p:spPr>
            <a:xfrm>
              <a:off x="3259023" y="358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82" name="object 582">
              <a:extLst>
                <a:ext uri="{FF2B5EF4-FFF2-40B4-BE49-F238E27FC236}">
                  <a16:creationId xmlns:a16="http://schemas.microsoft.com/office/drawing/2014/main" id="{B988E220-3736-EB3B-0306-563A26B6511F}"/>
                </a:ext>
              </a:extLst>
            </p:cNvPr>
            <p:cNvSpPr/>
            <p:nvPr/>
          </p:nvSpPr>
          <p:spPr>
            <a:xfrm>
              <a:off x="3253955" y="35836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83" name="object 583">
              <a:extLst>
                <a:ext uri="{FF2B5EF4-FFF2-40B4-BE49-F238E27FC236}">
                  <a16:creationId xmlns:a16="http://schemas.microsoft.com/office/drawing/2014/main" id="{2DD7D6A0-BBE1-5707-A745-ADB222B662C8}"/>
                </a:ext>
              </a:extLst>
            </p:cNvPr>
            <p:cNvSpPr/>
            <p:nvPr/>
          </p:nvSpPr>
          <p:spPr>
            <a:xfrm>
              <a:off x="3248901" y="3586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84" name="object 584">
              <a:extLst>
                <a:ext uri="{FF2B5EF4-FFF2-40B4-BE49-F238E27FC236}">
                  <a16:creationId xmlns:a16="http://schemas.microsoft.com/office/drawing/2014/main" id="{6198C4B7-4985-1E9B-2B5A-F5D4F2DB574C}"/>
                </a:ext>
              </a:extLst>
            </p:cNvPr>
            <p:cNvSpPr/>
            <p:nvPr/>
          </p:nvSpPr>
          <p:spPr>
            <a:xfrm>
              <a:off x="3243833" y="35888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85" name="object 585">
              <a:extLst>
                <a:ext uri="{FF2B5EF4-FFF2-40B4-BE49-F238E27FC236}">
                  <a16:creationId xmlns:a16="http://schemas.microsoft.com/office/drawing/2014/main" id="{2313DE59-247D-F801-3F02-FE6F7F49CE9C}"/>
                </a:ext>
              </a:extLst>
            </p:cNvPr>
            <p:cNvSpPr/>
            <p:nvPr/>
          </p:nvSpPr>
          <p:spPr>
            <a:xfrm>
              <a:off x="3238779" y="35912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86" name="object 586">
              <a:extLst>
                <a:ext uri="{FF2B5EF4-FFF2-40B4-BE49-F238E27FC236}">
                  <a16:creationId xmlns:a16="http://schemas.microsoft.com/office/drawing/2014/main" id="{5BCA0AA3-C4A2-F97D-46D5-24125AFBCC10}"/>
                </a:ext>
              </a:extLst>
            </p:cNvPr>
            <p:cNvSpPr/>
            <p:nvPr/>
          </p:nvSpPr>
          <p:spPr>
            <a:xfrm>
              <a:off x="3233712" y="35933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87" name="object 587">
              <a:extLst>
                <a:ext uri="{FF2B5EF4-FFF2-40B4-BE49-F238E27FC236}">
                  <a16:creationId xmlns:a16="http://schemas.microsoft.com/office/drawing/2014/main" id="{7FB5F8C9-5AB0-3F21-599E-D05F501830D1}"/>
                </a:ext>
              </a:extLst>
            </p:cNvPr>
            <p:cNvSpPr/>
            <p:nvPr/>
          </p:nvSpPr>
          <p:spPr>
            <a:xfrm>
              <a:off x="3228657" y="359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88" name="object 588">
              <a:extLst>
                <a:ext uri="{FF2B5EF4-FFF2-40B4-BE49-F238E27FC236}">
                  <a16:creationId xmlns:a16="http://schemas.microsoft.com/office/drawing/2014/main" id="{A2DAFFF9-2A1B-05D1-3B74-367811786EC2}"/>
                </a:ext>
              </a:extLst>
            </p:cNvPr>
            <p:cNvSpPr/>
            <p:nvPr/>
          </p:nvSpPr>
          <p:spPr>
            <a:xfrm>
              <a:off x="3223590" y="35969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89" name="object 589">
              <a:extLst>
                <a:ext uri="{FF2B5EF4-FFF2-40B4-BE49-F238E27FC236}">
                  <a16:creationId xmlns:a16="http://schemas.microsoft.com/office/drawing/2014/main" id="{742016ED-902D-9626-D2FA-94E9C987DF87}"/>
                </a:ext>
              </a:extLst>
            </p:cNvPr>
            <p:cNvSpPr/>
            <p:nvPr/>
          </p:nvSpPr>
          <p:spPr>
            <a:xfrm>
              <a:off x="3218535" y="35984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90" name="object 590">
              <a:extLst>
                <a:ext uri="{FF2B5EF4-FFF2-40B4-BE49-F238E27FC236}">
                  <a16:creationId xmlns:a16="http://schemas.microsoft.com/office/drawing/2014/main" id="{9776AA3E-580F-6FD8-76C6-564067B73A9E}"/>
                </a:ext>
              </a:extLst>
            </p:cNvPr>
            <p:cNvSpPr/>
            <p:nvPr/>
          </p:nvSpPr>
          <p:spPr>
            <a:xfrm>
              <a:off x="3213468" y="359980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91" name="object 591">
              <a:extLst>
                <a:ext uri="{FF2B5EF4-FFF2-40B4-BE49-F238E27FC236}">
                  <a16:creationId xmlns:a16="http://schemas.microsoft.com/office/drawing/2014/main" id="{73E11481-F802-4D4E-FE6F-76637885AA7F}"/>
                </a:ext>
              </a:extLst>
            </p:cNvPr>
            <p:cNvSpPr/>
            <p:nvPr/>
          </p:nvSpPr>
          <p:spPr>
            <a:xfrm>
              <a:off x="3208413" y="36009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92" name="object 592">
              <a:extLst>
                <a:ext uri="{FF2B5EF4-FFF2-40B4-BE49-F238E27FC236}">
                  <a16:creationId xmlns:a16="http://schemas.microsoft.com/office/drawing/2014/main" id="{87976BFF-0992-0AF4-F4EF-0BB2C77CEA5E}"/>
                </a:ext>
              </a:extLst>
            </p:cNvPr>
            <p:cNvSpPr/>
            <p:nvPr/>
          </p:nvSpPr>
          <p:spPr>
            <a:xfrm>
              <a:off x="3203346" y="360183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93" name="object 593">
              <a:extLst>
                <a:ext uri="{FF2B5EF4-FFF2-40B4-BE49-F238E27FC236}">
                  <a16:creationId xmlns:a16="http://schemas.microsoft.com/office/drawing/2014/main" id="{305D230D-CDD6-BC6A-8F95-FFF93FD6D32A}"/>
                </a:ext>
              </a:extLst>
            </p:cNvPr>
            <p:cNvSpPr/>
            <p:nvPr/>
          </p:nvSpPr>
          <p:spPr>
            <a:xfrm>
              <a:off x="3198291" y="360253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94" name="object 594">
              <a:extLst>
                <a:ext uri="{FF2B5EF4-FFF2-40B4-BE49-F238E27FC236}">
                  <a16:creationId xmlns:a16="http://schemas.microsoft.com/office/drawing/2014/main" id="{8DAD2205-E464-BEE1-B7BE-A3488C1B915E}"/>
                </a:ext>
              </a:extLst>
            </p:cNvPr>
            <p:cNvSpPr/>
            <p:nvPr/>
          </p:nvSpPr>
          <p:spPr>
            <a:xfrm>
              <a:off x="3193224" y="36030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95" name="object 595">
              <a:extLst>
                <a:ext uri="{FF2B5EF4-FFF2-40B4-BE49-F238E27FC236}">
                  <a16:creationId xmlns:a16="http://schemas.microsoft.com/office/drawing/2014/main" id="{AB1973A9-DCF1-621C-7E1A-071F60B2DB98}"/>
                </a:ext>
              </a:extLst>
            </p:cNvPr>
            <p:cNvSpPr/>
            <p:nvPr/>
          </p:nvSpPr>
          <p:spPr>
            <a:xfrm>
              <a:off x="3188169" y="36033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96" name="object 596">
              <a:extLst>
                <a:ext uri="{FF2B5EF4-FFF2-40B4-BE49-F238E27FC236}">
                  <a16:creationId xmlns:a16="http://schemas.microsoft.com/office/drawing/2014/main" id="{2303B8F2-D9C5-A848-0430-B4C8342AABA0}"/>
                </a:ext>
              </a:extLst>
            </p:cNvPr>
            <p:cNvSpPr/>
            <p:nvPr/>
          </p:nvSpPr>
          <p:spPr>
            <a:xfrm>
              <a:off x="3183102" y="360344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97" name="object 597">
              <a:extLst>
                <a:ext uri="{FF2B5EF4-FFF2-40B4-BE49-F238E27FC236}">
                  <a16:creationId xmlns:a16="http://schemas.microsoft.com/office/drawing/2014/main" id="{888B9294-61D6-5414-95EB-A5799BB11D19}"/>
                </a:ext>
              </a:extLst>
            </p:cNvPr>
            <p:cNvSpPr/>
            <p:nvPr/>
          </p:nvSpPr>
          <p:spPr>
            <a:xfrm>
              <a:off x="3178047" y="36033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98" name="object 598">
              <a:extLst>
                <a:ext uri="{FF2B5EF4-FFF2-40B4-BE49-F238E27FC236}">
                  <a16:creationId xmlns:a16="http://schemas.microsoft.com/office/drawing/2014/main" id="{E474A1F8-D076-0B47-F81C-23A9811321FA}"/>
                </a:ext>
              </a:extLst>
            </p:cNvPr>
            <p:cNvSpPr/>
            <p:nvPr/>
          </p:nvSpPr>
          <p:spPr>
            <a:xfrm>
              <a:off x="3172980" y="36030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599" name="object 599">
              <a:extLst>
                <a:ext uri="{FF2B5EF4-FFF2-40B4-BE49-F238E27FC236}">
                  <a16:creationId xmlns:a16="http://schemas.microsoft.com/office/drawing/2014/main" id="{C853E8C1-238B-2C59-2D97-8C79E62202AA}"/>
                </a:ext>
              </a:extLst>
            </p:cNvPr>
            <p:cNvSpPr/>
            <p:nvPr/>
          </p:nvSpPr>
          <p:spPr>
            <a:xfrm>
              <a:off x="3167926" y="360254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00" name="object 600">
              <a:extLst>
                <a:ext uri="{FF2B5EF4-FFF2-40B4-BE49-F238E27FC236}">
                  <a16:creationId xmlns:a16="http://schemas.microsoft.com/office/drawing/2014/main" id="{118480CE-E1B0-1326-0405-F6F5B59A24BF}"/>
                </a:ext>
              </a:extLst>
            </p:cNvPr>
            <p:cNvSpPr/>
            <p:nvPr/>
          </p:nvSpPr>
          <p:spPr>
            <a:xfrm>
              <a:off x="3162858" y="360183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01" name="object 601">
              <a:extLst>
                <a:ext uri="{FF2B5EF4-FFF2-40B4-BE49-F238E27FC236}">
                  <a16:creationId xmlns:a16="http://schemas.microsoft.com/office/drawing/2014/main" id="{0D0CB287-1590-8DB2-07C6-B400A50D84B3}"/>
                </a:ext>
              </a:extLst>
            </p:cNvPr>
            <p:cNvSpPr/>
            <p:nvPr/>
          </p:nvSpPr>
          <p:spPr>
            <a:xfrm>
              <a:off x="3157804" y="36009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02" name="object 602">
              <a:extLst>
                <a:ext uri="{FF2B5EF4-FFF2-40B4-BE49-F238E27FC236}">
                  <a16:creationId xmlns:a16="http://schemas.microsoft.com/office/drawing/2014/main" id="{AC4D4F41-8F64-F69B-B576-8C94D4234EB7}"/>
                </a:ext>
              </a:extLst>
            </p:cNvPr>
            <p:cNvSpPr/>
            <p:nvPr/>
          </p:nvSpPr>
          <p:spPr>
            <a:xfrm>
              <a:off x="3152736" y="359980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03" name="object 603">
              <a:extLst>
                <a:ext uri="{FF2B5EF4-FFF2-40B4-BE49-F238E27FC236}">
                  <a16:creationId xmlns:a16="http://schemas.microsoft.com/office/drawing/2014/main" id="{C57F78A8-AC66-2761-1663-D911001B3080}"/>
                </a:ext>
              </a:extLst>
            </p:cNvPr>
            <p:cNvSpPr/>
            <p:nvPr/>
          </p:nvSpPr>
          <p:spPr>
            <a:xfrm>
              <a:off x="3147682" y="359849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04" name="object 604">
              <a:extLst>
                <a:ext uri="{FF2B5EF4-FFF2-40B4-BE49-F238E27FC236}">
                  <a16:creationId xmlns:a16="http://schemas.microsoft.com/office/drawing/2014/main" id="{59F711A3-E828-3024-D372-5F16E266F14E}"/>
                </a:ext>
              </a:extLst>
            </p:cNvPr>
            <p:cNvSpPr/>
            <p:nvPr/>
          </p:nvSpPr>
          <p:spPr>
            <a:xfrm>
              <a:off x="3142614" y="35969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05" name="object 605">
              <a:extLst>
                <a:ext uri="{FF2B5EF4-FFF2-40B4-BE49-F238E27FC236}">
                  <a16:creationId xmlns:a16="http://schemas.microsoft.com/office/drawing/2014/main" id="{4246F0D1-8A52-92D4-E17C-D0EB892D62C4}"/>
                </a:ext>
              </a:extLst>
            </p:cNvPr>
            <p:cNvSpPr/>
            <p:nvPr/>
          </p:nvSpPr>
          <p:spPr>
            <a:xfrm>
              <a:off x="3137560" y="359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06" name="object 606">
              <a:extLst>
                <a:ext uri="{FF2B5EF4-FFF2-40B4-BE49-F238E27FC236}">
                  <a16:creationId xmlns:a16="http://schemas.microsoft.com/office/drawing/2014/main" id="{DF14F9FE-447A-046A-126C-97ACD60EC7E9}"/>
                </a:ext>
              </a:extLst>
            </p:cNvPr>
            <p:cNvSpPr/>
            <p:nvPr/>
          </p:nvSpPr>
          <p:spPr>
            <a:xfrm>
              <a:off x="3132493" y="35933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07" name="object 607">
              <a:extLst>
                <a:ext uri="{FF2B5EF4-FFF2-40B4-BE49-F238E27FC236}">
                  <a16:creationId xmlns:a16="http://schemas.microsoft.com/office/drawing/2014/main" id="{2DF5D204-FDDF-2618-0F76-7830AEF02C5E}"/>
                </a:ext>
              </a:extLst>
            </p:cNvPr>
            <p:cNvSpPr/>
            <p:nvPr/>
          </p:nvSpPr>
          <p:spPr>
            <a:xfrm>
              <a:off x="3127438" y="35912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08" name="object 608">
              <a:extLst>
                <a:ext uri="{FF2B5EF4-FFF2-40B4-BE49-F238E27FC236}">
                  <a16:creationId xmlns:a16="http://schemas.microsoft.com/office/drawing/2014/main" id="{E97B48D0-C833-B9FE-6F19-1C455307825B}"/>
                </a:ext>
              </a:extLst>
            </p:cNvPr>
            <p:cNvSpPr/>
            <p:nvPr/>
          </p:nvSpPr>
          <p:spPr>
            <a:xfrm>
              <a:off x="3122371" y="358886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09" name="object 609">
              <a:extLst>
                <a:ext uri="{FF2B5EF4-FFF2-40B4-BE49-F238E27FC236}">
                  <a16:creationId xmlns:a16="http://schemas.microsoft.com/office/drawing/2014/main" id="{B6FA6982-00CB-E3A2-6D83-245B7B20286D}"/>
                </a:ext>
              </a:extLst>
            </p:cNvPr>
            <p:cNvSpPr/>
            <p:nvPr/>
          </p:nvSpPr>
          <p:spPr>
            <a:xfrm>
              <a:off x="3117316" y="358634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10" name="object 610">
              <a:extLst>
                <a:ext uri="{FF2B5EF4-FFF2-40B4-BE49-F238E27FC236}">
                  <a16:creationId xmlns:a16="http://schemas.microsoft.com/office/drawing/2014/main" id="{0B77AC01-8A85-8A3E-D816-C54958DE9154}"/>
                </a:ext>
              </a:extLst>
            </p:cNvPr>
            <p:cNvSpPr/>
            <p:nvPr/>
          </p:nvSpPr>
          <p:spPr>
            <a:xfrm>
              <a:off x="3112249" y="35836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11" name="object 611">
              <a:extLst>
                <a:ext uri="{FF2B5EF4-FFF2-40B4-BE49-F238E27FC236}">
                  <a16:creationId xmlns:a16="http://schemas.microsoft.com/office/drawing/2014/main" id="{335E0D7D-2ABD-C0FB-F1B8-B8B03460056A}"/>
                </a:ext>
              </a:extLst>
            </p:cNvPr>
            <p:cNvSpPr/>
            <p:nvPr/>
          </p:nvSpPr>
          <p:spPr>
            <a:xfrm>
              <a:off x="3107194" y="358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12" name="object 612">
              <a:extLst>
                <a:ext uri="{FF2B5EF4-FFF2-40B4-BE49-F238E27FC236}">
                  <a16:creationId xmlns:a16="http://schemas.microsoft.com/office/drawing/2014/main" id="{FBB35404-BBF4-E630-8B5F-F3FE28716CDC}"/>
                </a:ext>
              </a:extLst>
            </p:cNvPr>
            <p:cNvSpPr/>
            <p:nvPr/>
          </p:nvSpPr>
          <p:spPr>
            <a:xfrm>
              <a:off x="3102127" y="357753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13" name="object 613">
              <a:extLst>
                <a:ext uri="{FF2B5EF4-FFF2-40B4-BE49-F238E27FC236}">
                  <a16:creationId xmlns:a16="http://schemas.microsoft.com/office/drawing/2014/main" id="{8A732429-0441-3DDC-5746-28439221496C}"/>
                </a:ext>
              </a:extLst>
            </p:cNvPr>
            <p:cNvSpPr/>
            <p:nvPr/>
          </p:nvSpPr>
          <p:spPr>
            <a:xfrm>
              <a:off x="3097072" y="35741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14" name="object 614">
              <a:extLst>
                <a:ext uri="{FF2B5EF4-FFF2-40B4-BE49-F238E27FC236}">
                  <a16:creationId xmlns:a16="http://schemas.microsoft.com/office/drawing/2014/main" id="{022A5A9A-AAA2-8C59-437E-D27DE2F0FCA8}"/>
                </a:ext>
              </a:extLst>
            </p:cNvPr>
            <p:cNvSpPr/>
            <p:nvPr/>
          </p:nvSpPr>
          <p:spPr>
            <a:xfrm>
              <a:off x="3092005" y="35706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15" name="object 615">
              <a:extLst>
                <a:ext uri="{FF2B5EF4-FFF2-40B4-BE49-F238E27FC236}">
                  <a16:creationId xmlns:a16="http://schemas.microsoft.com/office/drawing/2014/main" id="{2E0E915C-07B5-88A0-0DB6-A38202F54BDF}"/>
                </a:ext>
              </a:extLst>
            </p:cNvPr>
            <p:cNvSpPr/>
            <p:nvPr/>
          </p:nvSpPr>
          <p:spPr>
            <a:xfrm>
              <a:off x="3086950" y="35669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16" name="object 616">
              <a:extLst>
                <a:ext uri="{FF2B5EF4-FFF2-40B4-BE49-F238E27FC236}">
                  <a16:creationId xmlns:a16="http://schemas.microsoft.com/office/drawing/2014/main" id="{79A08A91-8500-A3D7-9F46-49510A6C3692}"/>
                </a:ext>
              </a:extLst>
            </p:cNvPr>
            <p:cNvSpPr/>
            <p:nvPr/>
          </p:nvSpPr>
          <p:spPr>
            <a:xfrm>
              <a:off x="3081883" y="35629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17" name="object 617">
              <a:extLst>
                <a:ext uri="{FF2B5EF4-FFF2-40B4-BE49-F238E27FC236}">
                  <a16:creationId xmlns:a16="http://schemas.microsoft.com/office/drawing/2014/main" id="{6EA935CA-D56D-1306-E8C9-117AA458B68B}"/>
                </a:ext>
              </a:extLst>
            </p:cNvPr>
            <p:cNvSpPr/>
            <p:nvPr/>
          </p:nvSpPr>
          <p:spPr>
            <a:xfrm>
              <a:off x="3076828" y="35590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18" name="object 618">
              <a:extLst>
                <a:ext uri="{FF2B5EF4-FFF2-40B4-BE49-F238E27FC236}">
                  <a16:creationId xmlns:a16="http://schemas.microsoft.com/office/drawing/2014/main" id="{6DFAC510-E673-48F7-EED6-1FA8DA96F695}"/>
                </a:ext>
              </a:extLst>
            </p:cNvPr>
            <p:cNvSpPr/>
            <p:nvPr/>
          </p:nvSpPr>
          <p:spPr>
            <a:xfrm>
              <a:off x="3071761" y="355526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19" name="object 619">
              <a:extLst>
                <a:ext uri="{FF2B5EF4-FFF2-40B4-BE49-F238E27FC236}">
                  <a16:creationId xmlns:a16="http://schemas.microsoft.com/office/drawing/2014/main" id="{58065931-B7A1-AD3B-8E9C-63481820E19F}"/>
                </a:ext>
              </a:extLst>
            </p:cNvPr>
            <p:cNvSpPr/>
            <p:nvPr/>
          </p:nvSpPr>
          <p:spPr>
            <a:xfrm>
              <a:off x="3066707" y="355173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20" name="object 620">
              <a:extLst>
                <a:ext uri="{FF2B5EF4-FFF2-40B4-BE49-F238E27FC236}">
                  <a16:creationId xmlns:a16="http://schemas.microsoft.com/office/drawing/2014/main" id="{C651CA69-19C1-FC1F-7F1F-A0FD30CFFE92}"/>
                </a:ext>
              </a:extLst>
            </p:cNvPr>
            <p:cNvSpPr/>
            <p:nvPr/>
          </p:nvSpPr>
          <p:spPr>
            <a:xfrm>
              <a:off x="3061639" y="35483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21" name="object 621">
              <a:extLst>
                <a:ext uri="{FF2B5EF4-FFF2-40B4-BE49-F238E27FC236}">
                  <a16:creationId xmlns:a16="http://schemas.microsoft.com/office/drawing/2014/main" id="{10C6BC73-D3E8-9F85-9743-071C972D8D8F}"/>
                </a:ext>
              </a:extLst>
            </p:cNvPr>
            <p:cNvSpPr/>
            <p:nvPr/>
          </p:nvSpPr>
          <p:spPr>
            <a:xfrm>
              <a:off x="3056585" y="35452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22" name="object 622">
              <a:extLst>
                <a:ext uri="{FF2B5EF4-FFF2-40B4-BE49-F238E27FC236}">
                  <a16:creationId xmlns:a16="http://schemas.microsoft.com/office/drawing/2014/main" id="{40B074BB-08DE-0161-25CF-777DBE71508E}"/>
                </a:ext>
              </a:extLst>
            </p:cNvPr>
            <p:cNvSpPr/>
            <p:nvPr/>
          </p:nvSpPr>
          <p:spPr>
            <a:xfrm>
              <a:off x="3051517" y="35423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23" name="object 623">
              <a:extLst>
                <a:ext uri="{FF2B5EF4-FFF2-40B4-BE49-F238E27FC236}">
                  <a16:creationId xmlns:a16="http://schemas.microsoft.com/office/drawing/2014/main" id="{42074CBA-FE2D-80FA-8950-A800BCB4083B}"/>
                </a:ext>
              </a:extLst>
            </p:cNvPr>
            <p:cNvSpPr/>
            <p:nvPr/>
          </p:nvSpPr>
          <p:spPr>
            <a:xfrm>
              <a:off x="3046463" y="35395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24" name="object 624">
              <a:extLst>
                <a:ext uri="{FF2B5EF4-FFF2-40B4-BE49-F238E27FC236}">
                  <a16:creationId xmlns:a16="http://schemas.microsoft.com/office/drawing/2014/main" id="{19C0EB10-EA9B-D098-BD96-030CB4873095}"/>
                </a:ext>
              </a:extLst>
            </p:cNvPr>
            <p:cNvSpPr/>
            <p:nvPr/>
          </p:nvSpPr>
          <p:spPr>
            <a:xfrm>
              <a:off x="3041395" y="35370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25" name="object 625">
              <a:extLst>
                <a:ext uri="{FF2B5EF4-FFF2-40B4-BE49-F238E27FC236}">
                  <a16:creationId xmlns:a16="http://schemas.microsoft.com/office/drawing/2014/main" id="{20976689-3DE6-4A7D-C49B-2AABFE09AE71}"/>
                </a:ext>
              </a:extLst>
            </p:cNvPr>
            <p:cNvSpPr/>
            <p:nvPr/>
          </p:nvSpPr>
          <p:spPr>
            <a:xfrm>
              <a:off x="3036341" y="35347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26" name="object 626">
              <a:extLst>
                <a:ext uri="{FF2B5EF4-FFF2-40B4-BE49-F238E27FC236}">
                  <a16:creationId xmlns:a16="http://schemas.microsoft.com/office/drawing/2014/main" id="{DE669841-3631-291E-6FA7-D26489341F50}"/>
                </a:ext>
              </a:extLst>
            </p:cNvPr>
            <p:cNvSpPr/>
            <p:nvPr/>
          </p:nvSpPr>
          <p:spPr>
            <a:xfrm>
              <a:off x="3031274" y="353259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27" name="object 627">
              <a:extLst>
                <a:ext uri="{FF2B5EF4-FFF2-40B4-BE49-F238E27FC236}">
                  <a16:creationId xmlns:a16="http://schemas.microsoft.com/office/drawing/2014/main" id="{4AD49E28-C16A-E147-FFBC-D1580510ACAA}"/>
                </a:ext>
              </a:extLst>
            </p:cNvPr>
            <p:cNvSpPr/>
            <p:nvPr/>
          </p:nvSpPr>
          <p:spPr>
            <a:xfrm>
              <a:off x="3026219" y="353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28" name="object 628">
              <a:extLst>
                <a:ext uri="{FF2B5EF4-FFF2-40B4-BE49-F238E27FC236}">
                  <a16:creationId xmlns:a16="http://schemas.microsoft.com/office/drawing/2014/main" id="{F2C93797-674F-1AA4-0DE4-A2AEADD7FD91}"/>
                </a:ext>
              </a:extLst>
            </p:cNvPr>
            <p:cNvSpPr/>
            <p:nvPr/>
          </p:nvSpPr>
          <p:spPr>
            <a:xfrm>
              <a:off x="3021152" y="35289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29" name="object 629">
              <a:extLst>
                <a:ext uri="{FF2B5EF4-FFF2-40B4-BE49-F238E27FC236}">
                  <a16:creationId xmlns:a16="http://schemas.microsoft.com/office/drawing/2014/main" id="{445F1BA6-DC00-CC41-D665-FFDD0CECE0FC}"/>
                </a:ext>
              </a:extLst>
            </p:cNvPr>
            <p:cNvSpPr/>
            <p:nvPr/>
          </p:nvSpPr>
          <p:spPr>
            <a:xfrm>
              <a:off x="3016097" y="35274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30" name="object 630">
              <a:extLst>
                <a:ext uri="{FF2B5EF4-FFF2-40B4-BE49-F238E27FC236}">
                  <a16:creationId xmlns:a16="http://schemas.microsoft.com/office/drawing/2014/main" id="{2ECB2E46-D96D-F252-91DE-CEE6ABC33418}"/>
                </a:ext>
              </a:extLst>
            </p:cNvPr>
            <p:cNvSpPr/>
            <p:nvPr/>
          </p:nvSpPr>
          <p:spPr>
            <a:xfrm>
              <a:off x="3011030" y="352611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31" name="object 631">
              <a:extLst>
                <a:ext uri="{FF2B5EF4-FFF2-40B4-BE49-F238E27FC236}">
                  <a16:creationId xmlns:a16="http://schemas.microsoft.com/office/drawing/2014/main" id="{6C94F583-AEED-DAF9-4A0A-A40F915D721E}"/>
                </a:ext>
              </a:extLst>
            </p:cNvPr>
            <p:cNvSpPr/>
            <p:nvPr/>
          </p:nvSpPr>
          <p:spPr>
            <a:xfrm>
              <a:off x="3005975" y="352499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32" name="object 632">
              <a:extLst>
                <a:ext uri="{FF2B5EF4-FFF2-40B4-BE49-F238E27FC236}">
                  <a16:creationId xmlns:a16="http://schemas.microsoft.com/office/drawing/2014/main" id="{AF420743-2112-ECA7-64A8-96DC01816444}"/>
                </a:ext>
              </a:extLst>
            </p:cNvPr>
            <p:cNvSpPr/>
            <p:nvPr/>
          </p:nvSpPr>
          <p:spPr>
            <a:xfrm>
              <a:off x="3000908" y="3524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33" name="object 633">
              <a:extLst>
                <a:ext uri="{FF2B5EF4-FFF2-40B4-BE49-F238E27FC236}">
                  <a16:creationId xmlns:a16="http://schemas.microsoft.com/office/drawing/2014/main" id="{B37BBE54-4F33-0C85-9C50-EBD6D5CEEE71}"/>
                </a:ext>
              </a:extLst>
            </p:cNvPr>
            <p:cNvSpPr/>
            <p:nvPr/>
          </p:nvSpPr>
          <p:spPr>
            <a:xfrm>
              <a:off x="2995853" y="35233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34" name="object 634">
              <a:extLst>
                <a:ext uri="{FF2B5EF4-FFF2-40B4-BE49-F238E27FC236}">
                  <a16:creationId xmlns:a16="http://schemas.microsoft.com/office/drawing/2014/main" id="{5356A8D2-82C0-E443-C504-194F70E0C869}"/>
                </a:ext>
              </a:extLst>
            </p:cNvPr>
            <p:cNvSpPr/>
            <p:nvPr/>
          </p:nvSpPr>
          <p:spPr>
            <a:xfrm>
              <a:off x="2990786" y="35228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35" name="object 635">
              <a:extLst>
                <a:ext uri="{FF2B5EF4-FFF2-40B4-BE49-F238E27FC236}">
                  <a16:creationId xmlns:a16="http://schemas.microsoft.com/office/drawing/2014/main" id="{E5C7C418-0535-A87E-14DF-4415EA59D159}"/>
                </a:ext>
              </a:extLst>
            </p:cNvPr>
            <p:cNvSpPr/>
            <p:nvPr/>
          </p:nvSpPr>
          <p:spPr>
            <a:xfrm>
              <a:off x="2985731" y="35225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36" name="object 636">
              <a:extLst>
                <a:ext uri="{FF2B5EF4-FFF2-40B4-BE49-F238E27FC236}">
                  <a16:creationId xmlns:a16="http://schemas.microsoft.com/office/drawing/2014/main" id="{36315CB6-7EB5-FC99-0EE1-ECE72533E216}"/>
                </a:ext>
              </a:extLst>
            </p:cNvPr>
            <p:cNvSpPr/>
            <p:nvPr/>
          </p:nvSpPr>
          <p:spPr>
            <a:xfrm>
              <a:off x="2980664" y="352247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37" name="object 637">
              <a:extLst>
                <a:ext uri="{FF2B5EF4-FFF2-40B4-BE49-F238E27FC236}">
                  <a16:creationId xmlns:a16="http://schemas.microsoft.com/office/drawing/2014/main" id="{FE0BF5A4-699E-8929-004C-149D5085546E}"/>
                </a:ext>
              </a:extLst>
            </p:cNvPr>
            <p:cNvSpPr/>
            <p:nvPr/>
          </p:nvSpPr>
          <p:spPr>
            <a:xfrm>
              <a:off x="2975609" y="35225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38" name="object 638">
              <a:extLst>
                <a:ext uri="{FF2B5EF4-FFF2-40B4-BE49-F238E27FC236}">
                  <a16:creationId xmlns:a16="http://schemas.microsoft.com/office/drawing/2014/main" id="{970BE4A1-C887-324A-E909-BE7040583C73}"/>
                </a:ext>
              </a:extLst>
            </p:cNvPr>
            <p:cNvSpPr/>
            <p:nvPr/>
          </p:nvSpPr>
          <p:spPr>
            <a:xfrm>
              <a:off x="2970542" y="35228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39" name="object 639">
              <a:extLst>
                <a:ext uri="{FF2B5EF4-FFF2-40B4-BE49-F238E27FC236}">
                  <a16:creationId xmlns:a16="http://schemas.microsoft.com/office/drawing/2014/main" id="{3C098A40-95D0-C5D7-EA88-9C81DAE52446}"/>
                </a:ext>
              </a:extLst>
            </p:cNvPr>
            <p:cNvSpPr/>
            <p:nvPr/>
          </p:nvSpPr>
          <p:spPr>
            <a:xfrm>
              <a:off x="2965488" y="35233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40" name="object 640">
              <a:extLst>
                <a:ext uri="{FF2B5EF4-FFF2-40B4-BE49-F238E27FC236}">
                  <a16:creationId xmlns:a16="http://schemas.microsoft.com/office/drawing/2014/main" id="{40CC1035-5577-D9CB-E166-0FE86CA9A49A}"/>
                </a:ext>
              </a:extLst>
            </p:cNvPr>
            <p:cNvSpPr/>
            <p:nvPr/>
          </p:nvSpPr>
          <p:spPr>
            <a:xfrm>
              <a:off x="2960420" y="352409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41" name="object 641">
              <a:extLst>
                <a:ext uri="{FF2B5EF4-FFF2-40B4-BE49-F238E27FC236}">
                  <a16:creationId xmlns:a16="http://schemas.microsoft.com/office/drawing/2014/main" id="{DEF6881C-2F74-D850-881A-F1B091A71AC6}"/>
                </a:ext>
              </a:extLst>
            </p:cNvPr>
            <p:cNvSpPr/>
            <p:nvPr/>
          </p:nvSpPr>
          <p:spPr>
            <a:xfrm>
              <a:off x="2955366" y="352501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42" name="object 642">
              <a:extLst>
                <a:ext uri="{FF2B5EF4-FFF2-40B4-BE49-F238E27FC236}">
                  <a16:creationId xmlns:a16="http://schemas.microsoft.com/office/drawing/2014/main" id="{4FAFB474-FC74-497D-E164-940878CA2707}"/>
                </a:ext>
              </a:extLst>
            </p:cNvPr>
            <p:cNvSpPr/>
            <p:nvPr/>
          </p:nvSpPr>
          <p:spPr>
            <a:xfrm>
              <a:off x="2950298" y="352611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43" name="object 643">
              <a:extLst>
                <a:ext uri="{FF2B5EF4-FFF2-40B4-BE49-F238E27FC236}">
                  <a16:creationId xmlns:a16="http://schemas.microsoft.com/office/drawing/2014/main" id="{B5B3D20E-6776-3076-5344-A4ADF8D4A5A4}"/>
                </a:ext>
              </a:extLst>
            </p:cNvPr>
            <p:cNvSpPr/>
            <p:nvPr/>
          </p:nvSpPr>
          <p:spPr>
            <a:xfrm>
              <a:off x="2945244" y="352743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44" name="object 644">
              <a:extLst>
                <a:ext uri="{FF2B5EF4-FFF2-40B4-BE49-F238E27FC236}">
                  <a16:creationId xmlns:a16="http://schemas.microsoft.com/office/drawing/2014/main" id="{5831FC30-8FD0-574B-57B2-166A2EBD5154}"/>
                </a:ext>
              </a:extLst>
            </p:cNvPr>
            <p:cNvSpPr/>
            <p:nvPr/>
          </p:nvSpPr>
          <p:spPr>
            <a:xfrm>
              <a:off x="2940176" y="35289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45" name="object 645">
              <a:extLst>
                <a:ext uri="{FF2B5EF4-FFF2-40B4-BE49-F238E27FC236}">
                  <a16:creationId xmlns:a16="http://schemas.microsoft.com/office/drawing/2014/main" id="{901A5C43-3A20-79DF-427A-87C2B326505A}"/>
                </a:ext>
              </a:extLst>
            </p:cNvPr>
            <p:cNvSpPr/>
            <p:nvPr/>
          </p:nvSpPr>
          <p:spPr>
            <a:xfrm>
              <a:off x="2935122" y="353067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46" name="object 646">
              <a:extLst>
                <a:ext uri="{FF2B5EF4-FFF2-40B4-BE49-F238E27FC236}">
                  <a16:creationId xmlns:a16="http://schemas.microsoft.com/office/drawing/2014/main" id="{EAAD58EA-151B-906F-2FC1-BE0EAE7FF38C}"/>
                </a:ext>
              </a:extLst>
            </p:cNvPr>
            <p:cNvSpPr/>
            <p:nvPr/>
          </p:nvSpPr>
          <p:spPr>
            <a:xfrm>
              <a:off x="2930055" y="353259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47" name="object 647">
              <a:extLst>
                <a:ext uri="{FF2B5EF4-FFF2-40B4-BE49-F238E27FC236}">
                  <a16:creationId xmlns:a16="http://schemas.microsoft.com/office/drawing/2014/main" id="{BEF0F81D-5D64-F215-D162-7B08E96E08CD}"/>
                </a:ext>
              </a:extLst>
            </p:cNvPr>
            <p:cNvSpPr/>
            <p:nvPr/>
          </p:nvSpPr>
          <p:spPr>
            <a:xfrm>
              <a:off x="2925000" y="35347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48" name="object 648">
              <a:extLst>
                <a:ext uri="{FF2B5EF4-FFF2-40B4-BE49-F238E27FC236}">
                  <a16:creationId xmlns:a16="http://schemas.microsoft.com/office/drawing/2014/main" id="{EF601C84-F817-8800-5571-4A8CF7C492C2}"/>
                </a:ext>
              </a:extLst>
            </p:cNvPr>
            <p:cNvSpPr/>
            <p:nvPr/>
          </p:nvSpPr>
          <p:spPr>
            <a:xfrm>
              <a:off x="2919933" y="35370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49" name="object 649">
              <a:extLst>
                <a:ext uri="{FF2B5EF4-FFF2-40B4-BE49-F238E27FC236}">
                  <a16:creationId xmlns:a16="http://schemas.microsoft.com/office/drawing/2014/main" id="{2B633D43-0688-70A3-AFE2-7078FD4B342C}"/>
                </a:ext>
              </a:extLst>
            </p:cNvPr>
            <p:cNvSpPr/>
            <p:nvPr/>
          </p:nvSpPr>
          <p:spPr>
            <a:xfrm>
              <a:off x="2914878" y="35395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50" name="object 650">
              <a:extLst>
                <a:ext uri="{FF2B5EF4-FFF2-40B4-BE49-F238E27FC236}">
                  <a16:creationId xmlns:a16="http://schemas.microsoft.com/office/drawing/2014/main" id="{D7090029-6336-024A-2B26-6B0264EB9FB6}"/>
                </a:ext>
              </a:extLst>
            </p:cNvPr>
            <p:cNvSpPr/>
            <p:nvPr/>
          </p:nvSpPr>
          <p:spPr>
            <a:xfrm>
              <a:off x="2909811" y="35423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51" name="object 651">
              <a:extLst>
                <a:ext uri="{FF2B5EF4-FFF2-40B4-BE49-F238E27FC236}">
                  <a16:creationId xmlns:a16="http://schemas.microsoft.com/office/drawing/2014/main" id="{AA9FD47D-9575-0ED2-2D06-E07F18599564}"/>
                </a:ext>
              </a:extLst>
            </p:cNvPr>
            <p:cNvSpPr/>
            <p:nvPr/>
          </p:nvSpPr>
          <p:spPr>
            <a:xfrm>
              <a:off x="2904756" y="354525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52" name="object 652">
              <a:extLst>
                <a:ext uri="{FF2B5EF4-FFF2-40B4-BE49-F238E27FC236}">
                  <a16:creationId xmlns:a16="http://schemas.microsoft.com/office/drawing/2014/main" id="{0A18E341-7AAC-B5FC-06D2-876D3F2C1146}"/>
                </a:ext>
              </a:extLst>
            </p:cNvPr>
            <p:cNvSpPr/>
            <p:nvPr/>
          </p:nvSpPr>
          <p:spPr>
            <a:xfrm>
              <a:off x="2899689" y="35483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53" name="object 653">
              <a:extLst>
                <a:ext uri="{FF2B5EF4-FFF2-40B4-BE49-F238E27FC236}">
                  <a16:creationId xmlns:a16="http://schemas.microsoft.com/office/drawing/2014/main" id="{B95AAD95-74E3-4210-A2FE-FFAE58991540}"/>
                </a:ext>
              </a:extLst>
            </p:cNvPr>
            <p:cNvSpPr/>
            <p:nvPr/>
          </p:nvSpPr>
          <p:spPr>
            <a:xfrm>
              <a:off x="2894634" y="35517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54" name="object 654">
              <a:extLst>
                <a:ext uri="{FF2B5EF4-FFF2-40B4-BE49-F238E27FC236}">
                  <a16:creationId xmlns:a16="http://schemas.microsoft.com/office/drawing/2014/main" id="{A180821D-15AC-E981-F758-5454C816B641}"/>
                </a:ext>
              </a:extLst>
            </p:cNvPr>
            <p:cNvSpPr/>
            <p:nvPr/>
          </p:nvSpPr>
          <p:spPr>
            <a:xfrm>
              <a:off x="2889567" y="355526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55" name="object 655">
              <a:extLst>
                <a:ext uri="{FF2B5EF4-FFF2-40B4-BE49-F238E27FC236}">
                  <a16:creationId xmlns:a16="http://schemas.microsoft.com/office/drawing/2014/main" id="{E699FE8D-0ED7-9F3C-E60C-6F20709110A1}"/>
                </a:ext>
              </a:extLst>
            </p:cNvPr>
            <p:cNvSpPr/>
            <p:nvPr/>
          </p:nvSpPr>
          <p:spPr>
            <a:xfrm>
              <a:off x="2884512" y="35590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56" name="object 656">
              <a:extLst>
                <a:ext uri="{FF2B5EF4-FFF2-40B4-BE49-F238E27FC236}">
                  <a16:creationId xmlns:a16="http://schemas.microsoft.com/office/drawing/2014/main" id="{275820E9-85BD-95FD-8413-852DDC2E99CF}"/>
                </a:ext>
              </a:extLst>
            </p:cNvPr>
            <p:cNvSpPr/>
            <p:nvPr/>
          </p:nvSpPr>
          <p:spPr>
            <a:xfrm>
              <a:off x="2879445" y="35629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</p:grpSp>
      <p:grpSp>
        <p:nvGrpSpPr>
          <p:cNvPr id="657" name="object 657">
            <a:extLst>
              <a:ext uri="{FF2B5EF4-FFF2-40B4-BE49-F238E27FC236}">
                <a16:creationId xmlns:a16="http://schemas.microsoft.com/office/drawing/2014/main" id="{8F0100F5-8E30-E1F9-6208-9927D8B92678}"/>
              </a:ext>
            </a:extLst>
          </p:cNvPr>
          <p:cNvGrpSpPr/>
          <p:nvPr/>
        </p:nvGrpSpPr>
        <p:grpSpPr>
          <a:xfrm>
            <a:off x="11371955" y="4057626"/>
            <a:ext cx="2371822" cy="133051"/>
            <a:chOff x="5936310" y="2788621"/>
            <a:chExt cx="1630045" cy="91440"/>
          </a:xfrm>
        </p:grpSpPr>
        <p:sp>
          <p:nvSpPr>
            <p:cNvPr id="658" name="object 658">
              <a:extLst>
                <a:ext uri="{FF2B5EF4-FFF2-40B4-BE49-F238E27FC236}">
                  <a16:creationId xmlns:a16="http://schemas.microsoft.com/office/drawing/2014/main" id="{D7323C04-C726-97F1-C94D-B05E6D344E5C}"/>
                </a:ext>
              </a:extLst>
            </p:cNvPr>
            <p:cNvSpPr/>
            <p:nvPr/>
          </p:nvSpPr>
          <p:spPr>
            <a:xfrm>
              <a:off x="5936310" y="28341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59" name="object 659">
              <a:extLst>
                <a:ext uri="{FF2B5EF4-FFF2-40B4-BE49-F238E27FC236}">
                  <a16:creationId xmlns:a16="http://schemas.microsoft.com/office/drawing/2014/main" id="{2EEF108F-AEE5-F339-1028-5AEF1EF78ADE}"/>
                </a:ext>
              </a:extLst>
            </p:cNvPr>
            <p:cNvSpPr/>
            <p:nvPr/>
          </p:nvSpPr>
          <p:spPr>
            <a:xfrm>
              <a:off x="5941377" y="28381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60" name="object 660">
              <a:extLst>
                <a:ext uri="{FF2B5EF4-FFF2-40B4-BE49-F238E27FC236}">
                  <a16:creationId xmlns:a16="http://schemas.microsoft.com/office/drawing/2014/main" id="{8870D950-BFFE-F216-EC61-B8F953D3D492}"/>
                </a:ext>
              </a:extLst>
            </p:cNvPr>
            <p:cNvSpPr/>
            <p:nvPr/>
          </p:nvSpPr>
          <p:spPr>
            <a:xfrm>
              <a:off x="5946432" y="28418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61" name="object 661">
              <a:extLst>
                <a:ext uri="{FF2B5EF4-FFF2-40B4-BE49-F238E27FC236}">
                  <a16:creationId xmlns:a16="http://schemas.microsoft.com/office/drawing/2014/main" id="{CC0D2251-BC7F-820A-01DE-3DAFDE72A3E1}"/>
                </a:ext>
              </a:extLst>
            </p:cNvPr>
            <p:cNvSpPr/>
            <p:nvPr/>
          </p:nvSpPr>
          <p:spPr>
            <a:xfrm>
              <a:off x="5951499" y="28454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62" name="object 662">
              <a:extLst>
                <a:ext uri="{FF2B5EF4-FFF2-40B4-BE49-F238E27FC236}">
                  <a16:creationId xmlns:a16="http://schemas.microsoft.com/office/drawing/2014/main" id="{AF2F6A4B-F87D-67C9-7210-CF341C9F4302}"/>
                </a:ext>
              </a:extLst>
            </p:cNvPr>
            <p:cNvSpPr/>
            <p:nvPr/>
          </p:nvSpPr>
          <p:spPr>
            <a:xfrm>
              <a:off x="5956553" y="284874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63" name="object 663">
              <a:extLst>
                <a:ext uri="{FF2B5EF4-FFF2-40B4-BE49-F238E27FC236}">
                  <a16:creationId xmlns:a16="http://schemas.microsoft.com/office/drawing/2014/main" id="{8FFA8713-98A3-BC05-8CB4-5E1F0FA0B0CA}"/>
                </a:ext>
              </a:extLst>
            </p:cNvPr>
            <p:cNvSpPr/>
            <p:nvPr/>
          </p:nvSpPr>
          <p:spPr>
            <a:xfrm>
              <a:off x="5961621" y="285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64" name="object 664">
              <a:extLst>
                <a:ext uri="{FF2B5EF4-FFF2-40B4-BE49-F238E27FC236}">
                  <a16:creationId xmlns:a16="http://schemas.microsoft.com/office/drawing/2014/main" id="{008F1360-A7A7-EC34-E6E0-E563D63B44DF}"/>
                </a:ext>
              </a:extLst>
            </p:cNvPr>
            <p:cNvSpPr/>
            <p:nvPr/>
          </p:nvSpPr>
          <p:spPr>
            <a:xfrm>
              <a:off x="5966675" y="28548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65" name="object 665">
              <a:extLst>
                <a:ext uri="{FF2B5EF4-FFF2-40B4-BE49-F238E27FC236}">
                  <a16:creationId xmlns:a16="http://schemas.microsoft.com/office/drawing/2014/main" id="{82721FE2-29A9-04A0-1AEE-0CC7D2EFE3C9}"/>
                </a:ext>
              </a:extLst>
            </p:cNvPr>
            <p:cNvSpPr/>
            <p:nvPr/>
          </p:nvSpPr>
          <p:spPr>
            <a:xfrm>
              <a:off x="5971743" y="285755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66" name="object 666">
              <a:extLst>
                <a:ext uri="{FF2B5EF4-FFF2-40B4-BE49-F238E27FC236}">
                  <a16:creationId xmlns:a16="http://schemas.microsoft.com/office/drawing/2014/main" id="{00B5E9C1-4272-75D1-C3B5-8E9BEF265CBE}"/>
                </a:ext>
              </a:extLst>
            </p:cNvPr>
            <p:cNvSpPr/>
            <p:nvPr/>
          </p:nvSpPr>
          <p:spPr>
            <a:xfrm>
              <a:off x="5976797" y="286009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67" name="object 667">
              <a:extLst>
                <a:ext uri="{FF2B5EF4-FFF2-40B4-BE49-F238E27FC236}">
                  <a16:creationId xmlns:a16="http://schemas.microsoft.com/office/drawing/2014/main" id="{308D7900-2A40-EC3A-C84D-D41474630C5D}"/>
                </a:ext>
              </a:extLst>
            </p:cNvPr>
            <p:cNvSpPr/>
            <p:nvPr/>
          </p:nvSpPr>
          <p:spPr>
            <a:xfrm>
              <a:off x="5981865" y="28624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68" name="object 668">
              <a:extLst>
                <a:ext uri="{FF2B5EF4-FFF2-40B4-BE49-F238E27FC236}">
                  <a16:creationId xmlns:a16="http://schemas.microsoft.com/office/drawing/2014/main" id="{1AB2CA45-A3E8-50FE-D799-4E7D1DA33C4B}"/>
                </a:ext>
              </a:extLst>
            </p:cNvPr>
            <p:cNvSpPr/>
            <p:nvPr/>
          </p:nvSpPr>
          <p:spPr>
            <a:xfrm>
              <a:off x="5986919" y="28645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69" name="object 669">
              <a:extLst>
                <a:ext uri="{FF2B5EF4-FFF2-40B4-BE49-F238E27FC236}">
                  <a16:creationId xmlns:a16="http://schemas.microsoft.com/office/drawing/2014/main" id="{A1142612-84A9-B13C-6708-F90DDF3B6773}"/>
                </a:ext>
              </a:extLst>
            </p:cNvPr>
            <p:cNvSpPr/>
            <p:nvPr/>
          </p:nvSpPr>
          <p:spPr>
            <a:xfrm>
              <a:off x="5991986" y="286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70" name="object 670">
              <a:extLst>
                <a:ext uri="{FF2B5EF4-FFF2-40B4-BE49-F238E27FC236}">
                  <a16:creationId xmlns:a16="http://schemas.microsoft.com/office/drawing/2014/main" id="{B141A660-70A0-91A0-F155-0CD08EAE0FFA}"/>
                </a:ext>
              </a:extLst>
            </p:cNvPr>
            <p:cNvSpPr/>
            <p:nvPr/>
          </p:nvSpPr>
          <p:spPr>
            <a:xfrm>
              <a:off x="5997041" y="28681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71" name="object 671">
              <a:extLst>
                <a:ext uri="{FF2B5EF4-FFF2-40B4-BE49-F238E27FC236}">
                  <a16:creationId xmlns:a16="http://schemas.microsoft.com/office/drawing/2014/main" id="{DD0D6F34-B8DB-45C8-7B97-0307C7E6DE74}"/>
                </a:ext>
              </a:extLst>
            </p:cNvPr>
            <p:cNvSpPr/>
            <p:nvPr/>
          </p:nvSpPr>
          <p:spPr>
            <a:xfrm>
              <a:off x="6002108" y="28697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72" name="object 672">
              <a:extLst>
                <a:ext uri="{FF2B5EF4-FFF2-40B4-BE49-F238E27FC236}">
                  <a16:creationId xmlns:a16="http://schemas.microsoft.com/office/drawing/2014/main" id="{27C42F59-3959-F798-51A9-E5F4EC5AAFE0}"/>
                </a:ext>
              </a:extLst>
            </p:cNvPr>
            <p:cNvSpPr/>
            <p:nvPr/>
          </p:nvSpPr>
          <p:spPr>
            <a:xfrm>
              <a:off x="6007163" y="287101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73" name="object 673">
              <a:extLst>
                <a:ext uri="{FF2B5EF4-FFF2-40B4-BE49-F238E27FC236}">
                  <a16:creationId xmlns:a16="http://schemas.microsoft.com/office/drawing/2014/main" id="{850D7AD8-7FFE-E52A-F0D2-13B33BE92293}"/>
                </a:ext>
              </a:extLst>
            </p:cNvPr>
            <p:cNvSpPr/>
            <p:nvPr/>
          </p:nvSpPr>
          <p:spPr>
            <a:xfrm>
              <a:off x="6012230" y="28721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74" name="object 674">
              <a:extLst>
                <a:ext uri="{FF2B5EF4-FFF2-40B4-BE49-F238E27FC236}">
                  <a16:creationId xmlns:a16="http://schemas.microsoft.com/office/drawing/2014/main" id="{540A7E68-D7AD-062E-0F6D-491F8FDF862D}"/>
                </a:ext>
              </a:extLst>
            </p:cNvPr>
            <p:cNvSpPr/>
            <p:nvPr/>
          </p:nvSpPr>
          <p:spPr>
            <a:xfrm>
              <a:off x="6017285" y="287304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75" name="object 675">
              <a:extLst>
                <a:ext uri="{FF2B5EF4-FFF2-40B4-BE49-F238E27FC236}">
                  <a16:creationId xmlns:a16="http://schemas.microsoft.com/office/drawing/2014/main" id="{5E2E0A64-C4EE-1025-1A6C-569F1FA28B8C}"/>
                </a:ext>
              </a:extLst>
            </p:cNvPr>
            <p:cNvSpPr/>
            <p:nvPr/>
          </p:nvSpPr>
          <p:spPr>
            <a:xfrm>
              <a:off x="6022352" y="28737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76" name="object 676">
              <a:extLst>
                <a:ext uri="{FF2B5EF4-FFF2-40B4-BE49-F238E27FC236}">
                  <a16:creationId xmlns:a16="http://schemas.microsoft.com/office/drawing/2014/main" id="{8AD071E2-B23D-F62D-EE4B-60D372707996}"/>
                </a:ext>
              </a:extLst>
            </p:cNvPr>
            <p:cNvSpPr/>
            <p:nvPr/>
          </p:nvSpPr>
          <p:spPr>
            <a:xfrm>
              <a:off x="6027407" y="28742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77" name="object 677">
              <a:extLst>
                <a:ext uri="{FF2B5EF4-FFF2-40B4-BE49-F238E27FC236}">
                  <a16:creationId xmlns:a16="http://schemas.microsoft.com/office/drawing/2014/main" id="{E17A2427-3C34-CC19-A953-B284568BDBDB}"/>
                </a:ext>
              </a:extLst>
            </p:cNvPr>
            <p:cNvSpPr/>
            <p:nvPr/>
          </p:nvSpPr>
          <p:spPr>
            <a:xfrm>
              <a:off x="6032474" y="28745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78" name="object 678">
              <a:extLst>
                <a:ext uri="{FF2B5EF4-FFF2-40B4-BE49-F238E27FC236}">
                  <a16:creationId xmlns:a16="http://schemas.microsoft.com/office/drawing/2014/main" id="{3C21C576-3088-836D-F48C-417C33480368}"/>
                </a:ext>
              </a:extLst>
            </p:cNvPr>
            <p:cNvSpPr/>
            <p:nvPr/>
          </p:nvSpPr>
          <p:spPr>
            <a:xfrm>
              <a:off x="6037529" y="287465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79" name="object 679">
              <a:extLst>
                <a:ext uri="{FF2B5EF4-FFF2-40B4-BE49-F238E27FC236}">
                  <a16:creationId xmlns:a16="http://schemas.microsoft.com/office/drawing/2014/main" id="{A7500FDF-46E7-372B-6AF8-5A70CEEC7BF5}"/>
                </a:ext>
              </a:extLst>
            </p:cNvPr>
            <p:cNvSpPr/>
            <p:nvPr/>
          </p:nvSpPr>
          <p:spPr>
            <a:xfrm>
              <a:off x="6042596" y="28745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80" name="object 680">
              <a:extLst>
                <a:ext uri="{FF2B5EF4-FFF2-40B4-BE49-F238E27FC236}">
                  <a16:creationId xmlns:a16="http://schemas.microsoft.com/office/drawing/2014/main" id="{1ADC8B2B-14A8-014C-45D0-0EC346064090}"/>
                </a:ext>
              </a:extLst>
            </p:cNvPr>
            <p:cNvSpPr/>
            <p:nvPr/>
          </p:nvSpPr>
          <p:spPr>
            <a:xfrm>
              <a:off x="6047651" y="28742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81" name="object 681">
              <a:extLst>
                <a:ext uri="{FF2B5EF4-FFF2-40B4-BE49-F238E27FC236}">
                  <a16:creationId xmlns:a16="http://schemas.microsoft.com/office/drawing/2014/main" id="{F430085E-869A-351F-6389-13BBBFFF661E}"/>
                </a:ext>
              </a:extLst>
            </p:cNvPr>
            <p:cNvSpPr/>
            <p:nvPr/>
          </p:nvSpPr>
          <p:spPr>
            <a:xfrm>
              <a:off x="6052718" y="28737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82" name="object 682">
              <a:extLst>
                <a:ext uri="{FF2B5EF4-FFF2-40B4-BE49-F238E27FC236}">
                  <a16:creationId xmlns:a16="http://schemas.microsoft.com/office/drawing/2014/main" id="{CE112079-7975-E75C-0D34-2357CFEE4888}"/>
                </a:ext>
              </a:extLst>
            </p:cNvPr>
            <p:cNvSpPr/>
            <p:nvPr/>
          </p:nvSpPr>
          <p:spPr>
            <a:xfrm>
              <a:off x="6057772" y="287304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83" name="object 683">
              <a:extLst>
                <a:ext uri="{FF2B5EF4-FFF2-40B4-BE49-F238E27FC236}">
                  <a16:creationId xmlns:a16="http://schemas.microsoft.com/office/drawing/2014/main" id="{F5021263-3E1A-6E78-0C49-5985951A1F82}"/>
                </a:ext>
              </a:extLst>
            </p:cNvPr>
            <p:cNvSpPr/>
            <p:nvPr/>
          </p:nvSpPr>
          <p:spPr>
            <a:xfrm>
              <a:off x="6062840" y="28721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84" name="object 684">
              <a:extLst>
                <a:ext uri="{FF2B5EF4-FFF2-40B4-BE49-F238E27FC236}">
                  <a16:creationId xmlns:a16="http://schemas.microsoft.com/office/drawing/2014/main" id="{42C0BC6D-C9E6-0171-E93C-D741679EB15D}"/>
                </a:ext>
              </a:extLst>
            </p:cNvPr>
            <p:cNvSpPr/>
            <p:nvPr/>
          </p:nvSpPr>
          <p:spPr>
            <a:xfrm>
              <a:off x="6067894" y="287101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85" name="object 685">
              <a:extLst>
                <a:ext uri="{FF2B5EF4-FFF2-40B4-BE49-F238E27FC236}">
                  <a16:creationId xmlns:a16="http://schemas.microsoft.com/office/drawing/2014/main" id="{FC3EF0B3-14FE-B0B1-07AC-821BB22A5AD5}"/>
                </a:ext>
              </a:extLst>
            </p:cNvPr>
            <p:cNvSpPr/>
            <p:nvPr/>
          </p:nvSpPr>
          <p:spPr>
            <a:xfrm>
              <a:off x="6072962" y="28697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86" name="object 686">
              <a:extLst>
                <a:ext uri="{FF2B5EF4-FFF2-40B4-BE49-F238E27FC236}">
                  <a16:creationId xmlns:a16="http://schemas.microsoft.com/office/drawing/2014/main" id="{D4637BD7-1F07-BABD-ABA0-EE3E36D44E16}"/>
                </a:ext>
              </a:extLst>
            </p:cNvPr>
            <p:cNvSpPr/>
            <p:nvPr/>
          </p:nvSpPr>
          <p:spPr>
            <a:xfrm>
              <a:off x="6078016" y="28681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87" name="object 687">
              <a:extLst>
                <a:ext uri="{FF2B5EF4-FFF2-40B4-BE49-F238E27FC236}">
                  <a16:creationId xmlns:a16="http://schemas.microsoft.com/office/drawing/2014/main" id="{BD8D5F16-88A7-F920-2766-3987A1B09C2B}"/>
                </a:ext>
              </a:extLst>
            </p:cNvPr>
            <p:cNvSpPr/>
            <p:nvPr/>
          </p:nvSpPr>
          <p:spPr>
            <a:xfrm>
              <a:off x="6083084" y="286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88" name="object 688">
              <a:extLst>
                <a:ext uri="{FF2B5EF4-FFF2-40B4-BE49-F238E27FC236}">
                  <a16:creationId xmlns:a16="http://schemas.microsoft.com/office/drawing/2014/main" id="{10A209E1-C844-79D8-D14C-DE558D419034}"/>
                </a:ext>
              </a:extLst>
            </p:cNvPr>
            <p:cNvSpPr/>
            <p:nvPr/>
          </p:nvSpPr>
          <p:spPr>
            <a:xfrm>
              <a:off x="6088138" y="28645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89" name="object 689">
              <a:extLst>
                <a:ext uri="{FF2B5EF4-FFF2-40B4-BE49-F238E27FC236}">
                  <a16:creationId xmlns:a16="http://schemas.microsoft.com/office/drawing/2014/main" id="{4268A61C-45C2-9A9E-9934-123ECD7A4B75}"/>
                </a:ext>
              </a:extLst>
            </p:cNvPr>
            <p:cNvSpPr/>
            <p:nvPr/>
          </p:nvSpPr>
          <p:spPr>
            <a:xfrm>
              <a:off x="6093205" y="28624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90" name="object 690">
              <a:extLst>
                <a:ext uri="{FF2B5EF4-FFF2-40B4-BE49-F238E27FC236}">
                  <a16:creationId xmlns:a16="http://schemas.microsoft.com/office/drawing/2014/main" id="{BC75FF28-FBD7-4588-BEA4-84D7A38A18AA}"/>
                </a:ext>
              </a:extLst>
            </p:cNvPr>
            <p:cNvSpPr/>
            <p:nvPr/>
          </p:nvSpPr>
          <p:spPr>
            <a:xfrm>
              <a:off x="6098260" y="28600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91" name="object 691">
              <a:extLst>
                <a:ext uri="{FF2B5EF4-FFF2-40B4-BE49-F238E27FC236}">
                  <a16:creationId xmlns:a16="http://schemas.microsoft.com/office/drawing/2014/main" id="{67C139CB-2E35-45E4-9259-DA9A9D990837}"/>
                </a:ext>
              </a:extLst>
            </p:cNvPr>
            <p:cNvSpPr/>
            <p:nvPr/>
          </p:nvSpPr>
          <p:spPr>
            <a:xfrm>
              <a:off x="6103327" y="285755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92" name="object 692">
              <a:extLst>
                <a:ext uri="{FF2B5EF4-FFF2-40B4-BE49-F238E27FC236}">
                  <a16:creationId xmlns:a16="http://schemas.microsoft.com/office/drawing/2014/main" id="{98F144F1-C086-D400-03D9-1061644962F2}"/>
                </a:ext>
              </a:extLst>
            </p:cNvPr>
            <p:cNvSpPr/>
            <p:nvPr/>
          </p:nvSpPr>
          <p:spPr>
            <a:xfrm>
              <a:off x="6108382" y="28548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93" name="object 693">
              <a:extLst>
                <a:ext uri="{FF2B5EF4-FFF2-40B4-BE49-F238E27FC236}">
                  <a16:creationId xmlns:a16="http://schemas.microsoft.com/office/drawing/2014/main" id="{42F3E675-EFBA-BCF3-CC8A-1A8CE7CBDC70}"/>
                </a:ext>
              </a:extLst>
            </p:cNvPr>
            <p:cNvSpPr/>
            <p:nvPr/>
          </p:nvSpPr>
          <p:spPr>
            <a:xfrm>
              <a:off x="6113449" y="285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94" name="object 694">
              <a:extLst>
                <a:ext uri="{FF2B5EF4-FFF2-40B4-BE49-F238E27FC236}">
                  <a16:creationId xmlns:a16="http://schemas.microsoft.com/office/drawing/2014/main" id="{8126790C-AA27-A6D8-DD62-4F7594D4195C}"/>
                </a:ext>
              </a:extLst>
            </p:cNvPr>
            <p:cNvSpPr/>
            <p:nvPr/>
          </p:nvSpPr>
          <p:spPr>
            <a:xfrm>
              <a:off x="6118504" y="284874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95" name="object 695">
              <a:extLst>
                <a:ext uri="{FF2B5EF4-FFF2-40B4-BE49-F238E27FC236}">
                  <a16:creationId xmlns:a16="http://schemas.microsoft.com/office/drawing/2014/main" id="{4B4AC605-18C0-E7A8-388C-EECC2DF58562}"/>
                </a:ext>
              </a:extLst>
            </p:cNvPr>
            <p:cNvSpPr/>
            <p:nvPr/>
          </p:nvSpPr>
          <p:spPr>
            <a:xfrm>
              <a:off x="6123571" y="28454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96" name="object 696">
              <a:extLst>
                <a:ext uri="{FF2B5EF4-FFF2-40B4-BE49-F238E27FC236}">
                  <a16:creationId xmlns:a16="http://schemas.microsoft.com/office/drawing/2014/main" id="{8110F0B8-C280-5F30-CABE-4210FB7EFAB3}"/>
                </a:ext>
              </a:extLst>
            </p:cNvPr>
            <p:cNvSpPr/>
            <p:nvPr/>
          </p:nvSpPr>
          <p:spPr>
            <a:xfrm>
              <a:off x="6128626" y="28418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97" name="object 697">
              <a:extLst>
                <a:ext uri="{FF2B5EF4-FFF2-40B4-BE49-F238E27FC236}">
                  <a16:creationId xmlns:a16="http://schemas.microsoft.com/office/drawing/2014/main" id="{A3062EE0-7AD9-F39C-8D17-2401008FDE79}"/>
                </a:ext>
              </a:extLst>
            </p:cNvPr>
            <p:cNvSpPr/>
            <p:nvPr/>
          </p:nvSpPr>
          <p:spPr>
            <a:xfrm>
              <a:off x="6133693" y="28381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98" name="object 698">
              <a:extLst>
                <a:ext uri="{FF2B5EF4-FFF2-40B4-BE49-F238E27FC236}">
                  <a16:creationId xmlns:a16="http://schemas.microsoft.com/office/drawing/2014/main" id="{4DAB2BF5-7F8F-154A-CEE2-543FA9DF82BB}"/>
                </a:ext>
              </a:extLst>
            </p:cNvPr>
            <p:cNvSpPr/>
            <p:nvPr/>
          </p:nvSpPr>
          <p:spPr>
            <a:xfrm>
              <a:off x="6138748" y="28341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699" name="object 699">
              <a:extLst>
                <a:ext uri="{FF2B5EF4-FFF2-40B4-BE49-F238E27FC236}">
                  <a16:creationId xmlns:a16="http://schemas.microsoft.com/office/drawing/2014/main" id="{9D47038E-01CD-1B7C-837C-AAF5ACF7955C}"/>
                </a:ext>
              </a:extLst>
            </p:cNvPr>
            <p:cNvSpPr/>
            <p:nvPr/>
          </p:nvSpPr>
          <p:spPr>
            <a:xfrm>
              <a:off x="6143815" y="28302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00" name="object 700">
              <a:extLst>
                <a:ext uri="{FF2B5EF4-FFF2-40B4-BE49-F238E27FC236}">
                  <a16:creationId xmlns:a16="http://schemas.microsoft.com/office/drawing/2014/main" id="{7C752452-7931-B1D3-8AB0-C41A671CF226}"/>
                </a:ext>
              </a:extLst>
            </p:cNvPr>
            <p:cNvSpPr/>
            <p:nvPr/>
          </p:nvSpPr>
          <p:spPr>
            <a:xfrm>
              <a:off x="6148870" y="28264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01" name="object 701">
              <a:extLst>
                <a:ext uri="{FF2B5EF4-FFF2-40B4-BE49-F238E27FC236}">
                  <a16:creationId xmlns:a16="http://schemas.microsoft.com/office/drawing/2014/main" id="{BBAC5655-D231-6271-09A9-89D4CB18A0A8}"/>
                </a:ext>
              </a:extLst>
            </p:cNvPr>
            <p:cNvSpPr/>
            <p:nvPr/>
          </p:nvSpPr>
          <p:spPr>
            <a:xfrm>
              <a:off x="6153937" y="28229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02" name="object 702">
              <a:extLst>
                <a:ext uri="{FF2B5EF4-FFF2-40B4-BE49-F238E27FC236}">
                  <a16:creationId xmlns:a16="http://schemas.microsoft.com/office/drawing/2014/main" id="{C0B9ACEE-5043-4AE8-D635-5777F388D055}"/>
                </a:ext>
              </a:extLst>
            </p:cNvPr>
            <p:cNvSpPr/>
            <p:nvPr/>
          </p:nvSpPr>
          <p:spPr>
            <a:xfrm>
              <a:off x="6158991" y="28196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03" name="object 703">
              <a:extLst>
                <a:ext uri="{FF2B5EF4-FFF2-40B4-BE49-F238E27FC236}">
                  <a16:creationId xmlns:a16="http://schemas.microsoft.com/office/drawing/2014/main" id="{92AD033C-2541-DC99-D931-BF40FC3C985E}"/>
                </a:ext>
              </a:extLst>
            </p:cNvPr>
            <p:cNvSpPr/>
            <p:nvPr/>
          </p:nvSpPr>
          <p:spPr>
            <a:xfrm>
              <a:off x="6164059" y="28164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04" name="object 704">
              <a:extLst>
                <a:ext uri="{FF2B5EF4-FFF2-40B4-BE49-F238E27FC236}">
                  <a16:creationId xmlns:a16="http://schemas.microsoft.com/office/drawing/2014/main" id="{5BE0B2DD-3B6A-5C3A-1F43-13F4068C8ABD}"/>
                </a:ext>
              </a:extLst>
            </p:cNvPr>
            <p:cNvSpPr/>
            <p:nvPr/>
          </p:nvSpPr>
          <p:spPr>
            <a:xfrm>
              <a:off x="6169113" y="28135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05" name="object 705">
              <a:extLst>
                <a:ext uri="{FF2B5EF4-FFF2-40B4-BE49-F238E27FC236}">
                  <a16:creationId xmlns:a16="http://schemas.microsoft.com/office/drawing/2014/main" id="{A6EA425E-D75A-E130-55E5-F5464AA1119E}"/>
                </a:ext>
              </a:extLst>
            </p:cNvPr>
            <p:cNvSpPr/>
            <p:nvPr/>
          </p:nvSpPr>
          <p:spPr>
            <a:xfrm>
              <a:off x="6174181" y="281078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06" name="object 706">
              <a:extLst>
                <a:ext uri="{FF2B5EF4-FFF2-40B4-BE49-F238E27FC236}">
                  <a16:creationId xmlns:a16="http://schemas.microsoft.com/office/drawing/2014/main" id="{F7C7FD09-7E21-8FCF-E3E2-34854FBB2EF4}"/>
                </a:ext>
              </a:extLst>
            </p:cNvPr>
            <p:cNvSpPr/>
            <p:nvPr/>
          </p:nvSpPr>
          <p:spPr>
            <a:xfrm>
              <a:off x="6179235" y="28082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07" name="object 707">
              <a:extLst>
                <a:ext uri="{FF2B5EF4-FFF2-40B4-BE49-F238E27FC236}">
                  <a16:creationId xmlns:a16="http://schemas.microsoft.com/office/drawing/2014/main" id="{F54F261E-D789-FEA4-5687-AF31782DF88B}"/>
                </a:ext>
              </a:extLst>
            </p:cNvPr>
            <p:cNvSpPr/>
            <p:nvPr/>
          </p:nvSpPr>
          <p:spPr>
            <a:xfrm>
              <a:off x="6184303" y="280593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08" name="object 708">
              <a:extLst>
                <a:ext uri="{FF2B5EF4-FFF2-40B4-BE49-F238E27FC236}">
                  <a16:creationId xmlns:a16="http://schemas.microsoft.com/office/drawing/2014/main" id="{A32BADE0-4DC0-E235-799B-4F9ADA83FDF3}"/>
                </a:ext>
              </a:extLst>
            </p:cNvPr>
            <p:cNvSpPr/>
            <p:nvPr/>
          </p:nvSpPr>
          <p:spPr>
            <a:xfrm>
              <a:off x="6189357" y="28038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09" name="object 709">
              <a:extLst>
                <a:ext uri="{FF2B5EF4-FFF2-40B4-BE49-F238E27FC236}">
                  <a16:creationId xmlns:a16="http://schemas.microsoft.com/office/drawing/2014/main" id="{76BDE635-EC49-6E52-6C18-54D44C486998}"/>
                </a:ext>
              </a:extLst>
            </p:cNvPr>
            <p:cNvSpPr/>
            <p:nvPr/>
          </p:nvSpPr>
          <p:spPr>
            <a:xfrm>
              <a:off x="6194424" y="280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10" name="object 710">
              <a:extLst>
                <a:ext uri="{FF2B5EF4-FFF2-40B4-BE49-F238E27FC236}">
                  <a16:creationId xmlns:a16="http://schemas.microsoft.com/office/drawing/2014/main" id="{CE5276C4-925B-3680-FDF5-F45706A00511}"/>
                </a:ext>
              </a:extLst>
            </p:cNvPr>
            <p:cNvSpPr/>
            <p:nvPr/>
          </p:nvSpPr>
          <p:spPr>
            <a:xfrm>
              <a:off x="6199479" y="28001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11" name="object 711">
              <a:extLst>
                <a:ext uri="{FF2B5EF4-FFF2-40B4-BE49-F238E27FC236}">
                  <a16:creationId xmlns:a16="http://schemas.microsoft.com/office/drawing/2014/main" id="{84053D71-A40F-454F-FA1B-2F8123FD0BA1}"/>
                </a:ext>
              </a:extLst>
            </p:cNvPr>
            <p:cNvSpPr/>
            <p:nvPr/>
          </p:nvSpPr>
          <p:spPr>
            <a:xfrm>
              <a:off x="6204546" y="27986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12" name="object 712">
              <a:extLst>
                <a:ext uri="{FF2B5EF4-FFF2-40B4-BE49-F238E27FC236}">
                  <a16:creationId xmlns:a16="http://schemas.microsoft.com/office/drawing/2014/main" id="{9A964883-1B75-A443-4B6B-AA97366A88B0}"/>
                </a:ext>
              </a:extLst>
            </p:cNvPr>
            <p:cNvSpPr/>
            <p:nvPr/>
          </p:nvSpPr>
          <p:spPr>
            <a:xfrm>
              <a:off x="6209601" y="27973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13" name="object 713">
              <a:extLst>
                <a:ext uri="{FF2B5EF4-FFF2-40B4-BE49-F238E27FC236}">
                  <a16:creationId xmlns:a16="http://schemas.microsoft.com/office/drawing/2014/main" id="{DA2BCF3D-EA2E-4ED6-7E92-7ACB18941454}"/>
                </a:ext>
              </a:extLst>
            </p:cNvPr>
            <p:cNvSpPr/>
            <p:nvPr/>
          </p:nvSpPr>
          <p:spPr>
            <a:xfrm>
              <a:off x="6214668" y="27962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14" name="object 714">
              <a:extLst>
                <a:ext uri="{FF2B5EF4-FFF2-40B4-BE49-F238E27FC236}">
                  <a16:creationId xmlns:a16="http://schemas.microsoft.com/office/drawing/2014/main" id="{692F7FFB-DEDA-3710-17BE-BC5724461AC4}"/>
                </a:ext>
              </a:extLst>
            </p:cNvPr>
            <p:cNvSpPr/>
            <p:nvPr/>
          </p:nvSpPr>
          <p:spPr>
            <a:xfrm>
              <a:off x="6219723" y="279530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15" name="object 715">
              <a:extLst>
                <a:ext uri="{FF2B5EF4-FFF2-40B4-BE49-F238E27FC236}">
                  <a16:creationId xmlns:a16="http://schemas.microsoft.com/office/drawing/2014/main" id="{CA8B76E5-2DFC-6E67-F491-BA44C95BDCC9}"/>
                </a:ext>
              </a:extLst>
            </p:cNvPr>
            <p:cNvSpPr/>
            <p:nvPr/>
          </p:nvSpPr>
          <p:spPr>
            <a:xfrm>
              <a:off x="6224790" y="279459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16" name="object 716">
              <a:extLst>
                <a:ext uri="{FF2B5EF4-FFF2-40B4-BE49-F238E27FC236}">
                  <a16:creationId xmlns:a16="http://schemas.microsoft.com/office/drawing/2014/main" id="{DDE8DECC-606D-1CAB-8DA1-7B859D2DFD01}"/>
                </a:ext>
              </a:extLst>
            </p:cNvPr>
            <p:cNvSpPr/>
            <p:nvPr/>
          </p:nvSpPr>
          <p:spPr>
            <a:xfrm>
              <a:off x="6229845" y="27940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17" name="object 717">
              <a:extLst>
                <a:ext uri="{FF2B5EF4-FFF2-40B4-BE49-F238E27FC236}">
                  <a16:creationId xmlns:a16="http://schemas.microsoft.com/office/drawing/2014/main" id="{55A7FE34-5311-9E97-9F5E-7B7250962B8E}"/>
                </a:ext>
              </a:extLst>
            </p:cNvPr>
            <p:cNvSpPr/>
            <p:nvPr/>
          </p:nvSpPr>
          <p:spPr>
            <a:xfrm>
              <a:off x="6234912" y="27937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18" name="object 718">
              <a:extLst>
                <a:ext uri="{FF2B5EF4-FFF2-40B4-BE49-F238E27FC236}">
                  <a16:creationId xmlns:a16="http://schemas.microsoft.com/office/drawing/2014/main" id="{7F3846CB-4B9F-5D17-EA76-3900DB0E8654}"/>
                </a:ext>
              </a:extLst>
            </p:cNvPr>
            <p:cNvSpPr/>
            <p:nvPr/>
          </p:nvSpPr>
          <p:spPr>
            <a:xfrm>
              <a:off x="6239967" y="279368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19" name="object 719">
              <a:extLst>
                <a:ext uri="{FF2B5EF4-FFF2-40B4-BE49-F238E27FC236}">
                  <a16:creationId xmlns:a16="http://schemas.microsoft.com/office/drawing/2014/main" id="{A9114D51-A605-274F-BB7E-59F05933E1DC}"/>
                </a:ext>
              </a:extLst>
            </p:cNvPr>
            <p:cNvSpPr/>
            <p:nvPr/>
          </p:nvSpPr>
          <p:spPr>
            <a:xfrm>
              <a:off x="6245034" y="27937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20" name="object 720">
              <a:extLst>
                <a:ext uri="{FF2B5EF4-FFF2-40B4-BE49-F238E27FC236}">
                  <a16:creationId xmlns:a16="http://schemas.microsoft.com/office/drawing/2014/main" id="{749AF81C-DFCF-23DA-ACEF-289466D051DF}"/>
                </a:ext>
              </a:extLst>
            </p:cNvPr>
            <p:cNvSpPr/>
            <p:nvPr/>
          </p:nvSpPr>
          <p:spPr>
            <a:xfrm>
              <a:off x="6250089" y="27940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21" name="object 721">
              <a:extLst>
                <a:ext uri="{FF2B5EF4-FFF2-40B4-BE49-F238E27FC236}">
                  <a16:creationId xmlns:a16="http://schemas.microsoft.com/office/drawing/2014/main" id="{24BFB696-6341-31B5-1AFE-7E2CCCD63878}"/>
                </a:ext>
              </a:extLst>
            </p:cNvPr>
            <p:cNvSpPr/>
            <p:nvPr/>
          </p:nvSpPr>
          <p:spPr>
            <a:xfrm>
              <a:off x="6255156" y="279459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22" name="object 722">
              <a:extLst>
                <a:ext uri="{FF2B5EF4-FFF2-40B4-BE49-F238E27FC236}">
                  <a16:creationId xmlns:a16="http://schemas.microsoft.com/office/drawing/2014/main" id="{F406E8CC-A4AC-8B7C-F5C7-8268133134F9}"/>
                </a:ext>
              </a:extLst>
            </p:cNvPr>
            <p:cNvSpPr/>
            <p:nvPr/>
          </p:nvSpPr>
          <p:spPr>
            <a:xfrm>
              <a:off x="6260210" y="279530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23" name="object 723">
              <a:extLst>
                <a:ext uri="{FF2B5EF4-FFF2-40B4-BE49-F238E27FC236}">
                  <a16:creationId xmlns:a16="http://schemas.microsoft.com/office/drawing/2014/main" id="{7E108DEC-6FA6-EB91-4F16-3FD23A68912A}"/>
                </a:ext>
              </a:extLst>
            </p:cNvPr>
            <p:cNvSpPr/>
            <p:nvPr/>
          </p:nvSpPr>
          <p:spPr>
            <a:xfrm>
              <a:off x="6265278" y="27962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24" name="object 724">
              <a:extLst>
                <a:ext uri="{FF2B5EF4-FFF2-40B4-BE49-F238E27FC236}">
                  <a16:creationId xmlns:a16="http://schemas.microsoft.com/office/drawing/2014/main" id="{FA541B79-4FD9-AB6F-FE24-744ECC51F301}"/>
                </a:ext>
              </a:extLst>
            </p:cNvPr>
            <p:cNvSpPr/>
            <p:nvPr/>
          </p:nvSpPr>
          <p:spPr>
            <a:xfrm>
              <a:off x="6270332" y="27973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25" name="object 725">
              <a:extLst>
                <a:ext uri="{FF2B5EF4-FFF2-40B4-BE49-F238E27FC236}">
                  <a16:creationId xmlns:a16="http://schemas.microsoft.com/office/drawing/2014/main" id="{C06D60DC-55BA-0204-36FB-0E30AEF5E06A}"/>
                </a:ext>
              </a:extLst>
            </p:cNvPr>
            <p:cNvSpPr/>
            <p:nvPr/>
          </p:nvSpPr>
          <p:spPr>
            <a:xfrm>
              <a:off x="6275400" y="27986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26" name="object 726">
              <a:extLst>
                <a:ext uri="{FF2B5EF4-FFF2-40B4-BE49-F238E27FC236}">
                  <a16:creationId xmlns:a16="http://schemas.microsoft.com/office/drawing/2014/main" id="{F819416A-D414-2B6E-496B-6472F5534787}"/>
                </a:ext>
              </a:extLst>
            </p:cNvPr>
            <p:cNvSpPr/>
            <p:nvPr/>
          </p:nvSpPr>
          <p:spPr>
            <a:xfrm>
              <a:off x="6280454" y="28001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27" name="object 727">
              <a:extLst>
                <a:ext uri="{FF2B5EF4-FFF2-40B4-BE49-F238E27FC236}">
                  <a16:creationId xmlns:a16="http://schemas.microsoft.com/office/drawing/2014/main" id="{A0E41296-897C-5B7A-E855-455E08AC1ACE}"/>
                </a:ext>
              </a:extLst>
            </p:cNvPr>
            <p:cNvSpPr/>
            <p:nvPr/>
          </p:nvSpPr>
          <p:spPr>
            <a:xfrm>
              <a:off x="6285522" y="280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28" name="object 728">
              <a:extLst>
                <a:ext uri="{FF2B5EF4-FFF2-40B4-BE49-F238E27FC236}">
                  <a16:creationId xmlns:a16="http://schemas.microsoft.com/office/drawing/2014/main" id="{D70FF3FB-EC54-2BB8-F150-A6C4555F4274}"/>
                </a:ext>
              </a:extLst>
            </p:cNvPr>
            <p:cNvSpPr/>
            <p:nvPr/>
          </p:nvSpPr>
          <p:spPr>
            <a:xfrm>
              <a:off x="6290576" y="28038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29" name="object 729">
              <a:extLst>
                <a:ext uri="{FF2B5EF4-FFF2-40B4-BE49-F238E27FC236}">
                  <a16:creationId xmlns:a16="http://schemas.microsoft.com/office/drawing/2014/main" id="{5F57810F-5A9D-9196-00C0-37DE1AC22AF5}"/>
                </a:ext>
              </a:extLst>
            </p:cNvPr>
            <p:cNvSpPr/>
            <p:nvPr/>
          </p:nvSpPr>
          <p:spPr>
            <a:xfrm>
              <a:off x="6295643" y="28059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30" name="object 730">
              <a:extLst>
                <a:ext uri="{FF2B5EF4-FFF2-40B4-BE49-F238E27FC236}">
                  <a16:creationId xmlns:a16="http://schemas.microsoft.com/office/drawing/2014/main" id="{028E05F5-4568-0BE6-8834-7A71E5EB94D0}"/>
                </a:ext>
              </a:extLst>
            </p:cNvPr>
            <p:cNvSpPr/>
            <p:nvPr/>
          </p:nvSpPr>
          <p:spPr>
            <a:xfrm>
              <a:off x="6300698" y="28082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31" name="object 731">
              <a:extLst>
                <a:ext uri="{FF2B5EF4-FFF2-40B4-BE49-F238E27FC236}">
                  <a16:creationId xmlns:a16="http://schemas.microsoft.com/office/drawing/2014/main" id="{5A266DD6-5F0F-F96E-6AE0-8EAB56A12276}"/>
                </a:ext>
              </a:extLst>
            </p:cNvPr>
            <p:cNvSpPr/>
            <p:nvPr/>
          </p:nvSpPr>
          <p:spPr>
            <a:xfrm>
              <a:off x="6305765" y="281078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32" name="object 732">
              <a:extLst>
                <a:ext uri="{FF2B5EF4-FFF2-40B4-BE49-F238E27FC236}">
                  <a16:creationId xmlns:a16="http://schemas.microsoft.com/office/drawing/2014/main" id="{BC354074-F708-70E6-EFC4-8FAC12563AD5}"/>
                </a:ext>
              </a:extLst>
            </p:cNvPr>
            <p:cNvSpPr/>
            <p:nvPr/>
          </p:nvSpPr>
          <p:spPr>
            <a:xfrm>
              <a:off x="6310820" y="28135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33" name="object 733">
              <a:extLst>
                <a:ext uri="{FF2B5EF4-FFF2-40B4-BE49-F238E27FC236}">
                  <a16:creationId xmlns:a16="http://schemas.microsoft.com/office/drawing/2014/main" id="{74D3EB95-8306-A6BB-6B4C-22CFD46DBAB1}"/>
                </a:ext>
              </a:extLst>
            </p:cNvPr>
            <p:cNvSpPr/>
            <p:nvPr/>
          </p:nvSpPr>
          <p:spPr>
            <a:xfrm>
              <a:off x="6315887" y="281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34" name="object 734">
              <a:extLst>
                <a:ext uri="{FF2B5EF4-FFF2-40B4-BE49-F238E27FC236}">
                  <a16:creationId xmlns:a16="http://schemas.microsoft.com/office/drawing/2014/main" id="{1158998B-4990-8DA1-3B53-9B81C0C39527}"/>
                </a:ext>
              </a:extLst>
            </p:cNvPr>
            <p:cNvSpPr/>
            <p:nvPr/>
          </p:nvSpPr>
          <p:spPr>
            <a:xfrm>
              <a:off x="6320942" y="28196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35" name="object 735">
              <a:extLst>
                <a:ext uri="{FF2B5EF4-FFF2-40B4-BE49-F238E27FC236}">
                  <a16:creationId xmlns:a16="http://schemas.microsoft.com/office/drawing/2014/main" id="{05831782-1583-A6B3-8E77-401691D1FDFB}"/>
                </a:ext>
              </a:extLst>
            </p:cNvPr>
            <p:cNvSpPr/>
            <p:nvPr/>
          </p:nvSpPr>
          <p:spPr>
            <a:xfrm>
              <a:off x="6326009" y="28229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36" name="object 736">
              <a:extLst>
                <a:ext uri="{FF2B5EF4-FFF2-40B4-BE49-F238E27FC236}">
                  <a16:creationId xmlns:a16="http://schemas.microsoft.com/office/drawing/2014/main" id="{A704075C-47E3-F5AE-B81C-9E9F905B8899}"/>
                </a:ext>
              </a:extLst>
            </p:cNvPr>
            <p:cNvSpPr/>
            <p:nvPr/>
          </p:nvSpPr>
          <p:spPr>
            <a:xfrm>
              <a:off x="6331064" y="28264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37" name="object 737">
              <a:extLst>
                <a:ext uri="{FF2B5EF4-FFF2-40B4-BE49-F238E27FC236}">
                  <a16:creationId xmlns:a16="http://schemas.microsoft.com/office/drawing/2014/main" id="{7B53E76A-ACD3-29F7-87AB-CF0EE49CFD32}"/>
                </a:ext>
              </a:extLst>
            </p:cNvPr>
            <p:cNvSpPr/>
            <p:nvPr/>
          </p:nvSpPr>
          <p:spPr>
            <a:xfrm>
              <a:off x="6336131" y="283023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38" name="object 738">
              <a:extLst>
                <a:ext uri="{FF2B5EF4-FFF2-40B4-BE49-F238E27FC236}">
                  <a16:creationId xmlns:a16="http://schemas.microsoft.com/office/drawing/2014/main" id="{1D2EA111-A46B-4832-A3E7-0102D75C0697}"/>
                </a:ext>
              </a:extLst>
            </p:cNvPr>
            <p:cNvSpPr/>
            <p:nvPr/>
          </p:nvSpPr>
          <p:spPr>
            <a:xfrm>
              <a:off x="6341186" y="28341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39" name="object 739">
              <a:extLst>
                <a:ext uri="{FF2B5EF4-FFF2-40B4-BE49-F238E27FC236}">
                  <a16:creationId xmlns:a16="http://schemas.microsoft.com/office/drawing/2014/main" id="{9B6456ED-C772-985A-E605-79B3B8C8112E}"/>
                </a:ext>
              </a:extLst>
            </p:cNvPr>
            <p:cNvSpPr/>
            <p:nvPr/>
          </p:nvSpPr>
          <p:spPr>
            <a:xfrm>
              <a:off x="6346253" y="28381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40" name="object 740">
              <a:extLst>
                <a:ext uri="{FF2B5EF4-FFF2-40B4-BE49-F238E27FC236}">
                  <a16:creationId xmlns:a16="http://schemas.microsoft.com/office/drawing/2014/main" id="{E600FD74-0BD2-ACAE-AF4F-1CCACE0FA176}"/>
                </a:ext>
              </a:extLst>
            </p:cNvPr>
            <p:cNvSpPr/>
            <p:nvPr/>
          </p:nvSpPr>
          <p:spPr>
            <a:xfrm>
              <a:off x="6351320" y="28418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41" name="object 741">
              <a:extLst>
                <a:ext uri="{FF2B5EF4-FFF2-40B4-BE49-F238E27FC236}">
                  <a16:creationId xmlns:a16="http://schemas.microsoft.com/office/drawing/2014/main" id="{8E77EDDF-15CF-8EFA-FFB9-3402FDABE30B}"/>
                </a:ext>
              </a:extLst>
            </p:cNvPr>
            <p:cNvSpPr/>
            <p:nvPr/>
          </p:nvSpPr>
          <p:spPr>
            <a:xfrm>
              <a:off x="6356375" y="28454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42" name="object 742">
              <a:extLst>
                <a:ext uri="{FF2B5EF4-FFF2-40B4-BE49-F238E27FC236}">
                  <a16:creationId xmlns:a16="http://schemas.microsoft.com/office/drawing/2014/main" id="{7FB45240-1E11-A574-F5BB-B3FF711964B8}"/>
                </a:ext>
              </a:extLst>
            </p:cNvPr>
            <p:cNvSpPr/>
            <p:nvPr/>
          </p:nvSpPr>
          <p:spPr>
            <a:xfrm>
              <a:off x="6361442" y="284874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43" name="object 743">
              <a:extLst>
                <a:ext uri="{FF2B5EF4-FFF2-40B4-BE49-F238E27FC236}">
                  <a16:creationId xmlns:a16="http://schemas.microsoft.com/office/drawing/2014/main" id="{C24230D3-1F90-8AB1-D00E-4F80F74680A5}"/>
                </a:ext>
              </a:extLst>
            </p:cNvPr>
            <p:cNvSpPr/>
            <p:nvPr/>
          </p:nvSpPr>
          <p:spPr>
            <a:xfrm>
              <a:off x="6366497" y="285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44" name="object 744">
              <a:extLst>
                <a:ext uri="{FF2B5EF4-FFF2-40B4-BE49-F238E27FC236}">
                  <a16:creationId xmlns:a16="http://schemas.microsoft.com/office/drawing/2014/main" id="{3BBAD410-E87E-40F5-5FE7-D38C161AA720}"/>
                </a:ext>
              </a:extLst>
            </p:cNvPr>
            <p:cNvSpPr/>
            <p:nvPr/>
          </p:nvSpPr>
          <p:spPr>
            <a:xfrm>
              <a:off x="6371564" y="28548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45" name="object 745">
              <a:extLst>
                <a:ext uri="{FF2B5EF4-FFF2-40B4-BE49-F238E27FC236}">
                  <a16:creationId xmlns:a16="http://schemas.microsoft.com/office/drawing/2014/main" id="{C711EA3D-D7C3-FA16-90ED-F22C7FDC8867}"/>
                </a:ext>
              </a:extLst>
            </p:cNvPr>
            <p:cNvSpPr/>
            <p:nvPr/>
          </p:nvSpPr>
          <p:spPr>
            <a:xfrm>
              <a:off x="6376619" y="285755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46" name="object 746">
              <a:extLst>
                <a:ext uri="{FF2B5EF4-FFF2-40B4-BE49-F238E27FC236}">
                  <a16:creationId xmlns:a16="http://schemas.microsoft.com/office/drawing/2014/main" id="{BF9370A5-3541-1CC0-8F43-1ED8B7267F27}"/>
                </a:ext>
              </a:extLst>
            </p:cNvPr>
            <p:cNvSpPr/>
            <p:nvPr/>
          </p:nvSpPr>
          <p:spPr>
            <a:xfrm>
              <a:off x="6381686" y="286009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47" name="object 747">
              <a:extLst>
                <a:ext uri="{FF2B5EF4-FFF2-40B4-BE49-F238E27FC236}">
                  <a16:creationId xmlns:a16="http://schemas.microsoft.com/office/drawing/2014/main" id="{EF04BDF1-B9A1-8E2D-D795-4390FFACD78E}"/>
                </a:ext>
              </a:extLst>
            </p:cNvPr>
            <p:cNvSpPr/>
            <p:nvPr/>
          </p:nvSpPr>
          <p:spPr>
            <a:xfrm>
              <a:off x="6386741" y="28624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48" name="object 748">
              <a:extLst>
                <a:ext uri="{FF2B5EF4-FFF2-40B4-BE49-F238E27FC236}">
                  <a16:creationId xmlns:a16="http://schemas.microsoft.com/office/drawing/2014/main" id="{D0119C1E-4D77-321F-8899-3014CE5AC9D2}"/>
                </a:ext>
              </a:extLst>
            </p:cNvPr>
            <p:cNvSpPr/>
            <p:nvPr/>
          </p:nvSpPr>
          <p:spPr>
            <a:xfrm>
              <a:off x="6391808" y="28645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49" name="object 749">
              <a:extLst>
                <a:ext uri="{FF2B5EF4-FFF2-40B4-BE49-F238E27FC236}">
                  <a16:creationId xmlns:a16="http://schemas.microsoft.com/office/drawing/2014/main" id="{DA415A85-9782-4513-93AE-9F7041283B63}"/>
                </a:ext>
              </a:extLst>
            </p:cNvPr>
            <p:cNvSpPr/>
            <p:nvPr/>
          </p:nvSpPr>
          <p:spPr>
            <a:xfrm>
              <a:off x="6396862" y="286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50" name="object 750">
              <a:extLst>
                <a:ext uri="{FF2B5EF4-FFF2-40B4-BE49-F238E27FC236}">
                  <a16:creationId xmlns:a16="http://schemas.microsoft.com/office/drawing/2014/main" id="{50EEB5A2-2569-A952-59F7-09F9FAC4E469}"/>
                </a:ext>
              </a:extLst>
            </p:cNvPr>
            <p:cNvSpPr/>
            <p:nvPr/>
          </p:nvSpPr>
          <p:spPr>
            <a:xfrm>
              <a:off x="6401930" y="28681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51" name="object 751">
              <a:extLst>
                <a:ext uri="{FF2B5EF4-FFF2-40B4-BE49-F238E27FC236}">
                  <a16:creationId xmlns:a16="http://schemas.microsoft.com/office/drawing/2014/main" id="{6A188B45-298F-583D-D2AB-63B7AE52EA08}"/>
                </a:ext>
              </a:extLst>
            </p:cNvPr>
            <p:cNvSpPr/>
            <p:nvPr/>
          </p:nvSpPr>
          <p:spPr>
            <a:xfrm>
              <a:off x="6406984" y="28697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52" name="object 752">
              <a:extLst>
                <a:ext uri="{FF2B5EF4-FFF2-40B4-BE49-F238E27FC236}">
                  <a16:creationId xmlns:a16="http://schemas.microsoft.com/office/drawing/2014/main" id="{89065B7F-863F-87C1-09C9-45329C767602}"/>
                </a:ext>
              </a:extLst>
            </p:cNvPr>
            <p:cNvSpPr/>
            <p:nvPr/>
          </p:nvSpPr>
          <p:spPr>
            <a:xfrm>
              <a:off x="6412052" y="287101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53" name="object 753">
              <a:extLst>
                <a:ext uri="{FF2B5EF4-FFF2-40B4-BE49-F238E27FC236}">
                  <a16:creationId xmlns:a16="http://schemas.microsoft.com/office/drawing/2014/main" id="{C570F1FC-0897-43BE-59DD-047090762754}"/>
                </a:ext>
              </a:extLst>
            </p:cNvPr>
            <p:cNvSpPr/>
            <p:nvPr/>
          </p:nvSpPr>
          <p:spPr>
            <a:xfrm>
              <a:off x="6417106" y="28721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54" name="object 754">
              <a:extLst>
                <a:ext uri="{FF2B5EF4-FFF2-40B4-BE49-F238E27FC236}">
                  <a16:creationId xmlns:a16="http://schemas.microsoft.com/office/drawing/2014/main" id="{ECAB0E22-70BB-3F11-7BFF-E1C03537FE23}"/>
                </a:ext>
              </a:extLst>
            </p:cNvPr>
            <p:cNvSpPr/>
            <p:nvPr/>
          </p:nvSpPr>
          <p:spPr>
            <a:xfrm>
              <a:off x="6422174" y="287304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55" name="object 755">
              <a:extLst>
                <a:ext uri="{FF2B5EF4-FFF2-40B4-BE49-F238E27FC236}">
                  <a16:creationId xmlns:a16="http://schemas.microsoft.com/office/drawing/2014/main" id="{E875FF01-8AA5-ED66-F133-4FAFDFA177F1}"/>
                </a:ext>
              </a:extLst>
            </p:cNvPr>
            <p:cNvSpPr/>
            <p:nvPr/>
          </p:nvSpPr>
          <p:spPr>
            <a:xfrm>
              <a:off x="6427228" y="28737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56" name="object 756">
              <a:extLst>
                <a:ext uri="{FF2B5EF4-FFF2-40B4-BE49-F238E27FC236}">
                  <a16:creationId xmlns:a16="http://schemas.microsoft.com/office/drawing/2014/main" id="{C5CF9A45-B994-8F3D-7781-1F1AC81BC433}"/>
                </a:ext>
              </a:extLst>
            </p:cNvPr>
            <p:cNvSpPr/>
            <p:nvPr/>
          </p:nvSpPr>
          <p:spPr>
            <a:xfrm>
              <a:off x="6432295" y="28742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57" name="object 757">
              <a:extLst>
                <a:ext uri="{FF2B5EF4-FFF2-40B4-BE49-F238E27FC236}">
                  <a16:creationId xmlns:a16="http://schemas.microsoft.com/office/drawing/2014/main" id="{EDAA1B37-24F7-262B-C3C2-2DC88A64A4FB}"/>
                </a:ext>
              </a:extLst>
            </p:cNvPr>
            <p:cNvSpPr/>
            <p:nvPr/>
          </p:nvSpPr>
          <p:spPr>
            <a:xfrm>
              <a:off x="6437350" y="28745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58" name="object 758">
              <a:extLst>
                <a:ext uri="{FF2B5EF4-FFF2-40B4-BE49-F238E27FC236}">
                  <a16:creationId xmlns:a16="http://schemas.microsoft.com/office/drawing/2014/main" id="{546B60D7-5B1C-81AF-8D8B-8B4498F3499C}"/>
                </a:ext>
              </a:extLst>
            </p:cNvPr>
            <p:cNvSpPr/>
            <p:nvPr/>
          </p:nvSpPr>
          <p:spPr>
            <a:xfrm>
              <a:off x="6442417" y="287465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59" name="object 759">
              <a:extLst>
                <a:ext uri="{FF2B5EF4-FFF2-40B4-BE49-F238E27FC236}">
                  <a16:creationId xmlns:a16="http://schemas.microsoft.com/office/drawing/2014/main" id="{A8A1DB5D-AD2A-4B8E-46F7-E3C09E786D6B}"/>
                </a:ext>
              </a:extLst>
            </p:cNvPr>
            <p:cNvSpPr/>
            <p:nvPr/>
          </p:nvSpPr>
          <p:spPr>
            <a:xfrm>
              <a:off x="6447472" y="28745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60" name="object 760">
              <a:extLst>
                <a:ext uri="{FF2B5EF4-FFF2-40B4-BE49-F238E27FC236}">
                  <a16:creationId xmlns:a16="http://schemas.microsoft.com/office/drawing/2014/main" id="{B41EEED7-CF9E-C0BF-556F-6E6C628FD307}"/>
                </a:ext>
              </a:extLst>
            </p:cNvPr>
            <p:cNvSpPr/>
            <p:nvPr/>
          </p:nvSpPr>
          <p:spPr>
            <a:xfrm>
              <a:off x="6452539" y="28742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61" name="object 761">
              <a:extLst>
                <a:ext uri="{FF2B5EF4-FFF2-40B4-BE49-F238E27FC236}">
                  <a16:creationId xmlns:a16="http://schemas.microsoft.com/office/drawing/2014/main" id="{BEC59AA4-2AB2-448B-3E5D-BDAAE17A4B26}"/>
                </a:ext>
              </a:extLst>
            </p:cNvPr>
            <p:cNvSpPr/>
            <p:nvPr/>
          </p:nvSpPr>
          <p:spPr>
            <a:xfrm>
              <a:off x="6457594" y="28737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62" name="object 762">
              <a:extLst>
                <a:ext uri="{FF2B5EF4-FFF2-40B4-BE49-F238E27FC236}">
                  <a16:creationId xmlns:a16="http://schemas.microsoft.com/office/drawing/2014/main" id="{9D877D13-C96A-5C2D-19DA-94259452A391}"/>
                </a:ext>
              </a:extLst>
            </p:cNvPr>
            <p:cNvSpPr/>
            <p:nvPr/>
          </p:nvSpPr>
          <p:spPr>
            <a:xfrm>
              <a:off x="6462661" y="287304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63" name="object 763">
              <a:extLst>
                <a:ext uri="{FF2B5EF4-FFF2-40B4-BE49-F238E27FC236}">
                  <a16:creationId xmlns:a16="http://schemas.microsoft.com/office/drawing/2014/main" id="{1FB27B4F-EAFE-335D-1D43-E4320626EB17}"/>
                </a:ext>
              </a:extLst>
            </p:cNvPr>
            <p:cNvSpPr/>
            <p:nvPr/>
          </p:nvSpPr>
          <p:spPr>
            <a:xfrm>
              <a:off x="6467716" y="28721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64" name="object 764">
              <a:extLst>
                <a:ext uri="{FF2B5EF4-FFF2-40B4-BE49-F238E27FC236}">
                  <a16:creationId xmlns:a16="http://schemas.microsoft.com/office/drawing/2014/main" id="{693784FF-3351-B499-88AB-541626229A5C}"/>
                </a:ext>
              </a:extLst>
            </p:cNvPr>
            <p:cNvSpPr/>
            <p:nvPr/>
          </p:nvSpPr>
          <p:spPr>
            <a:xfrm>
              <a:off x="6472783" y="287101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65" name="object 765">
              <a:extLst>
                <a:ext uri="{FF2B5EF4-FFF2-40B4-BE49-F238E27FC236}">
                  <a16:creationId xmlns:a16="http://schemas.microsoft.com/office/drawing/2014/main" id="{9208C14F-69E5-3BA4-EC34-A4423B49C6AF}"/>
                </a:ext>
              </a:extLst>
            </p:cNvPr>
            <p:cNvSpPr/>
            <p:nvPr/>
          </p:nvSpPr>
          <p:spPr>
            <a:xfrm>
              <a:off x="6477838" y="28697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66" name="object 766">
              <a:extLst>
                <a:ext uri="{FF2B5EF4-FFF2-40B4-BE49-F238E27FC236}">
                  <a16:creationId xmlns:a16="http://schemas.microsoft.com/office/drawing/2014/main" id="{D3E2397F-6CDA-AF9A-9C0E-79E14BBFB2CC}"/>
                </a:ext>
              </a:extLst>
            </p:cNvPr>
            <p:cNvSpPr/>
            <p:nvPr/>
          </p:nvSpPr>
          <p:spPr>
            <a:xfrm>
              <a:off x="6482905" y="28681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67" name="object 767">
              <a:extLst>
                <a:ext uri="{FF2B5EF4-FFF2-40B4-BE49-F238E27FC236}">
                  <a16:creationId xmlns:a16="http://schemas.microsoft.com/office/drawing/2014/main" id="{A19BAEB1-2609-DC79-A47A-C69ABCAAB73A}"/>
                </a:ext>
              </a:extLst>
            </p:cNvPr>
            <p:cNvSpPr/>
            <p:nvPr/>
          </p:nvSpPr>
          <p:spPr>
            <a:xfrm>
              <a:off x="6487960" y="286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68" name="object 768">
              <a:extLst>
                <a:ext uri="{FF2B5EF4-FFF2-40B4-BE49-F238E27FC236}">
                  <a16:creationId xmlns:a16="http://schemas.microsoft.com/office/drawing/2014/main" id="{DA8B7BB1-0D12-70BB-547D-023321338741}"/>
                </a:ext>
              </a:extLst>
            </p:cNvPr>
            <p:cNvSpPr/>
            <p:nvPr/>
          </p:nvSpPr>
          <p:spPr>
            <a:xfrm>
              <a:off x="6493027" y="28645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69" name="object 769">
              <a:extLst>
                <a:ext uri="{FF2B5EF4-FFF2-40B4-BE49-F238E27FC236}">
                  <a16:creationId xmlns:a16="http://schemas.microsoft.com/office/drawing/2014/main" id="{16CB041B-C820-0966-3BBE-0C29B04F737C}"/>
                </a:ext>
              </a:extLst>
            </p:cNvPr>
            <p:cNvSpPr/>
            <p:nvPr/>
          </p:nvSpPr>
          <p:spPr>
            <a:xfrm>
              <a:off x="6498081" y="28624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70" name="object 770">
              <a:extLst>
                <a:ext uri="{FF2B5EF4-FFF2-40B4-BE49-F238E27FC236}">
                  <a16:creationId xmlns:a16="http://schemas.microsoft.com/office/drawing/2014/main" id="{B9E4063A-6817-CEB7-A843-FB9F9AF260C5}"/>
                </a:ext>
              </a:extLst>
            </p:cNvPr>
            <p:cNvSpPr/>
            <p:nvPr/>
          </p:nvSpPr>
          <p:spPr>
            <a:xfrm>
              <a:off x="6503149" y="28600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71" name="object 771">
              <a:extLst>
                <a:ext uri="{FF2B5EF4-FFF2-40B4-BE49-F238E27FC236}">
                  <a16:creationId xmlns:a16="http://schemas.microsoft.com/office/drawing/2014/main" id="{CAF8821F-7CD0-2F78-A98A-C98B3D0EECEE}"/>
                </a:ext>
              </a:extLst>
            </p:cNvPr>
            <p:cNvSpPr/>
            <p:nvPr/>
          </p:nvSpPr>
          <p:spPr>
            <a:xfrm>
              <a:off x="6508203" y="285755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72" name="object 772">
              <a:extLst>
                <a:ext uri="{FF2B5EF4-FFF2-40B4-BE49-F238E27FC236}">
                  <a16:creationId xmlns:a16="http://schemas.microsoft.com/office/drawing/2014/main" id="{8759E821-6AE0-6391-29F6-B04BFBBBB542}"/>
                </a:ext>
              </a:extLst>
            </p:cNvPr>
            <p:cNvSpPr/>
            <p:nvPr/>
          </p:nvSpPr>
          <p:spPr>
            <a:xfrm>
              <a:off x="6513271" y="28548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73" name="object 773">
              <a:extLst>
                <a:ext uri="{FF2B5EF4-FFF2-40B4-BE49-F238E27FC236}">
                  <a16:creationId xmlns:a16="http://schemas.microsoft.com/office/drawing/2014/main" id="{1802F8F1-AD2A-0C92-17B3-EA5D6FDE4F1F}"/>
                </a:ext>
              </a:extLst>
            </p:cNvPr>
            <p:cNvSpPr/>
            <p:nvPr/>
          </p:nvSpPr>
          <p:spPr>
            <a:xfrm>
              <a:off x="6518325" y="285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74" name="object 774">
              <a:extLst>
                <a:ext uri="{FF2B5EF4-FFF2-40B4-BE49-F238E27FC236}">
                  <a16:creationId xmlns:a16="http://schemas.microsoft.com/office/drawing/2014/main" id="{BCF619BB-56E8-AB92-E4A4-4EA88092BFE6}"/>
                </a:ext>
              </a:extLst>
            </p:cNvPr>
            <p:cNvSpPr/>
            <p:nvPr/>
          </p:nvSpPr>
          <p:spPr>
            <a:xfrm>
              <a:off x="6523393" y="284874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75" name="object 775">
              <a:extLst>
                <a:ext uri="{FF2B5EF4-FFF2-40B4-BE49-F238E27FC236}">
                  <a16:creationId xmlns:a16="http://schemas.microsoft.com/office/drawing/2014/main" id="{BB1BF94D-9B19-684C-433C-34C196DC79A1}"/>
                </a:ext>
              </a:extLst>
            </p:cNvPr>
            <p:cNvSpPr/>
            <p:nvPr/>
          </p:nvSpPr>
          <p:spPr>
            <a:xfrm>
              <a:off x="6528447" y="28454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76" name="object 776">
              <a:extLst>
                <a:ext uri="{FF2B5EF4-FFF2-40B4-BE49-F238E27FC236}">
                  <a16:creationId xmlns:a16="http://schemas.microsoft.com/office/drawing/2014/main" id="{FB6E5452-B1FB-9A6B-980C-0DCC0D6DE8FD}"/>
                </a:ext>
              </a:extLst>
            </p:cNvPr>
            <p:cNvSpPr/>
            <p:nvPr/>
          </p:nvSpPr>
          <p:spPr>
            <a:xfrm>
              <a:off x="6533514" y="28418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77" name="object 777">
              <a:extLst>
                <a:ext uri="{FF2B5EF4-FFF2-40B4-BE49-F238E27FC236}">
                  <a16:creationId xmlns:a16="http://schemas.microsoft.com/office/drawing/2014/main" id="{D5F112F1-3B8D-4E82-2FC4-F98AAD1C481E}"/>
                </a:ext>
              </a:extLst>
            </p:cNvPr>
            <p:cNvSpPr/>
            <p:nvPr/>
          </p:nvSpPr>
          <p:spPr>
            <a:xfrm>
              <a:off x="6538569" y="28381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78" name="object 778">
              <a:extLst>
                <a:ext uri="{FF2B5EF4-FFF2-40B4-BE49-F238E27FC236}">
                  <a16:creationId xmlns:a16="http://schemas.microsoft.com/office/drawing/2014/main" id="{B2877CF7-BEC1-4D48-CD79-0F0A311FEF00}"/>
                </a:ext>
              </a:extLst>
            </p:cNvPr>
            <p:cNvSpPr/>
            <p:nvPr/>
          </p:nvSpPr>
          <p:spPr>
            <a:xfrm>
              <a:off x="6543636" y="28341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79" name="object 779">
              <a:extLst>
                <a:ext uri="{FF2B5EF4-FFF2-40B4-BE49-F238E27FC236}">
                  <a16:creationId xmlns:a16="http://schemas.microsoft.com/office/drawing/2014/main" id="{0B43AD30-42BA-6984-FBE7-9B9475AA0582}"/>
                </a:ext>
              </a:extLst>
            </p:cNvPr>
            <p:cNvSpPr/>
            <p:nvPr/>
          </p:nvSpPr>
          <p:spPr>
            <a:xfrm>
              <a:off x="6548691" y="28302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80" name="object 780">
              <a:extLst>
                <a:ext uri="{FF2B5EF4-FFF2-40B4-BE49-F238E27FC236}">
                  <a16:creationId xmlns:a16="http://schemas.microsoft.com/office/drawing/2014/main" id="{72625A98-D075-8731-6415-E0BB22419475}"/>
                </a:ext>
              </a:extLst>
            </p:cNvPr>
            <p:cNvSpPr/>
            <p:nvPr/>
          </p:nvSpPr>
          <p:spPr>
            <a:xfrm>
              <a:off x="6553758" y="28264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81" name="object 781">
              <a:extLst>
                <a:ext uri="{FF2B5EF4-FFF2-40B4-BE49-F238E27FC236}">
                  <a16:creationId xmlns:a16="http://schemas.microsoft.com/office/drawing/2014/main" id="{3116B7B1-0DFB-CD1F-5060-D1DE2DE7BAA6}"/>
                </a:ext>
              </a:extLst>
            </p:cNvPr>
            <p:cNvSpPr/>
            <p:nvPr/>
          </p:nvSpPr>
          <p:spPr>
            <a:xfrm>
              <a:off x="6558813" y="28229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82" name="object 782">
              <a:extLst>
                <a:ext uri="{FF2B5EF4-FFF2-40B4-BE49-F238E27FC236}">
                  <a16:creationId xmlns:a16="http://schemas.microsoft.com/office/drawing/2014/main" id="{626265C6-337E-614F-50A1-D38C3FBC4158}"/>
                </a:ext>
              </a:extLst>
            </p:cNvPr>
            <p:cNvSpPr/>
            <p:nvPr/>
          </p:nvSpPr>
          <p:spPr>
            <a:xfrm>
              <a:off x="6563880" y="28196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83" name="object 783">
              <a:extLst>
                <a:ext uri="{FF2B5EF4-FFF2-40B4-BE49-F238E27FC236}">
                  <a16:creationId xmlns:a16="http://schemas.microsoft.com/office/drawing/2014/main" id="{7525B564-2F77-D935-7D7A-F56AFDB37ABA}"/>
                </a:ext>
              </a:extLst>
            </p:cNvPr>
            <p:cNvSpPr/>
            <p:nvPr/>
          </p:nvSpPr>
          <p:spPr>
            <a:xfrm>
              <a:off x="6568935" y="28164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84" name="object 784">
              <a:extLst>
                <a:ext uri="{FF2B5EF4-FFF2-40B4-BE49-F238E27FC236}">
                  <a16:creationId xmlns:a16="http://schemas.microsoft.com/office/drawing/2014/main" id="{6AC4D2E2-5635-2B83-0234-A04E48B060DD}"/>
                </a:ext>
              </a:extLst>
            </p:cNvPr>
            <p:cNvSpPr/>
            <p:nvPr/>
          </p:nvSpPr>
          <p:spPr>
            <a:xfrm>
              <a:off x="6574002" y="28135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85" name="object 785">
              <a:extLst>
                <a:ext uri="{FF2B5EF4-FFF2-40B4-BE49-F238E27FC236}">
                  <a16:creationId xmlns:a16="http://schemas.microsoft.com/office/drawing/2014/main" id="{4FADF86E-8FA5-7325-3B0B-81FF382368F1}"/>
                </a:ext>
              </a:extLst>
            </p:cNvPr>
            <p:cNvSpPr/>
            <p:nvPr/>
          </p:nvSpPr>
          <p:spPr>
            <a:xfrm>
              <a:off x="6579057" y="281078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86" name="object 786">
              <a:extLst>
                <a:ext uri="{FF2B5EF4-FFF2-40B4-BE49-F238E27FC236}">
                  <a16:creationId xmlns:a16="http://schemas.microsoft.com/office/drawing/2014/main" id="{3C00F4B5-8678-175A-B061-B65A96E3E633}"/>
                </a:ext>
              </a:extLst>
            </p:cNvPr>
            <p:cNvSpPr/>
            <p:nvPr/>
          </p:nvSpPr>
          <p:spPr>
            <a:xfrm>
              <a:off x="6584124" y="28082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87" name="object 787">
              <a:extLst>
                <a:ext uri="{FF2B5EF4-FFF2-40B4-BE49-F238E27FC236}">
                  <a16:creationId xmlns:a16="http://schemas.microsoft.com/office/drawing/2014/main" id="{133527C8-2963-298A-5E60-9B3252AD93D1}"/>
                </a:ext>
              </a:extLst>
            </p:cNvPr>
            <p:cNvSpPr/>
            <p:nvPr/>
          </p:nvSpPr>
          <p:spPr>
            <a:xfrm>
              <a:off x="6589179" y="280593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88" name="object 788">
              <a:extLst>
                <a:ext uri="{FF2B5EF4-FFF2-40B4-BE49-F238E27FC236}">
                  <a16:creationId xmlns:a16="http://schemas.microsoft.com/office/drawing/2014/main" id="{1C108D91-07FD-E71B-4E5F-208CD1A3B429}"/>
                </a:ext>
              </a:extLst>
            </p:cNvPr>
            <p:cNvSpPr/>
            <p:nvPr/>
          </p:nvSpPr>
          <p:spPr>
            <a:xfrm>
              <a:off x="6594246" y="28038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89" name="object 789">
              <a:extLst>
                <a:ext uri="{FF2B5EF4-FFF2-40B4-BE49-F238E27FC236}">
                  <a16:creationId xmlns:a16="http://schemas.microsoft.com/office/drawing/2014/main" id="{3F9E12F7-4E6D-3CBB-5533-0FB5F4464AC9}"/>
                </a:ext>
              </a:extLst>
            </p:cNvPr>
            <p:cNvSpPr/>
            <p:nvPr/>
          </p:nvSpPr>
          <p:spPr>
            <a:xfrm>
              <a:off x="6599300" y="280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90" name="object 790">
              <a:extLst>
                <a:ext uri="{FF2B5EF4-FFF2-40B4-BE49-F238E27FC236}">
                  <a16:creationId xmlns:a16="http://schemas.microsoft.com/office/drawing/2014/main" id="{2D50DDA6-674A-3621-4AB3-E9D51193760F}"/>
                </a:ext>
              </a:extLst>
            </p:cNvPr>
            <p:cNvSpPr/>
            <p:nvPr/>
          </p:nvSpPr>
          <p:spPr>
            <a:xfrm>
              <a:off x="6604368" y="28001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91" name="object 791">
              <a:extLst>
                <a:ext uri="{FF2B5EF4-FFF2-40B4-BE49-F238E27FC236}">
                  <a16:creationId xmlns:a16="http://schemas.microsoft.com/office/drawing/2014/main" id="{9E9B4BA4-B950-3B3F-B5B2-0FD945E9020C}"/>
                </a:ext>
              </a:extLst>
            </p:cNvPr>
            <p:cNvSpPr/>
            <p:nvPr/>
          </p:nvSpPr>
          <p:spPr>
            <a:xfrm>
              <a:off x="6609422" y="27986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92" name="object 792">
              <a:extLst>
                <a:ext uri="{FF2B5EF4-FFF2-40B4-BE49-F238E27FC236}">
                  <a16:creationId xmlns:a16="http://schemas.microsoft.com/office/drawing/2014/main" id="{65FAF1D1-A295-4CF6-4280-93600A7D8CDA}"/>
                </a:ext>
              </a:extLst>
            </p:cNvPr>
            <p:cNvSpPr/>
            <p:nvPr/>
          </p:nvSpPr>
          <p:spPr>
            <a:xfrm>
              <a:off x="6614490" y="27973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93" name="object 793">
              <a:extLst>
                <a:ext uri="{FF2B5EF4-FFF2-40B4-BE49-F238E27FC236}">
                  <a16:creationId xmlns:a16="http://schemas.microsoft.com/office/drawing/2014/main" id="{F90187CF-A65A-123F-07B2-C2569A722DA8}"/>
                </a:ext>
              </a:extLst>
            </p:cNvPr>
            <p:cNvSpPr/>
            <p:nvPr/>
          </p:nvSpPr>
          <p:spPr>
            <a:xfrm>
              <a:off x="6619544" y="27962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94" name="object 794">
              <a:extLst>
                <a:ext uri="{FF2B5EF4-FFF2-40B4-BE49-F238E27FC236}">
                  <a16:creationId xmlns:a16="http://schemas.microsoft.com/office/drawing/2014/main" id="{87CED9A3-DFBB-7575-641F-E261871FF502}"/>
                </a:ext>
              </a:extLst>
            </p:cNvPr>
            <p:cNvSpPr/>
            <p:nvPr/>
          </p:nvSpPr>
          <p:spPr>
            <a:xfrm>
              <a:off x="6624612" y="279530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95" name="object 795">
              <a:extLst>
                <a:ext uri="{FF2B5EF4-FFF2-40B4-BE49-F238E27FC236}">
                  <a16:creationId xmlns:a16="http://schemas.microsoft.com/office/drawing/2014/main" id="{74025328-21A7-0225-6F0B-675F89DBC2D4}"/>
                </a:ext>
              </a:extLst>
            </p:cNvPr>
            <p:cNvSpPr/>
            <p:nvPr/>
          </p:nvSpPr>
          <p:spPr>
            <a:xfrm>
              <a:off x="6629666" y="279459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96" name="object 796">
              <a:extLst>
                <a:ext uri="{FF2B5EF4-FFF2-40B4-BE49-F238E27FC236}">
                  <a16:creationId xmlns:a16="http://schemas.microsoft.com/office/drawing/2014/main" id="{6781D9FA-AC6A-0304-5C16-4E8AEF596900}"/>
                </a:ext>
              </a:extLst>
            </p:cNvPr>
            <p:cNvSpPr/>
            <p:nvPr/>
          </p:nvSpPr>
          <p:spPr>
            <a:xfrm>
              <a:off x="6634733" y="27940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97" name="object 797">
              <a:extLst>
                <a:ext uri="{FF2B5EF4-FFF2-40B4-BE49-F238E27FC236}">
                  <a16:creationId xmlns:a16="http://schemas.microsoft.com/office/drawing/2014/main" id="{4BADCF93-B56C-AB2A-2B15-F6247033EBB2}"/>
                </a:ext>
              </a:extLst>
            </p:cNvPr>
            <p:cNvSpPr/>
            <p:nvPr/>
          </p:nvSpPr>
          <p:spPr>
            <a:xfrm>
              <a:off x="6639788" y="27937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98" name="object 798">
              <a:extLst>
                <a:ext uri="{FF2B5EF4-FFF2-40B4-BE49-F238E27FC236}">
                  <a16:creationId xmlns:a16="http://schemas.microsoft.com/office/drawing/2014/main" id="{B53B7F20-8644-DDD2-9B0B-DAE05753A161}"/>
                </a:ext>
              </a:extLst>
            </p:cNvPr>
            <p:cNvSpPr/>
            <p:nvPr/>
          </p:nvSpPr>
          <p:spPr>
            <a:xfrm>
              <a:off x="6644855" y="279368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799" name="object 799">
              <a:extLst>
                <a:ext uri="{FF2B5EF4-FFF2-40B4-BE49-F238E27FC236}">
                  <a16:creationId xmlns:a16="http://schemas.microsoft.com/office/drawing/2014/main" id="{8ED46F11-DA68-05AE-25B1-847AEF1F564A}"/>
                </a:ext>
              </a:extLst>
            </p:cNvPr>
            <p:cNvSpPr/>
            <p:nvPr/>
          </p:nvSpPr>
          <p:spPr>
            <a:xfrm>
              <a:off x="6649910" y="27937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00" name="object 800">
              <a:extLst>
                <a:ext uri="{FF2B5EF4-FFF2-40B4-BE49-F238E27FC236}">
                  <a16:creationId xmlns:a16="http://schemas.microsoft.com/office/drawing/2014/main" id="{2DF0402C-1E65-0CE4-3935-57820609F30B}"/>
                </a:ext>
              </a:extLst>
            </p:cNvPr>
            <p:cNvSpPr/>
            <p:nvPr/>
          </p:nvSpPr>
          <p:spPr>
            <a:xfrm>
              <a:off x="6654977" y="27940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01" name="object 801">
              <a:extLst>
                <a:ext uri="{FF2B5EF4-FFF2-40B4-BE49-F238E27FC236}">
                  <a16:creationId xmlns:a16="http://schemas.microsoft.com/office/drawing/2014/main" id="{142C2794-6CB0-B884-6A1B-C313AE57B712}"/>
                </a:ext>
              </a:extLst>
            </p:cNvPr>
            <p:cNvSpPr/>
            <p:nvPr/>
          </p:nvSpPr>
          <p:spPr>
            <a:xfrm>
              <a:off x="6660032" y="279459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02" name="object 802">
              <a:extLst>
                <a:ext uri="{FF2B5EF4-FFF2-40B4-BE49-F238E27FC236}">
                  <a16:creationId xmlns:a16="http://schemas.microsoft.com/office/drawing/2014/main" id="{531E9FB9-90F5-C5C8-0706-CE2C2FAE8186}"/>
                </a:ext>
              </a:extLst>
            </p:cNvPr>
            <p:cNvSpPr/>
            <p:nvPr/>
          </p:nvSpPr>
          <p:spPr>
            <a:xfrm>
              <a:off x="6665099" y="279530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03" name="object 803">
              <a:extLst>
                <a:ext uri="{FF2B5EF4-FFF2-40B4-BE49-F238E27FC236}">
                  <a16:creationId xmlns:a16="http://schemas.microsoft.com/office/drawing/2014/main" id="{8C721935-F157-72CE-283A-46FAF78CE5B7}"/>
                </a:ext>
              </a:extLst>
            </p:cNvPr>
            <p:cNvSpPr/>
            <p:nvPr/>
          </p:nvSpPr>
          <p:spPr>
            <a:xfrm>
              <a:off x="6670154" y="27962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04" name="object 804">
              <a:extLst>
                <a:ext uri="{FF2B5EF4-FFF2-40B4-BE49-F238E27FC236}">
                  <a16:creationId xmlns:a16="http://schemas.microsoft.com/office/drawing/2014/main" id="{E74977A0-B520-A8FE-23AC-C81E75C3F3D6}"/>
                </a:ext>
              </a:extLst>
            </p:cNvPr>
            <p:cNvSpPr/>
            <p:nvPr/>
          </p:nvSpPr>
          <p:spPr>
            <a:xfrm>
              <a:off x="6675221" y="27973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05" name="object 805">
              <a:extLst>
                <a:ext uri="{FF2B5EF4-FFF2-40B4-BE49-F238E27FC236}">
                  <a16:creationId xmlns:a16="http://schemas.microsoft.com/office/drawing/2014/main" id="{EF44C979-D9C5-142C-8A6E-7A1AAA2DD59B}"/>
                </a:ext>
              </a:extLst>
            </p:cNvPr>
            <p:cNvSpPr/>
            <p:nvPr/>
          </p:nvSpPr>
          <p:spPr>
            <a:xfrm>
              <a:off x="6680276" y="27986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06" name="object 806">
              <a:extLst>
                <a:ext uri="{FF2B5EF4-FFF2-40B4-BE49-F238E27FC236}">
                  <a16:creationId xmlns:a16="http://schemas.microsoft.com/office/drawing/2014/main" id="{A9AE74F8-8ABC-0801-A984-3164AB289D89}"/>
                </a:ext>
              </a:extLst>
            </p:cNvPr>
            <p:cNvSpPr/>
            <p:nvPr/>
          </p:nvSpPr>
          <p:spPr>
            <a:xfrm>
              <a:off x="6685343" y="28001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07" name="object 807">
              <a:extLst>
                <a:ext uri="{FF2B5EF4-FFF2-40B4-BE49-F238E27FC236}">
                  <a16:creationId xmlns:a16="http://schemas.microsoft.com/office/drawing/2014/main" id="{2D70EE78-355B-4EAB-EC3E-CE61B7D54337}"/>
                </a:ext>
              </a:extLst>
            </p:cNvPr>
            <p:cNvSpPr/>
            <p:nvPr/>
          </p:nvSpPr>
          <p:spPr>
            <a:xfrm>
              <a:off x="6690398" y="280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08" name="object 808">
              <a:extLst>
                <a:ext uri="{FF2B5EF4-FFF2-40B4-BE49-F238E27FC236}">
                  <a16:creationId xmlns:a16="http://schemas.microsoft.com/office/drawing/2014/main" id="{ECF53565-5D18-6F9D-0288-6CFFAC85269C}"/>
                </a:ext>
              </a:extLst>
            </p:cNvPr>
            <p:cNvSpPr/>
            <p:nvPr/>
          </p:nvSpPr>
          <p:spPr>
            <a:xfrm>
              <a:off x="6695465" y="28038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09" name="object 809">
              <a:extLst>
                <a:ext uri="{FF2B5EF4-FFF2-40B4-BE49-F238E27FC236}">
                  <a16:creationId xmlns:a16="http://schemas.microsoft.com/office/drawing/2014/main" id="{9E441CE4-53EF-1F15-ABD6-1A3B06202675}"/>
                </a:ext>
              </a:extLst>
            </p:cNvPr>
            <p:cNvSpPr/>
            <p:nvPr/>
          </p:nvSpPr>
          <p:spPr>
            <a:xfrm>
              <a:off x="6700519" y="28059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10" name="object 810">
              <a:extLst>
                <a:ext uri="{FF2B5EF4-FFF2-40B4-BE49-F238E27FC236}">
                  <a16:creationId xmlns:a16="http://schemas.microsoft.com/office/drawing/2014/main" id="{FB0735C5-0048-0C52-0BEE-5373D63A724F}"/>
                </a:ext>
              </a:extLst>
            </p:cNvPr>
            <p:cNvSpPr/>
            <p:nvPr/>
          </p:nvSpPr>
          <p:spPr>
            <a:xfrm>
              <a:off x="6705587" y="28082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11" name="object 811">
              <a:extLst>
                <a:ext uri="{FF2B5EF4-FFF2-40B4-BE49-F238E27FC236}">
                  <a16:creationId xmlns:a16="http://schemas.microsoft.com/office/drawing/2014/main" id="{D554C402-0353-25ED-F33A-F7A8A2F43B4E}"/>
                </a:ext>
              </a:extLst>
            </p:cNvPr>
            <p:cNvSpPr/>
            <p:nvPr/>
          </p:nvSpPr>
          <p:spPr>
            <a:xfrm>
              <a:off x="6710641" y="281078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12" name="object 812">
              <a:extLst>
                <a:ext uri="{FF2B5EF4-FFF2-40B4-BE49-F238E27FC236}">
                  <a16:creationId xmlns:a16="http://schemas.microsoft.com/office/drawing/2014/main" id="{9D145323-477E-CDC0-5BF7-52B4D56EEBD5}"/>
                </a:ext>
              </a:extLst>
            </p:cNvPr>
            <p:cNvSpPr/>
            <p:nvPr/>
          </p:nvSpPr>
          <p:spPr>
            <a:xfrm>
              <a:off x="6715709" y="28135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13" name="object 813">
              <a:extLst>
                <a:ext uri="{FF2B5EF4-FFF2-40B4-BE49-F238E27FC236}">
                  <a16:creationId xmlns:a16="http://schemas.microsoft.com/office/drawing/2014/main" id="{61D4EBCF-F159-DAC5-C819-2084DE7DF181}"/>
                </a:ext>
              </a:extLst>
            </p:cNvPr>
            <p:cNvSpPr/>
            <p:nvPr/>
          </p:nvSpPr>
          <p:spPr>
            <a:xfrm>
              <a:off x="6720763" y="281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14" name="object 814">
              <a:extLst>
                <a:ext uri="{FF2B5EF4-FFF2-40B4-BE49-F238E27FC236}">
                  <a16:creationId xmlns:a16="http://schemas.microsoft.com/office/drawing/2014/main" id="{CF13175C-4D5F-B9E5-AEA9-8A6D428F9C0D}"/>
                </a:ext>
              </a:extLst>
            </p:cNvPr>
            <p:cNvSpPr/>
            <p:nvPr/>
          </p:nvSpPr>
          <p:spPr>
            <a:xfrm>
              <a:off x="6725831" y="28196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15" name="object 815">
              <a:extLst>
                <a:ext uri="{FF2B5EF4-FFF2-40B4-BE49-F238E27FC236}">
                  <a16:creationId xmlns:a16="http://schemas.microsoft.com/office/drawing/2014/main" id="{F9137595-32C9-34B9-723F-FBDECFE5A53C}"/>
                </a:ext>
              </a:extLst>
            </p:cNvPr>
            <p:cNvSpPr/>
            <p:nvPr/>
          </p:nvSpPr>
          <p:spPr>
            <a:xfrm>
              <a:off x="6730885" y="28229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16" name="object 816">
              <a:extLst>
                <a:ext uri="{FF2B5EF4-FFF2-40B4-BE49-F238E27FC236}">
                  <a16:creationId xmlns:a16="http://schemas.microsoft.com/office/drawing/2014/main" id="{F5035A19-D6F4-DD22-CBAA-FF06A0463FEC}"/>
                </a:ext>
              </a:extLst>
            </p:cNvPr>
            <p:cNvSpPr/>
            <p:nvPr/>
          </p:nvSpPr>
          <p:spPr>
            <a:xfrm>
              <a:off x="6735952" y="28264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17" name="object 817">
              <a:extLst>
                <a:ext uri="{FF2B5EF4-FFF2-40B4-BE49-F238E27FC236}">
                  <a16:creationId xmlns:a16="http://schemas.microsoft.com/office/drawing/2014/main" id="{9B5AB30F-4BF4-37B3-F189-D6E245D28EFD}"/>
                </a:ext>
              </a:extLst>
            </p:cNvPr>
            <p:cNvSpPr/>
            <p:nvPr/>
          </p:nvSpPr>
          <p:spPr>
            <a:xfrm>
              <a:off x="6741007" y="283023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18" name="object 818">
              <a:extLst>
                <a:ext uri="{FF2B5EF4-FFF2-40B4-BE49-F238E27FC236}">
                  <a16:creationId xmlns:a16="http://schemas.microsoft.com/office/drawing/2014/main" id="{96CF8603-442A-E2BB-45DE-75FCCD1DC6AD}"/>
                </a:ext>
              </a:extLst>
            </p:cNvPr>
            <p:cNvSpPr/>
            <p:nvPr/>
          </p:nvSpPr>
          <p:spPr>
            <a:xfrm>
              <a:off x="6746074" y="28341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19" name="object 819">
              <a:extLst>
                <a:ext uri="{FF2B5EF4-FFF2-40B4-BE49-F238E27FC236}">
                  <a16:creationId xmlns:a16="http://schemas.microsoft.com/office/drawing/2014/main" id="{1405D433-85D0-7511-9BB4-4DDE8AFBE8E7}"/>
                </a:ext>
              </a:extLst>
            </p:cNvPr>
            <p:cNvSpPr/>
            <p:nvPr/>
          </p:nvSpPr>
          <p:spPr>
            <a:xfrm>
              <a:off x="6751142" y="28381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20" name="object 820">
              <a:extLst>
                <a:ext uri="{FF2B5EF4-FFF2-40B4-BE49-F238E27FC236}">
                  <a16:creationId xmlns:a16="http://schemas.microsoft.com/office/drawing/2014/main" id="{CF72712C-3E10-16A8-9B71-572E042D26FA}"/>
                </a:ext>
              </a:extLst>
            </p:cNvPr>
            <p:cNvSpPr/>
            <p:nvPr/>
          </p:nvSpPr>
          <p:spPr>
            <a:xfrm>
              <a:off x="6756196" y="28418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21" name="object 821">
              <a:extLst>
                <a:ext uri="{FF2B5EF4-FFF2-40B4-BE49-F238E27FC236}">
                  <a16:creationId xmlns:a16="http://schemas.microsoft.com/office/drawing/2014/main" id="{BBC1E324-A6AF-7A66-C93E-8EFB2DCC03BF}"/>
                </a:ext>
              </a:extLst>
            </p:cNvPr>
            <p:cNvSpPr/>
            <p:nvPr/>
          </p:nvSpPr>
          <p:spPr>
            <a:xfrm>
              <a:off x="6761264" y="28454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22" name="object 822">
              <a:extLst>
                <a:ext uri="{FF2B5EF4-FFF2-40B4-BE49-F238E27FC236}">
                  <a16:creationId xmlns:a16="http://schemas.microsoft.com/office/drawing/2014/main" id="{C7B65D97-80DA-2816-D8DB-0A36D61B07D0}"/>
                </a:ext>
              </a:extLst>
            </p:cNvPr>
            <p:cNvSpPr/>
            <p:nvPr/>
          </p:nvSpPr>
          <p:spPr>
            <a:xfrm>
              <a:off x="6766318" y="284874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23" name="object 823">
              <a:extLst>
                <a:ext uri="{FF2B5EF4-FFF2-40B4-BE49-F238E27FC236}">
                  <a16:creationId xmlns:a16="http://schemas.microsoft.com/office/drawing/2014/main" id="{BF229EFB-2779-735D-1991-438979757162}"/>
                </a:ext>
              </a:extLst>
            </p:cNvPr>
            <p:cNvSpPr/>
            <p:nvPr/>
          </p:nvSpPr>
          <p:spPr>
            <a:xfrm>
              <a:off x="6771385" y="285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24" name="object 824">
              <a:extLst>
                <a:ext uri="{FF2B5EF4-FFF2-40B4-BE49-F238E27FC236}">
                  <a16:creationId xmlns:a16="http://schemas.microsoft.com/office/drawing/2014/main" id="{B436F52F-7E21-177D-5327-FCD6F31C6E67}"/>
                </a:ext>
              </a:extLst>
            </p:cNvPr>
            <p:cNvSpPr/>
            <p:nvPr/>
          </p:nvSpPr>
          <p:spPr>
            <a:xfrm>
              <a:off x="6776440" y="28548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25" name="object 825">
              <a:extLst>
                <a:ext uri="{FF2B5EF4-FFF2-40B4-BE49-F238E27FC236}">
                  <a16:creationId xmlns:a16="http://schemas.microsoft.com/office/drawing/2014/main" id="{DDDA31AC-40B1-3EA4-1807-115B5951FD9A}"/>
                </a:ext>
              </a:extLst>
            </p:cNvPr>
            <p:cNvSpPr/>
            <p:nvPr/>
          </p:nvSpPr>
          <p:spPr>
            <a:xfrm>
              <a:off x="6781507" y="285755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26" name="object 826">
              <a:extLst>
                <a:ext uri="{FF2B5EF4-FFF2-40B4-BE49-F238E27FC236}">
                  <a16:creationId xmlns:a16="http://schemas.microsoft.com/office/drawing/2014/main" id="{51D40346-21E8-1E2D-AC59-ABA941AC3B17}"/>
                </a:ext>
              </a:extLst>
            </p:cNvPr>
            <p:cNvSpPr/>
            <p:nvPr/>
          </p:nvSpPr>
          <p:spPr>
            <a:xfrm>
              <a:off x="6786562" y="286009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27" name="object 827">
              <a:extLst>
                <a:ext uri="{FF2B5EF4-FFF2-40B4-BE49-F238E27FC236}">
                  <a16:creationId xmlns:a16="http://schemas.microsoft.com/office/drawing/2014/main" id="{F44E3593-6830-7568-F329-844BF7AB09B2}"/>
                </a:ext>
              </a:extLst>
            </p:cNvPr>
            <p:cNvSpPr/>
            <p:nvPr/>
          </p:nvSpPr>
          <p:spPr>
            <a:xfrm>
              <a:off x="6791629" y="28624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28" name="object 828">
              <a:extLst>
                <a:ext uri="{FF2B5EF4-FFF2-40B4-BE49-F238E27FC236}">
                  <a16:creationId xmlns:a16="http://schemas.microsoft.com/office/drawing/2014/main" id="{8152411E-963D-94CB-EAEB-E46F11291CBF}"/>
                </a:ext>
              </a:extLst>
            </p:cNvPr>
            <p:cNvSpPr/>
            <p:nvPr/>
          </p:nvSpPr>
          <p:spPr>
            <a:xfrm>
              <a:off x="6796684" y="28645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29" name="object 829">
              <a:extLst>
                <a:ext uri="{FF2B5EF4-FFF2-40B4-BE49-F238E27FC236}">
                  <a16:creationId xmlns:a16="http://schemas.microsoft.com/office/drawing/2014/main" id="{FEBC82B5-418F-A4F3-C23D-F92D85415F57}"/>
                </a:ext>
              </a:extLst>
            </p:cNvPr>
            <p:cNvSpPr/>
            <p:nvPr/>
          </p:nvSpPr>
          <p:spPr>
            <a:xfrm>
              <a:off x="6801751" y="286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30" name="object 830">
              <a:extLst>
                <a:ext uri="{FF2B5EF4-FFF2-40B4-BE49-F238E27FC236}">
                  <a16:creationId xmlns:a16="http://schemas.microsoft.com/office/drawing/2014/main" id="{95A69383-B1A9-42A2-5DA8-F43505B8191D}"/>
                </a:ext>
              </a:extLst>
            </p:cNvPr>
            <p:cNvSpPr/>
            <p:nvPr/>
          </p:nvSpPr>
          <p:spPr>
            <a:xfrm>
              <a:off x="6806806" y="28681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31" name="object 831">
              <a:extLst>
                <a:ext uri="{FF2B5EF4-FFF2-40B4-BE49-F238E27FC236}">
                  <a16:creationId xmlns:a16="http://schemas.microsoft.com/office/drawing/2014/main" id="{7ADD0C46-CF58-E497-FD0B-E50C3D85A48D}"/>
                </a:ext>
              </a:extLst>
            </p:cNvPr>
            <p:cNvSpPr/>
            <p:nvPr/>
          </p:nvSpPr>
          <p:spPr>
            <a:xfrm>
              <a:off x="6811873" y="28697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32" name="object 832">
              <a:extLst>
                <a:ext uri="{FF2B5EF4-FFF2-40B4-BE49-F238E27FC236}">
                  <a16:creationId xmlns:a16="http://schemas.microsoft.com/office/drawing/2014/main" id="{8C05B13E-8A0A-553E-F0F9-C8D1D85ABECD}"/>
                </a:ext>
              </a:extLst>
            </p:cNvPr>
            <p:cNvSpPr/>
            <p:nvPr/>
          </p:nvSpPr>
          <p:spPr>
            <a:xfrm>
              <a:off x="6816928" y="287101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33" name="object 833">
              <a:extLst>
                <a:ext uri="{FF2B5EF4-FFF2-40B4-BE49-F238E27FC236}">
                  <a16:creationId xmlns:a16="http://schemas.microsoft.com/office/drawing/2014/main" id="{2E588856-31E2-605F-795E-BD88556FD90D}"/>
                </a:ext>
              </a:extLst>
            </p:cNvPr>
            <p:cNvSpPr/>
            <p:nvPr/>
          </p:nvSpPr>
          <p:spPr>
            <a:xfrm>
              <a:off x="6821995" y="28721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34" name="object 834">
              <a:extLst>
                <a:ext uri="{FF2B5EF4-FFF2-40B4-BE49-F238E27FC236}">
                  <a16:creationId xmlns:a16="http://schemas.microsoft.com/office/drawing/2014/main" id="{45122579-0140-9835-5013-86FBAAD6E02F}"/>
                </a:ext>
              </a:extLst>
            </p:cNvPr>
            <p:cNvSpPr/>
            <p:nvPr/>
          </p:nvSpPr>
          <p:spPr>
            <a:xfrm>
              <a:off x="6827050" y="287304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35" name="object 835">
              <a:extLst>
                <a:ext uri="{FF2B5EF4-FFF2-40B4-BE49-F238E27FC236}">
                  <a16:creationId xmlns:a16="http://schemas.microsoft.com/office/drawing/2014/main" id="{809CD6B2-7F37-414B-09B3-A8AC03A0F004}"/>
                </a:ext>
              </a:extLst>
            </p:cNvPr>
            <p:cNvSpPr/>
            <p:nvPr/>
          </p:nvSpPr>
          <p:spPr>
            <a:xfrm>
              <a:off x="6832117" y="28737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36" name="object 836">
              <a:extLst>
                <a:ext uri="{FF2B5EF4-FFF2-40B4-BE49-F238E27FC236}">
                  <a16:creationId xmlns:a16="http://schemas.microsoft.com/office/drawing/2014/main" id="{0A8427CE-AD0D-CBAE-D284-A0DFAB8EA193}"/>
                </a:ext>
              </a:extLst>
            </p:cNvPr>
            <p:cNvSpPr/>
            <p:nvPr/>
          </p:nvSpPr>
          <p:spPr>
            <a:xfrm>
              <a:off x="6837171" y="28742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37" name="object 837">
              <a:extLst>
                <a:ext uri="{FF2B5EF4-FFF2-40B4-BE49-F238E27FC236}">
                  <a16:creationId xmlns:a16="http://schemas.microsoft.com/office/drawing/2014/main" id="{2B1969CD-3C07-7D55-F336-6DAE82838946}"/>
                </a:ext>
              </a:extLst>
            </p:cNvPr>
            <p:cNvSpPr/>
            <p:nvPr/>
          </p:nvSpPr>
          <p:spPr>
            <a:xfrm>
              <a:off x="6842239" y="28745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38" name="object 838">
              <a:extLst>
                <a:ext uri="{FF2B5EF4-FFF2-40B4-BE49-F238E27FC236}">
                  <a16:creationId xmlns:a16="http://schemas.microsoft.com/office/drawing/2014/main" id="{EF92855C-A343-1B8A-F815-09F0037EA689}"/>
                </a:ext>
              </a:extLst>
            </p:cNvPr>
            <p:cNvSpPr/>
            <p:nvPr/>
          </p:nvSpPr>
          <p:spPr>
            <a:xfrm>
              <a:off x="6847293" y="287465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39" name="object 839">
              <a:extLst>
                <a:ext uri="{FF2B5EF4-FFF2-40B4-BE49-F238E27FC236}">
                  <a16:creationId xmlns:a16="http://schemas.microsoft.com/office/drawing/2014/main" id="{7921B122-88C1-C25B-CBE9-71550C181BCA}"/>
                </a:ext>
              </a:extLst>
            </p:cNvPr>
            <p:cNvSpPr/>
            <p:nvPr/>
          </p:nvSpPr>
          <p:spPr>
            <a:xfrm>
              <a:off x="6852361" y="28745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40" name="object 840">
              <a:extLst>
                <a:ext uri="{FF2B5EF4-FFF2-40B4-BE49-F238E27FC236}">
                  <a16:creationId xmlns:a16="http://schemas.microsoft.com/office/drawing/2014/main" id="{90E144B0-54CB-851B-90A5-6A07F4CF0946}"/>
                </a:ext>
              </a:extLst>
            </p:cNvPr>
            <p:cNvSpPr/>
            <p:nvPr/>
          </p:nvSpPr>
          <p:spPr>
            <a:xfrm>
              <a:off x="6857415" y="28742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41" name="object 841">
              <a:extLst>
                <a:ext uri="{FF2B5EF4-FFF2-40B4-BE49-F238E27FC236}">
                  <a16:creationId xmlns:a16="http://schemas.microsoft.com/office/drawing/2014/main" id="{FA03AD68-6CBB-623C-ECB7-B14EBF90B444}"/>
                </a:ext>
              </a:extLst>
            </p:cNvPr>
            <p:cNvSpPr/>
            <p:nvPr/>
          </p:nvSpPr>
          <p:spPr>
            <a:xfrm>
              <a:off x="6862483" y="28737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42" name="object 842">
              <a:extLst>
                <a:ext uri="{FF2B5EF4-FFF2-40B4-BE49-F238E27FC236}">
                  <a16:creationId xmlns:a16="http://schemas.microsoft.com/office/drawing/2014/main" id="{BEC44878-6C05-7A74-895E-6BBE15B374FC}"/>
                </a:ext>
              </a:extLst>
            </p:cNvPr>
            <p:cNvSpPr/>
            <p:nvPr/>
          </p:nvSpPr>
          <p:spPr>
            <a:xfrm>
              <a:off x="6867537" y="287304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43" name="object 843">
              <a:extLst>
                <a:ext uri="{FF2B5EF4-FFF2-40B4-BE49-F238E27FC236}">
                  <a16:creationId xmlns:a16="http://schemas.microsoft.com/office/drawing/2014/main" id="{5CB9379D-B1F6-0138-3619-DD00D8845E6E}"/>
                </a:ext>
              </a:extLst>
            </p:cNvPr>
            <p:cNvSpPr/>
            <p:nvPr/>
          </p:nvSpPr>
          <p:spPr>
            <a:xfrm>
              <a:off x="6872604" y="28721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44" name="object 844">
              <a:extLst>
                <a:ext uri="{FF2B5EF4-FFF2-40B4-BE49-F238E27FC236}">
                  <a16:creationId xmlns:a16="http://schemas.microsoft.com/office/drawing/2014/main" id="{E45DB6D7-9CC1-736C-C4D1-2D70F348EA9B}"/>
                </a:ext>
              </a:extLst>
            </p:cNvPr>
            <p:cNvSpPr/>
            <p:nvPr/>
          </p:nvSpPr>
          <p:spPr>
            <a:xfrm>
              <a:off x="6877659" y="287101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45" name="object 845">
              <a:extLst>
                <a:ext uri="{FF2B5EF4-FFF2-40B4-BE49-F238E27FC236}">
                  <a16:creationId xmlns:a16="http://schemas.microsoft.com/office/drawing/2014/main" id="{607E81B1-6676-631F-090A-B5C9A9151914}"/>
                </a:ext>
              </a:extLst>
            </p:cNvPr>
            <p:cNvSpPr/>
            <p:nvPr/>
          </p:nvSpPr>
          <p:spPr>
            <a:xfrm>
              <a:off x="6882726" y="28697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46" name="object 846">
              <a:extLst>
                <a:ext uri="{FF2B5EF4-FFF2-40B4-BE49-F238E27FC236}">
                  <a16:creationId xmlns:a16="http://schemas.microsoft.com/office/drawing/2014/main" id="{A933C008-DD71-4CAF-8BDD-6774D8554CBC}"/>
                </a:ext>
              </a:extLst>
            </p:cNvPr>
            <p:cNvSpPr/>
            <p:nvPr/>
          </p:nvSpPr>
          <p:spPr>
            <a:xfrm>
              <a:off x="6887781" y="28681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47" name="object 847">
              <a:extLst>
                <a:ext uri="{FF2B5EF4-FFF2-40B4-BE49-F238E27FC236}">
                  <a16:creationId xmlns:a16="http://schemas.microsoft.com/office/drawing/2014/main" id="{C7126D71-6D92-FD2E-DDAE-5DA0A97D688C}"/>
                </a:ext>
              </a:extLst>
            </p:cNvPr>
            <p:cNvSpPr/>
            <p:nvPr/>
          </p:nvSpPr>
          <p:spPr>
            <a:xfrm>
              <a:off x="6892848" y="286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48" name="object 848">
              <a:extLst>
                <a:ext uri="{FF2B5EF4-FFF2-40B4-BE49-F238E27FC236}">
                  <a16:creationId xmlns:a16="http://schemas.microsoft.com/office/drawing/2014/main" id="{0716B49F-3FE8-AE43-FF3F-A1026198761D}"/>
                </a:ext>
              </a:extLst>
            </p:cNvPr>
            <p:cNvSpPr/>
            <p:nvPr/>
          </p:nvSpPr>
          <p:spPr>
            <a:xfrm>
              <a:off x="6897903" y="28645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49" name="object 849">
              <a:extLst>
                <a:ext uri="{FF2B5EF4-FFF2-40B4-BE49-F238E27FC236}">
                  <a16:creationId xmlns:a16="http://schemas.microsoft.com/office/drawing/2014/main" id="{9FADD193-FDFF-37FB-EE63-072E3B222449}"/>
                </a:ext>
              </a:extLst>
            </p:cNvPr>
            <p:cNvSpPr/>
            <p:nvPr/>
          </p:nvSpPr>
          <p:spPr>
            <a:xfrm>
              <a:off x="6902970" y="28624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50" name="object 850">
              <a:extLst>
                <a:ext uri="{FF2B5EF4-FFF2-40B4-BE49-F238E27FC236}">
                  <a16:creationId xmlns:a16="http://schemas.microsoft.com/office/drawing/2014/main" id="{749ADA8D-11A7-4925-8285-017E7897193E}"/>
                </a:ext>
              </a:extLst>
            </p:cNvPr>
            <p:cNvSpPr/>
            <p:nvPr/>
          </p:nvSpPr>
          <p:spPr>
            <a:xfrm>
              <a:off x="6908025" y="28600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51" name="object 851">
              <a:extLst>
                <a:ext uri="{FF2B5EF4-FFF2-40B4-BE49-F238E27FC236}">
                  <a16:creationId xmlns:a16="http://schemas.microsoft.com/office/drawing/2014/main" id="{BB83C1F8-606F-B5A6-4C31-A5332CAF54CF}"/>
                </a:ext>
              </a:extLst>
            </p:cNvPr>
            <p:cNvSpPr/>
            <p:nvPr/>
          </p:nvSpPr>
          <p:spPr>
            <a:xfrm>
              <a:off x="6913092" y="285755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52" name="object 852">
              <a:extLst>
                <a:ext uri="{FF2B5EF4-FFF2-40B4-BE49-F238E27FC236}">
                  <a16:creationId xmlns:a16="http://schemas.microsoft.com/office/drawing/2014/main" id="{7FDDA7AE-0213-EC43-8442-A1F321023BEA}"/>
                </a:ext>
              </a:extLst>
            </p:cNvPr>
            <p:cNvSpPr/>
            <p:nvPr/>
          </p:nvSpPr>
          <p:spPr>
            <a:xfrm>
              <a:off x="6918147" y="28548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53" name="object 853">
              <a:extLst>
                <a:ext uri="{FF2B5EF4-FFF2-40B4-BE49-F238E27FC236}">
                  <a16:creationId xmlns:a16="http://schemas.microsoft.com/office/drawing/2014/main" id="{AEFAA7E0-58FC-02DB-DFC6-0A444577B926}"/>
                </a:ext>
              </a:extLst>
            </p:cNvPr>
            <p:cNvSpPr/>
            <p:nvPr/>
          </p:nvSpPr>
          <p:spPr>
            <a:xfrm>
              <a:off x="6923214" y="285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54" name="object 854">
              <a:extLst>
                <a:ext uri="{FF2B5EF4-FFF2-40B4-BE49-F238E27FC236}">
                  <a16:creationId xmlns:a16="http://schemas.microsoft.com/office/drawing/2014/main" id="{D00E6631-094F-FC3F-0F23-F667A894E434}"/>
                </a:ext>
              </a:extLst>
            </p:cNvPr>
            <p:cNvSpPr/>
            <p:nvPr/>
          </p:nvSpPr>
          <p:spPr>
            <a:xfrm>
              <a:off x="6928269" y="284874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55" name="object 855">
              <a:extLst>
                <a:ext uri="{FF2B5EF4-FFF2-40B4-BE49-F238E27FC236}">
                  <a16:creationId xmlns:a16="http://schemas.microsoft.com/office/drawing/2014/main" id="{21F33C15-8643-F022-D7B4-07D5504AB8E9}"/>
                </a:ext>
              </a:extLst>
            </p:cNvPr>
            <p:cNvSpPr/>
            <p:nvPr/>
          </p:nvSpPr>
          <p:spPr>
            <a:xfrm>
              <a:off x="6933336" y="28454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56" name="object 856">
              <a:extLst>
                <a:ext uri="{FF2B5EF4-FFF2-40B4-BE49-F238E27FC236}">
                  <a16:creationId xmlns:a16="http://schemas.microsoft.com/office/drawing/2014/main" id="{7C64661C-59EA-7050-22E9-7B75DC8FB1B9}"/>
                </a:ext>
              </a:extLst>
            </p:cNvPr>
            <p:cNvSpPr/>
            <p:nvPr/>
          </p:nvSpPr>
          <p:spPr>
            <a:xfrm>
              <a:off x="6938390" y="28418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57" name="object 857">
              <a:extLst>
                <a:ext uri="{FF2B5EF4-FFF2-40B4-BE49-F238E27FC236}">
                  <a16:creationId xmlns:a16="http://schemas.microsoft.com/office/drawing/2014/main" id="{7F472963-CAC3-428B-697A-8E99275BCDA9}"/>
                </a:ext>
              </a:extLst>
            </p:cNvPr>
            <p:cNvSpPr/>
            <p:nvPr/>
          </p:nvSpPr>
          <p:spPr>
            <a:xfrm>
              <a:off x="6943458" y="28381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58" name="object 858">
              <a:extLst>
                <a:ext uri="{FF2B5EF4-FFF2-40B4-BE49-F238E27FC236}">
                  <a16:creationId xmlns:a16="http://schemas.microsoft.com/office/drawing/2014/main" id="{8BD166B1-8255-4511-FC08-BDCF9FEEBE61}"/>
                </a:ext>
              </a:extLst>
            </p:cNvPr>
            <p:cNvSpPr/>
            <p:nvPr/>
          </p:nvSpPr>
          <p:spPr>
            <a:xfrm>
              <a:off x="6948512" y="28341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59" name="object 859">
              <a:extLst>
                <a:ext uri="{FF2B5EF4-FFF2-40B4-BE49-F238E27FC236}">
                  <a16:creationId xmlns:a16="http://schemas.microsoft.com/office/drawing/2014/main" id="{533715F4-2A6D-232A-D566-EB6864A37064}"/>
                </a:ext>
              </a:extLst>
            </p:cNvPr>
            <p:cNvSpPr/>
            <p:nvPr/>
          </p:nvSpPr>
          <p:spPr>
            <a:xfrm>
              <a:off x="6953580" y="28302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60" name="object 860">
              <a:extLst>
                <a:ext uri="{FF2B5EF4-FFF2-40B4-BE49-F238E27FC236}">
                  <a16:creationId xmlns:a16="http://schemas.microsoft.com/office/drawing/2014/main" id="{C052CAB9-5E8A-2D5A-4332-22B2364C824C}"/>
                </a:ext>
              </a:extLst>
            </p:cNvPr>
            <p:cNvSpPr/>
            <p:nvPr/>
          </p:nvSpPr>
          <p:spPr>
            <a:xfrm>
              <a:off x="6958634" y="28264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61" name="object 861">
              <a:extLst>
                <a:ext uri="{FF2B5EF4-FFF2-40B4-BE49-F238E27FC236}">
                  <a16:creationId xmlns:a16="http://schemas.microsoft.com/office/drawing/2014/main" id="{884DCF12-0254-CD2E-A9A5-67910281599C}"/>
                </a:ext>
              </a:extLst>
            </p:cNvPr>
            <p:cNvSpPr/>
            <p:nvPr/>
          </p:nvSpPr>
          <p:spPr>
            <a:xfrm>
              <a:off x="6963702" y="28229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62" name="object 862">
              <a:extLst>
                <a:ext uri="{FF2B5EF4-FFF2-40B4-BE49-F238E27FC236}">
                  <a16:creationId xmlns:a16="http://schemas.microsoft.com/office/drawing/2014/main" id="{1F907A87-761D-2DFC-2F9F-F020A62D87DC}"/>
                </a:ext>
              </a:extLst>
            </p:cNvPr>
            <p:cNvSpPr/>
            <p:nvPr/>
          </p:nvSpPr>
          <p:spPr>
            <a:xfrm>
              <a:off x="6968756" y="28196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63" name="object 863">
              <a:extLst>
                <a:ext uri="{FF2B5EF4-FFF2-40B4-BE49-F238E27FC236}">
                  <a16:creationId xmlns:a16="http://schemas.microsoft.com/office/drawing/2014/main" id="{82AD1443-AD15-FA8D-84C5-F6416E47A48A}"/>
                </a:ext>
              </a:extLst>
            </p:cNvPr>
            <p:cNvSpPr/>
            <p:nvPr/>
          </p:nvSpPr>
          <p:spPr>
            <a:xfrm>
              <a:off x="6973823" y="28164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64" name="object 864">
              <a:extLst>
                <a:ext uri="{FF2B5EF4-FFF2-40B4-BE49-F238E27FC236}">
                  <a16:creationId xmlns:a16="http://schemas.microsoft.com/office/drawing/2014/main" id="{FA19D6C9-E3D3-A124-DEAD-4F806FB596BD}"/>
                </a:ext>
              </a:extLst>
            </p:cNvPr>
            <p:cNvSpPr/>
            <p:nvPr/>
          </p:nvSpPr>
          <p:spPr>
            <a:xfrm>
              <a:off x="6978878" y="28135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65" name="object 865">
              <a:extLst>
                <a:ext uri="{FF2B5EF4-FFF2-40B4-BE49-F238E27FC236}">
                  <a16:creationId xmlns:a16="http://schemas.microsoft.com/office/drawing/2014/main" id="{870C4FF7-B92D-EAEC-580A-B315414D40BC}"/>
                </a:ext>
              </a:extLst>
            </p:cNvPr>
            <p:cNvSpPr/>
            <p:nvPr/>
          </p:nvSpPr>
          <p:spPr>
            <a:xfrm>
              <a:off x="6983945" y="281078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66" name="object 866">
              <a:extLst>
                <a:ext uri="{FF2B5EF4-FFF2-40B4-BE49-F238E27FC236}">
                  <a16:creationId xmlns:a16="http://schemas.microsoft.com/office/drawing/2014/main" id="{4DD692C9-F53E-0BEC-9538-6615D099A7ED}"/>
                </a:ext>
              </a:extLst>
            </p:cNvPr>
            <p:cNvSpPr/>
            <p:nvPr/>
          </p:nvSpPr>
          <p:spPr>
            <a:xfrm>
              <a:off x="6989000" y="28082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67" name="object 867">
              <a:extLst>
                <a:ext uri="{FF2B5EF4-FFF2-40B4-BE49-F238E27FC236}">
                  <a16:creationId xmlns:a16="http://schemas.microsoft.com/office/drawing/2014/main" id="{A9E55367-E436-FB07-832D-480EE153C80E}"/>
                </a:ext>
              </a:extLst>
            </p:cNvPr>
            <p:cNvSpPr/>
            <p:nvPr/>
          </p:nvSpPr>
          <p:spPr>
            <a:xfrm>
              <a:off x="6994067" y="280593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68" name="object 868">
              <a:extLst>
                <a:ext uri="{FF2B5EF4-FFF2-40B4-BE49-F238E27FC236}">
                  <a16:creationId xmlns:a16="http://schemas.microsoft.com/office/drawing/2014/main" id="{F75A9DAE-79B2-4967-AFA2-6A76C4E29B40}"/>
                </a:ext>
              </a:extLst>
            </p:cNvPr>
            <p:cNvSpPr/>
            <p:nvPr/>
          </p:nvSpPr>
          <p:spPr>
            <a:xfrm>
              <a:off x="6999122" y="28038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69" name="object 869">
              <a:extLst>
                <a:ext uri="{FF2B5EF4-FFF2-40B4-BE49-F238E27FC236}">
                  <a16:creationId xmlns:a16="http://schemas.microsoft.com/office/drawing/2014/main" id="{DF68FC08-B6D7-C2FE-E9D9-D31DAEE726B9}"/>
                </a:ext>
              </a:extLst>
            </p:cNvPr>
            <p:cNvSpPr/>
            <p:nvPr/>
          </p:nvSpPr>
          <p:spPr>
            <a:xfrm>
              <a:off x="7004189" y="280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70" name="object 870">
              <a:extLst>
                <a:ext uri="{FF2B5EF4-FFF2-40B4-BE49-F238E27FC236}">
                  <a16:creationId xmlns:a16="http://schemas.microsoft.com/office/drawing/2014/main" id="{5ECFA8F9-C62E-180C-B04B-DD592261449C}"/>
                </a:ext>
              </a:extLst>
            </p:cNvPr>
            <p:cNvSpPr/>
            <p:nvPr/>
          </p:nvSpPr>
          <p:spPr>
            <a:xfrm>
              <a:off x="7009244" y="28001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71" name="object 871">
              <a:extLst>
                <a:ext uri="{FF2B5EF4-FFF2-40B4-BE49-F238E27FC236}">
                  <a16:creationId xmlns:a16="http://schemas.microsoft.com/office/drawing/2014/main" id="{CDF1168D-EDC8-09A5-D3BA-00EF3D392DDC}"/>
                </a:ext>
              </a:extLst>
            </p:cNvPr>
            <p:cNvSpPr/>
            <p:nvPr/>
          </p:nvSpPr>
          <p:spPr>
            <a:xfrm>
              <a:off x="7014311" y="27986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72" name="object 872">
              <a:extLst>
                <a:ext uri="{FF2B5EF4-FFF2-40B4-BE49-F238E27FC236}">
                  <a16:creationId xmlns:a16="http://schemas.microsoft.com/office/drawing/2014/main" id="{0538AC16-E024-1EF5-367D-86AFDB6FEDAA}"/>
                </a:ext>
              </a:extLst>
            </p:cNvPr>
            <p:cNvSpPr/>
            <p:nvPr/>
          </p:nvSpPr>
          <p:spPr>
            <a:xfrm>
              <a:off x="7019366" y="27973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73" name="object 873">
              <a:extLst>
                <a:ext uri="{FF2B5EF4-FFF2-40B4-BE49-F238E27FC236}">
                  <a16:creationId xmlns:a16="http://schemas.microsoft.com/office/drawing/2014/main" id="{9E5D8DA7-C95F-3A9A-ECE7-C7FF83E2D069}"/>
                </a:ext>
              </a:extLst>
            </p:cNvPr>
            <p:cNvSpPr/>
            <p:nvPr/>
          </p:nvSpPr>
          <p:spPr>
            <a:xfrm>
              <a:off x="7024433" y="27962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74" name="object 874">
              <a:extLst>
                <a:ext uri="{FF2B5EF4-FFF2-40B4-BE49-F238E27FC236}">
                  <a16:creationId xmlns:a16="http://schemas.microsoft.com/office/drawing/2014/main" id="{2528E970-CA93-534D-89CF-E36052A62DBA}"/>
                </a:ext>
              </a:extLst>
            </p:cNvPr>
            <p:cNvSpPr/>
            <p:nvPr/>
          </p:nvSpPr>
          <p:spPr>
            <a:xfrm>
              <a:off x="7029488" y="279530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75" name="object 875">
              <a:extLst>
                <a:ext uri="{FF2B5EF4-FFF2-40B4-BE49-F238E27FC236}">
                  <a16:creationId xmlns:a16="http://schemas.microsoft.com/office/drawing/2014/main" id="{0B2A36F9-E109-9A15-3806-A5B860FBBB5F}"/>
                </a:ext>
              </a:extLst>
            </p:cNvPr>
            <p:cNvSpPr/>
            <p:nvPr/>
          </p:nvSpPr>
          <p:spPr>
            <a:xfrm>
              <a:off x="7034555" y="279459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76" name="object 876">
              <a:extLst>
                <a:ext uri="{FF2B5EF4-FFF2-40B4-BE49-F238E27FC236}">
                  <a16:creationId xmlns:a16="http://schemas.microsoft.com/office/drawing/2014/main" id="{58441826-2446-3D79-CCEC-32D7619BCB80}"/>
                </a:ext>
              </a:extLst>
            </p:cNvPr>
            <p:cNvSpPr/>
            <p:nvPr/>
          </p:nvSpPr>
          <p:spPr>
            <a:xfrm>
              <a:off x="7039609" y="27940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77" name="object 877">
              <a:extLst>
                <a:ext uri="{FF2B5EF4-FFF2-40B4-BE49-F238E27FC236}">
                  <a16:creationId xmlns:a16="http://schemas.microsoft.com/office/drawing/2014/main" id="{6FF574E8-421B-CBD7-15F3-1191B55E9292}"/>
                </a:ext>
              </a:extLst>
            </p:cNvPr>
            <p:cNvSpPr/>
            <p:nvPr/>
          </p:nvSpPr>
          <p:spPr>
            <a:xfrm>
              <a:off x="7044677" y="27937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78" name="object 878">
              <a:extLst>
                <a:ext uri="{FF2B5EF4-FFF2-40B4-BE49-F238E27FC236}">
                  <a16:creationId xmlns:a16="http://schemas.microsoft.com/office/drawing/2014/main" id="{759AB4FD-9BD6-C3DB-8ECC-35C046880264}"/>
                </a:ext>
              </a:extLst>
            </p:cNvPr>
            <p:cNvSpPr/>
            <p:nvPr/>
          </p:nvSpPr>
          <p:spPr>
            <a:xfrm>
              <a:off x="7049731" y="279368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79" name="object 879">
              <a:extLst>
                <a:ext uri="{FF2B5EF4-FFF2-40B4-BE49-F238E27FC236}">
                  <a16:creationId xmlns:a16="http://schemas.microsoft.com/office/drawing/2014/main" id="{1A3366D8-D70B-5EAE-4437-40E881322FC4}"/>
                </a:ext>
              </a:extLst>
            </p:cNvPr>
            <p:cNvSpPr/>
            <p:nvPr/>
          </p:nvSpPr>
          <p:spPr>
            <a:xfrm>
              <a:off x="7054799" y="27937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80" name="object 880">
              <a:extLst>
                <a:ext uri="{FF2B5EF4-FFF2-40B4-BE49-F238E27FC236}">
                  <a16:creationId xmlns:a16="http://schemas.microsoft.com/office/drawing/2014/main" id="{5240B741-CAB9-B49E-4EFE-68CB1A398654}"/>
                </a:ext>
              </a:extLst>
            </p:cNvPr>
            <p:cNvSpPr/>
            <p:nvPr/>
          </p:nvSpPr>
          <p:spPr>
            <a:xfrm>
              <a:off x="7059853" y="27940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81" name="object 881">
              <a:extLst>
                <a:ext uri="{FF2B5EF4-FFF2-40B4-BE49-F238E27FC236}">
                  <a16:creationId xmlns:a16="http://schemas.microsoft.com/office/drawing/2014/main" id="{73E36C54-EB22-DF9A-370C-091D72EEE838}"/>
                </a:ext>
              </a:extLst>
            </p:cNvPr>
            <p:cNvSpPr/>
            <p:nvPr/>
          </p:nvSpPr>
          <p:spPr>
            <a:xfrm>
              <a:off x="7064920" y="279459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82" name="object 882">
              <a:extLst>
                <a:ext uri="{FF2B5EF4-FFF2-40B4-BE49-F238E27FC236}">
                  <a16:creationId xmlns:a16="http://schemas.microsoft.com/office/drawing/2014/main" id="{1F17A520-6093-BCCD-CC5E-F6422A1FF25B}"/>
                </a:ext>
              </a:extLst>
            </p:cNvPr>
            <p:cNvSpPr/>
            <p:nvPr/>
          </p:nvSpPr>
          <p:spPr>
            <a:xfrm>
              <a:off x="7069975" y="279530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83" name="object 883">
              <a:extLst>
                <a:ext uri="{FF2B5EF4-FFF2-40B4-BE49-F238E27FC236}">
                  <a16:creationId xmlns:a16="http://schemas.microsoft.com/office/drawing/2014/main" id="{B3DBE4D2-6019-1E5A-87C8-7E5D12EFE1DB}"/>
                </a:ext>
              </a:extLst>
            </p:cNvPr>
            <p:cNvSpPr/>
            <p:nvPr/>
          </p:nvSpPr>
          <p:spPr>
            <a:xfrm>
              <a:off x="7075042" y="27962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84" name="object 884">
              <a:extLst>
                <a:ext uri="{FF2B5EF4-FFF2-40B4-BE49-F238E27FC236}">
                  <a16:creationId xmlns:a16="http://schemas.microsoft.com/office/drawing/2014/main" id="{07A8A704-0E41-ED24-1443-32E2B45E5971}"/>
                </a:ext>
              </a:extLst>
            </p:cNvPr>
            <p:cNvSpPr/>
            <p:nvPr/>
          </p:nvSpPr>
          <p:spPr>
            <a:xfrm>
              <a:off x="7080097" y="27973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85" name="object 885">
              <a:extLst>
                <a:ext uri="{FF2B5EF4-FFF2-40B4-BE49-F238E27FC236}">
                  <a16:creationId xmlns:a16="http://schemas.microsoft.com/office/drawing/2014/main" id="{68DAB29C-0F67-3605-D137-194B119153A7}"/>
                </a:ext>
              </a:extLst>
            </p:cNvPr>
            <p:cNvSpPr/>
            <p:nvPr/>
          </p:nvSpPr>
          <p:spPr>
            <a:xfrm>
              <a:off x="7085164" y="27986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86" name="object 886">
              <a:extLst>
                <a:ext uri="{FF2B5EF4-FFF2-40B4-BE49-F238E27FC236}">
                  <a16:creationId xmlns:a16="http://schemas.microsoft.com/office/drawing/2014/main" id="{82CB72C2-7CB4-A881-C6A6-DFA46568A21F}"/>
                </a:ext>
              </a:extLst>
            </p:cNvPr>
            <p:cNvSpPr/>
            <p:nvPr/>
          </p:nvSpPr>
          <p:spPr>
            <a:xfrm>
              <a:off x="7090219" y="28001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87" name="object 887">
              <a:extLst>
                <a:ext uri="{FF2B5EF4-FFF2-40B4-BE49-F238E27FC236}">
                  <a16:creationId xmlns:a16="http://schemas.microsoft.com/office/drawing/2014/main" id="{01F5353D-88EC-E43F-01BC-EB3E2DA314BD}"/>
                </a:ext>
              </a:extLst>
            </p:cNvPr>
            <p:cNvSpPr/>
            <p:nvPr/>
          </p:nvSpPr>
          <p:spPr>
            <a:xfrm>
              <a:off x="7095286" y="280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88" name="object 888">
              <a:extLst>
                <a:ext uri="{FF2B5EF4-FFF2-40B4-BE49-F238E27FC236}">
                  <a16:creationId xmlns:a16="http://schemas.microsoft.com/office/drawing/2014/main" id="{3D331BDD-9FD8-6D64-EB45-87C2F3680367}"/>
                </a:ext>
              </a:extLst>
            </p:cNvPr>
            <p:cNvSpPr/>
            <p:nvPr/>
          </p:nvSpPr>
          <p:spPr>
            <a:xfrm>
              <a:off x="7100341" y="28038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89" name="object 889">
              <a:extLst>
                <a:ext uri="{FF2B5EF4-FFF2-40B4-BE49-F238E27FC236}">
                  <a16:creationId xmlns:a16="http://schemas.microsoft.com/office/drawing/2014/main" id="{55161F88-8334-C075-3D67-3D99ECB79ED5}"/>
                </a:ext>
              </a:extLst>
            </p:cNvPr>
            <p:cNvSpPr/>
            <p:nvPr/>
          </p:nvSpPr>
          <p:spPr>
            <a:xfrm>
              <a:off x="7105408" y="28059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90" name="object 890">
              <a:extLst>
                <a:ext uri="{FF2B5EF4-FFF2-40B4-BE49-F238E27FC236}">
                  <a16:creationId xmlns:a16="http://schemas.microsoft.com/office/drawing/2014/main" id="{AB37305A-8659-99E6-F69C-2949D42461B3}"/>
                </a:ext>
              </a:extLst>
            </p:cNvPr>
            <p:cNvSpPr/>
            <p:nvPr/>
          </p:nvSpPr>
          <p:spPr>
            <a:xfrm>
              <a:off x="7110463" y="28082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91" name="object 891">
              <a:extLst>
                <a:ext uri="{FF2B5EF4-FFF2-40B4-BE49-F238E27FC236}">
                  <a16:creationId xmlns:a16="http://schemas.microsoft.com/office/drawing/2014/main" id="{13CEE889-9754-0349-AE37-4F749015F724}"/>
                </a:ext>
              </a:extLst>
            </p:cNvPr>
            <p:cNvSpPr/>
            <p:nvPr/>
          </p:nvSpPr>
          <p:spPr>
            <a:xfrm>
              <a:off x="7115530" y="281078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92" name="object 892">
              <a:extLst>
                <a:ext uri="{FF2B5EF4-FFF2-40B4-BE49-F238E27FC236}">
                  <a16:creationId xmlns:a16="http://schemas.microsoft.com/office/drawing/2014/main" id="{F4F6DDF3-5C51-F98F-0AC3-F7315D04BBA2}"/>
                </a:ext>
              </a:extLst>
            </p:cNvPr>
            <p:cNvSpPr/>
            <p:nvPr/>
          </p:nvSpPr>
          <p:spPr>
            <a:xfrm>
              <a:off x="7120585" y="28135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93" name="object 893">
              <a:extLst>
                <a:ext uri="{FF2B5EF4-FFF2-40B4-BE49-F238E27FC236}">
                  <a16:creationId xmlns:a16="http://schemas.microsoft.com/office/drawing/2014/main" id="{1C21D07B-872D-CDD3-FFF7-1387CA22D837}"/>
                </a:ext>
              </a:extLst>
            </p:cNvPr>
            <p:cNvSpPr/>
            <p:nvPr/>
          </p:nvSpPr>
          <p:spPr>
            <a:xfrm>
              <a:off x="7125652" y="281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94" name="object 894">
              <a:extLst>
                <a:ext uri="{FF2B5EF4-FFF2-40B4-BE49-F238E27FC236}">
                  <a16:creationId xmlns:a16="http://schemas.microsoft.com/office/drawing/2014/main" id="{4F24717D-0B85-B619-7B2D-D05EC422EE25}"/>
                </a:ext>
              </a:extLst>
            </p:cNvPr>
            <p:cNvSpPr/>
            <p:nvPr/>
          </p:nvSpPr>
          <p:spPr>
            <a:xfrm>
              <a:off x="7130706" y="28196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95" name="object 895">
              <a:extLst>
                <a:ext uri="{FF2B5EF4-FFF2-40B4-BE49-F238E27FC236}">
                  <a16:creationId xmlns:a16="http://schemas.microsoft.com/office/drawing/2014/main" id="{FFFBDDDA-65DB-7550-BFD6-5AFD4D048E14}"/>
                </a:ext>
              </a:extLst>
            </p:cNvPr>
            <p:cNvSpPr/>
            <p:nvPr/>
          </p:nvSpPr>
          <p:spPr>
            <a:xfrm>
              <a:off x="7135774" y="28229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96" name="object 896">
              <a:extLst>
                <a:ext uri="{FF2B5EF4-FFF2-40B4-BE49-F238E27FC236}">
                  <a16:creationId xmlns:a16="http://schemas.microsoft.com/office/drawing/2014/main" id="{E2EDEDED-C9EF-EEE8-33D9-B21A2A52BD43}"/>
                </a:ext>
              </a:extLst>
            </p:cNvPr>
            <p:cNvSpPr/>
            <p:nvPr/>
          </p:nvSpPr>
          <p:spPr>
            <a:xfrm>
              <a:off x="7140828" y="28264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97" name="object 897">
              <a:extLst>
                <a:ext uri="{FF2B5EF4-FFF2-40B4-BE49-F238E27FC236}">
                  <a16:creationId xmlns:a16="http://schemas.microsoft.com/office/drawing/2014/main" id="{6921B019-7F95-B4DC-A5A9-1B07900BF8F8}"/>
                </a:ext>
              </a:extLst>
            </p:cNvPr>
            <p:cNvSpPr/>
            <p:nvPr/>
          </p:nvSpPr>
          <p:spPr>
            <a:xfrm>
              <a:off x="7145896" y="283023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98" name="object 898">
              <a:extLst>
                <a:ext uri="{FF2B5EF4-FFF2-40B4-BE49-F238E27FC236}">
                  <a16:creationId xmlns:a16="http://schemas.microsoft.com/office/drawing/2014/main" id="{9153C708-872D-8CCB-D9E7-8AB5D37BB0B7}"/>
                </a:ext>
              </a:extLst>
            </p:cNvPr>
            <p:cNvSpPr/>
            <p:nvPr/>
          </p:nvSpPr>
          <p:spPr>
            <a:xfrm>
              <a:off x="7150950" y="28341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899" name="object 899">
              <a:extLst>
                <a:ext uri="{FF2B5EF4-FFF2-40B4-BE49-F238E27FC236}">
                  <a16:creationId xmlns:a16="http://schemas.microsoft.com/office/drawing/2014/main" id="{E52DF7AA-EB23-4A89-8B51-001933CE364B}"/>
                </a:ext>
              </a:extLst>
            </p:cNvPr>
            <p:cNvSpPr/>
            <p:nvPr/>
          </p:nvSpPr>
          <p:spPr>
            <a:xfrm>
              <a:off x="7156018" y="28381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00" name="object 900">
              <a:extLst>
                <a:ext uri="{FF2B5EF4-FFF2-40B4-BE49-F238E27FC236}">
                  <a16:creationId xmlns:a16="http://schemas.microsoft.com/office/drawing/2014/main" id="{D778B423-873A-616C-4923-3DE6521E3074}"/>
                </a:ext>
              </a:extLst>
            </p:cNvPr>
            <p:cNvSpPr/>
            <p:nvPr/>
          </p:nvSpPr>
          <p:spPr>
            <a:xfrm>
              <a:off x="7161085" y="28418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01" name="object 901">
              <a:extLst>
                <a:ext uri="{FF2B5EF4-FFF2-40B4-BE49-F238E27FC236}">
                  <a16:creationId xmlns:a16="http://schemas.microsoft.com/office/drawing/2014/main" id="{037B29BA-4012-E31B-5218-BB5982C1DD27}"/>
                </a:ext>
              </a:extLst>
            </p:cNvPr>
            <p:cNvSpPr/>
            <p:nvPr/>
          </p:nvSpPr>
          <p:spPr>
            <a:xfrm>
              <a:off x="7166140" y="28454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02" name="object 902">
              <a:extLst>
                <a:ext uri="{FF2B5EF4-FFF2-40B4-BE49-F238E27FC236}">
                  <a16:creationId xmlns:a16="http://schemas.microsoft.com/office/drawing/2014/main" id="{37E2224A-D302-04E6-E92F-E9C5CDF92819}"/>
                </a:ext>
              </a:extLst>
            </p:cNvPr>
            <p:cNvSpPr/>
            <p:nvPr/>
          </p:nvSpPr>
          <p:spPr>
            <a:xfrm>
              <a:off x="7171207" y="284874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03" name="object 903">
              <a:extLst>
                <a:ext uri="{FF2B5EF4-FFF2-40B4-BE49-F238E27FC236}">
                  <a16:creationId xmlns:a16="http://schemas.microsoft.com/office/drawing/2014/main" id="{F8F4BAF9-3EDA-6827-0AA8-581546753A4B}"/>
                </a:ext>
              </a:extLst>
            </p:cNvPr>
            <p:cNvSpPr/>
            <p:nvPr/>
          </p:nvSpPr>
          <p:spPr>
            <a:xfrm>
              <a:off x="7176261" y="285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04" name="object 904">
              <a:extLst>
                <a:ext uri="{FF2B5EF4-FFF2-40B4-BE49-F238E27FC236}">
                  <a16:creationId xmlns:a16="http://schemas.microsoft.com/office/drawing/2014/main" id="{825A84D7-D3BB-FE53-749F-40E0D11015F9}"/>
                </a:ext>
              </a:extLst>
            </p:cNvPr>
            <p:cNvSpPr/>
            <p:nvPr/>
          </p:nvSpPr>
          <p:spPr>
            <a:xfrm>
              <a:off x="7181329" y="28548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05" name="object 905">
              <a:extLst>
                <a:ext uri="{FF2B5EF4-FFF2-40B4-BE49-F238E27FC236}">
                  <a16:creationId xmlns:a16="http://schemas.microsoft.com/office/drawing/2014/main" id="{D1A7166E-2992-99EB-C2D4-36F719F8762B}"/>
                </a:ext>
              </a:extLst>
            </p:cNvPr>
            <p:cNvSpPr/>
            <p:nvPr/>
          </p:nvSpPr>
          <p:spPr>
            <a:xfrm>
              <a:off x="7186383" y="285755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06" name="object 906">
              <a:extLst>
                <a:ext uri="{FF2B5EF4-FFF2-40B4-BE49-F238E27FC236}">
                  <a16:creationId xmlns:a16="http://schemas.microsoft.com/office/drawing/2014/main" id="{E883CC6D-72A0-2E45-67CC-E23AFE4BBABA}"/>
                </a:ext>
              </a:extLst>
            </p:cNvPr>
            <p:cNvSpPr/>
            <p:nvPr/>
          </p:nvSpPr>
          <p:spPr>
            <a:xfrm>
              <a:off x="7191451" y="286009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07" name="object 907">
              <a:extLst>
                <a:ext uri="{FF2B5EF4-FFF2-40B4-BE49-F238E27FC236}">
                  <a16:creationId xmlns:a16="http://schemas.microsoft.com/office/drawing/2014/main" id="{A72E9CB4-3B36-6E10-9793-4193417ECA60}"/>
                </a:ext>
              </a:extLst>
            </p:cNvPr>
            <p:cNvSpPr/>
            <p:nvPr/>
          </p:nvSpPr>
          <p:spPr>
            <a:xfrm>
              <a:off x="7196505" y="28624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08" name="object 908">
              <a:extLst>
                <a:ext uri="{FF2B5EF4-FFF2-40B4-BE49-F238E27FC236}">
                  <a16:creationId xmlns:a16="http://schemas.microsoft.com/office/drawing/2014/main" id="{D420EAB7-C85A-3010-90D0-61A88190A3AA}"/>
                </a:ext>
              </a:extLst>
            </p:cNvPr>
            <p:cNvSpPr/>
            <p:nvPr/>
          </p:nvSpPr>
          <p:spPr>
            <a:xfrm>
              <a:off x="7201573" y="28645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09" name="object 909">
              <a:extLst>
                <a:ext uri="{FF2B5EF4-FFF2-40B4-BE49-F238E27FC236}">
                  <a16:creationId xmlns:a16="http://schemas.microsoft.com/office/drawing/2014/main" id="{BFC04925-9AA3-66E0-BA95-62D82776C149}"/>
                </a:ext>
              </a:extLst>
            </p:cNvPr>
            <p:cNvSpPr/>
            <p:nvPr/>
          </p:nvSpPr>
          <p:spPr>
            <a:xfrm>
              <a:off x="7206627" y="286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10" name="object 910">
              <a:extLst>
                <a:ext uri="{FF2B5EF4-FFF2-40B4-BE49-F238E27FC236}">
                  <a16:creationId xmlns:a16="http://schemas.microsoft.com/office/drawing/2014/main" id="{3BC66710-4DAF-C1BC-203A-ADB71404DB82}"/>
                </a:ext>
              </a:extLst>
            </p:cNvPr>
            <p:cNvSpPr/>
            <p:nvPr/>
          </p:nvSpPr>
          <p:spPr>
            <a:xfrm>
              <a:off x="7211694" y="28681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11" name="object 911">
              <a:extLst>
                <a:ext uri="{FF2B5EF4-FFF2-40B4-BE49-F238E27FC236}">
                  <a16:creationId xmlns:a16="http://schemas.microsoft.com/office/drawing/2014/main" id="{08148787-711E-068E-EA76-410E21964876}"/>
                </a:ext>
              </a:extLst>
            </p:cNvPr>
            <p:cNvSpPr/>
            <p:nvPr/>
          </p:nvSpPr>
          <p:spPr>
            <a:xfrm>
              <a:off x="7216749" y="28697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12" name="object 912">
              <a:extLst>
                <a:ext uri="{FF2B5EF4-FFF2-40B4-BE49-F238E27FC236}">
                  <a16:creationId xmlns:a16="http://schemas.microsoft.com/office/drawing/2014/main" id="{89A3013C-665B-D7EB-8927-8ABB1ADC47AF}"/>
                </a:ext>
              </a:extLst>
            </p:cNvPr>
            <p:cNvSpPr/>
            <p:nvPr/>
          </p:nvSpPr>
          <p:spPr>
            <a:xfrm>
              <a:off x="7221816" y="287101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13" name="object 913">
              <a:extLst>
                <a:ext uri="{FF2B5EF4-FFF2-40B4-BE49-F238E27FC236}">
                  <a16:creationId xmlns:a16="http://schemas.microsoft.com/office/drawing/2014/main" id="{AA9F9A18-622C-3280-6F87-703163F87444}"/>
                </a:ext>
              </a:extLst>
            </p:cNvPr>
            <p:cNvSpPr/>
            <p:nvPr/>
          </p:nvSpPr>
          <p:spPr>
            <a:xfrm>
              <a:off x="7226871" y="28721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14" name="object 914">
              <a:extLst>
                <a:ext uri="{FF2B5EF4-FFF2-40B4-BE49-F238E27FC236}">
                  <a16:creationId xmlns:a16="http://schemas.microsoft.com/office/drawing/2014/main" id="{064CA1E8-DF2B-4A87-6AAD-1DFA541A43CD}"/>
                </a:ext>
              </a:extLst>
            </p:cNvPr>
            <p:cNvSpPr/>
            <p:nvPr/>
          </p:nvSpPr>
          <p:spPr>
            <a:xfrm>
              <a:off x="7231938" y="287304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15" name="object 915">
              <a:extLst>
                <a:ext uri="{FF2B5EF4-FFF2-40B4-BE49-F238E27FC236}">
                  <a16:creationId xmlns:a16="http://schemas.microsoft.com/office/drawing/2014/main" id="{06C171A0-0162-EC30-0D60-3D695F65BD10}"/>
                </a:ext>
              </a:extLst>
            </p:cNvPr>
            <p:cNvSpPr/>
            <p:nvPr/>
          </p:nvSpPr>
          <p:spPr>
            <a:xfrm>
              <a:off x="7236993" y="28737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16" name="object 916">
              <a:extLst>
                <a:ext uri="{FF2B5EF4-FFF2-40B4-BE49-F238E27FC236}">
                  <a16:creationId xmlns:a16="http://schemas.microsoft.com/office/drawing/2014/main" id="{5255EBE2-B067-4947-99C2-77AE6C74B51C}"/>
                </a:ext>
              </a:extLst>
            </p:cNvPr>
            <p:cNvSpPr/>
            <p:nvPr/>
          </p:nvSpPr>
          <p:spPr>
            <a:xfrm>
              <a:off x="7242060" y="28742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17" name="object 917">
              <a:extLst>
                <a:ext uri="{FF2B5EF4-FFF2-40B4-BE49-F238E27FC236}">
                  <a16:creationId xmlns:a16="http://schemas.microsoft.com/office/drawing/2014/main" id="{AE76A974-7C36-804B-A05F-9D4979E92013}"/>
                </a:ext>
              </a:extLst>
            </p:cNvPr>
            <p:cNvSpPr/>
            <p:nvPr/>
          </p:nvSpPr>
          <p:spPr>
            <a:xfrm>
              <a:off x="7247115" y="28745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18" name="object 918">
              <a:extLst>
                <a:ext uri="{FF2B5EF4-FFF2-40B4-BE49-F238E27FC236}">
                  <a16:creationId xmlns:a16="http://schemas.microsoft.com/office/drawing/2014/main" id="{F07DAD6F-7B3F-FB72-5F10-7217CB4049BC}"/>
                </a:ext>
              </a:extLst>
            </p:cNvPr>
            <p:cNvSpPr/>
            <p:nvPr/>
          </p:nvSpPr>
          <p:spPr>
            <a:xfrm>
              <a:off x="7252182" y="287465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19" name="object 919">
              <a:extLst>
                <a:ext uri="{FF2B5EF4-FFF2-40B4-BE49-F238E27FC236}">
                  <a16:creationId xmlns:a16="http://schemas.microsoft.com/office/drawing/2014/main" id="{2A398717-5F37-AA3B-95BF-1F3A3D28D991}"/>
                </a:ext>
              </a:extLst>
            </p:cNvPr>
            <p:cNvSpPr/>
            <p:nvPr/>
          </p:nvSpPr>
          <p:spPr>
            <a:xfrm>
              <a:off x="7257237" y="28745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20" name="object 920">
              <a:extLst>
                <a:ext uri="{FF2B5EF4-FFF2-40B4-BE49-F238E27FC236}">
                  <a16:creationId xmlns:a16="http://schemas.microsoft.com/office/drawing/2014/main" id="{5E5E72D6-20A0-95B2-1512-30808A4B872C}"/>
                </a:ext>
              </a:extLst>
            </p:cNvPr>
            <p:cNvSpPr/>
            <p:nvPr/>
          </p:nvSpPr>
          <p:spPr>
            <a:xfrm>
              <a:off x="7262304" y="2874251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21" name="object 921">
              <a:extLst>
                <a:ext uri="{FF2B5EF4-FFF2-40B4-BE49-F238E27FC236}">
                  <a16:creationId xmlns:a16="http://schemas.microsoft.com/office/drawing/2014/main" id="{B959EC20-973E-D587-AD05-A250DFF71FC2}"/>
                </a:ext>
              </a:extLst>
            </p:cNvPr>
            <p:cNvSpPr/>
            <p:nvPr/>
          </p:nvSpPr>
          <p:spPr>
            <a:xfrm>
              <a:off x="7267359" y="287375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22" name="object 922">
              <a:extLst>
                <a:ext uri="{FF2B5EF4-FFF2-40B4-BE49-F238E27FC236}">
                  <a16:creationId xmlns:a16="http://schemas.microsoft.com/office/drawing/2014/main" id="{39DAADD9-F51C-6D6C-0399-84618F6FBD28}"/>
                </a:ext>
              </a:extLst>
            </p:cNvPr>
            <p:cNvSpPr/>
            <p:nvPr/>
          </p:nvSpPr>
          <p:spPr>
            <a:xfrm>
              <a:off x="7272426" y="287304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23" name="object 923">
              <a:extLst>
                <a:ext uri="{FF2B5EF4-FFF2-40B4-BE49-F238E27FC236}">
                  <a16:creationId xmlns:a16="http://schemas.microsoft.com/office/drawing/2014/main" id="{DF761C59-BEC7-7698-E390-380F97AF5C57}"/>
                </a:ext>
              </a:extLst>
            </p:cNvPr>
            <p:cNvSpPr/>
            <p:nvPr/>
          </p:nvSpPr>
          <p:spPr>
            <a:xfrm>
              <a:off x="7277480" y="28721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24" name="object 924">
              <a:extLst>
                <a:ext uri="{FF2B5EF4-FFF2-40B4-BE49-F238E27FC236}">
                  <a16:creationId xmlns:a16="http://schemas.microsoft.com/office/drawing/2014/main" id="{3A8584D7-3B16-9397-6B6D-2C2DBA363072}"/>
                </a:ext>
              </a:extLst>
            </p:cNvPr>
            <p:cNvSpPr/>
            <p:nvPr/>
          </p:nvSpPr>
          <p:spPr>
            <a:xfrm>
              <a:off x="7282548" y="287101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25" name="object 925">
              <a:extLst>
                <a:ext uri="{FF2B5EF4-FFF2-40B4-BE49-F238E27FC236}">
                  <a16:creationId xmlns:a16="http://schemas.microsoft.com/office/drawing/2014/main" id="{D02F8577-3C94-66AB-4B6A-7FD844F40DE3}"/>
                </a:ext>
              </a:extLst>
            </p:cNvPr>
            <p:cNvSpPr/>
            <p:nvPr/>
          </p:nvSpPr>
          <p:spPr>
            <a:xfrm>
              <a:off x="7287602" y="28697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26" name="object 926">
              <a:extLst>
                <a:ext uri="{FF2B5EF4-FFF2-40B4-BE49-F238E27FC236}">
                  <a16:creationId xmlns:a16="http://schemas.microsoft.com/office/drawing/2014/main" id="{C1550F74-2EFE-6D84-1CBA-E8AACA25B36C}"/>
                </a:ext>
              </a:extLst>
            </p:cNvPr>
            <p:cNvSpPr/>
            <p:nvPr/>
          </p:nvSpPr>
          <p:spPr>
            <a:xfrm>
              <a:off x="7292670" y="286818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27" name="object 927">
              <a:extLst>
                <a:ext uri="{FF2B5EF4-FFF2-40B4-BE49-F238E27FC236}">
                  <a16:creationId xmlns:a16="http://schemas.microsoft.com/office/drawing/2014/main" id="{7D5D49AF-CA90-7050-39C5-EB08EB06EC9B}"/>
                </a:ext>
              </a:extLst>
            </p:cNvPr>
            <p:cNvSpPr/>
            <p:nvPr/>
          </p:nvSpPr>
          <p:spPr>
            <a:xfrm>
              <a:off x="7297724" y="286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28" name="object 928">
              <a:extLst>
                <a:ext uri="{FF2B5EF4-FFF2-40B4-BE49-F238E27FC236}">
                  <a16:creationId xmlns:a16="http://schemas.microsoft.com/office/drawing/2014/main" id="{796428E6-A645-ADFC-CD77-EA14A6081EF7}"/>
                </a:ext>
              </a:extLst>
            </p:cNvPr>
            <p:cNvSpPr/>
            <p:nvPr/>
          </p:nvSpPr>
          <p:spPr>
            <a:xfrm>
              <a:off x="7302792" y="286453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29" name="object 929">
              <a:extLst>
                <a:ext uri="{FF2B5EF4-FFF2-40B4-BE49-F238E27FC236}">
                  <a16:creationId xmlns:a16="http://schemas.microsoft.com/office/drawing/2014/main" id="{6D9B6808-BBA3-D55A-B9A5-6EAF3A364AD4}"/>
                </a:ext>
              </a:extLst>
            </p:cNvPr>
            <p:cNvSpPr/>
            <p:nvPr/>
          </p:nvSpPr>
          <p:spPr>
            <a:xfrm>
              <a:off x="7307846" y="286241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30" name="object 930">
              <a:extLst>
                <a:ext uri="{FF2B5EF4-FFF2-40B4-BE49-F238E27FC236}">
                  <a16:creationId xmlns:a16="http://schemas.microsoft.com/office/drawing/2014/main" id="{ABF36AD2-1DA4-D7B5-7945-6487644ECBA3}"/>
                </a:ext>
              </a:extLst>
            </p:cNvPr>
            <p:cNvSpPr/>
            <p:nvPr/>
          </p:nvSpPr>
          <p:spPr>
            <a:xfrm>
              <a:off x="7312913" y="286007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31" name="object 931">
              <a:extLst>
                <a:ext uri="{FF2B5EF4-FFF2-40B4-BE49-F238E27FC236}">
                  <a16:creationId xmlns:a16="http://schemas.microsoft.com/office/drawing/2014/main" id="{EEFADE89-A47A-C15F-D6BB-3D3117AF9068}"/>
                </a:ext>
              </a:extLst>
            </p:cNvPr>
            <p:cNvSpPr/>
            <p:nvPr/>
          </p:nvSpPr>
          <p:spPr>
            <a:xfrm>
              <a:off x="7317968" y="285755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32" name="object 932">
              <a:extLst>
                <a:ext uri="{FF2B5EF4-FFF2-40B4-BE49-F238E27FC236}">
                  <a16:creationId xmlns:a16="http://schemas.microsoft.com/office/drawing/2014/main" id="{A9613931-44A0-A519-56AD-380E21952C39}"/>
                </a:ext>
              </a:extLst>
            </p:cNvPr>
            <p:cNvSpPr/>
            <p:nvPr/>
          </p:nvSpPr>
          <p:spPr>
            <a:xfrm>
              <a:off x="7323035" y="28548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33" name="object 933">
              <a:extLst>
                <a:ext uri="{FF2B5EF4-FFF2-40B4-BE49-F238E27FC236}">
                  <a16:creationId xmlns:a16="http://schemas.microsoft.com/office/drawing/2014/main" id="{FF9DD69B-CBB5-20B5-884F-86DC70EAD0DA}"/>
                </a:ext>
              </a:extLst>
            </p:cNvPr>
            <p:cNvSpPr/>
            <p:nvPr/>
          </p:nvSpPr>
          <p:spPr>
            <a:xfrm>
              <a:off x="7328090" y="285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34" name="object 934">
              <a:extLst>
                <a:ext uri="{FF2B5EF4-FFF2-40B4-BE49-F238E27FC236}">
                  <a16:creationId xmlns:a16="http://schemas.microsoft.com/office/drawing/2014/main" id="{D4BA6B20-F41B-FFAD-6884-3D3B00FF37B0}"/>
                </a:ext>
              </a:extLst>
            </p:cNvPr>
            <p:cNvSpPr/>
            <p:nvPr/>
          </p:nvSpPr>
          <p:spPr>
            <a:xfrm>
              <a:off x="7333157" y="284874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35" name="object 935">
              <a:extLst>
                <a:ext uri="{FF2B5EF4-FFF2-40B4-BE49-F238E27FC236}">
                  <a16:creationId xmlns:a16="http://schemas.microsoft.com/office/drawing/2014/main" id="{8724A514-DA5D-0AA1-D993-50DB159D273B}"/>
                </a:ext>
              </a:extLst>
            </p:cNvPr>
            <p:cNvSpPr/>
            <p:nvPr/>
          </p:nvSpPr>
          <p:spPr>
            <a:xfrm>
              <a:off x="7338212" y="28454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36" name="object 936">
              <a:extLst>
                <a:ext uri="{FF2B5EF4-FFF2-40B4-BE49-F238E27FC236}">
                  <a16:creationId xmlns:a16="http://schemas.microsoft.com/office/drawing/2014/main" id="{6AB40069-07C5-D822-A1CE-D85EF93A3BE5}"/>
                </a:ext>
              </a:extLst>
            </p:cNvPr>
            <p:cNvSpPr/>
            <p:nvPr/>
          </p:nvSpPr>
          <p:spPr>
            <a:xfrm>
              <a:off x="7343279" y="28418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37" name="object 937">
              <a:extLst>
                <a:ext uri="{FF2B5EF4-FFF2-40B4-BE49-F238E27FC236}">
                  <a16:creationId xmlns:a16="http://schemas.microsoft.com/office/drawing/2014/main" id="{7A1F9C8E-F2E0-F4D5-9656-26F10997CE30}"/>
                </a:ext>
              </a:extLst>
            </p:cNvPr>
            <p:cNvSpPr/>
            <p:nvPr/>
          </p:nvSpPr>
          <p:spPr>
            <a:xfrm>
              <a:off x="7348334" y="28381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38" name="object 938">
              <a:extLst>
                <a:ext uri="{FF2B5EF4-FFF2-40B4-BE49-F238E27FC236}">
                  <a16:creationId xmlns:a16="http://schemas.microsoft.com/office/drawing/2014/main" id="{40574E66-22A2-EFFD-F30B-4EBBAD0D81DF}"/>
                </a:ext>
              </a:extLst>
            </p:cNvPr>
            <p:cNvSpPr/>
            <p:nvPr/>
          </p:nvSpPr>
          <p:spPr>
            <a:xfrm>
              <a:off x="7353401" y="28341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39" name="object 939">
              <a:extLst>
                <a:ext uri="{FF2B5EF4-FFF2-40B4-BE49-F238E27FC236}">
                  <a16:creationId xmlns:a16="http://schemas.microsoft.com/office/drawing/2014/main" id="{D815B7FA-E3FD-77DE-9B4C-686F31A578E5}"/>
                </a:ext>
              </a:extLst>
            </p:cNvPr>
            <p:cNvSpPr/>
            <p:nvPr/>
          </p:nvSpPr>
          <p:spPr>
            <a:xfrm>
              <a:off x="7358468" y="283022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40" name="object 940">
              <a:extLst>
                <a:ext uri="{FF2B5EF4-FFF2-40B4-BE49-F238E27FC236}">
                  <a16:creationId xmlns:a16="http://schemas.microsoft.com/office/drawing/2014/main" id="{A2BA01E8-9633-BC6C-559D-8318A3A00276}"/>
                </a:ext>
              </a:extLst>
            </p:cNvPr>
            <p:cNvSpPr/>
            <p:nvPr/>
          </p:nvSpPr>
          <p:spPr>
            <a:xfrm>
              <a:off x="7363523" y="28264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41" name="object 941">
              <a:extLst>
                <a:ext uri="{FF2B5EF4-FFF2-40B4-BE49-F238E27FC236}">
                  <a16:creationId xmlns:a16="http://schemas.microsoft.com/office/drawing/2014/main" id="{DC6C14E5-28CC-41F7-5386-65511BC7E747}"/>
                </a:ext>
              </a:extLst>
            </p:cNvPr>
            <p:cNvSpPr/>
            <p:nvPr/>
          </p:nvSpPr>
          <p:spPr>
            <a:xfrm>
              <a:off x="7368590" y="282294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42" name="object 942">
              <a:extLst>
                <a:ext uri="{FF2B5EF4-FFF2-40B4-BE49-F238E27FC236}">
                  <a16:creationId xmlns:a16="http://schemas.microsoft.com/office/drawing/2014/main" id="{A231B208-B718-F021-408B-D412EDDB2774}"/>
                </a:ext>
              </a:extLst>
            </p:cNvPr>
            <p:cNvSpPr/>
            <p:nvPr/>
          </p:nvSpPr>
          <p:spPr>
            <a:xfrm>
              <a:off x="7373645" y="28196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43" name="object 943">
              <a:extLst>
                <a:ext uri="{FF2B5EF4-FFF2-40B4-BE49-F238E27FC236}">
                  <a16:creationId xmlns:a16="http://schemas.microsoft.com/office/drawing/2014/main" id="{E81697BC-8E3A-AAAC-ABF3-86ED5EF39EAE}"/>
                </a:ext>
              </a:extLst>
            </p:cNvPr>
            <p:cNvSpPr/>
            <p:nvPr/>
          </p:nvSpPr>
          <p:spPr>
            <a:xfrm>
              <a:off x="7378712" y="281645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44" name="object 944">
              <a:extLst>
                <a:ext uri="{FF2B5EF4-FFF2-40B4-BE49-F238E27FC236}">
                  <a16:creationId xmlns:a16="http://schemas.microsoft.com/office/drawing/2014/main" id="{6A5B55FC-E255-96CB-4C8B-579138F047BE}"/>
                </a:ext>
              </a:extLst>
            </p:cNvPr>
            <p:cNvSpPr/>
            <p:nvPr/>
          </p:nvSpPr>
          <p:spPr>
            <a:xfrm>
              <a:off x="7383767" y="28135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45" name="object 945">
              <a:extLst>
                <a:ext uri="{FF2B5EF4-FFF2-40B4-BE49-F238E27FC236}">
                  <a16:creationId xmlns:a16="http://schemas.microsoft.com/office/drawing/2014/main" id="{FF96CD1C-72FE-CE29-0C24-97E1EA401D84}"/>
                </a:ext>
              </a:extLst>
            </p:cNvPr>
            <p:cNvSpPr/>
            <p:nvPr/>
          </p:nvSpPr>
          <p:spPr>
            <a:xfrm>
              <a:off x="7388834" y="281078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46" name="object 946">
              <a:extLst>
                <a:ext uri="{FF2B5EF4-FFF2-40B4-BE49-F238E27FC236}">
                  <a16:creationId xmlns:a16="http://schemas.microsoft.com/office/drawing/2014/main" id="{737EFB93-8319-0140-5260-7DA738E038AB}"/>
                </a:ext>
              </a:extLst>
            </p:cNvPr>
            <p:cNvSpPr/>
            <p:nvPr/>
          </p:nvSpPr>
          <p:spPr>
            <a:xfrm>
              <a:off x="7393889" y="28082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47" name="object 947">
              <a:extLst>
                <a:ext uri="{FF2B5EF4-FFF2-40B4-BE49-F238E27FC236}">
                  <a16:creationId xmlns:a16="http://schemas.microsoft.com/office/drawing/2014/main" id="{4E455A20-F752-C44B-B39B-7F39E6D0C695}"/>
                </a:ext>
              </a:extLst>
            </p:cNvPr>
            <p:cNvSpPr/>
            <p:nvPr/>
          </p:nvSpPr>
          <p:spPr>
            <a:xfrm>
              <a:off x="7398956" y="280593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48" name="object 948">
              <a:extLst>
                <a:ext uri="{FF2B5EF4-FFF2-40B4-BE49-F238E27FC236}">
                  <a16:creationId xmlns:a16="http://schemas.microsoft.com/office/drawing/2014/main" id="{F02E6675-075D-37E4-F0A4-DCCA3FF2B994}"/>
                </a:ext>
              </a:extLst>
            </p:cNvPr>
            <p:cNvSpPr/>
            <p:nvPr/>
          </p:nvSpPr>
          <p:spPr>
            <a:xfrm>
              <a:off x="7404011" y="28038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49" name="object 949">
              <a:extLst>
                <a:ext uri="{FF2B5EF4-FFF2-40B4-BE49-F238E27FC236}">
                  <a16:creationId xmlns:a16="http://schemas.microsoft.com/office/drawing/2014/main" id="{39724738-0335-04DB-97F4-C6280D5801D9}"/>
                </a:ext>
              </a:extLst>
            </p:cNvPr>
            <p:cNvSpPr/>
            <p:nvPr/>
          </p:nvSpPr>
          <p:spPr>
            <a:xfrm>
              <a:off x="7409078" y="280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50" name="object 950">
              <a:extLst>
                <a:ext uri="{FF2B5EF4-FFF2-40B4-BE49-F238E27FC236}">
                  <a16:creationId xmlns:a16="http://schemas.microsoft.com/office/drawing/2014/main" id="{8342238A-6EA6-EA97-383D-A8C806AF171D}"/>
                </a:ext>
              </a:extLst>
            </p:cNvPr>
            <p:cNvSpPr/>
            <p:nvPr/>
          </p:nvSpPr>
          <p:spPr>
            <a:xfrm>
              <a:off x="7414132" y="28001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51" name="object 951">
              <a:extLst>
                <a:ext uri="{FF2B5EF4-FFF2-40B4-BE49-F238E27FC236}">
                  <a16:creationId xmlns:a16="http://schemas.microsoft.com/office/drawing/2014/main" id="{68D60837-73F0-04A9-5E99-99BAC23EDC73}"/>
                </a:ext>
              </a:extLst>
            </p:cNvPr>
            <p:cNvSpPr/>
            <p:nvPr/>
          </p:nvSpPr>
          <p:spPr>
            <a:xfrm>
              <a:off x="7419200" y="27986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52" name="object 952">
              <a:extLst>
                <a:ext uri="{FF2B5EF4-FFF2-40B4-BE49-F238E27FC236}">
                  <a16:creationId xmlns:a16="http://schemas.microsoft.com/office/drawing/2014/main" id="{9B825854-E241-BCB0-8AE8-522856EC40FC}"/>
                </a:ext>
              </a:extLst>
            </p:cNvPr>
            <p:cNvSpPr/>
            <p:nvPr/>
          </p:nvSpPr>
          <p:spPr>
            <a:xfrm>
              <a:off x="7424254" y="27973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53" name="object 953">
              <a:extLst>
                <a:ext uri="{FF2B5EF4-FFF2-40B4-BE49-F238E27FC236}">
                  <a16:creationId xmlns:a16="http://schemas.microsoft.com/office/drawing/2014/main" id="{DCA86479-BBA5-4480-83DA-AEAE97BF2FA2}"/>
                </a:ext>
              </a:extLst>
            </p:cNvPr>
            <p:cNvSpPr/>
            <p:nvPr/>
          </p:nvSpPr>
          <p:spPr>
            <a:xfrm>
              <a:off x="7429322" y="279620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54" name="object 954">
              <a:extLst>
                <a:ext uri="{FF2B5EF4-FFF2-40B4-BE49-F238E27FC236}">
                  <a16:creationId xmlns:a16="http://schemas.microsoft.com/office/drawing/2014/main" id="{3458A585-2642-191C-76CE-E3CEBA26368A}"/>
                </a:ext>
              </a:extLst>
            </p:cNvPr>
            <p:cNvSpPr/>
            <p:nvPr/>
          </p:nvSpPr>
          <p:spPr>
            <a:xfrm>
              <a:off x="7434376" y="279530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55" name="object 955">
              <a:extLst>
                <a:ext uri="{FF2B5EF4-FFF2-40B4-BE49-F238E27FC236}">
                  <a16:creationId xmlns:a16="http://schemas.microsoft.com/office/drawing/2014/main" id="{0C94E5E0-CDBC-61E3-80A7-F3CB1E34E384}"/>
                </a:ext>
              </a:extLst>
            </p:cNvPr>
            <p:cNvSpPr/>
            <p:nvPr/>
          </p:nvSpPr>
          <p:spPr>
            <a:xfrm>
              <a:off x="7439444" y="279459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56" name="object 956">
              <a:extLst>
                <a:ext uri="{FF2B5EF4-FFF2-40B4-BE49-F238E27FC236}">
                  <a16:creationId xmlns:a16="http://schemas.microsoft.com/office/drawing/2014/main" id="{7DC6015F-B954-C6E3-1B80-AFBA7D46CE76}"/>
                </a:ext>
              </a:extLst>
            </p:cNvPr>
            <p:cNvSpPr/>
            <p:nvPr/>
          </p:nvSpPr>
          <p:spPr>
            <a:xfrm>
              <a:off x="7444498" y="27940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57" name="object 957">
              <a:extLst>
                <a:ext uri="{FF2B5EF4-FFF2-40B4-BE49-F238E27FC236}">
                  <a16:creationId xmlns:a16="http://schemas.microsoft.com/office/drawing/2014/main" id="{6B0AD5A1-CDBB-3BCC-8967-F2BEA3179651}"/>
                </a:ext>
              </a:extLst>
            </p:cNvPr>
            <p:cNvSpPr/>
            <p:nvPr/>
          </p:nvSpPr>
          <p:spPr>
            <a:xfrm>
              <a:off x="7449565" y="27937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58" name="object 958">
              <a:extLst>
                <a:ext uri="{FF2B5EF4-FFF2-40B4-BE49-F238E27FC236}">
                  <a16:creationId xmlns:a16="http://schemas.microsoft.com/office/drawing/2014/main" id="{42F06B07-A19D-197B-251D-2AEC1D6B0A44}"/>
                </a:ext>
              </a:extLst>
            </p:cNvPr>
            <p:cNvSpPr/>
            <p:nvPr/>
          </p:nvSpPr>
          <p:spPr>
            <a:xfrm>
              <a:off x="7454620" y="279368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59" name="object 959">
              <a:extLst>
                <a:ext uri="{FF2B5EF4-FFF2-40B4-BE49-F238E27FC236}">
                  <a16:creationId xmlns:a16="http://schemas.microsoft.com/office/drawing/2014/main" id="{9C4F0EFA-5297-112B-A005-06921B1E860A}"/>
                </a:ext>
              </a:extLst>
            </p:cNvPr>
            <p:cNvSpPr/>
            <p:nvPr/>
          </p:nvSpPr>
          <p:spPr>
            <a:xfrm>
              <a:off x="7459687" y="279378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60" name="object 960">
              <a:extLst>
                <a:ext uri="{FF2B5EF4-FFF2-40B4-BE49-F238E27FC236}">
                  <a16:creationId xmlns:a16="http://schemas.microsoft.com/office/drawing/2014/main" id="{03BC321D-3CDD-F3A4-967E-713F668AFAE6}"/>
                </a:ext>
              </a:extLst>
            </p:cNvPr>
            <p:cNvSpPr/>
            <p:nvPr/>
          </p:nvSpPr>
          <p:spPr>
            <a:xfrm>
              <a:off x="7464742" y="279408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61" name="object 961">
              <a:extLst>
                <a:ext uri="{FF2B5EF4-FFF2-40B4-BE49-F238E27FC236}">
                  <a16:creationId xmlns:a16="http://schemas.microsoft.com/office/drawing/2014/main" id="{733C91BD-7611-65F1-866B-804AFE8ABDAC}"/>
                </a:ext>
              </a:extLst>
            </p:cNvPr>
            <p:cNvSpPr/>
            <p:nvPr/>
          </p:nvSpPr>
          <p:spPr>
            <a:xfrm>
              <a:off x="7469809" y="279459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62" name="object 962">
              <a:extLst>
                <a:ext uri="{FF2B5EF4-FFF2-40B4-BE49-F238E27FC236}">
                  <a16:creationId xmlns:a16="http://schemas.microsoft.com/office/drawing/2014/main" id="{07338ED3-2FE6-CF45-8CAB-8410F6EEBBFD}"/>
                </a:ext>
              </a:extLst>
            </p:cNvPr>
            <p:cNvSpPr/>
            <p:nvPr/>
          </p:nvSpPr>
          <p:spPr>
            <a:xfrm>
              <a:off x="7474864" y="279530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63" name="object 963">
              <a:extLst>
                <a:ext uri="{FF2B5EF4-FFF2-40B4-BE49-F238E27FC236}">
                  <a16:creationId xmlns:a16="http://schemas.microsoft.com/office/drawing/2014/main" id="{0376ECCF-82E0-2783-2064-D5E263DB6C6F}"/>
                </a:ext>
              </a:extLst>
            </p:cNvPr>
            <p:cNvSpPr/>
            <p:nvPr/>
          </p:nvSpPr>
          <p:spPr>
            <a:xfrm>
              <a:off x="7479931" y="279622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64" name="object 964">
              <a:extLst>
                <a:ext uri="{FF2B5EF4-FFF2-40B4-BE49-F238E27FC236}">
                  <a16:creationId xmlns:a16="http://schemas.microsoft.com/office/drawing/2014/main" id="{5C44554D-1163-723C-7061-EB4295AA3EC5}"/>
                </a:ext>
              </a:extLst>
            </p:cNvPr>
            <p:cNvSpPr/>
            <p:nvPr/>
          </p:nvSpPr>
          <p:spPr>
            <a:xfrm>
              <a:off x="7484986" y="2797327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65" name="object 965">
              <a:extLst>
                <a:ext uri="{FF2B5EF4-FFF2-40B4-BE49-F238E27FC236}">
                  <a16:creationId xmlns:a16="http://schemas.microsoft.com/office/drawing/2014/main" id="{40E3704B-4B98-A065-A62D-3883821F05A4}"/>
                </a:ext>
              </a:extLst>
            </p:cNvPr>
            <p:cNvSpPr/>
            <p:nvPr/>
          </p:nvSpPr>
          <p:spPr>
            <a:xfrm>
              <a:off x="7490053" y="2798648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66" name="object 966">
              <a:extLst>
                <a:ext uri="{FF2B5EF4-FFF2-40B4-BE49-F238E27FC236}">
                  <a16:creationId xmlns:a16="http://schemas.microsoft.com/office/drawing/2014/main" id="{9D40C014-D1AA-9C1B-CD7B-2A6098E49CED}"/>
                </a:ext>
              </a:extLst>
            </p:cNvPr>
            <p:cNvSpPr/>
            <p:nvPr/>
          </p:nvSpPr>
          <p:spPr>
            <a:xfrm>
              <a:off x="7495108" y="280015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67" name="object 967">
              <a:extLst>
                <a:ext uri="{FF2B5EF4-FFF2-40B4-BE49-F238E27FC236}">
                  <a16:creationId xmlns:a16="http://schemas.microsoft.com/office/drawing/2014/main" id="{29FAF202-1B4B-DA5F-37E3-7A97FBA8A0E5}"/>
                </a:ext>
              </a:extLst>
            </p:cNvPr>
            <p:cNvSpPr/>
            <p:nvPr/>
          </p:nvSpPr>
          <p:spPr>
            <a:xfrm>
              <a:off x="7500175" y="280188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68" name="object 968">
              <a:extLst>
                <a:ext uri="{FF2B5EF4-FFF2-40B4-BE49-F238E27FC236}">
                  <a16:creationId xmlns:a16="http://schemas.microsoft.com/office/drawing/2014/main" id="{0F0FBA84-2ACD-F4B0-D1CA-9EADE316C380}"/>
                </a:ext>
              </a:extLst>
            </p:cNvPr>
            <p:cNvSpPr/>
            <p:nvPr/>
          </p:nvSpPr>
          <p:spPr>
            <a:xfrm>
              <a:off x="7505230" y="2803804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69" name="object 969">
              <a:extLst>
                <a:ext uri="{FF2B5EF4-FFF2-40B4-BE49-F238E27FC236}">
                  <a16:creationId xmlns:a16="http://schemas.microsoft.com/office/drawing/2014/main" id="{E9BEE25F-C5B7-6F9F-4DB2-661A224B2930}"/>
                </a:ext>
              </a:extLst>
            </p:cNvPr>
            <p:cNvSpPr/>
            <p:nvPr/>
          </p:nvSpPr>
          <p:spPr>
            <a:xfrm>
              <a:off x="7510297" y="2805925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70" name="object 970">
              <a:extLst>
                <a:ext uri="{FF2B5EF4-FFF2-40B4-BE49-F238E27FC236}">
                  <a16:creationId xmlns:a16="http://schemas.microsoft.com/office/drawing/2014/main" id="{7E220063-9473-024B-C2C4-64AB25820A47}"/>
                </a:ext>
              </a:extLst>
            </p:cNvPr>
            <p:cNvSpPr/>
            <p:nvPr/>
          </p:nvSpPr>
          <p:spPr>
            <a:xfrm>
              <a:off x="7515351" y="280826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71" name="object 971">
              <a:extLst>
                <a:ext uri="{FF2B5EF4-FFF2-40B4-BE49-F238E27FC236}">
                  <a16:creationId xmlns:a16="http://schemas.microsoft.com/office/drawing/2014/main" id="{95F36666-4363-9B7D-D8CB-ED696E293449}"/>
                </a:ext>
              </a:extLst>
            </p:cNvPr>
            <p:cNvSpPr/>
            <p:nvPr/>
          </p:nvSpPr>
          <p:spPr>
            <a:xfrm>
              <a:off x="7520419" y="281078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72" name="object 972">
              <a:extLst>
                <a:ext uri="{FF2B5EF4-FFF2-40B4-BE49-F238E27FC236}">
                  <a16:creationId xmlns:a16="http://schemas.microsoft.com/office/drawing/2014/main" id="{39154EB1-3E7D-87EB-83C1-BE41FBBD27F1}"/>
                </a:ext>
              </a:extLst>
            </p:cNvPr>
            <p:cNvSpPr/>
            <p:nvPr/>
          </p:nvSpPr>
          <p:spPr>
            <a:xfrm>
              <a:off x="7525473" y="2813519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73" name="object 973">
              <a:extLst>
                <a:ext uri="{FF2B5EF4-FFF2-40B4-BE49-F238E27FC236}">
                  <a16:creationId xmlns:a16="http://schemas.microsoft.com/office/drawing/2014/main" id="{A0701C7A-71B9-37A2-A1AE-EAD68656F5AA}"/>
                </a:ext>
              </a:extLst>
            </p:cNvPr>
            <p:cNvSpPr/>
            <p:nvPr/>
          </p:nvSpPr>
          <p:spPr>
            <a:xfrm>
              <a:off x="7530541" y="2816466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74" name="object 974">
              <a:extLst>
                <a:ext uri="{FF2B5EF4-FFF2-40B4-BE49-F238E27FC236}">
                  <a16:creationId xmlns:a16="http://schemas.microsoft.com/office/drawing/2014/main" id="{AD67FC2E-2813-C513-DD41-FDACEA8544A7}"/>
                </a:ext>
              </a:extLst>
            </p:cNvPr>
            <p:cNvSpPr/>
            <p:nvPr/>
          </p:nvSpPr>
          <p:spPr>
            <a:xfrm>
              <a:off x="7535595" y="281960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75" name="object 975">
              <a:extLst>
                <a:ext uri="{FF2B5EF4-FFF2-40B4-BE49-F238E27FC236}">
                  <a16:creationId xmlns:a16="http://schemas.microsoft.com/office/drawing/2014/main" id="{19AEF5BE-EEFE-F6F5-D63E-53D6B91F1441}"/>
                </a:ext>
              </a:extLst>
            </p:cNvPr>
            <p:cNvSpPr/>
            <p:nvPr/>
          </p:nvSpPr>
          <p:spPr>
            <a:xfrm>
              <a:off x="7540663" y="282293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76" name="object 976">
              <a:extLst>
                <a:ext uri="{FF2B5EF4-FFF2-40B4-BE49-F238E27FC236}">
                  <a16:creationId xmlns:a16="http://schemas.microsoft.com/office/drawing/2014/main" id="{C7CC5788-EF23-71C5-51CA-8098E019056E}"/>
                </a:ext>
              </a:extLst>
            </p:cNvPr>
            <p:cNvSpPr/>
            <p:nvPr/>
          </p:nvSpPr>
          <p:spPr>
            <a:xfrm>
              <a:off x="7545717" y="28264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77" name="object 977">
              <a:extLst>
                <a:ext uri="{FF2B5EF4-FFF2-40B4-BE49-F238E27FC236}">
                  <a16:creationId xmlns:a16="http://schemas.microsoft.com/office/drawing/2014/main" id="{86C09624-2CC1-4665-ACBC-19A952563965}"/>
                </a:ext>
              </a:extLst>
            </p:cNvPr>
            <p:cNvSpPr/>
            <p:nvPr/>
          </p:nvSpPr>
          <p:spPr>
            <a:xfrm>
              <a:off x="7550784" y="283023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  <p:sp>
          <p:nvSpPr>
            <p:cNvPr id="978" name="object 978">
              <a:extLst>
                <a:ext uri="{FF2B5EF4-FFF2-40B4-BE49-F238E27FC236}">
                  <a16:creationId xmlns:a16="http://schemas.microsoft.com/office/drawing/2014/main" id="{6AE78501-3D71-035D-438E-CD04BB8DB648}"/>
                </a:ext>
              </a:extLst>
            </p:cNvPr>
            <p:cNvSpPr/>
            <p:nvPr/>
          </p:nvSpPr>
          <p:spPr>
            <a:xfrm>
              <a:off x="7555839" y="2834170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10121" y="0"/>
                  </a:lnTo>
                </a:path>
              </a:pathLst>
            </a:custGeom>
            <a:ln w="101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619"/>
            </a:p>
          </p:txBody>
        </p:sp>
      </p:grpSp>
      <p:sp>
        <p:nvSpPr>
          <p:cNvPr id="979" name="object 979">
            <a:extLst>
              <a:ext uri="{FF2B5EF4-FFF2-40B4-BE49-F238E27FC236}">
                <a16:creationId xmlns:a16="http://schemas.microsoft.com/office/drawing/2014/main" id="{AA9B986B-E342-F11E-FDE0-5C6AD98C073D}"/>
              </a:ext>
            </a:extLst>
          </p:cNvPr>
          <p:cNvSpPr txBox="1"/>
          <p:nvPr/>
        </p:nvSpPr>
        <p:spPr>
          <a:xfrm>
            <a:off x="9328343" y="3888364"/>
            <a:ext cx="1489433" cy="388120"/>
          </a:xfrm>
          <a:prstGeom prst="rect">
            <a:avLst/>
          </a:prstGeom>
        </p:spPr>
        <p:txBody>
          <a:bodyPr vert="horz" wrap="square" lIns="0" tIns="18479" rIns="0" bIns="0" rtlCol="0">
            <a:spAutoFit/>
          </a:bodyPr>
          <a:lstStyle/>
          <a:p>
            <a:pPr marL="18480">
              <a:spcBef>
                <a:spcPts val="146"/>
              </a:spcBef>
            </a:pPr>
            <a:r>
              <a:rPr sz="2401" b="1" spc="131" dirty="0">
                <a:latin typeface="Arial"/>
                <a:cs typeface="Arial"/>
              </a:rPr>
              <a:t>fermions</a:t>
            </a:r>
            <a:endParaRPr sz="2401">
              <a:latin typeface="Arial"/>
              <a:cs typeface="Arial"/>
            </a:endParaRPr>
          </a:p>
        </p:txBody>
      </p:sp>
      <p:sp>
        <p:nvSpPr>
          <p:cNvPr id="980" name="object 980">
            <a:extLst>
              <a:ext uri="{FF2B5EF4-FFF2-40B4-BE49-F238E27FC236}">
                <a16:creationId xmlns:a16="http://schemas.microsoft.com/office/drawing/2014/main" id="{F3B1A6FE-BAB1-AF3C-D9AB-FA5D82909520}"/>
              </a:ext>
            </a:extLst>
          </p:cNvPr>
          <p:cNvSpPr txBox="1"/>
          <p:nvPr/>
        </p:nvSpPr>
        <p:spPr>
          <a:xfrm>
            <a:off x="11655409" y="3505436"/>
            <a:ext cx="2198116" cy="388120"/>
          </a:xfrm>
          <a:prstGeom prst="rect">
            <a:avLst/>
          </a:prstGeom>
        </p:spPr>
        <p:txBody>
          <a:bodyPr vert="horz" wrap="square" lIns="0" tIns="18479" rIns="0" bIns="0" rtlCol="0">
            <a:spAutoFit/>
          </a:bodyPr>
          <a:lstStyle/>
          <a:p>
            <a:pPr marL="18480">
              <a:spcBef>
                <a:spcPts val="146"/>
              </a:spcBef>
            </a:pPr>
            <a:r>
              <a:rPr sz="2401" b="1" spc="166" dirty="0">
                <a:latin typeface="Arial"/>
                <a:cs typeface="Arial"/>
              </a:rPr>
              <a:t>gauge</a:t>
            </a:r>
            <a:r>
              <a:rPr sz="2401" b="1" spc="444" dirty="0">
                <a:latin typeface="Arial"/>
                <a:cs typeface="Arial"/>
              </a:rPr>
              <a:t> </a:t>
            </a:r>
            <a:r>
              <a:rPr sz="2401" b="1" spc="109" dirty="0">
                <a:latin typeface="Arial"/>
                <a:cs typeface="Arial"/>
              </a:rPr>
              <a:t>boson</a:t>
            </a:r>
            <a:endParaRPr sz="2401">
              <a:latin typeface="Arial"/>
              <a:cs typeface="Arial"/>
            </a:endParaRPr>
          </a:p>
        </p:txBody>
      </p:sp>
      <p:sp>
        <p:nvSpPr>
          <p:cNvPr id="981" name="object 981">
            <a:extLst>
              <a:ext uri="{FF2B5EF4-FFF2-40B4-BE49-F238E27FC236}">
                <a16:creationId xmlns:a16="http://schemas.microsoft.com/office/drawing/2014/main" id="{EFD1F43D-4DC7-18CA-235B-6E213645CEBE}"/>
              </a:ext>
            </a:extLst>
          </p:cNvPr>
          <p:cNvSpPr txBox="1"/>
          <p:nvPr/>
        </p:nvSpPr>
        <p:spPr>
          <a:xfrm>
            <a:off x="5764088" y="3181419"/>
            <a:ext cx="2198116" cy="388120"/>
          </a:xfrm>
          <a:prstGeom prst="rect">
            <a:avLst/>
          </a:prstGeom>
        </p:spPr>
        <p:txBody>
          <a:bodyPr vert="horz" wrap="square" lIns="0" tIns="18479" rIns="0" bIns="0" rtlCol="0">
            <a:spAutoFit/>
          </a:bodyPr>
          <a:lstStyle/>
          <a:p>
            <a:pPr marL="18480">
              <a:spcBef>
                <a:spcPts val="146"/>
              </a:spcBef>
            </a:pPr>
            <a:r>
              <a:rPr sz="2401" b="1" spc="166" dirty="0">
                <a:latin typeface="Arial"/>
                <a:cs typeface="Arial"/>
              </a:rPr>
              <a:t>gauge</a:t>
            </a:r>
            <a:r>
              <a:rPr sz="2401" b="1" spc="444" dirty="0">
                <a:latin typeface="Arial"/>
                <a:cs typeface="Arial"/>
              </a:rPr>
              <a:t> </a:t>
            </a:r>
            <a:r>
              <a:rPr sz="2401" b="1" spc="109" dirty="0">
                <a:latin typeface="Arial"/>
                <a:cs typeface="Arial"/>
              </a:rPr>
              <a:t>boson</a:t>
            </a:r>
            <a:endParaRPr sz="2401">
              <a:latin typeface="Arial"/>
              <a:cs typeface="Arial"/>
            </a:endParaRPr>
          </a:p>
        </p:txBody>
      </p:sp>
      <p:sp>
        <p:nvSpPr>
          <p:cNvPr id="982" name="object 982">
            <a:extLst>
              <a:ext uri="{FF2B5EF4-FFF2-40B4-BE49-F238E27FC236}">
                <a16:creationId xmlns:a16="http://schemas.microsoft.com/office/drawing/2014/main" id="{96EB987B-0911-242F-DC28-3A4404ECFE38}"/>
              </a:ext>
            </a:extLst>
          </p:cNvPr>
          <p:cNvSpPr txBox="1"/>
          <p:nvPr/>
        </p:nvSpPr>
        <p:spPr>
          <a:xfrm>
            <a:off x="5764088" y="4624784"/>
            <a:ext cx="2198116" cy="388120"/>
          </a:xfrm>
          <a:prstGeom prst="rect">
            <a:avLst/>
          </a:prstGeom>
        </p:spPr>
        <p:txBody>
          <a:bodyPr vert="horz" wrap="square" lIns="0" tIns="18479" rIns="0" bIns="0" rtlCol="0">
            <a:spAutoFit/>
          </a:bodyPr>
          <a:lstStyle/>
          <a:p>
            <a:pPr marL="18480">
              <a:spcBef>
                <a:spcPts val="146"/>
              </a:spcBef>
            </a:pPr>
            <a:r>
              <a:rPr sz="2401" b="1" spc="166" dirty="0">
                <a:latin typeface="Arial"/>
                <a:cs typeface="Arial"/>
              </a:rPr>
              <a:t>gauge</a:t>
            </a:r>
            <a:r>
              <a:rPr sz="2401" b="1" spc="444" dirty="0">
                <a:latin typeface="Arial"/>
                <a:cs typeface="Arial"/>
              </a:rPr>
              <a:t> </a:t>
            </a:r>
            <a:r>
              <a:rPr sz="2401" b="1" spc="109" dirty="0">
                <a:latin typeface="Arial"/>
                <a:cs typeface="Arial"/>
              </a:rPr>
              <a:t>boson</a:t>
            </a:r>
            <a:endParaRPr sz="2401">
              <a:latin typeface="Arial"/>
              <a:cs typeface="Arial"/>
            </a:endParaRPr>
          </a:p>
        </p:txBody>
      </p:sp>
      <p:sp>
        <p:nvSpPr>
          <p:cNvPr id="983" name="object 983">
            <a:extLst>
              <a:ext uri="{FF2B5EF4-FFF2-40B4-BE49-F238E27FC236}">
                <a16:creationId xmlns:a16="http://schemas.microsoft.com/office/drawing/2014/main" id="{93BC9EF8-BBF8-67AA-0495-B2AED50C793B}"/>
              </a:ext>
            </a:extLst>
          </p:cNvPr>
          <p:cNvSpPr txBox="1"/>
          <p:nvPr/>
        </p:nvSpPr>
        <p:spPr>
          <a:xfrm>
            <a:off x="3333537" y="5908292"/>
            <a:ext cx="13194242" cy="4392248"/>
          </a:xfrm>
          <a:prstGeom prst="rect">
            <a:avLst/>
          </a:prstGeom>
        </p:spPr>
        <p:txBody>
          <a:bodyPr vert="horz" wrap="square" lIns="0" tIns="24023" rIns="0" bIns="0" rtlCol="0">
            <a:spAutoFit/>
          </a:bodyPr>
          <a:lstStyle/>
          <a:p>
            <a:pPr marL="128434">
              <a:spcBef>
                <a:spcPts val="189"/>
              </a:spcBef>
            </a:pPr>
            <a:r>
              <a:rPr sz="2837" i="1" spc="196" dirty="0">
                <a:latin typeface="Arial"/>
                <a:cs typeface="Arial"/>
              </a:rPr>
              <a:t>Standard</a:t>
            </a:r>
            <a:r>
              <a:rPr sz="2837" i="1" spc="422" dirty="0">
                <a:latin typeface="Arial"/>
                <a:cs typeface="Arial"/>
              </a:rPr>
              <a:t> </a:t>
            </a:r>
            <a:r>
              <a:rPr sz="2837" i="1" spc="247" dirty="0">
                <a:latin typeface="Arial"/>
                <a:cs typeface="Arial"/>
              </a:rPr>
              <a:t>Model</a:t>
            </a:r>
            <a:r>
              <a:rPr sz="2837" i="1" spc="429" dirty="0">
                <a:latin typeface="Arial"/>
                <a:cs typeface="Arial"/>
              </a:rPr>
              <a:t> </a:t>
            </a:r>
            <a:r>
              <a:rPr sz="2837" i="1" spc="204" dirty="0">
                <a:latin typeface="Arial"/>
                <a:cs typeface="Arial"/>
              </a:rPr>
              <a:t>–</a:t>
            </a:r>
            <a:r>
              <a:rPr sz="2837" i="1" spc="429" dirty="0">
                <a:latin typeface="Arial"/>
                <a:cs typeface="Arial"/>
              </a:rPr>
              <a:t> </a:t>
            </a:r>
            <a:r>
              <a:rPr sz="2837" i="1" spc="153" dirty="0">
                <a:latin typeface="Arial"/>
                <a:cs typeface="Arial"/>
              </a:rPr>
              <a:t>anomalies</a:t>
            </a:r>
            <a:r>
              <a:rPr sz="2837" i="1" spc="429" dirty="0">
                <a:latin typeface="Arial"/>
                <a:cs typeface="Arial"/>
              </a:rPr>
              <a:t> </a:t>
            </a:r>
            <a:r>
              <a:rPr sz="2837" i="1" spc="138" dirty="0">
                <a:latin typeface="Arial"/>
                <a:cs typeface="Arial"/>
              </a:rPr>
              <a:t>cancel</a:t>
            </a:r>
            <a:r>
              <a:rPr sz="2837" i="1" spc="437" dirty="0">
                <a:latin typeface="Arial"/>
                <a:cs typeface="Arial"/>
              </a:rPr>
              <a:t> </a:t>
            </a:r>
            <a:r>
              <a:rPr sz="2837" i="1" spc="262" dirty="0">
                <a:latin typeface="Arial"/>
                <a:cs typeface="Arial"/>
              </a:rPr>
              <a:t>within</a:t>
            </a:r>
            <a:r>
              <a:rPr sz="2837" i="1" spc="429" dirty="0">
                <a:latin typeface="Arial"/>
                <a:cs typeface="Arial"/>
              </a:rPr>
              <a:t> </a:t>
            </a:r>
            <a:r>
              <a:rPr sz="2837" i="1" spc="116" dirty="0">
                <a:latin typeface="Arial"/>
                <a:cs typeface="Arial"/>
              </a:rPr>
              <a:t>each</a:t>
            </a:r>
            <a:r>
              <a:rPr sz="2837" i="1" spc="429" dirty="0">
                <a:latin typeface="Arial"/>
                <a:cs typeface="Arial"/>
              </a:rPr>
              <a:t> </a:t>
            </a:r>
            <a:r>
              <a:rPr sz="2837" i="1" spc="226" dirty="0">
                <a:latin typeface="Arial"/>
                <a:cs typeface="Arial"/>
              </a:rPr>
              <a:t>fermion</a:t>
            </a:r>
            <a:r>
              <a:rPr sz="2837" i="1" spc="429" dirty="0">
                <a:latin typeface="Arial"/>
                <a:cs typeface="Arial"/>
              </a:rPr>
              <a:t> </a:t>
            </a:r>
            <a:r>
              <a:rPr sz="2837" i="1" spc="175" dirty="0">
                <a:latin typeface="Arial"/>
                <a:cs typeface="Arial"/>
              </a:rPr>
              <a:t>generation:</a:t>
            </a:r>
            <a:endParaRPr sz="2837">
              <a:latin typeface="Arial"/>
              <a:cs typeface="Arial"/>
            </a:endParaRPr>
          </a:p>
          <a:p>
            <a:pPr marL="128434">
              <a:spcBef>
                <a:spcPts val="2576"/>
              </a:spcBef>
              <a:tabLst>
                <a:tab pos="3887220" algn="l"/>
              </a:tabLst>
            </a:pPr>
            <a:r>
              <a:rPr sz="2983" b="1" dirty="0">
                <a:solidFill>
                  <a:srgbClr val="0000FF"/>
                </a:solidFill>
                <a:latin typeface="Calibri"/>
                <a:cs typeface="Calibri"/>
              </a:rPr>
              <a:t>[</a:t>
            </a:r>
            <a:r>
              <a:rPr sz="2983" b="1" i="1" dirty="0">
                <a:solidFill>
                  <a:srgbClr val="0000FF"/>
                </a:solidFill>
                <a:latin typeface="Georgia"/>
                <a:cs typeface="Georgia"/>
              </a:rPr>
              <a:t>SU</a:t>
            </a:r>
            <a:r>
              <a:rPr sz="2983" b="1" i="1" spc="-386" dirty="0">
                <a:solidFill>
                  <a:srgbClr val="0000FF"/>
                </a:solidFill>
                <a:latin typeface="Georgia"/>
                <a:cs typeface="Georgia"/>
              </a:rPr>
              <a:t> </a:t>
            </a:r>
            <a:r>
              <a:rPr sz="2983" b="1" spc="175" dirty="0">
                <a:solidFill>
                  <a:srgbClr val="0000FF"/>
                </a:solidFill>
                <a:latin typeface="Calibri"/>
                <a:cs typeface="Calibri"/>
              </a:rPr>
              <a:t>(3)</a:t>
            </a:r>
            <a:r>
              <a:rPr sz="3711" b="1" i="1" spc="260" baseline="-9803" dirty="0">
                <a:solidFill>
                  <a:srgbClr val="0000FF"/>
                </a:solidFill>
                <a:latin typeface="Georgia"/>
                <a:cs typeface="Georgia"/>
              </a:rPr>
              <a:t>c</a:t>
            </a:r>
            <a:r>
              <a:rPr sz="2983" b="1" spc="175" dirty="0">
                <a:solidFill>
                  <a:srgbClr val="0000FF"/>
                </a:solidFill>
                <a:latin typeface="Calibri"/>
                <a:cs typeface="Calibri"/>
              </a:rPr>
              <a:t>]</a:t>
            </a:r>
            <a:r>
              <a:rPr sz="3711" b="1" spc="260" baseline="24509" dirty="0">
                <a:solidFill>
                  <a:srgbClr val="0000FF"/>
                </a:solidFill>
                <a:latin typeface="Calibri"/>
                <a:cs typeface="Calibri"/>
              </a:rPr>
              <a:t>2</a:t>
            </a:r>
            <a:r>
              <a:rPr sz="3711" b="1" spc="228" baseline="24509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i="1" spc="-109" dirty="0">
                <a:solidFill>
                  <a:srgbClr val="0000FF"/>
                </a:solidFill>
                <a:latin typeface="Georgia"/>
                <a:cs typeface="Georgia"/>
              </a:rPr>
              <a:t>U</a:t>
            </a:r>
            <a:r>
              <a:rPr sz="2983" b="1" i="1" spc="-378" dirty="0">
                <a:solidFill>
                  <a:srgbClr val="0000FF"/>
                </a:solidFill>
                <a:latin typeface="Georgia"/>
                <a:cs typeface="Georgia"/>
              </a:rPr>
              <a:t> </a:t>
            </a:r>
            <a:r>
              <a:rPr sz="2983" b="1" spc="196" dirty="0">
                <a:solidFill>
                  <a:srgbClr val="0000FF"/>
                </a:solidFill>
                <a:latin typeface="Calibri"/>
                <a:cs typeface="Calibri"/>
              </a:rPr>
              <a:t>(1)</a:t>
            </a:r>
            <a:r>
              <a:rPr sz="3711" b="1" i="1" spc="294" baseline="-14705" dirty="0">
                <a:solidFill>
                  <a:srgbClr val="0000FF"/>
                </a:solidFill>
                <a:latin typeface="Georgia"/>
                <a:cs typeface="Georgia"/>
              </a:rPr>
              <a:t>Y</a:t>
            </a:r>
            <a:r>
              <a:rPr sz="3711" b="1" i="1" spc="228" baseline="-14705" dirty="0">
                <a:solidFill>
                  <a:srgbClr val="0000FF"/>
                </a:solidFill>
                <a:latin typeface="Georgia"/>
                <a:cs typeface="Georgia"/>
              </a:rPr>
              <a:t> </a:t>
            </a:r>
            <a:r>
              <a:rPr sz="2837" b="1" spc="73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r>
              <a:rPr sz="2837" b="1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2983" b="1" spc="262" dirty="0">
                <a:solidFill>
                  <a:srgbClr val="0000FF"/>
                </a:solidFill>
                <a:latin typeface="Calibri"/>
                <a:cs typeface="Calibri"/>
              </a:rPr>
              <a:t>2(1</a:t>
            </a:r>
            <a:r>
              <a:rPr sz="2983" b="1" i="1" spc="262" dirty="0">
                <a:solidFill>
                  <a:srgbClr val="0000FF"/>
                </a:solidFill>
                <a:latin typeface="Georgia"/>
                <a:cs typeface="Georgia"/>
              </a:rPr>
              <a:t>/</a:t>
            </a:r>
            <a:r>
              <a:rPr sz="2983" b="1" spc="262" dirty="0">
                <a:solidFill>
                  <a:srgbClr val="0000FF"/>
                </a:solidFill>
                <a:latin typeface="Calibri"/>
                <a:cs typeface="Calibri"/>
              </a:rPr>
              <a:t>6)</a:t>
            </a:r>
            <a:r>
              <a:rPr sz="2983" b="1" spc="116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1128" dirty="0">
                <a:solidFill>
                  <a:srgbClr val="0000FF"/>
                </a:solidFill>
                <a:latin typeface="Calibri"/>
                <a:cs typeface="Calibri"/>
              </a:rPr>
              <a:t>+</a:t>
            </a:r>
            <a:r>
              <a:rPr sz="2983" b="1" spc="109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dirty="0">
                <a:solidFill>
                  <a:srgbClr val="0000FF"/>
                </a:solidFill>
                <a:latin typeface="Calibri"/>
                <a:cs typeface="Calibri"/>
              </a:rPr>
              <a:t>(</a:t>
            </a:r>
            <a:r>
              <a:rPr sz="2983" dirty="0">
                <a:solidFill>
                  <a:srgbClr val="0000FF"/>
                </a:solidFill>
                <a:latin typeface="Cambria"/>
                <a:cs typeface="Cambria"/>
              </a:rPr>
              <a:t>—</a:t>
            </a:r>
            <a:r>
              <a:rPr sz="2983" b="1" spc="262" dirty="0">
                <a:solidFill>
                  <a:srgbClr val="0000FF"/>
                </a:solidFill>
                <a:latin typeface="Calibri"/>
                <a:cs typeface="Calibri"/>
              </a:rPr>
              <a:t>2</a:t>
            </a:r>
            <a:r>
              <a:rPr sz="2983" b="1" i="1" spc="262" dirty="0">
                <a:solidFill>
                  <a:srgbClr val="0000FF"/>
                </a:solidFill>
                <a:latin typeface="Georgia"/>
                <a:cs typeface="Georgia"/>
              </a:rPr>
              <a:t>/</a:t>
            </a:r>
            <a:r>
              <a:rPr sz="2983" b="1" spc="262" dirty="0">
                <a:solidFill>
                  <a:srgbClr val="0000FF"/>
                </a:solidFill>
                <a:latin typeface="Calibri"/>
                <a:cs typeface="Calibri"/>
              </a:rPr>
              <a:t>3)</a:t>
            </a:r>
            <a:r>
              <a:rPr sz="2983" b="1" spc="116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1128" dirty="0">
                <a:solidFill>
                  <a:srgbClr val="0000FF"/>
                </a:solidFill>
                <a:latin typeface="Calibri"/>
                <a:cs typeface="Calibri"/>
              </a:rPr>
              <a:t>+</a:t>
            </a:r>
            <a:r>
              <a:rPr sz="2983" b="1" spc="109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284" dirty="0">
                <a:solidFill>
                  <a:srgbClr val="0000FF"/>
                </a:solidFill>
                <a:latin typeface="Calibri"/>
                <a:cs typeface="Calibri"/>
              </a:rPr>
              <a:t>(1</a:t>
            </a:r>
            <a:r>
              <a:rPr sz="2983" b="1" i="1" spc="284" dirty="0">
                <a:solidFill>
                  <a:srgbClr val="0000FF"/>
                </a:solidFill>
                <a:latin typeface="Georgia"/>
                <a:cs typeface="Georgia"/>
              </a:rPr>
              <a:t>/</a:t>
            </a:r>
            <a:r>
              <a:rPr sz="2983" b="1" spc="284" dirty="0">
                <a:solidFill>
                  <a:srgbClr val="0000FF"/>
                </a:solidFill>
                <a:latin typeface="Calibri"/>
                <a:cs typeface="Calibri"/>
              </a:rPr>
              <a:t>3)</a:t>
            </a:r>
            <a:r>
              <a:rPr sz="2983" b="1" spc="313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1128" dirty="0">
                <a:solidFill>
                  <a:srgbClr val="0000FF"/>
                </a:solidFill>
                <a:latin typeface="Calibri"/>
                <a:cs typeface="Calibri"/>
              </a:rPr>
              <a:t>=</a:t>
            </a:r>
            <a:r>
              <a:rPr sz="2983" b="1" spc="313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87" dirty="0">
                <a:solidFill>
                  <a:srgbClr val="0000FF"/>
                </a:solidFill>
                <a:latin typeface="Calibri"/>
                <a:cs typeface="Calibri"/>
              </a:rPr>
              <a:t>0</a:t>
            </a:r>
            <a:endParaRPr sz="2983">
              <a:latin typeface="Calibri"/>
              <a:cs typeface="Calibri"/>
            </a:endParaRPr>
          </a:p>
          <a:p>
            <a:pPr marL="129358">
              <a:spcBef>
                <a:spcPts val="3281"/>
              </a:spcBef>
              <a:tabLst>
                <a:tab pos="2458733" algn="l"/>
              </a:tabLst>
            </a:pPr>
            <a:r>
              <a:rPr sz="2983" b="1" spc="-73" dirty="0">
                <a:solidFill>
                  <a:srgbClr val="0000FF"/>
                </a:solidFill>
                <a:latin typeface="Calibri"/>
                <a:cs typeface="Calibri"/>
              </a:rPr>
              <a:t>[</a:t>
            </a:r>
            <a:r>
              <a:rPr sz="2983" b="1" i="1" spc="-73" dirty="0">
                <a:solidFill>
                  <a:srgbClr val="0000FF"/>
                </a:solidFill>
                <a:latin typeface="Georgia"/>
                <a:cs typeface="Georgia"/>
              </a:rPr>
              <a:t>U</a:t>
            </a:r>
            <a:r>
              <a:rPr sz="2983" b="1" i="1" spc="-407" dirty="0">
                <a:solidFill>
                  <a:srgbClr val="0000FF"/>
                </a:solidFill>
                <a:latin typeface="Georgia"/>
                <a:cs typeface="Georgia"/>
              </a:rPr>
              <a:t> </a:t>
            </a:r>
            <a:r>
              <a:rPr sz="2983" b="1" spc="196" dirty="0">
                <a:solidFill>
                  <a:srgbClr val="0000FF"/>
                </a:solidFill>
                <a:latin typeface="Calibri"/>
                <a:cs typeface="Calibri"/>
              </a:rPr>
              <a:t>(1)</a:t>
            </a:r>
            <a:r>
              <a:rPr sz="3711" b="1" i="1" spc="294" baseline="-14705" dirty="0">
                <a:solidFill>
                  <a:srgbClr val="0000FF"/>
                </a:solidFill>
                <a:latin typeface="Georgia"/>
                <a:cs typeface="Georgia"/>
              </a:rPr>
              <a:t>Y</a:t>
            </a:r>
            <a:r>
              <a:rPr sz="3711" b="1" i="1" spc="141" baseline="-14705" dirty="0">
                <a:solidFill>
                  <a:srgbClr val="0000FF"/>
                </a:solidFill>
                <a:latin typeface="Georgia"/>
                <a:cs typeface="Georgia"/>
              </a:rPr>
              <a:t> </a:t>
            </a:r>
            <a:r>
              <a:rPr sz="2983" b="1" spc="73" dirty="0">
                <a:solidFill>
                  <a:srgbClr val="0000FF"/>
                </a:solidFill>
                <a:latin typeface="Calibri"/>
                <a:cs typeface="Calibri"/>
              </a:rPr>
              <a:t>]</a:t>
            </a:r>
            <a:r>
              <a:rPr sz="3711" b="1" spc="109" baseline="24509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  <a:r>
              <a:rPr sz="2837" b="1" spc="73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r>
              <a:rPr sz="2837" b="1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2983" b="1" spc="160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  <a:r>
              <a:rPr sz="2983" b="1" spc="-87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4256" spc="284" baseline="62678" dirty="0">
                <a:solidFill>
                  <a:srgbClr val="0000FF"/>
                </a:solidFill>
                <a:latin typeface="Arial MT"/>
                <a:cs typeface="Arial MT"/>
              </a:rPr>
              <a:t>h</a:t>
            </a:r>
            <a:r>
              <a:rPr sz="2983" b="1" spc="189" dirty="0">
                <a:solidFill>
                  <a:srgbClr val="0000FF"/>
                </a:solidFill>
                <a:latin typeface="Calibri"/>
                <a:cs typeface="Calibri"/>
              </a:rPr>
              <a:t>2(1</a:t>
            </a:r>
            <a:r>
              <a:rPr sz="2983" b="1" i="1" spc="189" dirty="0">
                <a:solidFill>
                  <a:srgbClr val="0000FF"/>
                </a:solidFill>
                <a:latin typeface="Georgia"/>
                <a:cs typeface="Georgia"/>
              </a:rPr>
              <a:t>/</a:t>
            </a:r>
            <a:r>
              <a:rPr sz="2983" b="1" spc="189" dirty="0">
                <a:solidFill>
                  <a:srgbClr val="0000FF"/>
                </a:solidFill>
                <a:latin typeface="Calibri"/>
                <a:cs typeface="Calibri"/>
              </a:rPr>
              <a:t>6)</a:t>
            </a:r>
            <a:r>
              <a:rPr sz="3711" b="1" spc="284" baseline="24509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  <a:r>
              <a:rPr sz="3711" b="1" spc="480" baseline="24509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1128" dirty="0">
                <a:solidFill>
                  <a:srgbClr val="0000FF"/>
                </a:solidFill>
                <a:latin typeface="Calibri"/>
                <a:cs typeface="Calibri"/>
              </a:rPr>
              <a:t>+</a:t>
            </a:r>
            <a:r>
              <a:rPr sz="2983" b="1" spc="124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dirty="0">
                <a:solidFill>
                  <a:srgbClr val="0000FF"/>
                </a:solidFill>
                <a:latin typeface="Calibri"/>
                <a:cs typeface="Calibri"/>
              </a:rPr>
              <a:t>(</a:t>
            </a:r>
            <a:r>
              <a:rPr sz="2983" dirty="0">
                <a:solidFill>
                  <a:srgbClr val="0000FF"/>
                </a:solidFill>
                <a:latin typeface="Cambria"/>
                <a:cs typeface="Cambria"/>
              </a:rPr>
              <a:t>—</a:t>
            </a:r>
            <a:r>
              <a:rPr sz="2983" b="1" spc="233" dirty="0">
                <a:solidFill>
                  <a:srgbClr val="0000FF"/>
                </a:solidFill>
                <a:latin typeface="Calibri"/>
                <a:cs typeface="Calibri"/>
              </a:rPr>
              <a:t>2</a:t>
            </a:r>
            <a:r>
              <a:rPr sz="2983" b="1" i="1" spc="233" dirty="0">
                <a:solidFill>
                  <a:srgbClr val="0000FF"/>
                </a:solidFill>
                <a:latin typeface="Georgia"/>
                <a:cs typeface="Georgia"/>
              </a:rPr>
              <a:t>/</a:t>
            </a:r>
            <a:r>
              <a:rPr sz="2983" b="1" spc="233" dirty="0">
                <a:solidFill>
                  <a:srgbClr val="0000FF"/>
                </a:solidFill>
                <a:latin typeface="Calibri"/>
                <a:cs typeface="Calibri"/>
              </a:rPr>
              <a:t>3)</a:t>
            </a:r>
            <a:r>
              <a:rPr sz="3711" b="1" spc="349" baseline="24509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  <a:r>
              <a:rPr sz="3711" b="1" spc="469" baseline="24509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1128" dirty="0">
                <a:solidFill>
                  <a:srgbClr val="0000FF"/>
                </a:solidFill>
                <a:latin typeface="Calibri"/>
                <a:cs typeface="Calibri"/>
              </a:rPr>
              <a:t>+</a:t>
            </a:r>
            <a:r>
              <a:rPr sz="2983" b="1" spc="124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333" dirty="0">
                <a:solidFill>
                  <a:srgbClr val="0000FF"/>
                </a:solidFill>
                <a:latin typeface="Calibri"/>
                <a:cs typeface="Calibri"/>
              </a:rPr>
              <a:t>(1</a:t>
            </a:r>
            <a:r>
              <a:rPr sz="2983" b="1" i="1" spc="333" dirty="0">
                <a:solidFill>
                  <a:srgbClr val="0000FF"/>
                </a:solidFill>
                <a:latin typeface="Georgia"/>
                <a:cs typeface="Georgia"/>
              </a:rPr>
              <a:t>/</a:t>
            </a:r>
            <a:r>
              <a:rPr sz="2983" b="1" spc="333" dirty="0">
                <a:solidFill>
                  <a:srgbClr val="0000FF"/>
                </a:solidFill>
                <a:latin typeface="Calibri"/>
                <a:cs typeface="Calibri"/>
              </a:rPr>
              <a:t>3)</a:t>
            </a:r>
            <a:r>
              <a:rPr sz="3711" b="1" spc="502" baseline="24509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  <a:r>
              <a:rPr sz="4256" spc="502" baseline="62678" dirty="0">
                <a:solidFill>
                  <a:srgbClr val="0000FF"/>
                </a:solidFill>
                <a:latin typeface="Arial MT"/>
                <a:cs typeface="Arial MT"/>
              </a:rPr>
              <a:t>i</a:t>
            </a:r>
            <a:r>
              <a:rPr sz="4256" spc="10" baseline="62678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2983" b="1" spc="1128" dirty="0">
                <a:solidFill>
                  <a:srgbClr val="0000FF"/>
                </a:solidFill>
                <a:latin typeface="Calibri"/>
                <a:cs typeface="Calibri"/>
              </a:rPr>
              <a:t>+</a:t>
            </a:r>
            <a:r>
              <a:rPr sz="2983" b="1" spc="124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87" dirty="0">
                <a:solidFill>
                  <a:srgbClr val="0000FF"/>
                </a:solidFill>
                <a:latin typeface="Calibri"/>
                <a:cs typeface="Calibri"/>
              </a:rPr>
              <a:t>2(</a:t>
            </a:r>
            <a:r>
              <a:rPr sz="2983" spc="87" dirty="0">
                <a:solidFill>
                  <a:srgbClr val="0000FF"/>
                </a:solidFill>
                <a:latin typeface="Cambria"/>
                <a:cs typeface="Cambria"/>
              </a:rPr>
              <a:t>—</a:t>
            </a:r>
            <a:r>
              <a:rPr sz="2983" b="1" spc="233" dirty="0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r>
              <a:rPr sz="2983" b="1" i="1" spc="233" dirty="0">
                <a:solidFill>
                  <a:srgbClr val="0000FF"/>
                </a:solidFill>
                <a:latin typeface="Georgia"/>
                <a:cs typeface="Georgia"/>
              </a:rPr>
              <a:t>/</a:t>
            </a:r>
            <a:r>
              <a:rPr sz="2983" b="1" spc="233" dirty="0">
                <a:solidFill>
                  <a:srgbClr val="0000FF"/>
                </a:solidFill>
                <a:latin typeface="Calibri"/>
                <a:cs typeface="Calibri"/>
              </a:rPr>
              <a:t>2)</a:t>
            </a:r>
            <a:r>
              <a:rPr sz="3711" b="1" spc="349" baseline="24509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  <a:r>
              <a:rPr sz="3711" b="1" spc="469" baseline="24509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1128" dirty="0">
                <a:solidFill>
                  <a:srgbClr val="0000FF"/>
                </a:solidFill>
                <a:latin typeface="Calibri"/>
                <a:cs typeface="Calibri"/>
              </a:rPr>
              <a:t>+</a:t>
            </a:r>
            <a:r>
              <a:rPr sz="2983" b="1" spc="124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dirty="0">
                <a:solidFill>
                  <a:srgbClr val="0000FF"/>
                </a:solidFill>
                <a:latin typeface="Calibri"/>
                <a:cs typeface="Calibri"/>
              </a:rPr>
              <a:t>(</a:t>
            </a:r>
            <a:r>
              <a:rPr sz="2983" dirty="0">
                <a:solidFill>
                  <a:srgbClr val="0000FF"/>
                </a:solidFill>
                <a:latin typeface="Cambria"/>
                <a:cs typeface="Cambria"/>
              </a:rPr>
              <a:t>+</a:t>
            </a:r>
            <a:r>
              <a:rPr sz="2983" b="1" spc="233" dirty="0">
                <a:solidFill>
                  <a:srgbClr val="0000FF"/>
                </a:solidFill>
                <a:latin typeface="Calibri"/>
                <a:cs typeface="Calibri"/>
              </a:rPr>
              <a:t>1)</a:t>
            </a:r>
            <a:r>
              <a:rPr sz="3711" b="1" spc="349" baseline="24509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  <a:r>
              <a:rPr sz="3711" b="1" spc="774" baseline="24509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1128" dirty="0">
                <a:solidFill>
                  <a:srgbClr val="0000FF"/>
                </a:solidFill>
                <a:latin typeface="Calibri"/>
                <a:cs typeface="Calibri"/>
              </a:rPr>
              <a:t>=</a:t>
            </a:r>
            <a:r>
              <a:rPr sz="2983" b="1" spc="3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983" b="1" spc="87" dirty="0">
                <a:solidFill>
                  <a:srgbClr val="0000FF"/>
                </a:solidFill>
                <a:latin typeface="Calibri"/>
                <a:cs typeface="Calibri"/>
              </a:rPr>
              <a:t>0</a:t>
            </a:r>
            <a:endParaRPr sz="2983">
              <a:latin typeface="Calibri"/>
              <a:cs typeface="Calibri"/>
            </a:endParaRPr>
          </a:p>
          <a:p>
            <a:pPr marL="129358">
              <a:spcBef>
                <a:spcPts val="3099"/>
              </a:spcBef>
              <a:tabLst>
                <a:tab pos="2983557" algn="l"/>
                <a:tab pos="5515287" algn="l"/>
                <a:tab pos="7419628" algn="l"/>
                <a:tab pos="9196458" algn="l"/>
                <a:tab pos="11414954" algn="l"/>
              </a:tabLst>
            </a:pPr>
            <a:r>
              <a:rPr sz="2837" b="1" spc="276" dirty="0">
                <a:solidFill>
                  <a:srgbClr val="0000FF"/>
                </a:solidFill>
                <a:latin typeface="Arial"/>
                <a:cs typeface="Arial"/>
              </a:rPr>
              <a:t>...</a:t>
            </a:r>
            <a:r>
              <a:rPr sz="2837" b="1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sz="2474" b="1" spc="211" dirty="0">
                <a:latin typeface="Calibri"/>
                <a:cs typeface="Calibri"/>
              </a:rPr>
              <a:t>(</a:t>
            </a:r>
            <a:r>
              <a:rPr sz="2474" b="1" i="1" spc="211" dirty="0">
                <a:latin typeface="Georgia"/>
                <a:cs typeface="Georgia"/>
              </a:rPr>
              <a:t>c</a:t>
            </a:r>
            <a:r>
              <a:rPr sz="2619" b="1" i="1" spc="316" baseline="-11574" dirty="0">
                <a:latin typeface="Georgia"/>
                <a:cs typeface="Georgia"/>
              </a:rPr>
              <a:t>L</a:t>
            </a:r>
            <a:r>
              <a:rPr sz="2474" b="1" i="1" spc="211" dirty="0">
                <a:latin typeface="Georgia"/>
                <a:cs typeface="Georgia"/>
              </a:rPr>
              <a:t>,</a:t>
            </a:r>
            <a:r>
              <a:rPr sz="2474" b="1" i="1" spc="-146" dirty="0">
                <a:latin typeface="Georgia"/>
                <a:cs typeface="Georgia"/>
              </a:rPr>
              <a:t> </a:t>
            </a:r>
            <a:r>
              <a:rPr sz="2474" b="1" i="1" spc="95" dirty="0">
                <a:latin typeface="Georgia"/>
                <a:cs typeface="Georgia"/>
              </a:rPr>
              <a:t>d</a:t>
            </a:r>
            <a:r>
              <a:rPr sz="2619" b="1" i="1" spc="141" baseline="-11574" dirty="0">
                <a:latin typeface="Georgia"/>
                <a:cs typeface="Georgia"/>
              </a:rPr>
              <a:t>L</a:t>
            </a:r>
            <a:r>
              <a:rPr sz="2474" b="1" spc="95" dirty="0">
                <a:latin typeface="Calibri"/>
                <a:cs typeface="Calibri"/>
              </a:rPr>
              <a:t>)</a:t>
            </a:r>
            <a:r>
              <a:rPr sz="2474" b="1" dirty="0">
                <a:latin typeface="Calibri"/>
                <a:cs typeface="Calibri"/>
              </a:rPr>
              <a:t>	</a:t>
            </a:r>
            <a:r>
              <a:rPr sz="2474" b="1" i="1" spc="204" dirty="0">
                <a:latin typeface="Georgia"/>
                <a:cs typeface="Georgia"/>
              </a:rPr>
              <a:t>c</a:t>
            </a:r>
            <a:r>
              <a:rPr sz="2619" b="1" i="1" spc="304" baseline="-11574" dirty="0">
                <a:latin typeface="Georgia"/>
                <a:cs typeface="Georgia"/>
              </a:rPr>
              <a:t>R</a:t>
            </a:r>
            <a:r>
              <a:rPr sz="2619" b="1" i="1" spc="304" baseline="30000" dirty="0">
                <a:latin typeface="Georgia"/>
                <a:cs typeface="Georgia"/>
              </a:rPr>
              <a:t>c</a:t>
            </a:r>
            <a:r>
              <a:rPr sz="2619" b="1" i="1" baseline="-11574" dirty="0">
                <a:latin typeface="Georgia"/>
                <a:cs typeface="Georgia"/>
              </a:rPr>
              <a:t>	</a:t>
            </a:r>
            <a:r>
              <a:rPr sz="2474" b="1" i="1" spc="-36" dirty="0">
                <a:latin typeface="Georgia"/>
                <a:cs typeface="Georgia"/>
              </a:rPr>
              <a:t>d</a:t>
            </a:r>
            <a:r>
              <a:rPr sz="2619" b="1" i="1" spc="-54" baseline="-11574" dirty="0">
                <a:latin typeface="Georgia"/>
                <a:cs typeface="Georgia"/>
              </a:rPr>
              <a:t>R</a:t>
            </a:r>
            <a:r>
              <a:rPr sz="2619" b="1" i="1" spc="-54" baseline="30000" dirty="0">
                <a:latin typeface="Georgia"/>
                <a:cs typeface="Georgia"/>
              </a:rPr>
              <a:t>c</a:t>
            </a:r>
            <a:r>
              <a:rPr sz="2619" b="1" i="1" baseline="-11574" dirty="0">
                <a:latin typeface="Georgia"/>
                <a:cs typeface="Georgia"/>
              </a:rPr>
              <a:t>	</a:t>
            </a:r>
            <a:r>
              <a:rPr sz="2474" b="1" spc="131" dirty="0">
                <a:latin typeface="Calibri"/>
                <a:cs typeface="Calibri"/>
              </a:rPr>
              <a:t>(</a:t>
            </a:r>
            <a:r>
              <a:rPr sz="2474" b="1" i="1" spc="131" dirty="0">
                <a:latin typeface="Georgia"/>
                <a:cs typeface="Georgia"/>
              </a:rPr>
              <a:t>ν</a:t>
            </a:r>
            <a:r>
              <a:rPr sz="2619" b="1" i="1" spc="196" baseline="-11574" dirty="0">
                <a:latin typeface="Georgia"/>
                <a:cs typeface="Georgia"/>
              </a:rPr>
              <a:t>L</a:t>
            </a:r>
            <a:r>
              <a:rPr sz="2474" b="1" i="1" spc="131" dirty="0">
                <a:latin typeface="Georgia"/>
                <a:cs typeface="Georgia"/>
              </a:rPr>
              <a:t>,</a:t>
            </a:r>
            <a:r>
              <a:rPr sz="2474" b="1" i="1" spc="-138" dirty="0">
                <a:latin typeface="Georgia"/>
                <a:cs typeface="Georgia"/>
              </a:rPr>
              <a:t> </a:t>
            </a:r>
            <a:r>
              <a:rPr sz="2474" b="1" i="1" spc="131" dirty="0">
                <a:latin typeface="Georgia"/>
                <a:cs typeface="Georgia"/>
              </a:rPr>
              <a:t>e</a:t>
            </a:r>
            <a:r>
              <a:rPr sz="2619" b="1" i="1" spc="196" baseline="-11574" dirty="0">
                <a:latin typeface="Georgia"/>
                <a:cs typeface="Georgia"/>
              </a:rPr>
              <a:t>L</a:t>
            </a:r>
            <a:r>
              <a:rPr sz="2474" b="1" spc="131" dirty="0">
                <a:latin typeface="Calibri"/>
                <a:cs typeface="Calibri"/>
              </a:rPr>
              <a:t>)</a:t>
            </a:r>
            <a:r>
              <a:rPr sz="2474" b="1" dirty="0">
                <a:latin typeface="Calibri"/>
                <a:cs typeface="Calibri"/>
              </a:rPr>
              <a:t>	</a:t>
            </a:r>
            <a:r>
              <a:rPr sz="2474" b="1" i="1" spc="-36" dirty="0">
                <a:latin typeface="Georgia"/>
                <a:cs typeface="Georgia"/>
              </a:rPr>
              <a:t>e</a:t>
            </a:r>
            <a:r>
              <a:rPr sz="2619" b="1" i="1" spc="-54" baseline="-11574" dirty="0">
                <a:latin typeface="Georgia"/>
                <a:cs typeface="Georgia"/>
              </a:rPr>
              <a:t>R</a:t>
            </a:r>
            <a:r>
              <a:rPr sz="2619" b="1" i="1" spc="-54" baseline="30000" dirty="0">
                <a:latin typeface="Georgia"/>
                <a:cs typeface="Georgia"/>
              </a:rPr>
              <a:t>c</a:t>
            </a:r>
            <a:endParaRPr sz="2619" baseline="-11574">
              <a:latin typeface="Georgia"/>
              <a:cs typeface="Georgia"/>
            </a:endParaRPr>
          </a:p>
          <a:p>
            <a:pPr marL="129358" marR="62831">
              <a:lnSpc>
                <a:spcPct val="140500"/>
              </a:lnSpc>
              <a:spcBef>
                <a:spcPts val="1761"/>
              </a:spcBef>
            </a:pPr>
            <a:r>
              <a:rPr sz="2837" b="1" spc="0" baseline="0" dirty="0">
                <a:solidFill>
                  <a:srgbClr val="FF0000"/>
                </a:solidFill>
                <a:latin typeface="Arial"/>
                <a:cs typeface="Arial"/>
              </a:rPr>
              <a:t>Anomaly cancellation constrains the full spectrum; it does not by itself require compositeness.</a:t>
            </a:r>
            <a:endParaRPr sz="283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88478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2CE0A-906E-A34B-493A-EA71B56EF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FCCE8FD-0734-40F1-7233-2B0A361D88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84505" y="698001"/>
            <a:ext cx="13552082" cy="1804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6873240" algn="l"/>
              </a:tabLst>
            </a:pPr>
            <a:r>
              <a:rPr sz="11400" spc="-1200" dirty="0"/>
              <a:t>Example</a:t>
            </a:r>
            <a:r>
              <a:rPr sz="11400" spc="-560" dirty="0"/>
              <a:t>:</a:t>
            </a:r>
            <a:r>
              <a:rPr lang="en-US" sz="11400" spc="-560" dirty="0"/>
              <a:t> K</a:t>
            </a:r>
            <a:r>
              <a:rPr sz="11650" b="0" spc="975" dirty="0">
                <a:latin typeface="Cambria"/>
                <a:cs typeface="Cambria"/>
              </a:rPr>
              <a:t>→</a:t>
            </a:r>
            <a:r>
              <a:rPr sz="11650" b="0" spc="665" dirty="0">
                <a:latin typeface="Cambria"/>
                <a:cs typeface="Cambria"/>
              </a:rPr>
              <a:t> </a:t>
            </a:r>
            <a:r>
              <a:rPr sz="11650" b="0" i="1" spc="100" dirty="0">
                <a:latin typeface="Times New Roman"/>
                <a:cs typeface="Times New Roman"/>
              </a:rPr>
              <a:t>π</a:t>
            </a:r>
            <a:r>
              <a:rPr sz="11650" b="0" i="1" spc="100" dirty="0" err="1">
                <a:latin typeface="Times New Roman"/>
                <a:cs typeface="Times New Roman"/>
              </a:rPr>
              <a:t>ν</a:t>
            </a:r>
            <a:r>
              <a:rPr lang="el-GR" sz="11650" b="0" i="1" spc="100" dirty="0">
                <a:latin typeface="Times New Roman"/>
                <a:cs typeface="Times New Roman"/>
              </a:rPr>
              <a:t>ν</a:t>
            </a:r>
            <a:endParaRPr sz="11650" dirty="0">
              <a:latin typeface="Times New Roman"/>
              <a:cs typeface="Times New Roman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B5B45F22-A3D5-657B-B486-4B5669FB7C66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r" defTabSz="457200" rtl="0" eaLnBrk="1" fontAlgn="auto" latinLnBrk="0" hangingPunct="1">
              <a:lnSpc>
                <a:spcPts val="33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3298" b="0" i="0" u="none" strike="noStrike" kern="1200" cap="none" spc="-35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38100" marR="0" lvl="0" indent="0" algn="r" defTabSz="457200" rtl="0" eaLnBrk="1" fontAlgn="auto" latinLnBrk="0" hangingPunct="1">
                <a:lnSpc>
                  <a:spcPts val="33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sz="3298" b="0" i="0" u="none" strike="noStrike" kern="1200" cap="none" spc="-35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24580076-E0F6-1F42-375C-C4739C42A21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93667" y="7370574"/>
            <a:ext cx="7917625" cy="3278711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8D23A4BF-3B76-8B80-868A-85A8F00B5B74}"/>
              </a:ext>
            </a:extLst>
          </p:cNvPr>
          <p:cNvSpPr txBox="1"/>
          <p:nvPr/>
        </p:nvSpPr>
        <p:spPr>
          <a:xfrm>
            <a:off x="3614207" y="9737440"/>
            <a:ext cx="5385435" cy="544830"/>
          </a:xfrm>
          <a:prstGeom prst="rect">
            <a:avLst/>
          </a:prstGeom>
          <a:solidFill>
            <a:srgbClr val="3C63A3"/>
          </a:solidFill>
        </p:spPr>
        <p:txBody>
          <a:bodyPr vert="horz" wrap="square" lIns="0" tIns="40005" rIns="0" bIns="0" rtlCol="0">
            <a:spAutoFit/>
          </a:bodyPr>
          <a:lstStyle/>
          <a:p>
            <a:pPr marL="111760" marR="0" lvl="0" indent="0" algn="l" defTabSz="457200" rtl="0" eaLnBrk="1" fontAlgn="auto" latinLnBrk="0" hangingPunct="1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Tx/>
              <a:buSzTx/>
              <a:buFontTx/>
              <a:buNone/>
              <a:tabLst>
                <a:tab pos="2327910" algn="l"/>
              </a:tabLst>
              <a:defRPr/>
            </a:pPr>
            <a:r>
              <a:rPr kumimoji="0" sz="2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PAPER BENCHMARK</a:t>
            </a:r>
            <a:endParaRPr kumimoji="0" sz="28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MT"/>
              <a:ea typeface="+mn-ea"/>
              <a:cs typeface="Arial MT"/>
            </a:endParaRPr>
          </a:p>
        </p:txBody>
      </p:sp>
      <p:pic>
        <p:nvPicPr>
          <p:cNvPr id="12" name="object 12">
            <a:extLst>
              <a:ext uri="{FF2B5EF4-FFF2-40B4-BE49-F238E27FC236}">
                <a16:creationId xmlns:a16="http://schemas.microsoft.com/office/drawing/2014/main" id="{2E20F616-7F14-2621-91C6-638CF3A2B5C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350" y="8290312"/>
            <a:ext cx="2562155" cy="888780"/>
          </a:xfrm>
          <a:prstGeom prst="rect">
            <a:avLst/>
          </a:prstGeom>
        </p:spPr>
      </p:pic>
      <p:pic>
        <p:nvPicPr>
          <p:cNvPr id="13" name="object 13">
            <a:extLst>
              <a:ext uri="{FF2B5EF4-FFF2-40B4-BE49-F238E27FC236}">
                <a16:creationId xmlns:a16="http://schemas.microsoft.com/office/drawing/2014/main" id="{321EEF4E-9B00-0C3D-5549-CFBD283620D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9982" y="9371332"/>
            <a:ext cx="2214828" cy="930328"/>
          </a:xfrm>
          <a:prstGeom prst="rect">
            <a:avLst/>
          </a:prstGeom>
        </p:spPr>
      </p:pic>
      <p:pic>
        <p:nvPicPr>
          <p:cNvPr id="15" name="Physics correction ">
            <a:extLst>
              <a:ext uri="{FF2B5EF4-FFF2-40B4-BE49-F238E27FC236}">
                <a16:creationId xmlns:a16="http://schemas.microsoft.com/office/drawing/2014/main" id="{E0141451-048F-3932-CE56-671C2BAB3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540388" y="3439927"/>
            <a:ext cx="7126985" cy="1288009"/>
          </a:xfrm>
          <a:prstGeom prst="rect">
            <a:avLst/>
          </a:prstGeom>
        </p:spPr>
      </p:pic>
      <p:pic>
        <p:nvPicPr>
          <p:cNvPr id="16" name="Physics correction ">
            <a:extLst>
              <a:ext uri="{FF2B5EF4-FFF2-40B4-BE49-F238E27FC236}">
                <a16:creationId xmlns:a16="http://schemas.microsoft.com/office/drawing/2014/main" id="{84556583-A60A-D995-A972-1CBE28F208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2345859" y="5120622"/>
            <a:ext cx="10391069" cy="1507913"/>
          </a:xfrm>
          <a:prstGeom prst="rect">
            <a:avLst/>
          </a:prstGeom>
        </p:spPr>
      </p:pic>
      <p:pic>
        <p:nvPicPr>
          <p:cNvPr id="17" name="Physics correction ">
            <a:extLst>
              <a:ext uri="{FF2B5EF4-FFF2-40B4-BE49-F238E27FC236}">
                <a16:creationId xmlns:a16="http://schemas.microsoft.com/office/drawing/2014/main" id="{EFC60484-16F3-D920-05F3-8A28D4ED0F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14371290" y="5400953"/>
            <a:ext cx="5057438" cy="1057204"/>
          </a:xfrm>
          <a:prstGeom prst="rect">
            <a:avLst/>
          </a:prstGeom>
        </p:spPr>
      </p:pic>
      <p:sp>
        <p:nvSpPr>
          <p:cNvPr id="18" name="Physics correction correction-8">
            <a:extLst>
              <a:ext uri="{FF2B5EF4-FFF2-40B4-BE49-F238E27FC236}">
                <a16:creationId xmlns:a16="http://schemas.microsoft.com/office/drawing/2014/main" id="{2C184084-15AB-03C7-831E-6EB08C73F05B}"/>
              </a:ext>
            </a:extLst>
          </p:cNvPr>
          <p:cNvSpPr>
            <a:spLocks noGrp="1"/>
          </p:cNvSpPr>
          <p:nvPr/>
        </p:nvSpPr>
        <p:spPr>
          <a:xfrm>
            <a:off x="1444982" y="6817025"/>
            <a:ext cx="17905214" cy="53405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92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kumimoji="0" sz="3092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SM + NP; all neutrino flavours; single exchange + boxes</a:t>
            </a:r>
          </a:p>
        </p:txBody>
      </p:sp>
      <p:sp>
        <p:nvSpPr>
          <p:cNvPr id="19" name="Physics correction correction-9">
            <a:extLst>
              <a:ext uri="{FF2B5EF4-FFF2-40B4-BE49-F238E27FC236}">
                <a16:creationId xmlns:a16="http://schemas.microsoft.com/office/drawing/2014/main" id="{169988D5-148E-D6C6-A077-732C74BB1F0B}"/>
              </a:ext>
            </a:extLst>
          </p:cNvPr>
          <p:cNvSpPr>
            <a:spLocks noGrp="1"/>
          </p:cNvSpPr>
          <p:nvPr/>
        </p:nvSpPr>
        <p:spPr>
          <a:xfrm>
            <a:off x="3164825" y="8262108"/>
            <a:ext cx="7696101" cy="70683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834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kumimoji="0" sz="383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</a:rPr>
              <a:t>Λ</a:t>
            </a:r>
            <a:r>
              <a:rPr kumimoji="0" sz="276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</a:rPr>
              <a:t>pre</a:t>
            </a:r>
            <a:r>
              <a:rPr kumimoji="0" sz="383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</a:rPr>
              <a:t> &gt; 13 TeV  (K</a:t>
            </a:r>
            <a:r>
              <a:rPr kumimoji="0" sz="2760" b="0" i="0" u="none" strike="noStrike" kern="1200" cap="none" spc="0" normalizeH="0" baseline="3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</a:rPr>
              <a:t>+</a:t>
            </a:r>
            <a:r>
              <a:rPr kumimoji="0" sz="383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</a:rPr>
              <a:t>)</a:t>
            </a:r>
          </a:p>
        </p:txBody>
      </p:sp>
      <p:sp>
        <p:nvSpPr>
          <p:cNvPr id="20" name="Physics correction correction-10">
            <a:extLst>
              <a:ext uri="{FF2B5EF4-FFF2-40B4-BE49-F238E27FC236}">
                <a16:creationId xmlns:a16="http://schemas.microsoft.com/office/drawing/2014/main" id="{6A61E11B-CF2D-76ED-EE7A-4A162B6DC00E}"/>
              </a:ext>
            </a:extLst>
          </p:cNvPr>
          <p:cNvSpPr>
            <a:spLocks noGrp="1"/>
          </p:cNvSpPr>
          <p:nvPr/>
        </p:nvSpPr>
        <p:spPr>
          <a:xfrm>
            <a:off x="3164825" y="9016065"/>
            <a:ext cx="7696101" cy="70683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834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kumimoji="0" sz="383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</a:rPr>
              <a:t>Λ</a:t>
            </a:r>
            <a:r>
              <a:rPr kumimoji="0" sz="276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</a:rPr>
              <a:t>pre</a:t>
            </a:r>
            <a:r>
              <a:rPr kumimoji="0" sz="383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</a:rPr>
              <a:t> &gt; 7.4 TeV  (K</a:t>
            </a:r>
            <a:r>
              <a:rPr kumimoji="0" sz="276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</a:rPr>
              <a:t>L</a:t>
            </a:r>
            <a:r>
              <a:rPr kumimoji="0" sz="383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/>
                <a:ea typeface="Cambria"/>
                <a:cs typeface="Cambri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583269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77758" y="7694374"/>
            <a:ext cx="7917625" cy="32787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14832" y="750623"/>
            <a:ext cx="4224020" cy="1644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600" b="1" spc="-1170" dirty="0">
                <a:solidFill>
                  <a:srgbClr val="222222"/>
                </a:solidFill>
                <a:latin typeface="Cambria"/>
                <a:cs typeface="Cambria"/>
              </a:rPr>
              <a:t>Relate</a:t>
            </a:r>
            <a:r>
              <a:rPr sz="10600" b="1" spc="-15" dirty="0">
                <a:solidFill>
                  <a:srgbClr val="222222"/>
                </a:solidFill>
                <a:latin typeface="Cambria"/>
                <a:cs typeface="Cambria"/>
              </a:rPr>
              <a:t>d</a:t>
            </a:r>
            <a:r>
              <a:rPr sz="10600" b="1" spc="-555" dirty="0">
                <a:solidFill>
                  <a:srgbClr val="222222"/>
                </a:solidFill>
                <a:latin typeface="Cambria"/>
                <a:cs typeface="Cambria"/>
              </a:rPr>
              <a:t>:</a:t>
            </a:r>
            <a:endParaRPr sz="106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724748" y="637388"/>
            <a:ext cx="9211822" cy="16767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514600" algn="l"/>
              </a:tabLst>
            </a:pPr>
            <a:r>
              <a:rPr lang="en-US" sz="10800" b="0" spc="855" dirty="0">
                <a:latin typeface="Cambria"/>
                <a:cs typeface="Cambria"/>
              </a:rPr>
              <a:t>µ</a:t>
            </a:r>
            <a:r>
              <a:rPr sz="10800" b="0" spc="855" dirty="0">
                <a:latin typeface="Cambria"/>
                <a:cs typeface="Cambria"/>
              </a:rPr>
              <a:t>→</a:t>
            </a:r>
            <a:r>
              <a:rPr lang="en-US" sz="10800" b="0" dirty="0"/>
              <a:t>e</a:t>
            </a:r>
            <a:r>
              <a:rPr lang="en-US" sz="10800" b="0" dirty="0">
                <a:latin typeface="Cambria"/>
                <a:cs typeface="Cambria"/>
              </a:rPr>
              <a:t> </a:t>
            </a:r>
            <a:r>
              <a:rPr sz="10600" spc="-1155" dirty="0"/>
              <a:t>Conversion</a:t>
            </a:r>
            <a:endParaRPr sz="10600" dirty="0">
              <a:latin typeface="Cambria"/>
              <a:cs typeface="Cambri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3335"/>
              </a:lnSpc>
            </a:pPr>
            <a:fld id="{81D60167-4931-47E6-BA6A-407CBD079E47}" type="slidenum">
              <a:rPr spc="-35" dirty="0"/>
              <a:t>40</a:t>
            </a:fld>
            <a:endParaRPr spc="-35" dirty="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50465" y="2999402"/>
            <a:ext cx="13967010" cy="204481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5386" y="8563541"/>
            <a:ext cx="3614383" cy="2234207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752423" y="10419835"/>
            <a:ext cx="5385435" cy="544830"/>
          </a:xfrm>
          <a:custGeom>
            <a:avLst/>
            <a:gdLst/>
            <a:ahLst/>
            <a:cxnLst/>
            <a:rect l="l" t="t" r="r" b="b"/>
            <a:pathLst>
              <a:path w="5385434" h="544829">
                <a:moveTo>
                  <a:pt x="5384906" y="0"/>
                </a:moveTo>
                <a:lnTo>
                  <a:pt x="0" y="0"/>
                </a:lnTo>
                <a:lnTo>
                  <a:pt x="0" y="544326"/>
                </a:lnTo>
                <a:lnTo>
                  <a:pt x="5384906" y="544326"/>
                </a:lnTo>
                <a:lnTo>
                  <a:pt x="5384906" y="0"/>
                </a:lnTo>
                <a:close/>
              </a:path>
            </a:pathLst>
          </a:custGeom>
          <a:solidFill>
            <a:srgbClr val="3C6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851600" y="10451793"/>
            <a:ext cx="5241925" cy="46228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  <a:tabLst>
                <a:tab pos="2228215" algn="l"/>
              </a:tabLst>
            </a:pPr>
            <a:r>
              <a:rPr sz="2700" spc="0" baseline="0" dirty="0">
                <a:solidFill>
                  <a:srgbClr val="FFFFFF"/>
                </a:solidFill>
                <a:latin typeface="Arial MT"/>
                <a:cs typeface="Arial MT"/>
              </a:rPr>
              <a:t>PAPER BENCHMARK</a:t>
            </a:r>
            <a:endParaRPr sz="2850">
              <a:latin typeface="Arial MT"/>
              <a:cs typeface="Arial MT"/>
            </a:endParaRPr>
          </a:p>
        </p:txBody>
      </p:sp>
      <p:sp>
        <p:nvSpPr>
          <p:cNvPr id="16" name="Physics correction correction-11">
            <a:extLst>
              <a:ext uri="{FF2B5EF4-FFF2-40B4-BE49-F238E27FC236}">
                <a16:creationId xmlns:a16="http://schemas.microsoft.com/office/drawing/2014/main" id="{73D07B14-B242-4D70-8ADB-0431076EAD76}"/>
              </a:ext>
            </a:extLst>
          </p:cNvPr>
          <p:cNvSpPr>
            <a:spLocks noGrp="1"/>
          </p:cNvSpPr>
          <p:nvPr/>
        </p:nvSpPr>
        <p:spPr>
          <a:xfrm>
            <a:off x="1649164" y="5042085"/>
            <a:ext cx="14057164" cy="581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463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463">
                <a:solidFill>
                  <a:srgbClr val="000000"/>
                </a:solidFill>
                <a:latin typeface="Arial"/>
                <a:ea typeface="Arial"/>
                <a:cs typeface="Arial"/>
              </a:rPr>
              <a:t>Benchmark: dipole dominance</a:t>
            </a:r>
          </a:p>
        </p:txBody>
      </p:sp>
      <p:pic>
        <p:nvPicPr>
          <p:cNvPr id="17" name="Physics correction 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479536" y="5907389"/>
            <a:ext cx="7696101" cy="1175267"/>
          </a:xfrm>
          <a:prstGeom prst="rect">
            <a:avLst/>
          </a:prstGeom>
        </p:spPr>
      </p:pic>
      <p:pic>
        <p:nvPicPr>
          <p:cNvPr id="18" name="Physics correction 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502329" y="5733268"/>
            <a:ext cx="7931696" cy="1586339"/>
          </a:xfrm>
          <a:prstGeom prst="rect">
            <a:avLst/>
          </a:prstGeom>
        </p:spPr>
      </p:pic>
      <p:sp>
        <p:nvSpPr>
          <p:cNvPr id="19" name="Physics correction correction-12">
            <a:extLst>
              <a:ext uri="{FF2B5EF4-FFF2-40B4-BE49-F238E27FC236}">
                <a16:creationId xmlns:a16="http://schemas.microsoft.com/office/drawing/2014/main" id="{A9D53029-FA14-4EA9-A74C-1C5FA2AB2D4E}"/>
              </a:ext>
            </a:extLst>
          </p:cNvPr>
          <p:cNvSpPr>
            <a:spLocks noGrp="1"/>
          </p:cNvSpPr>
          <p:nvPr/>
        </p:nvSpPr>
        <p:spPr>
          <a:xfrm>
            <a:off x="12156698" y="7303955"/>
            <a:ext cx="7633275" cy="43980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73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3">
                <a:solidFill>
                  <a:srgbClr val="000000"/>
                </a:solidFill>
                <a:latin typeface="Arial"/>
                <a:ea typeface="Arial"/>
                <a:cs typeface="Arial"/>
              </a:rPr>
              <a:t>Subleading four-fermion contribution</a:t>
            </a:r>
          </a:p>
        </p:txBody>
      </p:sp>
      <p:sp>
        <p:nvSpPr>
          <p:cNvPr id="20" name="Physics correction correction-13">
            <a:extLst>
              <a:ext uri="{FF2B5EF4-FFF2-40B4-BE49-F238E27FC236}">
                <a16:creationId xmlns:a16="http://schemas.microsoft.com/office/drawing/2014/main" id="{0B4A0B0B-F44E-4513-9380-6D4B29C67988}"/>
              </a:ext>
            </a:extLst>
          </p:cNvPr>
          <p:cNvSpPr>
            <a:spLocks noGrp="1"/>
          </p:cNvSpPr>
          <p:nvPr/>
        </p:nvSpPr>
        <p:spPr>
          <a:xfrm>
            <a:off x="5293033" y="8874698"/>
            <a:ext cx="6832253" cy="72254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586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3586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Λ</a:t>
            </a:r>
            <a:r>
              <a:rPr sz="2582" baseline="-2500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pre</a:t>
            </a:r>
            <a:r>
              <a:rPr sz="3586" baseline="0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 &gt; 220 TeV (Ti)</a:t>
            </a:r>
          </a:p>
        </p:txBody>
      </p:sp>
      <p:sp>
        <p:nvSpPr>
          <p:cNvPr id="21" name="Physics correction correction-14">
            <a:extLst>
              <a:ext uri="{FF2B5EF4-FFF2-40B4-BE49-F238E27FC236}">
                <a16:creationId xmlns:a16="http://schemas.microsoft.com/office/drawing/2014/main" id="{A07E12DD-2A1E-4A11-9188-04CF3BA5C3D9}"/>
              </a:ext>
            </a:extLst>
          </p:cNvPr>
          <p:cNvSpPr>
            <a:spLocks noGrp="1"/>
          </p:cNvSpPr>
          <p:nvPr/>
        </p:nvSpPr>
        <p:spPr>
          <a:xfrm>
            <a:off x="5293033" y="9660070"/>
            <a:ext cx="6753721" cy="5968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339">
                <a:solidFill>
                  <a:srgbClr val="000000"/>
                </a:solidFill>
                <a:latin typeface="Cambria"/>
                <a:ea typeface="Cambria"/>
                <a:cs typeface="Cambria"/>
              </a:defRPr>
            </a:pPr>
            <a:r>
              <a:rPr sz="3339">
                <a:solidFill>
                  <a:srgbClr val="000000"/>
                </a:solidFill>
                <a:latin typeface="Cambria"/>
                <a:ea typeface="Cambria"/>
                <a:cs typeface="Cambria"/>
              </a:rPr>
              <a:t>Al: 2500 TeV projected</a:t>
            </a:r>
          </a:p>
        </p:txBody>
      </p:sp>
    </p:spTree>
    <p:extLst>
      <p:ext uri="{BB962C8B-B14F-4D97-AF65-F5344CB8AC3E}">
        <p14:creationId xmlns:p14="http://schemas.microsoft.com/office/powerpoint/2010/main" val="29939010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AFCD1-D3A7-5A83-C55C-ECB75621B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FF2490A-BF21-9D3A-7F13-E5B1305247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6338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40761</TotalTime>
  <Words>1731</Words>
  <Application>Microsoft Macintosh PowerPoint</Application>
  <PresentationFormat>Custom</PresentationFormat>
  <Paragraphs>358</Paragraphs>
  <Slides>41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6" baseType="lpstr">
      <vt:lpstr>Aptos</vt:lpstr>
      <vt:lpstr>Arial</vt:lpstr>
      <vt:lpstr>Arial MT</vt:lpstr>
      <vt:lpstr>Calibri</vt:lpstr>
      <vt:lpstr>Cambria</vt:lpstr>
      <vt:lpstr>Cambria Math</vt:lpstr>
      <vt:lpstr>Century Gothic</vt:lpstr>
      <vt:lpstr>Georgia</vt:lpstr>
      <vt:lpstr>Helvetica Neue</vt:lpstr>
      <vt:lpstr>Microsoft Sans Serif</vt:lpstr>
      <vt:lpstr>Sitka Small</vt:lpstr>
      <vt:lpstr>Times New Roman</vt:lpstr>
      <vt:lpstr>Verdana</vt:lpstr>
      <vt:lpstr>Wingdings 3</vt:lpstr>
      <vt:lpstr>Wisp</vt:lpstr>
      <vt:lpstr>PowerPoint Presentation</vt:lpstr>
      <vt:lpstr>Outline Of Talk</vt:lpstr>
      <vt:lpstr>PowerPoint Presentation</vt:lpstr>
      <vt:lpstr>Are Leptons Composite?</vt:lpstr>
      <vt:lpstr>Are Leptons Composite?</vt:lpstr>
      <vt:lpstr>Massless Composite Fermions</vt:lpstr>
      <vt:lpstr>PowerPoint Presentation</vt:lpstr>
      <vt:lpstr>A Specific Class Of SU(N)</vt:lpstr>
      <vt:lpstr>Standard Model</vt:lpstr>
      <vt:lpstr>SU(15) Proposal</vt:lpstr>
      <vt:lpstr>PowerPoint Presentation</vt:lpstr>
      <vt:lpstr>ConnectionTo Flavour</vt:lpstr>
      <vt:lpstr>The Fourth Generation</vt:lpstr>
      <vt:lpstr>Vectorlike States </vt:lpstr>
      <vt:lpstr>Flavour Breaking VeVs</vt:lpstr>
      <vt:lpstr>Flavour Breaking Spurions</vt:lpstr>
      <vt:lpstr>The Higgs Sector</vt:lpstr>
      <vt:lpstr>Proton Decay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Finding Benchmarks</vt:lpstr>
      <vt:lpstr>Correlated Flavour Pheno</vt:lpstr>
      <vt:lpstr>PowerPoint Presentation</vt:lpstr>
      <vt:lpstr>Example: Kaon Mixing</vt:lpstr>
      <vt:lpstr>Example: Kaon Mixing</vt:lpstr>
      <vt:lpstr>Example: Kaon Mixing</vt:lpstr>
      <vt:lpstr>Example: μ → eγ(*)</vt:lpstr>
      <vt:lpstr>Example: μ → eγ(*)</vt:lpstr>
      <vt:lpstr>Example: Electron EDM</vt:lpstr>
      <vt:lpstr>Example: Electron EDM</vt:lpstr>
      <vt:lpstr>Larger Picture</vt:lpstr>
      <vt:lpstr>PowerPoint Presentation</vt:lpstr>
      <vt:lpstr>PowerPoint Presentation</vt:lpstr>
      <vt:lpstr>   Anomaly Matching Works!</vt:lpstr>
      <vt:lpstr>Charge Conservation →Gauge Anomaly Cancellation</vt:lpstr>
      <vt:lpstr>Example: K→ πνν</vt:lpstr>
      <vt:lpstr>µ→e Conversion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RPlestid-v1</dc:title>
  <cp:lastModifiedBy>Sengupta, Amartya (sengupay)</cp:lastModifiedBy>
  <cp:revision>12</cp:revision>
  <dcterms:created xsi:type="dcterms:W3CDTF">2026-03-30T02:31:15Z</dcterms:created>
  <dcterms:modified xsi:type="dcterms:W3CDTF">2026-09-28T23:05:23Z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2026-03-18T00:00:00Z</vt:filetime>
  </property>
  <property fmtid="{D5CDD505-2E9C-101B-9397-08002B2CF9AE}" pid="3" name="Creator">
    <vt:lpwstr>Keynote</vt:lpwstr>
  </property>
  <property fmtid="{D5CDD505-2E9C-101B-9397-08002B2CF9AE}" pid="4" name="LastSaved">
    <vt:filetime>2026-03-30T00:00:00Z</vt:filetime>
  </property>
  <property fmtid="{D5CDD505-2E9C-101B-9397-08002B2CF9AE}" pid="5" name="Producer">
    <vt:lpwstr>macOS Version 14.6.1 (Build 23G93) Quartz PDFContext</vt:lpwstr>
  </property>
</Properties>
</file>