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1"/>
  </p:normalViewPr>
  <p:slideViewPr>
    <p:cSldViewPr snapToGrid="0">
      <p:cViewPr varScale="1">
        <p:scale>
          <a:sx n="88" d="100"/>
          <a:sy n="88" d="100"/>
        </p:scale>
        <p:origin x="17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B9C7-3AAC-B181-8A90-E305E4C5D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C8EE1-9321-BAFE-F8E9-2C38E627D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999E8-5C79-CCFE-07BF-27A181734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8ACBC-3E67-9296-C538-B84AA38CC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167BF-C55D-2A23-98C0-C6FE463A4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44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B44C8-17F3-6BF4-BB66-4BF3A793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88F02-5901-83F4-1A49-73C6D1855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3A0A2-69C8-D673-1320-78309AC11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4360A-A433-DF41-4E88-CD34138D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6E669-1146-A870-4275-A63BA65D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8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7FBB8-AEFC-1045-B3C7-F7B03C7C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45670-637F-9143-B70C-B5CC1D8EE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F19DF-1DE6-683E-CED3-F889C1573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7F0F9-CD89-A432-7A93-DC92D170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9D6C5-4400-D2F5-576A-C757B2DF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908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32E64-B916-AE1E-A17C-28E1EDA6C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2E74A-8A23-28C6-D1FA-3AB0233AA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5FEBB-56D6-A514-1B1C-F7A03416B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138A12-BECE-F405-2BC6-918726E51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745E8-224A-1670-2FF5-59065B1C5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31B3B-2F7D-56E9-84D4-2489BDA33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72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6CDE0-0121-9E87-3032-BB06F957C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D9107-7AF0-7405-34EB-941F341C0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12AD5-6F1E-0936-C242-8B3417AE4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4117-BE45-EBB9-64FA-674A74442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080454-BD5F-AA11-A128-C480DDC7FA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4BA17E-8632-89C7-0CA8-0F05C140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3CFF27-E147-39BA-B5CC-226F9524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30D208-37E5-480B-0AEE-111EB8FFD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7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6F0F-61A8-3D79-87F1-AD5B7051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DF8FA4-21E5-443F-7D0A-9BAFFE5D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5A85E-F2D4-5E7A-41D2-1E3A807E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881941-CF43-EDB5-D043-2FFDED62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32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03EAFC-BF85-F455-A256-61834A105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058A5-F37C-8C23-FAC1-DA1605D5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BC24E-504D-71EE-437A-82874C5F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333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9698-0FB9-7AA4-2BE9-286D8AA1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2766B-2E32-91E6-DD17-C76708AEB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8CAF8-DBAF-F73A-FE55-2ED129D404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CEB21-8591-8E97-CCA0-1FE54AF4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2B218-1AC8-11DC-55C0-08452B10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BCB8D-003E-20A8-18CB-07933ED8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85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9D5CE-BDA2-FD90-A593-49C5A07EB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31220F-4635-950B-9781-0D88B7F4E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5ACAC-40F8-3569-E3AE-500CADDE7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8AD68-E9A7-5EC6-07C9-D21CE27C2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02D4F-FE31-2F7C-3D5F-13D7022D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040FFD-B945-4E05-8D76-BF83DF85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595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1431-1CE7-47D7-64AC-0E2D60B4C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F16DA-EED5-BD33-FA37-F84391920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7A4EC-F083-4A9F-BBF5-C6CAADB64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12402-B387-69C5-18E3-56B34349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3B8D8-72B7-2694-308D-4588EDC0A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3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A90B8-A689-56EB-A7FF-11A22D159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51E6D-BB15-3CF7-406B-94B6DD53D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502AD-4FF5-73F6-6E74-C1A0C298C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765E8-3703-663B-725F-8FC80A54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57AF1-0940-6247-3A2F-19CD8E5B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82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1B244F-8D4E-9AF8-D2C8-0CF08440E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D9CE3-D9FC-9AC4-1FBC-ED687C697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E8980-36F6-F32D-20CC-FA9F33FC7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0A139-46C6-A144-A94D-955E505FBBAC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E6D16-0B2A-3C1B-FE17-2612AD1D1D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B4E23-38A4-E93F-7ACD-2B46C0F6E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9B7D05-C857-AC49-9BF5-566A38AC5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13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1D6738-F8B9-518A-A57B-F3EC20DAF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50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F703-946F-1328-5A5C-677650F03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speaker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CA4AC-12FA-8092-CF7C-4EF387016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0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TR" dirty="0"/>
              <a:t>Professor Giulio Aielli is a faculty at the Physics Department of University of Rome Tor Vergata and also adjunct professor at Istinye University. He is a member of the ATLAS Experiment at CERN. </a:t>
            </a:r>
          </a:p>
          <a:p>
            <a:pPr marL="0" indent="0">
              <a:buNone/>
            </a:pPr>
            <a:r>
              <a:rPr lang="en-TR" dirty="0"/>
              <a:t>His research focuses on developing detectors capable of identifying particles produced in ultra-high-energy collisions, with a particular emphasis on RPC detectors. </a:t>
            </a:r>
          </a:p>
          <a:p>
            <a:pPr marL="0" indent="0">
              <a:buNone/>
            </a:pPr>
            <a:r>
              <a:rPr lang="en-TR" dirty="0"/>
              <a:t>He has coordinated major projects to upgrade the ATLAS Experiment and is investigating new technologies -offering greater precision, speed, and sustainability- for future particle physics experiments. </a:t>
            </a:r>
          </a:p>
          <a:p>
            <a:pPr marL="0" indent="0">
              <a:buNone/>
            </a:pPr>
            <a:r>
              <a:rPr lang="en-TR" dirty="0"/>
              <a:t>His work combines fundamental research, technological innovation, and the training of young researchers.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62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620C7A-5BFA-569D-7FFC-C7A244A3B1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27" t="45593" r="13772" b="13922"/>
          <a:stretch>
            <a:fillRect/>
          </a:stretch>
        </p:blipFill>
        <p:spPr>
          <a:xfrm>
            <a:off x="238230" y="1280885"/>
            <a:ext cx="11715540" cy="42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16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1DD39-A049-6491-35CF-9ACEB3F6D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13BE28-05F3-91B9-0F00-AB7152E51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50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18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107</Words>
  <Application>Microsoft Macintosh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About the speaker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Serkant Ali Cetin</dc:creator>
  <cp:lastModifiedBy>Serkant Ali Cetin</cp:lastModifiedBy>
  <cp:revision>1</cp:revision>
  <dcterms:created xsi:type="dcterms:W3CDTF">2026-10-15T10:29:38Z</dcterms:created>
  <dcterms:modified xsi:type="dcterms:W3CDTF">2026-10-15T10:36:06Z</dcterms:modified>
</cp:coreProperties>
</file>