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AA00"/>
    <a:srgbClr val="003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847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ojan Stanislaus" userId="0f7da2d5659d9867" providerId="LiveId" clId="{2E5CBBBD-1625-4116-9E20-5CE2BFAF0E32}"/>
    <pc:docChg chg="custSel modSld">
      <pc:chgData name="Beojan Stanislaus" userId="0f7da2d5659d9867" providerId="LiveId" clId="{2E5CBBBD-1625-4116-9E20-5CE2BFAF0E32}" dt="2026-09-23T02:27:17.415" v="130" actId="20577"/>
      <pc:docMkLst>
        <pc:docMk/>
      </pc:docMkLst>
      <pc:sldChg chg="modSp mod">
        <pc:chgData name="Beojan Stanislaus" userId="0f7da2d5659d9867" providerId="LiveId" clId="{2E5CBBBD-1625-4116-9E20-5CE2BFAF0E32}" dt="2026-09-23T02:27:17.415" v="130" actId="20577"/>
        <pc:sldMkLst>
          <pc:docMk/>
          <pc:sldMk cId="1797867079" sldId="257"/>
        </pc:sldMkLst>
        <pc:spChg chg="mod">
          <ac:chgData name="Beojan Stanislaus" userId="0f7da2d5659d9867" providerId="LiveId" clId="{2E5CBBBD-1625-4116-9E20-5CE2BFAF0E32}" dt="2026-09-23T02:27:17.415" v="130" actId="20577"/>
          <ac:spMkLst>
            <pc:docMk/>
            <pc:sldMk cId="1797867079" sldId="257"/>
            <ac:spMk id="2" creationId="{F09F8158-A0A9-CCF3-03F3-61E48A1D353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28561-4C11-4BA9-A442-F1CCF2C34A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EA530-87DF-4AF5-96B6-19A1FC26B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4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C418AF-7EB3-F03B-48D4-D8A7CDBB0687}"/>
              </a:ext>
            </a:extLst>
          </p:cNvPr>
          <p:cNvSpPr/>
          <p:nvPr userDrawn="1"/>
        </p:nvSpPr>
        <p:spPr>
          <a:xfrm>
            <a:off x="-76200" y="-56367"/>
            <a:ext cx="12344400" cy="7008312"/>
          </a:xfrm>
          <a:prstGeom prst="rect">
            <a:avLst/>
          </a:prstGeom>
          <a:solidFill>
            <a:srgbClr val="00313C">
              <a:alpha val="6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0CED24-6CB1-1617-1309-227EBEE9C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021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99BDC-19DB-0F53-D250-F8379DBA8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8241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E3F64C-44D3-BFDA-F843-9D9E1B7896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05922" y="5757295"/>
            <a:ext cx="3369087" cy="110070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2598EA-0965-AE93-4F40-9F3FFDC2F32E}"/>
              </a:ext>
            </a:extLst>
          </p:cNvPr>
          <p:cNvCxnSpPr>
            <a:cxnSpLocks/>
          </p:cNvCxnSpPr>
          <p:nvPr userDrawn="1"/>
        </p:nvCxnSpPr>
        <p:spPr>
          <a:xfrm>
            <a:off x="1283871" y="3089773"/>
            <a:ext cx="9578919" cy="0"/>
          </a:xfrm>
          <a:prstGeom prst="line">
            <a:avLst/>
          </a:prstGeom>
          <a:ln w="3175">
            <a:solidFill>
              <a:srgbClr val="EAAA00"/>
            </a:solidFill>
          </a:ln>
          <a:effectLst>
            <a:glow rad="101600">
              <a:srgbClr val="EAAA00">
                <a:alpha val="60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6DC75DB-609F-BC45-5BD6-C8276D1E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72" y="5633652"/>
            <a:ext cx="2038610" cy="109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0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F3E1-1E24-4ED0-7956-CF35ADEEA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EC488-6EA4-5781-3EA6-4A0863D3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Beojan Stanislaus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7D9A8-3F8A-8E3E-1E31-4C9F75C39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D3229B-355F-4348-F92E-2408191D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7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BA89C-A77B-F00F-A1FA-4DC8EE84F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90F28-3B1D-867F-8A8C-D0B54DCDE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687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C38D-0E67-61F7-EBB2-4D3035C9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6262"/>
            <a:ext cx="10515600" cy="10532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D7454-DE43-EDFE-6684-1A71303F5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677" y="145970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0C254-1EF8-26C6-49CE-D9E15D905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5573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1719D-FB9B-8A0E-9AF0-C29FB07F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Beojan Stanislaus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5674E1-67D3-4397-43ED-FAC8C34E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2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245D7-F5C2-4E26-7B11-DBCEF062B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0515600" cy="10628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6555C-8BB7-47B7-5A01-F37DE1257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315" y="127098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E3FD00-7A2E-75DE-FA14-2B5A20C80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315" y="209489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EF158-7484-D91B-5561-603246672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25059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35A1A8-2690-3517-6178-70540E21D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074508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A5A8F2-ADBE-BCCA-FDC7-04E83ED17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Beojan Stanislaus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9C204B-937F-8310-571E-0CA9523A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3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70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062EF5-1E9E-2FB5-AF00-7E6A1D4044D7}"/>
              </a:ext>
            </a:extLst>
          </p:cNvPr>
          <p:cNvSpPr/>
          <p:nvPr userDrawn="1"/>
        </p:nvSpPr>
        <p:spPr>
          <a:xfrm>
            <a:off x="0" y="6418613"/>
            <a:ext cx="12192000" cy="4393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C58BE-80C5-1B4A-71B9-8CD61570B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945" y="145610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AED05-860C-98F4-3490-9200227B3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5574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Beojan Stanislaus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3A454-3ED7-0FDB-7750-8D0017025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4317" y="64557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2"/>
                </a:solidFill>
              </a:defRPr>
            </a:lvl1pPr>
          </a:lstStyle>
          <a:p>
            <a:fld id="{9BE81DD4-C9C1-4BFA-9BCD-469D5FF33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05F957-B337-A80A-C926-B3EC145AAED0}"/>
              </a:ext>
            </a:extLst>
          </p:cNvPr>
          <p:cNvSpPr/>
          <p:nvPr userDrawn="1"/>
        </p:nvSpPr>
        <p:spPr>
          <a:xfrm>
            <a:off x="0" y="0"/>
            <a:ext cx="12192000" cy="10505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7E2A91-5A96-01A5-D608-3BE00C7E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10515600" cy="1050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47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reasure-amsc.github.io/PCDF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0A88-E8FB-7258-A029-43D9AF01C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ATLAS Derivation / PCDF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7AC98-396F-D960-0CC2-446263BC9B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Beojan Stanislaus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F2C6A-626F-85B2-C44D-208E0ED79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Treasure Meeting</a:t>
            </a:r>
          </a:p>
          <a:p>
            <a:r>
              <a:rPr lang="en-US" dirty="0"/>
              <a:t>23</a:t>
            </a:r>
            <a:r>
              <a:rPr lang="en-US" baseline="30000" dirty="0"/>
              <a:t>rd</a:t>
            </a:r>
            <a:r>
              <a:rPr lang="en-US" dirty="0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7617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9F8158-A0A9-CCF3-03F3-61E48A1D3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Bureaucracy approved our derivation as JETM16</a:t>
            </a:r>
          </a:p>
          <a:p>
            <a:r>
              <a:rPr lang="en-US" dirty="0"/>
              <a:t>Codex also slimmed it down to 25 kB / </a:t>
            </a:r>
            <a:r>
              <a:rPr lang="en-US" dirty="0" err="1"/>
              <a:t>evt</a:t>
            </a:r>
            <a:r>
              <a:rPr lang="en-US" dirty="0"/>
              <a:t> (from 36 kB)</a:t>
            </a:r>
          </a:p>
          <a:p>
            <a:r>
              <a:rPr lang="en-US" dirty="0"/>
              <a:t>Hopefully it’ll be merged soon and we can start producing datasets</a:t>
            </a:r>
          </a:p>
          <a:p>
            <a:endParaRPr lang="en-US" dirty="0"/>
          </a:p>
          <a:p>
            <a:r>
              <a:rPr lang="en-US" dirty="0"/>
              <a:t>Reminder: Analysis level objects + Particle Flow constituents + </a:t>
            </a:r>
            <a:r>
              <a:rPr lang="en-US" dirty="0" err="1"/>
              <a:t>flavour</a:t>
            </a:r>
            <a:r>
              <a:rPr lang="en-US" dirty="0"/>
              <a:t> tagging track selection (</a:t>
            </a:r>
            <a:r>
              <a:rPr lang="en-US"/>
              <a:t>ghost associated)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5DE37-45E7-A638-059D-EB2367E7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Beojan Stanislaus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3DEA2-9DB2-8866-6544-4618948A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E737A2-BA2C-2B99-D167-9D441A1AF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JETM16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786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07CC9C-3C63-5403-B8CB-E04B450BB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Web UI is live at </a:t>
            </a:r>
            <a:r>
              <a:rPr lang="en-US" dirty="0">
                <a:hlinkClick r:id="rId2"/>
              </a:rPr>
              <a:t>https://treasure-amsc.github.io/PCDF/</a:t>
            </a:r>
            <a:endParaRPr lang="en-US" dirty="0"/>
          </a:p>
          <a:p>
            <a:r>
              <a:rPr lang="en-US" dirty="0"/>
              <a:t>You can generate a job bundle for Perlmutter or an </a:t>
            </a:r>
            <a:r>
              <a:rPr lang="en-US" dirty="0" err="1"/>
              <a:t>HTCondor</a:t>
            </a:r>
            <a:r>
              <a:rPr lang="en-US" dirty="0"/>
              <a:t> HTC</a:t>
            </a:r>
          </a:p>
          <a:p>
            <a:pPr lvl="1"/>
            <a:r>
              <a:rPr lang="en-US" dirty="0"/>
              <a:t>Perlmutter is tested, Condor isn’t</a:t>
            </a:r>
          </a:p>
          <a:p>
            <a:r>
              <a:rPr lang="en-US" dirty="0"/>
              <a:t>For know, supports ATLAS PHYSLITE and JETM16</a:t>
            </a:r>
          </a:p>
          <a:p>
            <a:r>
              <a:rPr lang="en-US" dirty="0"/>
              <a:t>Working on CMS Open 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31AAD-D2F6-0709-C814-A63A16EF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Beojan Stanislaus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90CB6-A85A-D9A2-A928-A368B5E9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030C9F-8ABB-123F-0525-365E1D40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PCDF Web UI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220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A2F88E-E56F-11A2-71E9-C3C1A2E83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that note:</a:t>
            </a:r>
          </a:p>
          <a:p>
            <a:r>
              <a:rPr lang="en-US" dirty="0" err="1"/>
              <a:t>NanoAOD</a:t>
            </a:r>
            <a:r>
              <a:rPr lang="en-US" dirty="0"/>
              <a:t> + </a:t>
            </a:r>
            <a:r>
              <a:rPr lang="en-US" dirty="0" err="1"/>
              <a:t>PFCands</a:t>
            </a:r>
            <a:r>
              <a:rPr lang="en-US" dirty="0"/>
              <a:t> doesn’t include </a:t>
            </a:r>
            <a:r>
              <a:rPr lang="en-US" i="1" dirty="0"/>
              <a:t>links</a:t>
            </a:r>
            <a:r>
              <a:rPr lang="en-US" dirty="0"/>
              <a:t> between jets and candidates</a:t>
            </a:r>
          </a:p>
          <a:p>
            <a:r>
              <a:rPr lang="en-US" dirty="0"/>
              <a:t>Without these, we’ll have to process </a:t>
            </a:r>
            <a:r>
              <a:rPr lang="en-US" dirty="0" err="1"/>
              <a:t>miniAODs</a:t>
            </a:r>
            <a:r>
              <a:rPr lang="en-US" dirty="0"/>
              <a:t>, I think</a:t>
            </a:r>
            <a:endParaRPr lang="en-GB" dirty="0"/>
          </a:p>
          <a:p>
            <a:r>
              <a:rPr lang="en-GB" dirty="0"/>
              <a:t>Can we get the links added in?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9A409-A2F7-D971-0EE6-F4A3BDAE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Beojan Stanislaus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44309-7D69-3567-62E1-B143B923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1DD4-C9C1-4BFA-9BCD-469D5FF33EB4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71D9ED3-6D3B-821D-6644-119FDCA1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Open Data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284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BNL Colors">
      <a:dk1>
        <a:srgbClr val="000000"/>
      </a:dk1>
      <a:lt1>
        <a:srgbClr val="FFFFFF"/>
      </a:lt1>
      <a:dk2>
        <a:srgbClr val="00303B"/>
      </a:dk2>
      <a:lt2>
        <a:srgbClr val="B1B3B3"/>
      </a:lt2>
      <a:accent1>
        <a:srgbClr val="007681"/>
      </a:accent1>
      <a:accent2>
        <a:srgbClr val="4198B5"/>
      </a:accent2>
      <a:accent3>
        <a:srgbClr val="D57800"/>
      </a:accent3>
      <a:accent4>
        <a:srgbClr val="74AA50"/>
      </a:accent4>
      <a:accent5>
        <a:srgbClr val="EAAA00"/>
      </a:accent5>
      <a:accent6>
        <a:srgbClr val="E04E38"/>
      </a:accent6>
      <a:hlink>
        <a:srgbClr val="0055D1"/>
      </a:hlink>
      <a:folHlink>
        <a:srgbClr val="663399"/>
      </a:folHlink>
    </a:clrScheme>
    <a:fontScheme name="Fira Sans">
      <a:majorFont>
        <a:latin typeface="Fira Sans"/>
        <a:ea typeface=""/>
        <a:cs typeface=""/>
      </a:majorFont>
      <a:minorFont>
        <a:latin typeface="Fir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BNL Alternate (ATLAS).potx" id="{FDBA1D0B-9C70-46D2-BDE9-4579C34D9B2E}" vid="{45C5B0E6-BB5D-421D-A9FA-A13B53C9FE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LBNL Alternate</Template>
  <TotalTime>16</TotalTime>
  <Words>159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Fira Sans</vt:lpstr>
      <vt:lpstr>Office Theme</vt:lpstr>
      <vt:lpstr>ATLAS Derivation / PCDF Update</vt:lpstr>
      <vt:lpstr>ATLAS JETM16</vt:lpstr>
      <vt:lpstr>PCDF Web UI</vt:lpstr>
      <vt:lpstr>CMS Open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Beojan Stanislaus</dc:creator>
  <cp:lastModifiedBy>Beojan Stanislaus</cp:lastModifiedBy>
  <cp:revision>1</cp:revision>
  <dcterms:created xsi:type="dcterms:W3CDTF">2026-09-23T02:10:32Z</dcterms:created>
  <dcterms:modified xsi:type="dcterms:W3CDTF">2026-09-23T02:27:18Z</dcterms:modified>
</cp:coreProperties>
</file>