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79" r:id="rId11"/>
    <p:sldId id="266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69AB"/>
    <a:srgbClr val="D9822B"/>
    <a:srgbClr val="000000"/>
    <a:srgbClr val="1850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37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ato, Swati" userId="9d365f05-ef6e-46f9-a4b5-449f02849645" providerId="ADAL" clId="{1B488617-E1C9-4A7F-A18F-18B457FCEC16}"/>
    <pc:docChg chg="undo redo custSel addSld delSld modSld sldOrd modMainMaster">
      <pc:chgData name="Mahato, Swati" userId="9d365f05-ef6e-46f9-a4b5-449f02849645" providerId="ADAL" clId="{1B488617-E1C9-4A7F-A18F-18B457FCEC16}" dt="2026-10-15T08:46:25.595" v="3621" actId="1076"/>
      <pc:docMkLst>
        <pc:docMk/>
      </pc:docMkLst>
      <pc:sldChg chg="add del">
        <pc:chgData name="Mahato, Swati" userId="9d365f05-ef6e-46f9-a4b5-449f02849645" providerId="ADAL" clId="{1B488617-E1C9-4A7F-A18F-18B457FCEC16}" dt="2026-10-14T19:43:48.464" v="1909" actId="47"/>
        <pc:sldMkLst>
          <pc:docMk/>
          <pc:sldMk cId="3689644346" sldId="256"/>
        </pc:sldMkLst>
      </pc:sldChg>
      <pc:sldChg chg="addSp delSp modSp add del mod ord setBg delDesignElem">
        <pc:chgData name="Mahato, Swati" userId="9d365f05-ef6e-46f9-a4b5-449f02849645" providerId="ADAL" clId="{1B488617-E1C9-4A7F-A18F-18B457FCEC16}" dt="2026-10-15T08:34:59.940" v="3171" actId="1076"/>
        <pc:sldMkLst>
          <pc:docMk/>
          <pc:sldMk cId="2943023306" sldId="257"/>
        </pc:sldMkLst>
        <pc:spChg chg="del mod">
          <ac:chgData name="Mahato, Swati" userId="9d365f05-ef6e-46f9-a4b5-449f02849645" providerId="ADAL" clId="{1B488617-E1C9-4A7F-A18F-18B457FCEC16}" dt="2026-10-14T19:56:46.233" v="2032" actId="207"/>
          <ac:spMkLst>
            <pc:docMk/>
            <pc:sldMk cId="2943023306" sldId="257"/>
            <ac:spMk id="6" creationId="{E77BFDF6-7F12-44ED-BDE3-E8C03BD1069B}"/>
          </ac:spMkLst>
        </pc:spChg>
        <pc:spChg chg="del mod">
          <ac:chgData name="Mahato, Swati" userId="9d365f05-ef6e-46f9-a4b5-449f02849645" providerId="ADAL" clId="{1B488617-E1C9-4A7F-A18F-18B457FCEC16}" dt="2026-10-14T19:56:46.233" v="2032" actId="207"/>
          <ac:spMkLst>
            <pc:docMk/>
            <pc:sldMk cId="2943023306" sldId="257"/>
            <ac:spMk id="8" creationId="{C703ECB3-2166-43D4-93C2-BEFFD509C039}"/>
          </ac:spMkLst>
        </pc:spChg>
        <pc:spChg chg="del mod">
          <ac:chgData name="Mahato, Swati" userId="9d365f05-ef6e-46f9-a4b5-449f02849645" providerId="ADAL" clId="{1B488617-E1C9-4A7F-A18F-18B457FCEC16}" dt="2026-10-14T19:56:46.233" v="2032" actId="207"/>
          <ac:spMkLst>
            <pc:docMk/>
            <pc:sldMk cId="2943023306" sldId="257"/>
            <ac:spMk id="9" creationId="{299A67EB-F842-4609-B85E-4011B9043CCC}"/>
          </ac:spMkLst>
        </pc:spChg>
        <pc:spChg chg="mod">
          <ac:chgData name="Mahato, Swati" userId="9d365f05-ef6e-46f9-a4b5-449f02849645" providerId="ADAL" clId="{1B488617-E1C9-4A7F-A18F-18B457FCEC16}" dt="2026-10-15T06:40:14.477" v="2624" actId="1076"/>
          <ac:spMkLst>
            <pc:docMk/>
            <pc:sldMk cId="2943023306" sldId="257"/>
            <ac:spMk id="10" creationId="{8BAA55E1-272A-40AA-BDAE-7E4EB0B2F138}"/>
          </ac:spMkLst>
        </pc:spChg>
        <pc:spChg chg="mod">
          <ac:chgData name="Mahato, Swati" userId="9d365f05-ef6e-46f9-a4b5-449f02849645" providerId="ADAL" clId="{1B488617-E1C9-4A7F-A18F-18B457FCEC16}" dt="2026-10-15T06:40:59.049" v="2635" actId="1076"/>
          <ac:spMkLst>
            <pc:docMk/>
            <pc:sldMk cId="2943023306" sldId="257"/>
            <ac:spMk id="13" creationId="{AB1B473E-A2E5-4BAF-9BE9-596617A30EA4}"/>
          </ac:spMkLst>
        </pc:spChg>
        <pc:spChg chg="add del mod">
          <ac:chgData name="Mahato, Swati" userId="9d365f05-ef6e-46f9-a4b5-449f02849645" providerId="ADAL" clId="{1B488617-E1C9-4A7F-A18F-18B457FCEC16}" dt="2026-10-15T06:40:56.599" v="2634" actId="478"/>
          <ac:spMkLst>
            <pc:docMk/>
            <pc:sldMk cId="2943023306" sldId="257"/>
            <ac:spMk id="14" creationId="{D5413D09-FBDF-4BB7-806D-36772FEE82B3}"/>
          </ac:spMkLst>
        </pc:spChg>
        <pc:spChg chg="add mod">
          <ac:chgData name="Mahato, Swati" userId="9d365f05-ef6e-46f9-a4b5-449f02849645" providerId="ADAL" clId="{1B488617-E1C9-4A7F-A18F-18B457FCEC16}" dt="2026-10-15T06:40:48.776" v="2632" actId="404"/>
          <ac:spMkLst>
            <pc:docMk/>
            <pc:sldMk cId="2943023306" sldId="257"/>
            <ac:spMk id="15" creationId="{DD63BFB4-3289-4034-AAB7-4C56968AA309}"/>
          </ac:spMkLst>
        </pc:spChg>
        <pc:spChg chg="mod">
          <ac:chgData name="Mahato, Swati" userId="9d365f05-ef6e-46f9-a4b5-449f02849645" providerId="ADAL" clId="{1B488617-E1C9-4A7F-A18F-18B457FCEC16}" dt="2026-10-14T19:56:44.194" v="2028" actId="207"/>
          <ac:spMkLst>
            <pc:docMk/>
            <pc:sldMk cId="2943023306" sldId="257"/>
            <ac:spMk id="16" creationId="{ECC234DB-98C2-421E-B933-E7D0E3CFC080}"/>
          </ac:spMkLst>
        </pc:spChg>
        <pc:spChg chg="add mod">
          <ac:chgData name="Mahato, Swati" userId="9d365f05-ef6e-46f9-a4b5-449f02849645" providerId="ADAL" clId="{1B488617-E1C9-4A7F-A18F-18B457FCEC16}" dt="2026-10-15T06:40:40.894" v="2630" actId="255"/>
          <ac:spMkLst>
            <pc:docMk/>
            <pc:sldMk cId="2943023306" sldId="257"/>
            <ac:spMk id="17" creationId="{54B5657A-E037-4CC7-9464-14971A2F0D3E}"/>
          </ac:spMkLst>
        </pc:spChg>
        <pc:spChg chg="add del mod">
          <ac:chgData name="Mahato, Swati" userId="9d365f05-ef6e-46f9-a4b5-449f02849645" providerId="ADAL" clId="{1B488617-E1C9-4A7F-A18F-18B457FCEC16}" dt="2026-10-15T06:40:44.389" v="2631" actId="478"/>
          <ac:spMkLst>
            <pc:docMk/>
            <pc:sldMk cId="2943023306" sldId="257"/>
            <ac:spMk id="18" creationId="{979247E0-D1FA-4006-9302-AE50E7778CFF}"/>
          </ac:spMkLst>
        </pc:spChg>
        <pc:spChg chg="mod">
          <ac:chgData name="Mahato, Swati" userId="9d365f05-ef6e-46f9-a4b5-449f02849645" providerId="ADAL" clId="{1B488617-E1C9-4A7F-A18F-18B457FCEC16}" dt="2026-10-14T19:56:46.233" v="2032" actId="207"/>
          <ac:spMkLst>
            <pc:docMk/>
            <pc:sldMk cId="2943023306" sldId="257"/>
            <ac:spMk id="24" creationId="{49C56FBB-847B-4C7B-A466-68FEF5027482}"/>
          </ac:spMkLst>
        </pc:spChg>
        <pc:spChg chg="mod">
          <ac:chgData name="Mahato, Swati" userId="9d365f05-ef6e-46f9-a4b5-449f02849645" providerId="ADAL" clId="{1B488617-E1C9-4A7F-A18F-18B457FCEC16}" dt="2026-10-14T19:56:46.233" v="2032" actId="207"/>
          <ac:spMkLst>
            <pc:docMk/>
            <pc:sldMk cId="2943023306" sldId="257"/>
            <ac:spMk id="25" creationId="{790EADBD-BEB4-4F73-A202-D23A4265916D}"/>
          </ac:spMkLst>
        </pc:spChg>
        <pc:picChg chg="add del mod ord">
          <ac:chgData name="Mahato, Swati" userId="9d365f05-ef6e-46f9-a4b5-449f02849645" providerId="ADAL" clId="{1B488617-E1C9-4A7F-A18F-18B457FCEC16}" dt="2026-10-15T06:39:36.863" v="2619" actId="478"/>
          <ac:picMkLst>
            <pc:docMk/>
            <pc:sldMk cId="2943023306" sldId="257"/>
            <ac:picMk id="3" creationId="{3E9947EC-BAB4-4F37-B27D-6FBDE6F5DCED}"/>
          </ac:picMkLst>
        </pc:picChg>
        <pc:picChg chg="add del mod">
          <ac:chgData name="Mahato, Swati" userId="9d365f05-ef6e-46f9-a4b5-449f02849645" providerId="ADAL" clId="{1B488617-E1C9-4A7F-A18F-18B457FCEC16}" dt="2026-10-15T08:34:28.857" v="3162" actId="478"/>
          <ac:picMkLst>
            <pc:docMk/>
            <pc:sldMk cId="2943023306" sldId="257"/>
            <ac:picMk id="3" creationId="{FAF15BC7-F28E-496E-B0C1-1748DD398B90}"/>
          </ac:picMkLst>
        </pc:picChg>
        <pc:picChg chg="add mod ord">
          <ac:chgData name="Mahato, Swati" userId="9d365f05-ef6e-46f9-a4b5-449f02849645" providerId="ADAL" clId="{1B488617-E1C9-4A7F-A18F-18B457FCEC16}" dt="2026-10-15T08:34:55.151" v="3169" actId="1076"/>
          <ac:picMkLst>
            <pc:docMk/>
            <pc:sldMk cId="2943023306" sldId="257"/>
            <ac:picMk id="4" creationId="{424EED71-6685-4051-95BF-2EAE184762AB}"/>
          </ac:picMkLst>
        </pc:picChg>
        <pc:picChg chg="add del mod">
          <ac:chgData name="Mahato, Swati" userId="9d365f05-ef6e-46f9-a4b5-449f02849645" providerId="ADAL" clId="{1B488617-E1C9-4A7F-A18F-18B457FCEC16}" dt="2026-10-14T20:04:44.416" v="2106" actId="931"/>
          <ac:picMkLst>
            <pc:docMk/>
            <pc:sldMk cId="2943023306" sldId="257"/>
            <ac:picMk id="5" creationId="{64893BEE-A989-451B-A92A-0B2548DCB36F}"/>
          </ac:picMkLst>
        </pc:picChg>
        <pc:picChg chg="del mod">
          <ac:chgData name="Mahato, Swati" userId="9d365f05-ef6e-46f9-a4b5-449f02849645" providerId="ADAL" clId="{1B488617-E1C9-4A7F-A18F-18B457FCEC16}" dt="2026-10-14T19:55:05.248" v="2013" actId="478"/>
          <ac:picMkLst>
            <pc:docMk/>
            <pc:sldMk cId="2943023306" sldId="257"/>
            <ac:picMk id="7" creationId="{E41E2004-5EA0-4594-8A0D-3B878A933DFA}"/>
          </ac:picMkLst>
        </pc:picChg>
        <pc:picChg chg="add del mod">
          <ac:chgData name="Mahato, Swati" userId="9d365f05-ef6e-46f9-a4b5-449f02849645" providerId="ADAL" clId="{1B488617-E1C9-4A7F-A18F-18B457FCEC16}" dt="2026-10-14T19:55:08.346" v="2015" actId="478"/>
          <ac:picMkLst>
            <pc:docMk/>
            <pc:sldMk cId="2943023306" sldId="257"/>
            <ac:picMk id="19" creationId="{67A6D04D-4E6C-4939-9BE2-12C636C42635}"/>
          </ac:picMkLst>
        </pc:picChg>
        <pc:picChg chg="add mod">
          <ac:chgData name="Mahato, Swati" userId="9d365f05-ef6e-46f9-a4b5-449f02849645" providerId="ADAL" clId="{1B488617-E1C9-4A7F-A18F-18B457FCEC16}" dt="2026-10-15T08:34:59.940" v="3171" actId="1076"/>
          <ac:picMkLst>
            <pc:docMk/>
            <pc:sldMk cId="2943023306" sldId="257"/>
            <ac:picMk id="1026" creationId="{D3FCDCA3-8B9D-4B1D-8398-93071A92ACD6}"/>
          </ac:picMkLst>
        </pc:picChg>
      </pc:sldChg>
      <pc:sldChg chg="addSp delSp modSp new mod ord modTransition setBg delAnim modAnim">
        <pc:chgData name="Mahato, Swati" userId="9d365f05-ef6e-46f9-a4b5-449f02849645" providerId="ADAL" clId="{1B488617-E1C9-4A7F-A18F-18B457FCEC16}" dt="2026-10-15T06:43:23.206" v="2666" actId="20577"/>
        <pc:sldMkLst>
          <pc:docMk/>
          <pc:sldMk cId="259379666" sldId="258"/>
        </pc:sldMkLst>
        <pc:spChg chg="del">
          <ac:chgData name="Mahato, Swati" userId="9d365f05-ef6e-46f9-a4b5-449f02849645" providerId="ADAL" clId="{1B488617-E1C9-4A7F-A18F-18B457FCEC16}" dt="2026-10-14T18:53:49.962" v="1065" actId="478"/>
          <ac:spMkLst>
            <pc:docMk/>
            <pc:sldMk cId="259379666" sldId="258"/>
            <ac:spMk id="2" creationId="{8E1F5452-0097-46E4-B851-F053D925FA8A}"/>
          </ac:spMkLst>
        </pc:spChg>
        <pc:spChg chg="del">
          <ac:chgData name="Mahato, Swati" userId="9d365f05-ef6e-46f9-a4b5-449f02849645" providerId="ADAL" clId="{1B488617-E1C9-4A7F-A18F-18B457FCEC16}" dt="2026-10-14T18:53:51.076" v="1066" actId="478"/>
          <ac:spMkLst>
            <pc:docMk/>
            <pc:sldMk cId="259379666" sldId="258"/>
            <ac:spMk id="3" creationId="{DC2CDBA3-9ABF-4020-907D-9B7A3B89FFCA}"/>
          </ac:spMkLst>
        </pc:spChg>
        <pc:spChg chg="add del mod">
          <ac:chgData name="Mahato, Swati" userId="9d365f05-ef6e-46f9-a4b5-449f02849645" providerId="ADAL" clId="{1B488617-E1C9-4A7F-A18F-18B457FCEC16}" dt="2026-10-14T18:58:11.826" v="1088"/>
          <ac:spMkLst>
            <pc:docMk/>
            <pc:sldMk cId="259379666" sldId="258"/>
            <ac:spMk id="8" creationId="{F8543DD7-239B-44FC-9796-FD35014C7A86}"/>
          </ac:spMkLst>
        </pc:spChg>
        <pc:spChg chg="add mod">
          <ac:chgData name="Mahato, Swati" userId="9d365f05-ef6e-46f9-a4b5-449f02849645" providerId="ADAL" clId="{1B488617-E1C9-4A7F-A18F-18B457FCEC16}" dt="2026-10-15T06:43:23.206" v="2666" actId="20577"/>
          <ac:spMkLst>
            <pc:docMk/>
            <pc:sldMk cId="259379666" sldId="258"/>
            <ac:spMk id="10" creationId="{EEE95091-E579-4629-BD83-2FDBB5FC7BB2}"/>
          </ac:spMkLst>
        </pc:spChg>
        <pc:spChg chg="add mod">
          <ac:chgData name="Mahato, Swati" userId="9d365f05-ef6e-46f9-a4b5-449f02849645" providerId="ADAL" clId="{1B488617-E1C9-4A7F-A18F-18B457FCEC16}" dt="2026-10-14T18:58:40.261" v="1102" actId="20577"/>
          <ac:spMkLst>
            <pc:docMk/>
            <pc:sldMk cId="259379666" sldId="258"/>
            <ac:spMk id="11" creationId="{362CF0D7-BA84-4956-A755-9A875EE5DA34}"/>
          </ac:spMkLst>
        </pc:spChg>
        <pc:spChg chg="add mod">
          <ac:chgData name="Mahato, Swati" userId="9d365f05-ef6e-46f9-a4b5-449f02849645" providerId="ADAL" clId="{1B488617-E1C9-4A7F-A18F-18B457FCEC16}" dt="2026-10-14T19:14:23.895" v="1285" actId="20577"/>
          <ac:spMkLst>
            <pc:docMk/>
            <pc:sldMk cId="259379666" sldId="258"/>
            <ac:spMk id="13" creationId="{E6786ABA-012A-45DA-B638-DCBA3E83DCFB}"/>
          </ac:spMkLst>
        </pc:spChg>
        <pc:spChg chg="add mod">
          <ac:chgData name="Mahato, Swati" userId="9d365f05-ef6e-46f9-a4b5-449f02849645" providerId="ADAL" clId="{1B488617-E1C9-4A7F-A18F-18B457FCEC16}" dt="2026-10-14T19:11:40.120" v="1215" actId="20577"/>
          <ac:spMkLst>
            <pc:docMk/>
            <pc:sldMk cId="259379666" sldId="258"/>
            <ac:spMk id="14" creationId="{2ADAFBD4-DA10-4F93-9C04-7806F1C44A90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0" creationId="{F13BA826-D3B3-49EE-9B1F-3465F7EC7326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1" creationId="{8FF9006A-E178-4008-A342-8D0BD340FEA9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2" creationId="{917283EA-0F35-4FE6-A5C2-88E555D27CCA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3" creationId="{D4E2641F-8986-4B3A-A6C9-4B146283EA54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4" creationId="{6E5B4907-9CA2-4E55-9050-CA897997B016}"/>
          </ac:spMkLst>
        </pc:spChg>
        <pc:spChg chg="add mod">
          <ac:chgData name="Mahato, Swati" userId="9d365f05-ef6e-46f9-a4b5-449f02849645" providerId="ADAL" clId="{1B488617-E1C9-4A7F-A18F-18B457FCEC16}" dt="2026-10-14T19:10:52.989" v="1159" actId="164"/>
          <ac:spMkLst>
            <pc:docMk/>
            <pc:sldMk cId="259379666" sldId="258"/>
            <ac:spMk id="25" creationId="{33C91EBF-27BA-41A2-A580-E9EDF40CC74B}"/>
          </ac:spMkLst>
        </pc:spChg>
        <pc:grpChg chg="add del mod">
          <ac:chgData name="Mahato, Swati" userId="9d365f05-ef6e-46f9-a4b5-449f02849645" providerId="ADAL" clId="{1B488617-E1C9-4A7F-A18F-18B457FCEC16}" dt="2026-10-14T19:10:54.069" v="1160" actId="21"/>
          <ac:grpSpMkLst>
            <pc:docMk/>
            <pc:sldMk cId="259379666" sldId="258"/>
            <ac:grpSpMk id="26" creationId="{9B4DFD3F-F91F-46C7-9A95-AADCC0B3280F}"/>
          </ac:grpSpMkLst>
        </pc:grpChg>
        <pc:picChg chg="add mod">
          <ac:chgData name="Mahato, Swati" userId="9d365f05-ef6e-46f9-a4b5-449f02849645" providerId="ADAL" clId="{1B488617-E1C9-4A7F-A18F-18B457FCEC16}" dt="2026-10-14T18:53:56.169" v="1067"/>
          <ac:picMkLst>
            <pc:docMk/>
            <pc:sldMk cId="259379666" sldId="258"/>
            <ac:picMk id="4" creationId="{B67293B1-ECC1-41D2-AE22-1137BBF6651A}"/>
          </ac:picMkLst>
        </pc:picChg>
        <pc:picChg chg="add mod">
          <ac:chgData name="Mahato, Swati" userId="9d365f05-ef6e-46f9-a4b5-449f02849645" providerId="ADAL" clId="{1B488617-E1C9-4A7F-A18F-18B457FCEC16}" dt="2026-10-14T18:53:56.169" v="1067"/>
          <ac:picMkLst>
            <pc:docMk/>
            <pc:sldMk cId="259379666" sldId="258"/>
            <ac:picMk id="5" creationId="{E3E8EE01-D1E6-419E-A9FA-4A44E08AD557}"/>
          </ac:picMkLst>
        </pc:picChg>
        <pc:picChg chg="add del mod">
          <ac:chgData name="Mahato, Swati" userId="9d365f05-ef6e-46f9-a4b5-449f02849645" providerId="ADAL" clId="{1B488617-E1C9-4A7F-A18F-18B457FCEC16}" dt="2026-10-14T18:57:37.672" v="1083" actId="478"/>
          <ac:picMkLst>
            <pc:docMk/>
            <pc:sldMk cId="259379666" sldId="258"/>
            <ac:picMk id="6" creationId="{79090DB2-58B7-40C2-A49E-FDA49277B0F1}"/>
          </ac:picMkLst>
        </pc:picChg>
        <pc:picChg chg="add mod">
          <ac:chgData name="Mahato, Swati" userId="9d365f05-ef6e-46f9-a4b5-449f02849645" providerId="ADAL" clId="{1B488617-E1C9-4A7F-A18F-18B457FCEC16}" dt="2026-10-14T18:57:49.590" v="1086" actId="1076"/>
          <ac:picMkLst>
            <pc:docMk/>
            <pc:sldMk cId="259379666" sldId="258"/>
            <ac:picMk id="7" creationId="{1F2495A4-0229-4B08-9BD4-82D2F0415E34}"/>
          </ac:picMkLst>
        </pc:picChg>
        <pc:picChg chg="add del mod">
          <ac:chgData name="Mahato, Swati" userId="9d365f05-ef6e-46f9-a4b5-449f02849645" providerId="ADAL" clId="{1B488617-E1C9-4A7F-A18F-18B457FCEC16}" dt="2026-10-14T18:58:11.826" v="1088"/>
          <ac:picMkLst>
            <pc:docMk/>
            <pc:sldMk cId="259379666" sldId="258"/>
            <ac:picMk id="9" creationId="{6EED198D-ECCB-4838-889A-8B5F01173FCF}"/>
          </ac:picMkLst>
        </pc:picChg>
        <pc:picChg chg="add del mod">
          <ac:chgData name="Mahato, Swati" userId="9d365f05-ef6e-46f9-a4b5-449f02849645" providerId="ADAL" clId="{1B488617-E1C9-4A7F-A18F-18B457FCEC16}" dt="2026-10-14T18:58:11.826" v="1088"/>
          <ac:picMkLst>
            <pc:docMk/>
            <pc:sldMk cId="259379666" sldId="258"/>
            <ac:picMk id="10" creationId="{431E8DBA-7E16-408F-A632-3F53D626C359}"/>
          </ac:picMkLst>
        </pc:picChg>
        <pc:picChg chg="add del mod">
          <ac:chgData name="Mahato, Swati" userId="9d365f05-ef6e-46f9-a4b5-449f02849645" providerId="ADAL" clId="{1B488617-E1C9-4A7F-A18F-18B457FCEC16}" dt="2026-10-14T19:04:29.647" v="1109" actId="478"/>
          <ac:picMkLst>
            <pc:docMk/>
            <pc:sldMk cId="259379666" sldId="258"/>
            <ac:picMk id="12" creationId="{7EF29E08-3EDE-4197-944E-7D80E05A16B5}"/>
          </ac:picMkLst>
        </pc:picChg>
        <pc:picChg chg="add del mod">
          <ac:chgData name="Mahato, Swati" userId="9d365f05-ef6e-46f9-a4b5-449f02849645" providerId="ADAL" clId="{1B488617-E1C9-4A7F-A18F-18B457FCEC16}" dt="2026-10-14T19:09:25.754" v="1142" actId="478"/>
          <ac:picMkLst>
            <pc:docMk/>
            <pc:sldMk cId="259379666" sldId="258"/>
            <ac:picMk id="16" creationId="{585F3C70-3F91-4D02-819F-05E7CB801CB8}"/>
          </ac:picMkLst>
        </pc:picChg>
        <pc:picChg chg="add del mod modCrop">
          <ac:chgData name="Mahato, Swati" userId="9d365f05-ef6e-46f9-a4b5-449f02849645" providerId="ADAL" clId="{1B488617-E1C9-4A7F-A18F-18B457FCEC16}" dt="2026-10-14T19:09:01.094" v="1138" actId="21"/>
          <ac:picMkLst>
            <pc:docMk/>
            <pc:sldMk cId="259379666" sldId="258"/>
            <ac:picMk id="17" creationId="{9A2311B7-8355-4AA1-A955-A4B4D5C9AAAE}"/>
          </ac:picMkLst>
        </pc:picChg>
        <pc:picChg chg="add mod ord">
          <ac:chgData name="Mahato, Swati" userId="9d365f05-ef6e-46f9-a4b5-449f02849645" providerId="ADAL" clId="{1B488617-E1C9-4A7F-A18F-18B457FCEC16}" dt="2026-10-14T19:12:44.518" v="1239" actId="1037"/>
          <ac:picMkLst>
            <pc:docMk/>
            <pc:sldMk cId="259379666" sldId="258"/>
            <ac:picMk id="18" creationId="{A584DAC0-C6DE-4CBD-8452-FACF030E7B6B}"/>
          </ac:picMkLst>
        </pc:picChg>
        <pc:picChg chg="add mod">
          <ac:chgData name="Mahato, Swati" userId="9d365f05-ef6e-46f9-a4b5-449f02849645" providerId="ADAL" clId="{1B488617-E1C9-4A7F-A18F-18B457FCEC16}" dt="2026-10-14T19:10:52.989" v="1159" actId="164"/>
          <ac:picMkLst>
            <pc:docMk/>
            <pc:sldMk cId="259379666" sldId="258"/>
            <ac:picMk id="19" creationId="{150CE70B-24D7-4918-AE8C-41EEFD99347A}"/>
          </ac:picMkLst>
        </pc:picChg>
        <pc:picChg chg="add mod">
          <ac:chgData name="Mahato, Swati" userId="9d365f05-ef6e-46f9-a4b5-449f02849645" providerId="ADAL" clId="{1B488617-E1C9-4A7F-A18F-18B457FCEC16}" dt="2026-10-14T19:11:06.641" v="1164" actId="1076"/>
          <ac:picMkLst>
            <pc:docMk/>
            <pc:sldMk cId="259379666" sldId="258"/>
            <ac:picMk id="27" creationId="{43AAC998-30C3-437D-9492-E628C1E17360}"/>
          </ac:picMkLst>
        </pc:picChg>
      </pc:sldChg>
      <pc:sldChg chg="addSp delSp modSp new mod ord setBg modAnim">
        <pc:chgData name="Mahato, Swati" userId="9d365f05-ef6e-46f9-a4b5-449f02849645" providerId="ADAL" clId="{1B488617-E1C9-4A7F-A18F-18B457FCEC16}" dt="2026-10-15T06:47:44.655" v="2697"/>
        <pc:sldMkLst>
          <pc:docMk/>
          <pc:sldMk cId="2656637877" sldId="259"/>
        </pc:sldMkLst>
        <pc:spChg chg="del">
          <ac:chgData name="Mahato, Swati" userId="9d365f05-ef6e-46f9-a4b5-449f02849645" providerId="ADAL" clId="{1B488617-E1C9-4A7F-A18F-18B457FCEC16}" dt="2026-10-14T18:14:20.178" v="184" actId="478"/>
          <ac:spMkLst>
            <pc:docMk/>
            <pc:sldMk cId="2656637877" sldId="259"/>
            <ac:spMk id="2" creationId="{8EFFA014-6073-4A3E-ADEF-F01F412AAA73}"/>
          </ac:spMkLst>
        </pc:spChg>
        <pc:spChg chg="add mod">
          <ac:chgData name="Mahato, Swati" userId="9d365f05-ef6e-46f9-a4b5-449f02849645" providerId="ADAL" clId="{1B488617-E1C9-4A7F-A18F-18B457FCEC16}" dt="2026-10-15T06:42:35.621" v="2644" actId="114"/>
          <ac:spMkLst>
            <pc:docMk/>
            <pc:sldMk cId="2656637877" sldId="259"/>
            <ac:spMk id="2" creationId="{A69A4C42-3E67-4CED-BDE9-AC8644662DDE}"/>
          </ac:spMkLst>
        </pc:spChg>
        <pc:spChg chg="del">
          <ac:chgData name="Mahato, Swati" userId="9d365f05-ef6e-46f9-a4b5-449f02849645" providerId="ADAL" clId="{1B488617-E1C9-4A7F-A18F-18B457FCEC16}" dt="2026-10-14T18:14:18.811" v="183" actId="478"/>
          <ac:spMkLst>
            <pc:docMk/>
            <pc:sldMk cId="2656637877" sldId="259"/>
            <ac:spMk id="3" creationId="{AEA5BF2B-817B-4679-B071-D41513DE4582}"/>
          </ac:spMkLst>
        </pc:spChg>
        <pc:spChg chg="add mod">
          <ac:chgData name="Mahato, Swati" userId="9d365f05-ef6e-46f9-a4b5-449f02849645" providerId="ADAL" clId="{1B488617-E1C9-4A7F-A18F-18B457FCEC16}" dt="2026-10-14T18:29:56.941" v="633" actId="20577"/>
          <ac:spMkLst>
            <pc:docMk/>
            <pc:sldMk cId="2656637877" sldId="259"/>
            <ac:spMk id="5" creationId="{09597462-9F8C-42A7-AF63-E32406E8177A}"/>
          </ac:spMkLst>
        </pc:spChg>
        <pc:spChg chg="add mod">
          <ac:chgData name="Mahato, Swati" userId="9d365f05-ef6e-46f9-a4b5-449f02849645" providerId="ADAL" clId="{1B488617-E1C9-4A7F-A18F-18B457FCEC16}" dt="2026-10-14T18:30:32.359" v="659" actId="207"/>
          <ac:spMkLst>
            <pc:docMk/>
            <pc:sldMk cId="2656637877" sldId="259"/>
            <ac:spMk id="6" creationId="{E4783404-392F-4843-9B4E-FE3E9E87213D}"/>
          </ac:spMkLst>
        </pc:spChg>
        <pc:spChg chg="add del mod">
          <ac:chgData name="Mahato, Swati" userId="9d365f05-ef6e-46f9-a4b5-449f02849645" providerId="ADAL" clId="{1B488617-E1C9-4A7F-A18F-18B457FCEC16}" dt="2026-10-14T18:19:18.435" v="339" actId="478"/>
          <ac:spMkLst>
            <pc:docMk/>
            <pc:sldMk cId="2656637877" sldId="259"/>
            <ac:spMk id="7" creationId="{35B70E0F-BDF4-4ED8-BB51-D343F54617FC}"/>
          </ac:spMkLst>
        </pc:spChg>
        <pc:spChg chg="add del mod">
          <ac:chgData name="Mahato, Swati" userId="9d365f05-ef6e-46f9-a4b5-449f02849645" providerId="ADAL" clId="{1B488617-E1C9-4A7F-A18F-18B457FCEC16}" dt="2026-10-14T18:19:05.068" v="334"/>
          <ac:spMkLst>
            <pc:docMk/>
            <pc:sldMk cId="2656637877" sldId="259"/>
            <ac:spMk id="8" creationId="{92CAA90C-B3A1-49E0-B51D-9EC736322F2F}"/>
          </ac:spMkLst>
        </pc:spChg>
        <pc:spChg chg="add del mod">
          <ac:chgData name="Mahato, Swati" userId="9d365f05-ef6e-46f9-a4b5-449f02849645" providerId="ADAL" clId="{1B488617-E1C9-4A7F-A18F-18B457FCEC16}" dt="2026-10-14T18:22:45.227" v="479" actId="478"/>
          <ac:spMkLst>
            <pc:docMk/>
            <pc:sldMk cId="2656637877" sldId="259"/>
            <ac:spMk id="9" creationId="{FAD882EA-12D7-4BB1-8E81-29E7A435710F}"/>
          </ac:spMkLst>
        </pc:spChg>
        <pc:spChg chg="add mod">
          <ac:chgData name="Mahato, Swati" userId="9d365f05-ef6e-46f9-a4b5-449f02849645" providerId="ADAL" clId="{1B488617-E1C9-4A7F-A18F-18B457FCEC16}" dt="2026-10-14T18:27:56.228" v="581" actId="1076"/>
          <ac:spMkLst>
            <pc:docMk/>
            <pc:sldMk cId="2656637877" sldId="259"/>
            <ac:spMk id="11" creationId="{F52D5199-3B10-461F-AE1F-44F9968DF02C}"/>
          </ac:spMkLst>
        </pc:spChg>
        <pc:spChg chg="add mod">
          <ac:chgData name="Mahato, Swati" userId="9d365f05-ef6e-46f9-a4b5-449f02849645" providerId="ADAL" clId="{1B488617-E1C9-4A7F-A18F-18B457FCEC16}" dt="2026-10-14T18:27:56.228" v="581" actId="1076"/>
          <ac:spMkLst>
            <pc:docMk/>
            <pc:sldMk cId="2656637877" sldId="259"/>
            <ac:spMk id="13" creationId="{9DB554BA-3F16-4FE2-B3A2-F43866FDCE63}"/>
          </ac:spMkLst>
        </pc:spChg>
        <pc:spChg chg="add del mod">
          <ac:chgData name="Mahato, Swati" userId="9d365f05-ef6e-46f9-a4b5-449f02849645" providerId="ADAL" clId="{1B488617-E1C9-4A7F-A18F-18B457FCEC16}" dt="2026-10-14T18:24:58.735" v="530"/>
          <ac:spMkLst>
            <pc:docMk/>
            <pc:sldMk cId="2656637877" sldId="259"/>
            <ac:spMk id="14" creationId="{C9E87962-2514-4DA5-9B8E-BA9AC02F4FB9}"/>
          </ac:spMkLst>
        </pc:spChg>
        <pc:spChg chg="add del mod">
          <ac:chgData name="Mahato, Swati" userId="9d365f05-ef6e-46f9-a4b5-449f02849645" providerId="ADAL" clId="{1B488617-E1C9-4A7F-A18F-18B457FCEC16}" dt="2026-10-14T18:24:58.735" v="530"/>
          <ac:spMkLst>
            <pc:docMk/>
            <pc:sldMk cId="2656637877" sldId="259"/>
            <ac:spMk id="15" creationId="{DA411FB7-6FA6-490D-8255-82311B76BFF5}"/>
          </ac:spMkLst>
        </pc:spChg>
        <pc:spChg chg="add mod">
          <ac:chgData name="Mahato, Swati" userId="9d365f05-ef6e-46f9-a4b5-449f02849645" providerId="ADAL" clId="{1B488617-E1C9-4A7F-A18F-18B457FCEC16}" dt="2026-10-14T18:27:56.228" v="581" actId="1076"/>
          <ac:spMkLst>
            <pc:docMk/>
            <pc:sldMk cId="2656637877" sldId="259"/>
            <ac:spMk id="16" creationId="{6DFD7AD9-10DE-4801-8E45-A7F4D759E78E}"/>
          </ac:spMkLst>
        </pc:spChg>
        <pc:spChg chg="add mod">
          <ac:chgData name="Mahato, Swati" userId="9d365f05-ef6e-46f9-a4b5-449f02849645" providerId="ADAL" clId="{1B488617-E1C9-4A7F-A18F-18B457FCEC16}" dt="2026-10-14T18:27:56.228" v="581" actId="1076"/>
          <ac:spMkLst>
            <pc:docMk/>
            <pc:sldMk cId="2656637877" sldId="259"/>
            <ac:spMk id="18" creationId="{F4EC7C72-5C7A-4DBA-86D3-EACC8227CC46}"/>
          </ac:spMkLst>
        </pc:spChg>
        <pc:spChg chg="add mod">
          <ac:chgData name="Mahato, Swati" userId="9d365f05-ef6e-46f9-a4b5-449f02849645" providerId="ADAL" clId="{1B488617-E1C9-4A7F-A18F-18B457FCEC16}" dt="2026-10-14T18:27:56.228" v="581" actId="1076"/>
          <ac:spMkLst>
            <pc:docMk/>
            <pc:sldMk cId="2656637877" sldId="259"/>
            <ac:spMk id="19" creationId="{5FD735D9-1466-4278-B78F-86445B397D82}"/>
          </ac:spMkLst>
        </pc:spChg>
        <pc:spChg chg="add del mod ord">
          <ac:chgData name="Mahato, Swati" userId="9d365f05-ef6e-46f9-a4b5-449f02849645" providerId="ADAL" clId="{1B488617-E1C9-4A7F-A18F-18B457FCEC16}" dt="2026-10-14T18:32:42.846" v="677" actId="478"/>
          <ac:spMkLst>
            <pc:docMk/>
            <pc:sldMk cId="2656637877" sldId="259"/>
            <ac:spMk id="22" creationId="{E54D3765-CEB0-4039-82F0-DF5E03568360}"/>
          </ac:spMkLst>
        </pc:spChg>
        <pc:spChg chg="add del mod">
          <ac:chgData name="Mahato, Swati" userId="9d365f05-ef6e-46f9-a4b5-449f02849645" providerId="ADAL" clId="{1B488617-E1C9-4A7F-A18F-18B457FCEC16}" dt="2026-10-14T18:34:13.071" v="699" actId="11529"/>
          <ac:spMkLst>
            <pc:docMk/>
            <pc:sldMk cId="2656637877" sldId="259"/>
            <ac:spMk id="24" creationId="{35E9C049-C4C3-4EF8-BFE1-149B80A4691B}"/>
          </ac:spMkLst>
        </pc:spChg>
        <pc:picChg chg="add mod">
          <ac:chgData name="Mahato, Swati" userId="9d365f05-ef6e-46f9-a4b5-449f02849645" providerId="ADAL" clId="{1B488617-E1C9-4A7F-A18F-18B457FCEC16}" dt="2026-10-14T18:27:56.228" v="581" actId="1076"/>
          <ac:picMkLst>
            <pc:docMk/>
            <pc:sldMk cId="2656637877" sldId="259"/>
            <ac:picMk id="4" creationId="{186752BC-9C5B-449B-835B-E83C0C9C070E}"/>
          </ac:picMkLst>
        </pc:picChg>
        <pc:picChg chg="add mod">
          <ac:chgData name="Mahato, Swati" userId="9d365f05-ef6e-46f9-a4b5-449f02849645" providerId="ADAL" clId="{1B488617-E1C9-4A7F-A18F-18B457FCEC16}" dt="2026-10-14T18:53:22.967" v="1059" actId="1036"/>
          <ac:picMkLst>
            <pc:docMk/>
            <pc:sldMk cId="2656637877" sldId="259"/>
            <ac:picMk id="20" creationId="{169E68C4-1295-496F-BACA-B176F74970B6}"/>
          </ac:picMkLst>
        </pc:picChg>
        <pc:picChg chg="add mod">
          <ac:chgData name="Mahato, Swati" userId="9d365f05-ef6e-46f9-a4b5-449f02849645" providerId="ADAL" clId="{1B488617-E1C9-4A7F-A18F-18B457FCEC16}" dt="2026-10-14T18:53:21.428" v="1058" actId="1037"/>
          <ac:picMkLst>
            <pc:docMk/>
            <pc:sldMk cId="2656637877" sldId="259"/>
            <ac:picMk id="21" creationId="{66B14239-08ED-4D52-A552-36508B844BBE}"/>
          </ac:picMkLst>
        </pc:picChg>
        <pc:picChg chg="add del mod">
          <ac:chgData name="Mahato, Swati" userId="9d365f05-ef6e-46f9-a4b5-449f02849645" providerId="ADAL" clId="{1B488617-E1C9-4A7F-A18F-18B457FCEC16}" dt="2026-10-14T18:32:28.356" v="673" actId="478"/>
          <ac:picMkLst>
            <pc:docMk/>
            <pc:sldMk cId="2656637877" sldId="259"/>
            <ac:picMk id="23" creationId="{A0BAAD65-027B-4C7D-A9C2-60A879E00D09}"/>
          </ac:picMkLst>
        </pc:picChg>
      </pc:sldChg>
      <pc:sldChg chg="addSp delSp modSp new mod modTransition setBg modAnim">
        <pc:chgData name="Mahato, Swati" userId="9d365f05-ef6e-46f9-a4b5-449f02849645" providerId="ADAL" clId="{1B488617-E1C9-4A7F-A18F-18B457FCEC16}" dt="2026-10-15T08:31:27.998" v="3159" actId="1076"/>
        <pc:sldMkLst>
          <pc:docMk/>
          <pc:sldMk cId="2028418699" sldId="260"/>
        </pc:sldMkLst>
        <pc:spChg chg="del">
          <ac:chgData name="Mahato, Swati" userId="9d365f05-ef6e-46f9-a4b5-449f02849645" providerId="ADAL" clId="{1B488617-E1C9-4A7F-A18F-18B457FCEC16}" dt="2026-10-14T18:35:22.457" v="702" actId="478"/>
          <ac:spMkLst>
            <pc:docMk/>
            <pc:sldMk cId="2028418699" sldId="260"/>
            <ac:spMk id="2" creationId="{9D4BC57C-A525-4658-B0A3-DCAC3493A673}"/>
          </ac:spMkLst>
        </pc:spChg>
        <pc:spChg chg="add mod">
          <ac:chgData name="Mahato, Swati" userId="9d365f05-ef6e-46f9-a4b5-449f02849645" providerId="ADAL" clId="{1B488617-E1C9-4A7F-A18F-18B457FCEC16}" dt="2026-10-15T08:30:48.030" v="3097" actId="1076"/>
          <ac:spMkLst>
            <pc:docMk/>
            <pc:sldMk cId="2028418699" sldId="260"/>
            <ac:spMk id="2" creationId="{D4E14E96-8667-4E07-A6F6-5B4FBA63B5F9}"/>
          </ac:spMkLst>
        </pc:spChg>
        <pc:spChg chg="del">
          <ac:chgData name="Mahato, Swati" userId="9d365f05-ef6e-46f9-a4b5-449f02849645" providerId="ADAL" clId="{1B488617-E1C9-4A7F-A18F-18B457FCEC16}" dt="2026-10-14T18:35:21.510" v="701" actId="478"/>
          <ac:spMkLst>
            <pc:docMk/>
            <pc:sldMk cId="2028418699" sldId="260"/>
            <ac:spMk id="3" creationId="{5E607FD2-867C-4833-91EA-39FDD24FC884}"/>
          </ac:spMkLst>
        </pc:spChg>
        <pc:spChg chg="add del mod">
          <ac:chgData name="Mahato, Swati" userId="9d365f05-ef6e-46f9-a4b5-449f02849645" providerId="ADAL" clId="{1B488617-E1C9-4A7F-A18F-18B457FCEC16}" dt="2026-10-14T18:37:23.494" v="726" actId="21"/>
          <ac:spMkLst>
            <pc:docMk/>
            <pc:sldMk cId="2028418699" sldId="260"/>
            <ac:spMk id="6" creationId="{A2DF78BA-5A8C-449E-8A6E-1BA91B1171FA}"/>
          </ac:spMkLst>
        </pc:spChg>
        <pc:spChg chg="add del mod">
          <ac:chgData name="Mahato, Swati" userId="9d365f05-ef6e-46f9-a4b5-449f02849645" providerId="ADAL" clId="{1B488617-E1C9-4A7F-A18F-18B457FCEC16}" dt="2026-10-14T18:37:23.494" v="726" actId="21"/>
          <ac:spMkLst>
            <pc:docMk/>
            <pc:sldMk cId="2028418699" sldId="260"/>
            <ac:spMk id="7" creationId="{E92E99BC-06A5-49F3-B358-DCC473637C95}"/>
          </ac:spMkLst>
        </pc:spChg>
        <pc:spChg chg="add del mod">
          <ac:chgData name="Mahato, Swati" userId="9d365f05-ef6e-46f9-a4b5-449f02849645" providerId="ADAL" clId="{1B488617-E1C9-4A7F-A18F-18B457FCEC16}" dt="2026-10-14T18:37:23.494" v="726" actId="21"/>
          <ac:spMkLst>
            <pc:docMk/>
            <pc:sldMk cId="2028418699" sldId="260"/>
            <ac:spMk id="8" creationId="{8BC5F982-0750-446A-9F83-645D0A13220B}"/>
          </ac:spMkLst>
        </pc:spChg>
        <pc:spChg chg="add del mod">
          <ac:chgData name="Mahato, Swati" userId="9d365f05-ef6e-46f9-a4b5-449f02849645" providerId="ADAL" clId="{1B488617-E1C9-4A7F-A18F-18B457FCEC16}" dt="2026-10-14T18:37:23.494" v="726" actId="21"/>
          <ac:spMkLst>
            <pc:docMk/>
            <pc:sldMk cId="2028418699" sldId="260"/>
            <ac:spMk id="9" creationId="{97BDF55A-4C4C-4D41-B819-D8737F7209D1}"/>
          </ac:spMkLst>
        </pc:spChg>
        <pc:spChg chg="add mod">
          <ac:chgData name="Mahato, Swati" userId="9d365f05-ef6e-46f9-a4b5-449f02849645" providerId="ADAL" clId="{1B488617-E1C9-4A7F-A18F-18B457FCEC16}" dt="2026-10-15T06:43:18.534" v="2664" actId="20577"/>
          <ac:spMkLst>
            <pc:docMk/>
            <pc:sldMk cId="2028418699" sldId="260"/>
            <ac:spMk id="9" creationId="{D53D6CDD-FD06-4766-8867-EE99B1634E53}"/>
          </ac:spMkLst>
        </pc:spChg>
        <pc:spChg chg="add del mod">
          <ac:chgData name="Mahato, Swati" userId="9d365f05-ef6e-46f9-a4b5-449f02849645" providerId="ADAL" clId="{1B488617-E1C9-4A7F-A18F-18B457FCEC16}" dt="2026-10-14T18:37:23.494" v="726" actId="21"/>
          <ac:spMkLst>
            <pc:docMk/>
            <pc:sldMk cId="2028418699" sldId="260"/>
            <ac:spMk id="10" creationId="{C9371F21-D07F-415E-834F-722A279B5C5A}"/>
          </ac:spMkLst>
        </pc:spChg>
        <pc:spChg chg="add mod">
          <ac:chgData name="Mahato, Swati" userId="9d365f05-ef6e-46f9-a4b5-449f02849645" providerId="ADAL" clId="{1B488617-E1C9-4A7F-A18F-18B457FCEC16}" dt="2026-10-15T08:31:27.998" v="3159" actId="1076"/>
          <ac:spMkLst>
            <pc:docMk/>
            <pc:sldMk cId="2028418699" sldId="260"/>
            <ac:spMk id="11" creationId="{B4158B78-B82A-4795-99AB-FE2C1EED2576}"/>
          </ac:spMkLst>
        </pc:spChg>
        <pc:spChg chg="add del mod">
          <ac:chgData name="Mahato, Swati" userId="9d365f05-ef6e-46f9-a4b5-449f02849645" providerId="ADAL" clId="{1B488617-E1C9-4A7F-A18F-18B457FCEC16}" dt="2026-10-14T18:43:22.636" v="769" actId="478"/>
          <ac:spMkLst>
            <pc:docMk/>
            <pc:sldMk cId="2028418699" sldId="260"/>
            <ac:spMk id="17" creationId="{3FA789BA-C539-4F3E-A159-EF1F46BFD8B1}"/>
          </ac:spMkLst>
        </pc:spChg>
        <pc:spChg chg="add mod ord topLvl modVis">
          <ac:chgData name="Mahato, Swati" userId="9d365f05-ef6e-46f9-a4b5-449f02849645" providerId="ADAL" clId="{1B488617-E1C9-4A7F-A18F-18B457FCEC16}" dt="2026-10-15T06:51:20.961" v="2823" actId="1076"/>
          <ac:spMkLst>
            <pc:docMk/>
            <pc:sldMk cId="2028418699" sldId="260"/>
            <ac:spMk id="19" creationId="{70D6D9B7-FA31-4C75-B182-F50A023B26B8}"/>
          </ac:spMkLst>
        </pc:spChg>
        <pc:spChg chg="add mod">
          <ac:chgData name="Mahato, Swati" userId="9d365f05-ef6e-46f9-a4b5-449f02849645" providerId="ADAL" clId="{1B488617-E1C9-4A7F-A18F-18B457FCEC16}" dt="2026-10-14T18:44:47.721" v="806" actId="20577"/>
          <ac:spMkLst>
            <pc:docMk/>
            <pc:sldMk cId="2028418699" sldId="260"/>
            <ac:spMk id="21" creationId="{9FC1C681-2443-45D5-8C4C-2EF70F81D4EC}"/>
          </ac:spMkLst>
        </pc:spChg>
        <pc:spChg chg="add mod">
          <ac:chgData name="Mahato, Swati" userId="9d365f05-ef6e-46f9-a4b5-449f02849645" providerId="ADAL" clId="{1B488617-E1C9-4A7F-A18F-18B457FCEC16}" dt="2026-10-15T06:51:23.232" v="2824" actId="1076"/>
          <ac:spMkLst>
            <pc:docMk/>
            <pc:sldMk cId="2028418699" sldId="260"/>
            <ac:spMk id="22" creationId="{E7C12E02-42B2-4944-AFE4-1A541A39941B}"/>
          </ac:spMkLst>
        </pc:spChg>
        <pc:spChg chg="add mod ord">
          <ac:chgData name="Mahato, Swati" userId="9d365f05-ef6e-46f9-a4b5-449f02849645" providerId="ADAL" clId="{1B488617-E1C9-4A7F-A18F-18B457FCEC16}" dt="2026-10-15T06:51:20.961" v="2823" actId="1076"/>
          <ac:spMkLst>
            <pc:docMk/>
            <pc:sldMk cId="2028418699" sldId="260"/>
            <ac:spMk id="23" creationId="{3F415659-B4A6-47FE-98E1-C58B49516118}"/>
          </ac:spMkLst>
        </pc:spChg>
        <pc:spChg chg="add del mod">
          <ac:chgData name="Mahato, Swati" userId="9d365f05-ef6e-46f9-a4b5-449f02849645" providerId="ADAL" clId="{1B488617-E1C9-4A7F-A18F-18B457FCEC16}" dt="2026-10-14T18:49:39.511" v="912" actId="478"/>
          <ac:spMkLst>
            <pc:docMk/>
            <pc:sldMk cId="2028418699" sldId="260"/>
            <ac:spMk id="24" creationId="{BC3E54D7-C750-4D07-B719-175BD43B1EB8}"/>
          </ac:spMkLst>
        </pc:spChg>
        <pc:grpChg chg="add del mod">
          <ac:chgData name="Mahato, Swati" userId="9d365f05-ef6e-46f9-a4b5-449f02849645" providerId="ADAL" clId="{1B488617-E1C9-4A7F-A18F-18B457FCEC16}" dt="2026-10-14T18:44:27.137" v="780" actId="165"/>
          <ac:grpSpMkLst>
            <pc:docMk/>
            <pc:sldMk cId="2028418699" sldId="260"/>
            <ac:grpSpMk id="20" creationId="{756F837D-FCBB-4706-97B9-1E8B53CF242D}"/>
          </ac:grpSpMkLst>
        </pc:grpChg>
        <pc:picChg chg="add del mod">
          <ac:chgData name="Mahato, Swati" userId="9d365f05-ef6e-46f9-a4b5-449f02849645" providerId="ADAL" clId="{1B488617-E1C9-4A7F-A18F-18B457FCEC16}" dt="2026-10-14T18:35:40.440" v="708"/>
          <ac:picMkLst>
            <pc:docMk/>
            <pc:sldMk cId="2028418699" sldId="260"/>
            <ac:picMk id="4" creationId="{96C5BADC-1B6B-4EB7-9FE2-E0655DF8E887}"/>
          </ac:picMkLst>
        </pc:picChg>
        <pc:picChg chg="add del mod">
          <ac:chgData name="Mahato, Swati" userId="9d365f05-ef6e-46f9-a4b5-449f02849645" providerId="ADAL" clId="{1B488617-E1C9-4A7F-A18F-18B457FCEC16}" dt="2026-10-14T18:37:23.494" v="726" actId="21"/>
          <ac:picMkLst>
            <pc:docMk/>
            <pc:sldMk cId="2028418699" sldId="260"/>
            <ac:picMk id="5" creationId="{462A3765-8C60-47C1-AC61-91DE013F1D1F}"/>
          </ac:picMkLst>
        </pc:picChg>
        <pc:picChg chg="add del mod">
          <ac:chgData name="Mahato, Swati" userId="9d365f05-ef6e-46f9-a4b5-449f02849645" providerId="ADAL" clId="{1B488617-E1C9-4A7F-A18F-18B457FCEC16}" dt="2026-10-15T06:50:36.885" v="2769" actId="478"/>
          <ac:picMkLst>
            <pc:docMk/>
            <pc:sldMk cId="2028418699" sldId="260"/>
            <ac:picMk id="10" creationId="{A9B17B67-5A6F-4011-BFFE-AF34506DD9F5}"/>
          </ac:picMkLst>
        </pc:picChg>
        <pc:picChg chg="add del">
          <ac:chgData name="Mahato, Swati" userId="9d365f05-ef6e-46f9-a4b5-449f02849645" providerId="ADAL" clId="{1B488617-E1C9-4A7F-A18F-18B457FCEC16}" dt="2026-10-14T18:38:33.838" v="728" actId="478"/>
          <ac:picMkLst>
            <pc:docMk/>
            <pc:sldMk cId="2028418699" sldId="260"/>
            <ac:picMk id="11" creationId="{57E8EAA5-4014-4AFC-9762-C1A1D22A6ABC}"/>
          </ac:picMkLst>
        </pc:picChg>
        <pc:picChg chg="add del mod">
          <ac:chgData name="Mahato, Swati" userId="9d365f05-ef6e-46f9-a4b5-449f02849645" providerId="ADAL" clId="{1B488617-E1C9-4A7F-A18F-18B457FCEC16}" dt="2026-10-14T18:39:29.560" v="730" actId="478"/>
          <ac:picMkLst>
            <pc:docMk/>
            <pc:sldMk cId="2028418699" sldId="260"/>
            <ac:picMk id="13" creationId="{D19A0C56-756D-49B7-8E3B-39064CBD6FC2}"/>
          </ac:picMkLst>
        </pc:picChg>
        <pc:picChg chg="add del mod modCrop">
          <ac:chgData name="Mahato, Swati" userId="9d365f05-ef6e-46f9-a4b5-449f02849645" providerId="ADAL" clId="{1B488617-E1C9-4A7F-A18F-18B457FCEC16}" dt="2026-10-14T18:40:17.953" v="738" actId="478"/>
          <ac:picMkLst>
            <pc:docMk/>
            <pc:sldMk cId="2028418699" sldId="260"/>
            <ac:picMk id="15" creationId="{6161C46E-B68D-4EE6-817D-3B1C03C29A1F}"/>
          </ac:picMkLst>
        </pc:picChg>
        <pc:picChg chg="add del mod">
          <ac:chgData name="Mahato, Swati" userId="9d365f05-ef6e-46f9-a4b5-449f02849645" providerId="ADAL" clId="{1B488617-E1C9-4A7F-A18F-18B457FCEC16}" dt="2026-10-14T18:43:22.636" v="769" actId="478"/>
          <ac:picMkLst>
            <pc:docMk/>
            <pc:sldMk cId="2028418699" sldId="260"/>
            <ac:picMk id="16" creationId="{C5673910-8703-4E08-94A8-8D85AD5C78B7}"/>
          </ac:picMkLst>
        </pc:picChg>
        <pc:picChg chg="add del mod topLvl">
          <ac:chgData name="Mahato, Swati" userId="9d365f05-ef6e-46f9-a4b5-449f02849645" providerId="ADAL" clId="{1B488617-E1C9-4A7F-A18F-18B457FCEC16}" dt="2026-10-14T18:51:13.461" v="954" actId="478"/>
          <ac:picMkLst>
            <pc:docMk/>
            <pc:sldMk cId="2028418699" sldId="260"/>
            <ac:picMk id="18" creationId="{DF04CD2E-479A-49DB-938D-959972C19282}"/>
          </ac:picMkLst>
        </pc:picChg>
        <pc:picChg chg="add del mod">
          <ac:chgData name="Mahato, Swati" userId="9d365f05-ef6e-46f9-a4b5-449f02849645" providerId="ADAL" clId="{1B488617-E1C9-4A7F-A18F-18B457FCEC16}" dt="2026-10-14T18:51:34.220" v="958"/>
          <ac:picMkLst>
            <pc:docMk/>
            <pc:sldMk cId="2028418699" sldId="260"/>
            <ac:picMk id="25" creationId="{4FE46EDA-DDEF-4B23-8FBD-E44362712340}"/>
          </ac:picMkLst>
        </pc:picChg>
        <pc:picChg chg="add del mod">
          <ac:chgData name="Mahato, Swati" userId="9d365f05-ef6e-46f9-a4b5-449f02849645" providerId="ADAL" clId="{1B488617-E1C9-4A7F-A18F-18B457FCEC16}" dt="2026-10-14T18:56:57.781" v="1076" actId="478"/>
          <ac:picMkLst>
            <pc:docMk/>
            <pc:sldMk cId="2028418699" sldId="260"/>
            <ac:picMk id="26" creationId="{F43D2B3B-3FB4-4CAE-A6BB-504D51D0DFF2}"/>
          </ac:picMkLst>
        </pc:picChg>
        <pc:picChg chg="add mod">
          <ac:chgData name="Mahato, Swati" userId="9d365f05-ef6e-46f9-a4b5-449f02849645" providerId="ADAL" clId="{1B488617-E1C9-4A7F-A18F-18B457FCEC16}" dt="2026-10-14T18:53:34.023" v="1060"/>
          <ac:picMkLst>
            <pc:docMk/>
            <pc:sldMk cId="2028418699" sldId="260"/>
            <ac:picMk id="27" creationId="{718611D5-5063-40A3-8FE6-8A9FA1694906}"/>
          </ac:picMkLst>
        </pc:picChg>
        <pc:picChg chg="add mod">
          <ac:chgData name="Mahato, Swati" userId="9d365f05-ef6e-46f9-a4b5-449f02849645" providerId="ADAL" clId="{1B488617-E1C9-4A7F-A18F-18B457FCEC16}" dt="2026-10-14T18:53:34.023" v="1060"/>
          <ac:picMkLst>
            <pc:docMk/>
            <pc:sldMk cId="2028418699" sldId="260"/>
            <ac:picMk id="28" creationId="{5DC62C27-1A86-4E4F-A90D-D9363E706CE9}"/>
          </ac:picMkLst>
        </pc:picChg>
        <pc:picChg chg="add mod modCrop">
          <ac:chgData name="Mahato, Swati" userId="9d365f05-ef6e-46f9-a4b5-449f02849645" providerId="ADAL" clId="{1B488617-E1C9-4A7F-A18F-18B457FCEC16}" dt="2026-10-15T06:51:20.961" v="2823" actId="1076"/>
          <ac:picMkLst>
            <pc:docMk/>
            <pc:sldMk cId="2028418699" sldId="260"/>
            <ac:picMk id="30" creationId="{1971B874-7A1B-454E-AF92-F25E672CAE20}"/>
          </ac:picMkLst>
        </pc:picChg>
      </pc:sldChg>
      <pc:sldChg chg="add del setBg">
        <pc:chgData name="Mahato, Swati" userId="9d365f05-ef6e-46f9-a4b5-449f02849645" providerId="ADAL" clId="{1B488617-E1C9-4A7F-A18F-18B457FCEC16}" dt="2026-10-14T19:14:50.414" v="1289"/>
        <pc:sldMkLst>
          <pc:docMk/>
          <pc:sldMk cId="442311743" sldId="261"/>
        </pc:sldMkLst>
      </pc:sldChg>
      <pc:sldChg chg="add del setBg">
        <pc:chgData name="Mahato, Swati" userId="9d365f05-ef6e-46f9-a4b5-449f02849645" providerId="ADAL" clId="{1B488617-E1C9-4A7F-A18F-18B457FCEC16}" dt="2026-10-14T19:14:55.150" v="1291"/>
        <pc:sldMkLst>
          <pc:docMk/>
          <pc:sldMk cId="1786114300" sldId="261"/>
        </pc:sldMkLst>
      </pc:sldChg>
      <pc:sldChg chg="addSp delSp modSp new mod modTransition setBg">
        <pc:chgData name="Mahato, Swati" userId="9d365f05-ef6e-46f9-a4b5-449f02849645" providerId="ADAL" clId="{1B488617-E1C9-4A7F-A18F-18B457FCEC16}" dt="2026-10-15T06:43:27.127" v="2668" actId="20577"/>
        <pc:sldMkLst>
          <pc:docMk/>
          <pc:sldMk cId="2753766402" sldId="261"/>
        </pc:sldMkLst>
        <pc:spChg chg="del">
          <ac:chgData name="Mahato, Swati" userId="9d365f05-ef6e-46f9-a4b5-449f02849645" providerId="ADAL" clId="{1B488617-E1C9-4A7F-A18F-18B457FCEC16}" dt="2026-10-14T19:15:00.072" v="1293" actId="478"/>
          <ac:spMkLst>
            <pc:docMk/>
            <pc:sldMk cId="2753766402" sldId="261"/>
            <ac:spMk id="2" creationId="{D9721E1F-1831-408E-ADC7-19EA3C9239D7}"/>
          </ac:spMkLst>
        </pc:spChg>
        <pc:spChg chg="del">
          <ac:chgData name="Mahato, Swati" userId="9d365f05-ef6e-46f9-a4b5-449f02849645" providerId="ADAL" clId="{1B488617-E1C9-4A7F-A18F-18B457FCEC16}" dt="2026-10-14T19:15:01.440" v="1294" actId="478"/>
          <ac:spMkLst>
            <pc:docMk/>
            <pc:sldMk cId="2753766402" sldId="261"/>
            <ac:spMk id="3" creationId="{17B15350-09AC-4564-9487-CD2D129BBEC5}"/>
          </ac:spMkLst>
        </pc:spChg>
        <pc:spChg chg="add mod">
          <ac:chgData name="Mahato, Swati" userId="9d365f05-ef6e-46f9-a4b5-449f02849645" providerId="ADAL" clId="{1B488617-E1C9-4A7F-A18F-18B457FCEC16}" dt="2026-10-14T19:16:22.811" v="1325" actId="20577"/>
          <ac:spMkLst>
            <pc:docMk/>
            <pc:sldMk cId="2753766402" sldId="261"/>
            <ac:spMk id="7" creationId="{55F5D899-57BF-4771-AE19-1445878B2ABC}"/>
          </ac:spMkLst>
        </pc:spChg>
        <pc:spChg chg="add mod">
          <ac:chgData name="Mahato, Swati" userId="9d365f05-ef6e-46f9-a4b5-449f02849645" providerId="ADAL" clId="{1B488617-E1C9-4A7F-A18F-18B457FCEC16}" dt="2026-10-14T19:17:01.512" v="1397" actId="20577"/>
          <ac:spMkLst>
            <pc:docMk/>
            <pc:sldMk cId="2753766402" sldId="261"/>
            <ac:spMk id="8" creationId="{89002B9B-81C4-4A6F-8A48-12C418A470C7}"/>
          </ac:spMkLst>
        </pc:spChg>
        <pc:spChg chg="add mod">
          <ac:chgData name="Mahato, Swati" userId="9d365f05-ef6e-46f9-a4b5-449f02849645" providerId="ADAL" clId="{1B488617-E1C9-4A7F-A18F-18B457FCEC16}" dt="2026-10-14T19:22:39.592" v="1444" actId="1076"/>
          <ac:spMkLst>
            <pc:docMk/>
            <pc:sldMk cId="2753766402" sldId="261"/>
            <ac:spMk id="10" creationId="{CC4333D7-24A6-4A4E-907C-3C32AACFEA64}"/>
          </ac:spMkLst>
        </pc:spChg>
        <pc:spChg chg="add mod">
          <ac:chgData name="Mahato, Swati" userId="9d365f05-ef6e-46f9-a4b5-449f02849645" providerId="ADAL" clId="{1B488617-E1C9-4A7F-A18F-18B457FCEC16}" dt="2026-10-15T06:43:27.127" v="2668" actId="20577"/>
          <ac:spMkLst>
            <pc:docMk/>
            <pc:sldMk cId="2753766402" sldId="261"/>
            <ac:spMk id="11" creationId="{6B004C5D-172B-436A-9E3F-47DB3919FEF3}"/>
          </ac:spMkLst>
        </pc:spChg>
        <pc:picChg chg="add mod">
          <ac:chgData name="Mahato, Swati" userId="9d365f05-ef6e-46f9-a4b5-449f02849645" providerId="ADAL" clId="{1B488617-E1C9-4A7F-A18F-18B457FCEC16}" dt="2026-10-14T19:15:36.286" v="1298" actId="688"/>
          <ac:picMkLst>
            <pc:docMk/>
            <pc:sldMk cId="2753766402" sldId="261"/>
            <ac:picMk id="4" creationId="{6EB9FA2C-8469-40B9-AACF-7FA42DE14081}"/>
          </ac:picMkLst>
        </pc:picChg>
        <pc:picChg chg="add mod">
          <ac:chgData name="Mahato, Swati" userId="9d365f05-ef6e-46f9-a4b5-449f02849645" providerId="ADAL" clId="{1B488617-E1C9-4A7F-A18F-18B457FCEC16}" dt="2026-10-14T19:15:24.453" v="1297"/>
          <ac:picMkLst>
            <pc:docMk/>
            <pc:sldMk cId="2753766402" sldId="261"/>
            <ac:picMk id="5" creationId="{C3543FB0-6994-4E40-AD33-E2316714495A}"/>
          </ac:picMkLst>
        </pc:picChg>
        <pc:picChg chg="add mod">
          <ac:chgData name="Mahato, Swati" userId="9d365f05-ef6e-46f9-a4b5-449f02849645" providerId="ADAL" clId="{1B488617-E1C9-4A7F-A18F-18B457FCEC16}" dt="2026-10-14T19:15:24.453" v="1297"/>
          <ac:picMkLst>
            <pc:docMk/>
            <pc:sldMk cId="2753766402" sldId="261"/>
            <ac:picMk id="6" creationId="{75F2A1DE-9A34-4D15-B664-67DE53BC3F9C}"/>
          </ac:picMkLst>
        </pc:picChg>
        <pc:picChg chg="add mod">
          <ac:chgData name="Mahato, Swati" userId="9d365f05-ef6e-46f9-a4b5-449f02849645" providerId="ADAL" clId="{1B488617-E1C9-4A7F-A18F-18B457FCEC16}" dt="2026-10-14T19:20:36.166" v="1443" actId="14100"/>
          <ac:picMkLst>
            <pc:docMk/>
            <pc:sldMk cId="2753766402" sldId="261"/>
            <ac:picMk id="9" creationId="{C12D7956-8D4D-44AC-9F99-306252137726}"/>
          </ac:picMkLst>
        </pc:picChg>
      </pc:sldChg>
      <pc:sldChg chg="new del">
        <pc:chgData name="Mahato, Swati" userId="9d365f05-ef6e-46f9-a4b5-449f02849645" providerId="ADAL" clId="{1B488617-E1C9-4A7F-A18F-18B457FCEC16}" dt="2026-10-14T19:14:45.360" v="1287" actId="47"/>
        <pc:sldMkLst>
          <pc:docMk/>
          <pc:sldMk cId="3183084262" sldId="261"/>
        </pc:sldMkLst>
      </pc:sldChg>
      <pc:sldChg chg="add del setBg">
        <pc:chgData name="Mahato, Swati" userId="9d365f05-ef6e-46f9-a4b5-449f02849645" providerId="ADAL" clId="{1B488617-E1C9-4A7F-A18F-18B457FCEC16}" dt="2026-10-14T18:53:42.776" v="1062"/>
        <pc:sldMkLst>
          <pc:docMk/>
          <pc:sldMk cId="4116270350" sldId="261"/>
        </pc:sldMkLst>
      </pc:sldChg>
      <pc:sldChg chg="addSp delSp modSp new mod modTransition setBg modAnim">
        <pc:chgData name="Mahato, Swati" userId="9d365f05-ef6e-46f9-a4b5-449f02849645" providerId="ADAL" clId="{1B488617-E1C9-4A7F-A18F-18B457FCEC16}" dt="2026-10-15T06:43:32.030" v="2670" actId="20577"/>
        <pc:sldMkLst>
          <pc:docMk/>
          <pc:sldMk cId="1070802296" sldId="262"/>
        </pc:sldMkLst>
        <pc:spChg chg="del">
          <ac:chgData name="Mahato, Swati" userId="9d365f05-ef6e-46f9-a4b5-449f02849645" providerId="ADAL" clId="{1B488617-E1C9-4A7F-A18F-18B457FCEC16}" dt="2026-10-14T19:22:56.559" v="1446" actId="478"/>
          <ac:spMkLst>
            <pc:docMk/>
            <pc:sldMk cId="1070802296" sldId="262"/>
            <ac:spMk id="2" creationId="{7D0B2A5A-667D-4D51-80C1-CD218F32C791}"/>
          </ac:spMkLst>
        </pc:spChg>
        <pc:spChg chg="del">
          <ac:chgData name="Mahato, Swati" userId="9d365f05-ef6e-46f9-a4b5-449f02849645" providerId="ADAL" clId="{1B488617-E1C9-4A7F-A18F-18B457FCEC16}" dt="2026-10-14T19:22:58.383" v="1447" actId="478"/>
          <ac:spMkLst>
            <pc:docMk/>
            <pc:sldMk cId="1070802296" sldId="262"/>
            <ac:spMk id="3" creationId="{25D8B80F-C749-4880-B4F7-BC425969A017}"/>
          </ac:spMkLst>
        </pc:spChg>
        <pc:spChg chg="add mod">
          <ac:chgData name="Mahato, Swati" userId="9d365f05-ef6e-46f9-a4b5-449f02849645" providerId="ADAL" clId="{1B488617-E1C9-4A7F-A18F-18B457FCEC16}" dt="2026-10-14T19:24:10.260" v="1468" actId="20577"/>
          <ac:spMkLst>
            <pc:docMk/>
            <pc:sldMk cId="1070802296" sldId="262"/>
            <ac:spMk id="7" creationId="{CAA42878-88B3-4458-9424-416A7D84E859}"/>
          </ac:spMkLst>
        </pc:spChg>
        <pc:spChg chg="add mod">
          <ac:chgData name="Mahato, Swati" userId="9d365f05-ef6e-46f9-a4b5-449f02849645" providerId="ADAL" clId="{1B488617-E1C9-4A7F-A18F-18B457FCEC16}" dt="2026-10-14T19:24:55.089" v="1553" actId="20577"/>
          <ac:spMkLst>
            <pc:docMk/>
            <pc:sldMk cId="1070802296" sldId="262"/>
            <ac:spMk id="8" creationId="{B9A3FF91-818D-43A3-8970-3CA6480F87DF}"/>
          </ac:spMkLst>
        </pc:spChg>
        <pc:spChg chg="add mod ord">
          <ac:chgData name="Mahato, Swati" userId="9d365f05-ef6e-46f9-a4b5-449f02849645" providerId="ADAL" clId="{1B488617-E1C9-4A7F-A18F-18B457FCEC16}" dt="2026-10-14T19:28:53.403" v="1763" actId="164"/>
          <ac:spMkLst>
            <pc:docMk/>
            <pc:sldMk cId="1070802296" sldId="262"/>
            <ac:spMk id="11" creationId="{BC9B8031-5973-4BD8-962A-0007F7110C42}"/>
          </ac:spMkLst>
        </pc:spChg>
        <pc:spChg chg="add mod">
          <ac:chgData name="Mahato, Swati" userId="9d365f05-ef6e-46f9-a4b5-449f02849645" providerId="ADAL" clId="{1B488617-E1C9-4A7F-A18F-18B457FCEC16}" dt="2026-10-14T19:29:49.855" v="1805" actId="20577"/>
          <ac:spMkLst>
            <pc:docMk/>
            <pc:sldMk cId="1070802296" sldId="262"/>
            <ac:spMk id="13" creationId="{2D8FA308-47AC-4DFE-A815-3A303BAEC696}"/>
          </ac:spMkLst>
        </pc:spChg>
        <pc:spChg chg="add mod">
          <ac:chgData name="Mahato, Swati" userId="9d365f05-ef6e-46f9-a4b5-449f02849645" providerId="ADAL" clId="{1B488617-E1C9-4A7F-A18F-18B457FCEC16}" dt="2026-10-15T06:43:32.030" v="2670" actId="20577"/>
          <ac:spMkLst>
            <pc:docMk/>
            <pc:sldMk cId="1070802296" sldId="262"/>
            <ac:spMk id="14" creationId="{B6300CE8-5ABF-430B-9358-6BE1D073496C}"/>
          </ac:spMkLst>
        </pc:spChg>
        <pc:grpChg chg="add mod">
          <ac:chgData name="Mahato, Swati" userId="9d365f05-ef6e-46f9-a4b5-449f02849645" providerId="ADAL" clId="{1B488617-E1C9-4A7F-A18F-18B457FCEC16}" dt="2026-10-14T19:33:46.742" v="1818" actId="1076"/>
          <ac:grpSpMkLst>
            <pc:docMk/>
            <pc:sldMk cId="1070802296" sldId="262"/>
            <ac:grpSpMk id="12" creationId="{F401CC11-CDEE-4356-84B2-6EE64156180D}"/>
          </ac:grpSpMkLst>
        </pc:grpChg>
        <pc:picChg chg="add mod">
          <ac:chgData name="Mahato, Swati" userId="9d365f05-ef6e-46f9-a4b5-449f02849645" providerId="ADAL" clId="{1B488617-E1C9-4A7F-A18F-18B457FCEC16}" dt="2026-10-14T19:26:49.286" v="1574" actId="1076"/>
          <ac:picMkLst>
            <pc:docMk/>
            <pc:sldMk cId="1070802296" sldId="262"/>
            <ac:picMk id="4" creationId="{CBB49AD7-379B-444C-9E3F-924E82332211}"/>
          </ac:picMkLst>
        </pc:picChg>
        <pc:picChg chg="add mod">
          <ac:chgData name="Mahato, Swati" userId="9d365f05-ef6e-46f9-a4b5-449f02849645" providerId="ADAL" clId="{1B488617-E1C9-4A7F-A18F-18B457FCEC16}" dt="2026-10-14T19:24:03.998" v="1458"/>
          <ac:picMkLst>
            <pc:docMk/>
            <pc:sldMk cId="1070802296" sldId="262"/>
            <ac:picMk id="5" creationId="{3FCAF6AE-A810-4B90-963C-5D9A3E256AB0}"/>
          </ac:picMkLst>
        </pc:picChg>
        <pc:picChg chg="add mod">
          <ac:chgData name="Mahato, Swati" userId="9d365f05-ef6e-46f9-a4b5-449f02849645" providerId="ADAL" clId="{1B488617-E1C9-4A7F-A18F-18B457FCEC16}" dt="2026-10-14T19:24:03.998" v="1458"/>
          <ac:picMkLst>
            <pc:docMk/>
            <pc:sldMk cId="1070802296" sldId="262"/>
            <ac:picMk id="6" creationId="{666D9110-A807-4C0A-8CE5-023B6F088F6A}"/>
          </ac:picMkLst>
        </pc:picChg>
        <pc:picChg chg="add mod">
          <ac:chgData name="Mahato, Swati" userId="9d365f05-ef6e-46f9-a4b5-449f02849645" providerId="ADAL" clId="{1B488617-E1C9-4A7F-A18F-18B457FCEC16}" dt="2026-10-14T19:29:24.111" v="1780" actId="1036"/>
          <ac:picMkLst>
            <pc:docMk/>
            <pc:sldMk cId="1070802296" sldId="262"/>
            <ac:picMk id="9" creationId="{3DD99790-6DBE-4EE0-B507-F9C3BB5A4CA0}"/>
          </ac:picMkLst>
        </pc:picChg>
        <pc:picChg chg="add mod">
          <ac:chgData name="Mahato, Swati" userId="9d365f05-ef6e-46f9-a4b5-449f02849645" providerId="ADAL" clId="{1B488617-E1C9-4A7F-A18F-18B457FCEC16}" dt="2026-10-14T19:28:53.403" v="1763" actId="164"/>
          <ac:picMkLst>
            <pc:docMk/>
            <pc:sldMk cId="1070802296" sldId="262"/>
            <ac:picMk id="10" creationId="{2AA6564E-4B1F-4ECB-A1AC-C8548F902067}"/>
          </ac:picMkLst>
        </pc:picChg>
        <pc:picChg chg="add del mod">
          <ac:chgData name="Mahato, Swati" userId="9d365f05-ef6e-46f9-a4b5-449f02849645" providerId="ADAL" clId="{1B488617-E1C9-4A7F-A18F-18B457FCEC16}" dt="2026-10-14T19:31:33.186" v="1810" actId="478"/>
          <ac:picMkLst>
            <pc:docMk/>
            <pc:sldMk cId="1070802296" sldId="262"/>
            <ac:picMk id="14" creationId="{D7D6BB3A-E427-442C-AFCC-5FE089D3B822}"/>
          </ac:picMkLst>
        </pc:picChg>
        <pc:picChg chg="add del mod">
          <ac:chgData name="Mahato, Swati" userId="9d365f05-ef6e-46f9-a4b5-449f02849645" providerId="ADAL" clId="{1B488617-E1C9-4A7F-A18F-18B457FCEC16}" dt="2026-10-14T19:32:07.151" v="1816" actId="478"/>
          <ac:picMkLst>
            <pc:docMk/>
            <pc:sldMk cId="1070802296" sldId="262"/>
            <ac:picMk id="15" creationId="{7896A71A-7120-4553-8E8F-B325FEE5A884}"/>
          </ac:picMkLst>
        </pc:picChg>
        <pc:picChg chg="add mod">
          <ac:chgData name="Mahato, Swati" userId="9d365f05-ef6e-46f9-a4b5-449f02849645" providerId="ADAL" clId="{1B488617-E1C9-4A7F-A18F-18B457FCEC16}" dt="2026-10-14T19:37:56.339" v="1848" actId="1076"/>
          <ac:picMkLst>
            <pc:docMk/>
            <pc:sldMk cId="1070802296" sldId="262"/>
            <ac:picMk id="16" creationId="{0F75C06F-B345-4A65-B11B-1B3FB56329C5}"/>
          </ac:picMkLst>
        </pc:picChg>
      </pc:sldChg>
      <pc:sldChg chg="addSp delSp modSp add mod modTransition setBg modAnim">
        <pc:chgData name="Mahato, Swati" userId="9d365f05-ef6e-46f9-a4b5-449f02849645" providerId="ADAL" clId="{1B488617-E1C9-4A7F-A18F-18B457FCEC16}" dt="2026-10-15T07:01:12.479" v="2870"/>
        <pc:sldMkLst>
          <pc:docMk/>
          <pc:sldMk cId="447233786" sldId="263"/>
        </pc:sldMkLst>
        <pc:spChg chg="mod">
          <ac:chgData name="Mahato, Swati" userId="9d365f05-ef6e-46f9-a4b5-449f02849645" providerId="ADAL" clId="{1B488617-E1C9-4A7F-A18F-18B457FCEC16}" dt="2026-10-14T19:27:08.813" v="1597" actId="20577"/>
          <ac:spMkLst>
            <pc:docMk/>
            <pc:sldMk cId="447233786" sldId="263"/>
            <ac:spMk id="7" creationId="{CAA42878-88B3-4458-9424-416A7D84E859}"/>
          </ac:spMkLst>
        </pc:spChg>
        <pc:spChg chg="mod">
          <ac:chgData name="Mahato, Swati" userId="9d365f05-ef6e-46f9-a4b5-449f02849645" providerId="ADAL" clId="{1B488617-E1C9-4A7F-A18F-18B457FCEC16}" dt="2026-10-14T19:27:54.900" v="1745" actId="20577"/>
          <ac:spMkLst>
            <pc:docMk/>
            <pc:sldMk cId="447233786" sldId="263"/>
            <ac:spMk id="8" creationId="{B9A3FF91-818D-43A3-8970-3CA6480F87DF}"/>
          </ac:spMkLst>
        </pc:spChg>
        <pc:spChg chg="add mod">
          <ac:chgData name="Mahato, Swati" userId="9d365f05-ef6e-46f9-a4b5-449f02849645" providerId="ADAL" clId="{1B488617-E1C9-4A7F-A18F-18B457FCEC16}" dt="2026-10-15T07:00:06.200" v="2869" actId="1036"/>
          <ac:spMkLst>
            <pc:docMk/>
            <pc:sldMk cId="447233786" sldId="263"/>
            <ac:spMk id="10" creationId="{EFEA84D3-52EC-4883-94C4-9F9502058D65}"/>
          </ac:spMkLst>
        </pc:spChg>
        <pc:spChg chg="add mod">
          <ac:chgData name="Mahato, Swati" userId="9d365f05-ef6e-46f9-a4b5-449f02849645" providerId="ADAL" clId="{1B488617-E1C9-4A7F-A18F-18B457FCEC16}" dt="2026-10-15T06:43:36.102" v="2672" actId="20577"/>
          <ac:spMkLst>
            <pc:docMk/>
            <pc:sldMk cId="447233786" sldId="263"/>
            <ac:spMk id="11" creationId="{D01571D2-6FA7-4B2D-8AF8-565626E2E09D}"/>
          </ac:spMkLst>
        </pc:spChg>
        <pc:picChg chg="add mod">
          <ac:chgData name="Mahato, Swati" userId="9d365f05-ef6e-46f9-a4b5-449f02849645" providerId="ADAL" clId="{1B488617-E1C9-4A7F-A18F-18B457FCEC16}" dt="2026-10-15T06:59:34.774" v="2834" actId="208"/>
          <ac:picMkLst>
            <pc:docMk/>
            <pc:sldMk cId="447233786" sldId="263"/>
            <ac:picMk id="2" creationId="{F706F639-F774-4057-B5F7-3405E10B6A1C}"/>
          </ac:picMkLst>
        </pc:picChg>
        <pc:picChg chg="del">
          <ac:chgData name="Mahato, Swati" userId="9d365f05-ef6e-46f9-a4b5-449f02849645" providerId="ADAL" clId="{1B488617-E1C9-4A7F-A18F-18B457FCEC16}" dt="2026-10-14T19:26:00.695" v="1562" actId="478"/>
          <ac:picMkLst>
            <pc:docMk/>
            <pc:sldMk cId="447233786" sldId="263"/>
            <ac:picMk id="4" creationId="{CBB49AD7-379B-444C-9E3F-924E82332211}"/>
          </ac:picMkLst>
        </pc:picChg>
        <pc:picChg chg="add mod">
          <ac:chgData name="Mahato, Swati" userId="9d365f05-ef6e-46f9-a4b5-449f02849645" providerId="ADAL" clId="{1B488617-E1C9-4A7F-A18F-18B457FCEC16}" dt="2026-10-14T19:26:05.554" v="1563"/>
          <ac:picMkLst>
            <pc:docMk/>
            <pc:sldMk cId="447233786" sldId="263"/>
            <ac:picMk id="9" creationId="{D8BD9B36-85C5-4989-A4C2-5266D757921E}"/>
          </ac:picMkLst>
        </pc:picChg>
        <pc:picChg chg="add mod">
          <ac:chgData name="Mahato, Swati" userId="9d365f05-ef6e-46f9-a4b5-449f02849645" providerId="ADAL" clId="{1B488617-E1C9-4A7F-A18F-18B457FCEC16}" dt="2026-10-14T19:36:39.315" v="1828" actId="1037"/>
          <ac:picMkLst>
            <pc:docMk/>
            <pc:sldMk cId="447233786" sldId="263"/>
            <ac:picMk id="1026" creationId="{5E82EBD6-58E8-4D74-A4D5-414F7FA3695B}"/>
          </ac:picMkLst>
        </pc:picChg>
      </pc:sldChg>
      <pc:sldChg chg="addSp delSp modSp new mod modTransition modAnim">
        <pc:chgData name="Mahato, Swati" userId="9d365f05-ef6e-46f9-a4b5-449f02849645" providerId="ADAL" clId="{1B488617-E1C9-4A7F-A18F-18B457FCEC16}" dt="2026-10-15T08:46:25.595" v="3621" actId="1076"/>
        <pc:sldMkLst>
          <pc:docMk/>
          <pc:sldMk cId="2753698286" sldId="264"/>
        </pc:sldMkLst>
        <pc:spChg chg="del">
          <ac:chgData name="Mahato, Swati" userId="9d365f05-ef6e-46f9-a4b5-449f02849645" providerId="ADAL" clId="{1B488617-E1C9-4A7F-A18F-18B457FCEC16}" dt="2026-10-14T19:38:11.875" v="1851" actId="478"/>
          <ac:spMkLst>
            <pc:docMk/>
            <pc:sldMk cId="2753698286" sldId="264"/>
            <ac:spMk id="2" creationId="{59FB7971-1056-4A39-83F0-346A0AAD6B7F}"/>
          </ac:spMkLst>
        </pc:spChg>
        <pc:spChg chg="del">
          <ac:chgData name="Mahato, Swati" userId="9d365f05-ef6e-46f9-a4b5-449f02849645" providerId="ADAL" clId="{1B488617-E1C9-4A7F-A18F-18B457FCEC16}" dt="2026-10-14T19:38:13.144" v="1852" actId="478"/>
          <ac:spMkLst>
            <pc:docMk/>
            <pc:sldMk cId="2753698286" sldId="264"/>
            <ac:spMk id="3" creationId="{D136B0F8-7B68-4A85-B322-AE5987D43349}"/>
          </ac:spMkLst>
        </pc:spChg>
        <pc:spChg chg="add del mod">
          <ac:chgData name="Mahato, Swati" userId="9d365f05-ef6e-46f9-a4b5-449f02849645" providerId="ADAL" clId="{1B488617-E1C9-4A7F-A18F-18B457FCEC16}" dt="2026-10-14T19:39:47.273" v="1866" actId="478"/>
          <ac:spMkLst>
            <pc:docMk/>
            <pc:sldMk cId="2753698286" sldId="264"/>
            <ac:spMk id="7" creationId="{3C11679B-FBDF-4A2F-9CA7-40DFA194649F}"/>
          </ac:spMkLst>
        </pc:spChg>
        <pc:spChg chg="add mod">
          <ac:chgData name="Mahato, Swati" userId="9d365f05-ef6e-46f9-a4b5-449f02849645" providerId="ADAL" clId="{1B488617-E1C9-4A7F-A18F-18B457FCEC16}" dt="2026-10-14T19:40:01.276" v="1883" actId="20577"/>
          <ac:spMkLst>
            <pc:docMk/>
            <pc:sldMk cId="2753698286" sldId="264"/>
            <ac:spMk id="8" creationId="{4F634313-686E-4635-A2F5-826EB3776F16}"/>
          </ac:spMkLst>
        </pc:spChg>
        <pc:spChg chg="add mod">
          <ac:chgData name="Mahato, Swati" userId="9d365f05-ef6e-46f9-a4b5-449f02849645" providerId="ADAL" clId="{1B488617-E1C9-4A7F-A18F-18B457FCEC16}" dt="2026-10-15T06:43:41.078" v="2674" actId="20577"/>
          <ac:spMkLst>
            <pc:docMk/>
            <pc:sldMk cId="2753698286" sldId="264"/>
            <ac:spMk id="10" creationId="{F7B67EBA-FFBF-4D57-83C4-CBB5B8703B76}"/>
          </ac:spMkLst>
        </pc:spChg>
        <pc:spChg chg="add mod">
          <ac:chgData name="Mahato, Swati" userId="9d365f05-ef6e-46f9-a4b5-449f02849645" providerId="ADAL" clId="{1B488617-E1C9-4A7F-A18F-18B457FCEC16}" dt="2026-10-15T08:46:25.595" v="3621" actId="1076"/>
          <ac:spMkLst>
            <pc:docMk/>
            <pc:sldMk cId="2753698286" sldId="264"/>
            <ac:spMk id="11" creationId="{53F7179E-0750-40A7-A058-3686D22FCBC2}"/>
          </ac:spMkLst>
        </pc:spChg>
        <pc:spChg chg="add del mod">
          <ac:chgData name="Mahato, Swati" userId="9d365f05-ef6e-46f9-a4b5-449f02849645" providerId="ADAL" clId="{1B488617-E1C9-4A7F-A18F-18B457FCEC16}" dt="2026-10-14T19:41:16.015" v="1897"/>
          <ac:spMkLst>
            <pc:docMk/>
            <pc:sldMk cId="2753698286" sldId="264"/>
            <ac:spMk id="11" creationId="{BF3311D8-CA51-47A3-8576-F4819978CE06}"/>
          </ac:spMkLst>
        </pc:spChg>
        <pc:spChg chg="add mod">
          <ac:chgData name="Mahato, Swati" userId="9d365f05-ef6e-46f9-a4b5-449f02849645" providerId="ADAL" clId="{1B488617-E1C9-4A7F-A18F-18B457FCEC16}" dt="2026-10-14T19:41:15.234" v="1895"/>
          <ac:spMkLst>
            <pc:docMk/>
            <pc:sldMk cId="2753698286" sldId="264"/>
            <ac:spMk id="12" creationId="{CF27ED83-9C42-4510-99DD-06501EBD3CC9}"/>
          </ac:spMkLst>
        </pc:spChg>
        <pc:spChg chg="add mod">
          <ac:chgData name="Mahato, Swati" userId="9d365f05-ef6e-46f9-a4b5-449f02849645" providerId="ADAL" clId="{1B488617-E1C9-4A7F-A18F-18B457FCEC16}" dt="2026-10-15T08:44:13.384" v="3373" actId="20577"/>
          <ac:spMkLst>
            <pc:docMk/>
            <pc:sldMk cId="2753698286" sldId="264"/>
            <ac:spMk id="14" creationId="{E89714D2-52FB-4798-9C2D-20AE8D949026}"/>
          </ac:spMkLst>
        </pc:spChg>
        <pc:picChg chg="add mod">
          <ac:chgData name="Mahato, Swati" userId="9d365f05-ef6e-46f9-a4b5-449f02849645" providerId="ADAL" clId="{1B488617-E1C9-4A7F-A18F-18B457FCEC16}" dt="2026-10-14T19:38:20.406" v="1853"/>
          <ac:picMkLst>
            <pc:docMk/>
            <pc:sldMk cId="2753698286" sldId="264"/>
            <ac:picMk id="4" creationId="{56F95EF5-9E9A-43FF-8CCE-E4D7CA7D46A4}"/>
          </ac:picMkLst>
        </pc:picChg>
        <pc:picChg chg="add mod">
          <ac:chgData name="Mahato, Swati" userId="9d365f05-ef6e-46f9-a4b5-449f02849645" providerId="ADAL" clId="{1B488617-E1C9-4A7F-A18F-18B457FCEC16}" dt="2026-10-14T19:38:20.406" v="1853"/>
          <ac:picMkLst>
            <pc:docMk/>
            <pc:sldMk cId="2753698286" sldId="264"/>
            <ac:picMk id="5" creationId="{94BB0682-4FD9-48E2-BAFA-9975E74DF7F7}"/>
          </ac:picMkLst>
        </pc:picChg>
        <pc:picChg chg="add mod">
          <ac:chgData name="Mahato, Swati" userId="9d365f05-ef6e-46f9-a4b5-449f02849645" providerId="ADAL" clId="{1B488617-E1C9-4A7F-A18F-18B457FCEC16}" dt="2026-10-14T19:40:04.636" v="1884" actId="1076"/>
          <ac:picMkLst>
            <pc:docMk/>
            <pc:sldMk cId="2753698286" sldId="264"/>
            <ac:picMk id="6" creationId="{1455EFF2-5A88-4AA9-9073-EF42CCE16744}"/>
          </ac:picMkLst>
        </pc:picChg>
        <pc:picChg chg="add mod">
          <ac:chgData name="Mahato, Swati" userId="9d365f05-ef6e-46f9-a4b5-449f02849645" providerId="ADAL" clId="{1B488617-E1C9-4A7F-A18F-18B457FCEC16}" dt="2026-10-14T19:46:30.932" v="1947" actId="14100"/>
          <ac:picMkLst>
            <pc:docMk/>
            <pc:sldMk cId="2753698286" sldId="264"/>
            <ac:picMk id="9" creationId="{F54D6901-D342-4DCB-84FF-413DA90F3AAE}"/>
          </ac:picMkLst>
        </pc:picChg>
        <pc:picChg chg="add del mod">
          <ac:chgData name="Mahato, Swati" userId="9d365f05-ef6e-46f9-a4b5-449f02849645" providerId="ADAL" clId="{1B488617-E1C9-4A7F-A18F-18B457FCEC16}" dt="2026-10-14T19:44:33.428" v="1917" actId="21"/>
          <ac:picMkLst>
            <pc:docMk/>
            <pc:sldMk cId="2753698286" sldId="264"/>
            <ac:picMk id="15" creationId="{AF1E878F-B1B1-44D6-AC88-46B08C9958DA}"/>
          </ac:picMkLst>
        </pc:picChg>
      </pc:sldChg>
      <pc:sldChg chg="addSp delSp modSp new mod modTransition">
        <pc:chgData name="Mahato, Swati" userId="9d365f05-ef6e-46f9-a4b5-449f02849645" providerId="ADAL" clId="{1B488617-E1C9-4A7F-A18F-18B457FCEC16}" dt="2026-10-15T07:17:41.016" v="2916"/>
        <pc:sldMkLst>
          <pc:docMk/>
          <pc:sldMk cId="2966289911" sldId="265"/>
        </pc:sldMkLst>
        <pc:spChg chg="del">
          <ac:chgData name="Mahato, Swati" userId="9d365f05-ef6e-46f9-a4b5-449f02849645" providerId="ADAL" clId="{1B488617-E1C9-4A7F-A18F-18B457FCEC16}" dt="2026-10-14T19:43:53.649" v="1911" actId="478"/>
          <ac:spMkLst>
            <pc:docMk/>
            <pc:sldMk cId="2966289911" sldId="265"/>
            <ac:spMk id="2" creationId="{48A34541-4AEC-4754-BB66-7150BCB1D20B}"/>
          </ac:spMkLst>
        </pc:spChg>
        <pc:spChg chg="del">
          <ac:chgData name="Mahato, Swati" userId="9d365f05-ef6e-46f9-a4b5-449f02849645" providerId="ADAL" clId="{1B488617-E1C9-4A7F-A18F-18B457FCEC16}" dt="2026-10-14T19:43:54.929" v="1912" actId="478"/>
          <ac:spMkLst>
            <pc:docMk/>
            <pc:sldMk cId="2966289911" sldId="265"/>
            <ac:spMk id="3" creationId="{D7571180-73F2-451F-9340-5C7E238CA5E3}"/>
          </ac:spMkLst>
        </pc:spChg>
        <pc:spChg chg="add mod">
          <ac:chgData name="Mahato, Swati" userId="9d365f05-ef6e-46f9-a4b5-449f02849645" providerId="ADAL" clId="{1B488617-E1C9-4A7F-A18F-18B457FCEC16}" dt="2026-10-15T06:43:45.336" v="2676" actId="20577"/>
          <ac:spMkLst>
            <pc:docMk/>
            <pc:sldMk cId="2966289911" sldId="265"/>
            <ac:spMk id="8" creationId="{DC710FE1-E157-4AF9-AE89-78384A19F3E1}"/>
          </ac:spMkLst>
        </pc:spChg>
        <pc:spChg chg="add mod ord">
          <ac:chgData name="Mahato, Swati" userId="9d365f05-ef6e-46f9-a4b5-449f02849645" providerId="ADAL" clId="{1B488617-E1C9-4A7F-A18F-18B457FCEC16}" dt="2026-10-14T19:48:18.421" v="1955" actId="1076"/>
          <ac:spMkLst>
            <pc:docMk/>
            <pc:sldMk cId="2966289911" sldId="265"/>
            <ac:spMk id="9" creationId="{47299C42-5190-4864-A710-B71502D3395F}"/>
          </ac:spMkLst>
        </pc:spChg>
        <pc:spChg chg="add mod">
          <ac:chgData name="Mahato, Swati" userId="9d365f05-ef6e-46f9-a4b5-449f02849645" providerId="ADAL" clId="{1B488617-E1C9-4A7F-A18F-18B457FCEC16}" dt="2026-10-14T19:50:35.697" v="2004" actId="1076"/>
          <ac:spMkLst>
            <pc:docMk/>
            <pc:sldMk cId="2966289911" sldId="265"/>
            <ac:spMk id="10" creationId="{81C1BD66-2A71-497A-B60E-88936D8D310A}"/>
          </ac:spMkLst>
        </pc:spChg>
        <pc:picChg chg="add del mod modCrop">
          <ac:chgData name="Mahato, Swati" userId="9d365f05-ef6e-46f9-a4b5-449f02849645" providerId="ADAL" clId="{1B488617-E1C9-4A7F-A18F-18B457FCEC16}" dt="2026-10-14T19:48:18.421" v="1955" actId="1076"/>
          <ac:picMkLst>
            <pc:docMk/>
            <pc:sldMk cId="2966289911" sldId="265"/>
            <ac:picMk id="4" creationId="{B23632E3-A7C9-4B06-8B9B-E4321499DA72}"/>
          </ac:picMkLst>
        </pc:picChg>
        <pc:picChg chg="add mod">
          <ac:chgData name="Mahato, Swati" userId="9d365f05-ef6e-46f9-a4b5-449f02849645" providerId="ADAL" clId="{1B488617-E1C9-4A7F-A18F-18B457FCEC16}" dt="2026-10-14T19:44:58.633" v="1922"/>
          <ac:picMkLst>
            <pc:docMk/>
            <pc:sldMk cId="2966289911" sldId="265"/>
            <ac:picMk id="5" creationId="{BD24A50C-F0F0-4EC8-8910-33285FBBE54C}"/>
          </ac:picMkLst>
        </pc:picChg>
        <pc:picChg chg="add mod">
          <ac:chgData name="Mahato, Swati" userId="9d365f05-ef6e-46f9-a4b5-449f02849645" providerId="ADAL" clId="{1B488617-E1C9-4A7F-A18F-18B457FCEC16}" dt="2026-10-14T19:44:58.633" v="1922"/>
          <ac:picMkLst>
            <pc:docMk/>
            <pc:sldMk cId="2966289911" sldId="265"/>
            <ac:picMk id="6" creationId="{07E1C2DA-1267-4598-A0B8-757D253B9A06}"/>
          </ac:picMkLst>
        </pc:picChg>
        <pc:picChg chg="add del mod">
          <ac:chgData name="Mahato, Swati" userId="9d365f05-ef6e-46f9-a4b5-449f02849645" providerId="ADAL" clId="{1B488617-E1C9-4A7F-A18F-18B457FCEC16}" dt="2026-10-14T19:45:41.096" v="1931" actId="931"/>
          <ac:picMkLst>
            <pc:docMk/>
            <pc:sldMk cId="2966289911" sldId="265"/>
            <ac:picMk id="8" creationId="{E263004D-E240-4699-ADC2-16F625815848}"/>
          </ac:picMkLst>
        </pc:picChg>
        <pc:picChg chg="add mod modCrop">
          <ac:chgData name="Mahato, Swati" userId="9d365f05-ef6e-46f9-a4b5-449f02849645" providerId="ADAL" clId="{1B488617-E1C9-4A7F-A18F-18B457FCEC16}" dt="2026-10-14T19:50:30.088" v="2002" actId="1036"/>
          <ac:picMkLst>
            <pc:docMk/>
            <pc:sldMk cId="2966289911" sldId="265"/>
            <ac:picMk id="11" creationId="{55B26337-FDCC-44A9-B55E-E0519F8FBF8B}"/>
          </ac:picMkLst>
        </pc:picChg>
      </pc:sldChg>
      <pc:sldChg chg="addSp delSp modSp new mod modTransition">
        <pc:chgData name="Mahato, Swati" userId="9d365f05-ef6e-46f9-a4b5-449f02849645" providerId="ADAL" clId="{1B488617-E1C9-4A7F-A18F-18B457FCEC16}" dt="2026-10-15T06:43:49.910" v="2677" actId="20577"/>
        <pc:sldMkLst>
          <pc:docMk/>
          <pc:sldMk cId="3542610745" sldId="266"/>
        </pc:sldMkLst>
        <pc:spChg chg="del">
          <ac:chgData name="Mahato, Swati" userId="9d365f05-ef6e-46f9-a4b5-449f02849645" providerId="ADAL" clId="{1B488617-E1C9-4A7F-A18F-18B457FCEC16}" dt="2026-10-14T19:51:06.282" v="2008" actId="478"/>
          <ac:spMkLst>
            <pc:docMk/>
            <pc:sldMk cId="3542610745" sldId="266"/>
            <ac:spMk id="2" creationId="{B14E18D7-5992-48BA-986A-96C820C012E3}"/>
          </ac:spMkLst>
        </pc:spChg>
        <pc:spChg chg="del">
          <ac:chgData name="Mahato, Swati" userId="9d365f05-ef6e-46f9-a4b5-449f02849645" providerId="ADAL" clId="{1B488617-E1C9-4A7F-A18F-18B457FCEC16}" dt="2026-10-14T19:51:07.542" v="2009" actId="478"/>
          <ac:spMkLst>
            <pc:docMk/>
            <pc:sldMk cId="3542610745" sldId="266"/>
            <ac:spMk id="3" creationId="{9DC19EF7-52D3-4CBC-A301-D666B0D965C4}"/>
          </ac:spMkLst>
        </pc:spChg>
        <pc:spChg chg="add mod">
          <ac:chgData name="Mahato, Swati" userId="9d365f05-ef6e-46f9-a4b5-449f02849645" providerId="ADAL" clId="{1B488617-E1C9-4A7F-A18F-18B457FCEC16}" dt="2026-10-15T06:43:49.910" v="2677" actId="20577"/>
          <ac:spMkLst>
            <pc:docMk/>
            <pc:sldMk cId="3542610745" sldId="266"/>
            <ac:spMk id="6" creationId="{41EC1BD5-F715-45DB-9DB0-616188A39F68}"/>
          </ac:spMkLst>
        </pc:spChg>
        <pc:spChg chg="add mod">
          <ac:chgData name="Mahato, Swati" userId="9d365f05-ef6e-46f9-a4b5-449f02849645" providerId="ADAL" clId="{1B488617-E1C9-4A7F-A18F-18B457FCEC16}" dt="2026-10-14T20:00:05.917" v="2082" actId="20577"/>
          <ac:spMkLst>
            <pc:docMk/>
            <pc:sldMk cId="3542610745" sldId="266"/>
            <ac:spMk id="8" creationId="{0617C43E-F27D-4096-955D-4DB2B13884B8}"/>
          </ac:spMkLst>
        </pc:spChg>
        <pc:picChg chg="add mod">
          <ac:chgData name="Mahato, Swati" userId="9d365f05-ef6e-46f9-a4b5-449f02849645" providerId="ADAL" clId="{1B488617-E1C9-4A7F-A18F-18B457FCEC16}" dt="2026-10-14T19:51:12.012" v="2010"/>
          <ac:picMkLst>
            <pc:docMk/>
            <pc:sldMk cId="3542610745" sldId="266"/>
            <ac:picMk id="4" creationId="{2B5A0854-4E99-47EC-959E-A231F0F27842}"/>
          </ac:picMkLst>
        </pc:picChg>
        <pc:picChg chg="add mod">
          <ac:chgData name="Mahato, Swati" userId="9d365f05-ef6e-46f9-a4b5-449f02849645" providerId="ADAL" clId="{1B488617-E1C9-4A7F-A18F-18B457FCEC16}" dt="2026-10-14T19:51:12.012" v="2010"/>
          <ac:picMkLst>
            <pc:docMk/>
            <pc:sldMk cId="3542610745" sldId="266"/>
            <ac:picMk id="5" creationId="{45DA1B4C-2E15-4539-ADFA-29010FE5CE87}"/>
          </ac:picMkLst>
        </pc:picChg>
        <pc:picChg chg="add mod ord modCrop">
          <ac:chgData name="Mahato, Swati" userId="9d365f05-ef6e-46f9-a4b5-449f02849645" providerId="ADAL" clId="{1B488617-E1C9-4A7F-A18F-18B457FCEC16}" dt="2026-10-14T20:39:28.002" v="2539" actId="1076"/>
          <ac:picMkLst>
            <pc:docMk/>
            <pc:sldMk cId="3542610745" sldId="266"/>
            <ac:picMk id="7" creationId="{7034382D-806C-43DC-9DF0-DEB3945EDAF4}"/>
          </ac:picMkLst>
        </pc:picChg>
        <pc:cxnChg chg="add del">
          <ac:chgData name="Mahato, Swati" userId="9d365f05-ef6e-46f9-a4b5-449f02849645" providerId="ADAL" clId="{1B488617-E1C9-4A7F-A18F-18B457FCEC16}" dt="2026-10-14T20:39:25.346" v="2538" actId="478"/>
          <ac:cxnSpMkLst>
            <pc:docMk/>
            <pc:sldMk cId="3542610745" sldId="266"/>
            <ac:cxnSpMk id="10" creationId="{5FD94FCB-6224-4F82-874A-4148733C3C5B}"/>
          </ac:cxnSpMkLst>
        </pc:cxnChg>
      </pc:sldChg>
      <pc:sldChg chg="addSp delSp modSp new mod">
        <pc:chgData name="Mahato, Swati" userId="9d365f05-ef6e-46f9-a4b5-449f02849645" providerId="ADAL" clId="{1B488617-E1C9-4A7F-A18F-18B457FCEC16}" dt="2026-10-15T06:43:58.215" v="2679" actId="20577"/>
        <pc:sldMkLst>
          <pc:docMk/>
          <pc:sldMk cId="3739987092" sldId="267"/>
        </pc:sldMkLst>
        <pc:spChg chg="del">
          <ac:chgData name="Mahato, Swati" userId="9d365f05-ef6e-46f9-a4b5-449f02849645" providerId="ADAL" clId="{1B488617-E1C9-4A7F-A18F-18B457FCEC16}" dt="2026-10-14T20:00:55.163" v="2087" actId="478"/>
          <ac:spMkLst>
            <pc:docMk/>
            <pc:sldMk cId="3739987092" sldId="267"/>
            <ac:spMk id="2" creationId="{CD0CD0F1-DD0A-434C-A357-2C8F2BCACC0C}"/>
          </ac:spMkLst>
        </pc:spChg>
        <pc:spChg chg="del">
          <ac:chgData name="Mahato, Swati" userId="9d365f05-ef6e-46f9-a4b5-449f02849645" providerId="ADAL" clId="{1B488617-E1C9-4A7F-A18F-18B457FCEC16}" dt="2026-10-14T20:00:56.516" v="2088" actId="478"/>
          <ac:spMkLst>
            <pc:docMk/>
            <pc:sldMk cId="3739987092" sldId="267"/>
            <ac:spMk id="3" creationId="{BC0EDA96-6FC9-4F73-AB28-E6397E6855A1}"/>
          </ac:spMkLst>
        </pc:spChg>
        <pc:spChg chg="add del mod">
          <ac:chgData name="Mahato, Swati" userId="9d365f05-ef6e-46f9-a4b5-449f02849645" providerId="ADAL" clId="{1B488617-E1C9-4A7F-A18F-18B457FCEC16}" dt="2026-10-14T20:14:44.556" v="2221" actId="478"/>
          <ac:spMkLst>
            <pc:docMk/>
            <pc:sldMk cId="3739987092" sldId="267"/>
            <ac:spMk id="6" creationId="{5EF980B3-1576-43F0-8A4F-46990EB50B26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7" creationId="{DE3D3CE8-AF0F-40FE-8E1A-E9863D3E3D25}"/>
          </ac:spMkLst>
        </pc:spChg>
        <pc:spChg chg="add mod">
          <ac:chgData name="Mahato, Swati" userId="9d365f05-ef6e-46f9-a4b5-449f02849645" providerId="ADAL" clId="{1B488617-E1C9-4A7F-A18F-18B457FCEC16}" dt="2026-10-14T20:16:27.751" v="2272" actId="1035"/>
          <ac:spMkLst>
            <pc:docMk/>
            <pc:sldMk cId="3739987092" sldId="267"/>
            <ac:spMk id="8" creationId="{0B156BD6-4FCF-4264-B6C3-FA443E66A6EF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9" creationId="{EC1F9F36-7C7E-46DA-8A59-4B242A3A11A1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10" creationId="{9D5B7673-09AB-4AA8-8F7F-F4FDCF395B63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11" creationId="{2FA74080-EC84-48A8-8E79-218A1CA63627}"/>
          </ac:spMkLst>
        </pc:spChg>
        <pc:spChg chg="add del mod">
          <ac:chgData name="Mahato, Swati" userId="9d365f05-ef6e-46f9-a4b5-449f02849645" providerId="ADAL" clId="{1B488617-E1C9-4A7F-A18F-18B457FCEC16}" dt="2026-10-14T20:15:44.778" v="2258" actId="478"/>
          <ac:spMkLst>
            <pc:docMk/>
            <pc:sldMk cId="3739987092" sldId="267"/>
            <ac:spMk id="12" creationId="{C5DD61E7-E4B0-4C7E-9D21-DFE99D0AF2FF}"/>
          </ac:spMkLst>
        </pc:spChg>
        <pc:spChg chg="add del mod">
          <ac:chgData name="Mahato, Swati" userId="9d365f05-ef6e-46f9-a4b5-449f02849645" providerId="ADAL" clId="{1B488617-E1C9-4A7F-A18F-18B457FCEC16}" dt="2026-10-14T20:15:44.778" v="2258" actId="478"/>
          <ac:spMkLst>
            <pc:docMk/>
            <pc:sldMk cId="3739987092" sldId="267"/>
            <ac:spMk id="13" creationId="{DB08D0E4-E608-494B-9FE9-59A79C95DEFE}"/>
          </ac:spMkLst>
        </pc:spChg>
        <pc:spChg chg="add mod">
          <ac:chgData name="Mahato, Swati" userId="9d365f05-ef6e-46f9-a4b5-449f02849645" providerId="ADAL" clId="{1B488617-E1C9-4A7F-A18F-18B457FCEC16}" dt="2026-10-15T06:43:58.215" v="2679" actId="20577"/>
          <ac:spMkLst>
            <pc:docMk/>
            <pc:sldMk cId="3739987092" sldId="267"/>
            <ac:spMk id="14" creationId="{4CAE028B-708A-4E7B-B0AD-075A8E81A633}"/>
          </ac:spMkLst>
        </pc:spChg>
        <pc:spChg chg="add del mod">
          <ac:chgData name="Mahato, Swati" userId="9d365f05-ef6e-46f9-a4b5-449f02849645" providerId="ADAL" clId="{1B488617-E1C9-4A7F-A18F-18B457FCEC16}" dt="2026-10-14T20:15:44.778" v="2258" actId="478"/>
          <ac:spMkLst>
            <pc:docMk/>
            <pc:sldMk cId="3739987092" sldId="267"/>
            <ac:spMk id="14" creationId="{76F0F2A2-52E1-43E8-817E-275F5B6B1A9F}"/>
          </ac:spMkLst>
        </pc:spChg>
        <pc:spChg chg="add del mod">
          <ac:chgData name="Mahato, Swati" userId="9d365f05-ef6e-46f9-a4b5-449f02849645" providerId="ADAL" clId="{1B488617-E1C9-4A7F-A18F-18B457FCEC16}" dt="2026-10-14T20:15:44.778" v="2258" actId="478"/>
          <ac:spMkLst>
            <pc:docMk/>
            <pc:sldMk cId="3739987092" sldId="267"/>
            <ac:spMk id="15" creationId="{8BCB4E82-AD72-4CAA-AB60-5177BCDF4E93}"/>
          </ac:spMkLst>
        </pc:spChg>
        <pc:spChg chg="add del mod">
          <ac:chgData name="Mahato, Swati" userId="9d365f05-ef6e-46f9-a4b5-449f02849645" providerId="ADAL" clId="{1B488617-E1C9-4A7F-A18F-18B457FCEC16}" dt="2026-10-14T20:15:44.778" v="2258" actId="478"/>
          <ac:spMkLst>
            <pc:docMk/>
            <pc:sldMk cId="3739987092" sldId="267"/>
            <ac:spMk id="16" creationId="{CDF668C5-ED46-4AEA-9EAF-99A129922E45}"/>
          </ac:spMkLst>
        </pc:spChg>
        <pc:spChg chg="add mod">
          <ac:chgData name="Mahato, Swati" userId="9d365f05-ef6e-46f9-a4b5-449f02849645" providerId="ADAL" clId="{1B488617-E1C9-4A7F-A18F-18B457FCEC16}" dt="2026-10-14T20:14:50.347" v="2230" actId="20577"/>
          <ac:spMkLst>
            <pc:docMk/>
            <pc:sldMk cId="3739987092" sldId="267"/>
            <ac:spMk id="17" creationId="{0C35EEA0-5805-4BA2-A4BB-DE790755500F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18" creationId="{B21B5E84-8A24-4ADC-907A-27197EFD137A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19" creationId="{B6456C4B-39D1-42B1-AA32-F8F9E1EE2CB4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20" creationId="{75EDA576-71AA-45D5-8B75-5444A3F08D35}"/>
          </ac:spMkLst>
        </pc:spChg>
        <pc:spChg chg="add mod">
          <ac:chgData name="Mahato, Swati" userId="9d365f05-ef6e-46f9-a4b5-449f02849645" providerId="ADAL" clId="{1B488617-E1C9-4A7F-A18F-18B457FCEC16}" dt="2026-10-14T20:16:20.481" v="2268" actId="1076"/>
          <ac:spMkLst>
            <pc:docMk/>
            <pc:sldMk cId="3739987092" sldId="267"/>
            <ac:spMk id="21" creationId="{A222EA75-0BB8-4D0E-847E-024A652E0281}"/>
          </ac:spMkLst>
        </pc:spChg>
        <pc:picChg chg="add mod">
          <ac:chgData name="Mahato, Swati" userId="9d365f05-ef6e-46f9-a4b5-449f02849645" providerId="ADAL" clId="{1B488617-E1C9-4A7F-A18F-18B457FCEC16}" dt="2026-10-14T20:01:01.648" v="2089"/>
          <ac:picMkLst>
            <pc:docMk/>
            <pc:sldMk cId="3739987092" sldId="267"/>
            <ac:picMk id="4" creationId="{AD2846D4-A199-43BF-BECF-96B8A549E7C4}"/>
          </ac:picMkLst>
        </pc:picChg>
        <pc:picChg chg="add mod">
          <ac:chgData name="Mahato, Swati" userId="9d365f05-ef6e-46f9-a4b5-449f02849645" providerId="ADAL" clId="{1B488617-E1C9-4A7F-A18F-18B457FCEC16}" dt="2026-10-14T20:01:01.648" v="2089"/>
          <ac:picMkLst>
            <pc:docMk/>
            <pc:sldMk cId="3739987092" sldId="267"/>
            <ac:picMk id="5" creationId="{28E28AAD-46C7-48E4-87D3-2B54EEA575B8}"/>
          </ac:picMkLst>
        </pc:picChg>
      </pc:sldChg>
      <pc:sldChg chg="addSp delSp modSp new del mod">
        <pc:chgData name="Mahato, Swati" userId="9d365f05-ef6e-46f9-a4b5-449f02849645" providerId="ADAL" clId="{1B488617-E1C9-4A7F-A18F-18B457FCEC16}" dt="2026-10-15T06:42:17.596" v="2640" actId="47"/>
        <pc:sldMkLst>
          <pc:docMk/>
          <pc:sldMk cId="4038934781" sldId="268"/>
        </pc:sldMkLst>
        <pc:spChg chg="del">
          <ac:chgData name="Mahato, Swati" userId="9d365f05-ef6e-46f9-a4b5-449f02849645" providerId="ADAL" clId="{1B488617-E1C9-4A7F-A18F-18B457FCEC16}" dt="2026-10-14T20:03:11.374" v="2091" actId="478"/>
          <ac:spMkLst>
            <pc:docMk/>
            <pc:sldMk cId="4038934781" sldId="268"/>
            <ac:spMk id="2" creationId="{64B88670-05E5-4FAC-AFBB-1C88CC232219}"/>
          </ac:spMkLst>
        </pc:spChg>
        <pc:spChg chg="del">
          <ac:chgData name="Mahato, Swati" userId="9d365f05-ef6e-46f9-a4b5-449f02849645" providerId="ADAL" clId="{1B488617-E1C9-4A7F-A18F-18B457FCEC16}" dt="2026-10-14T20:03:12.796" v="2092" actId="478"/>
          <ac:spMkLst>
            <pc:docMk/>
            <pc:sldMk cId="4038934781" sldId="268"/>
            <ac:spMk id="3" creationId="{562EBE02-956C-4780-87E4-C4119C372E43}"/>
          </ac:spMkLst>
        </pc:spChg>
        <pc:picChg chg="add mod">
          <ac:chgData name="Mahato, Swati" userId="9d365f05-ef6e-46f9-a4b5-449f02849645" providerId="ADAL" clId="{1B488617-E1C9-4A7F-A18F-18B457FCEC16}" dt="2026-10-14T20:03:18.514" v="2093" actId="931"/>
          <ac:picMkLst>
            <pc:docMk/>
            <pc:sldMk cId="4038934781" sldId="268"/>
            <ac:picMk id="5" creationId="{E18F0BCC-799A-4554-A9D8-3E82BE9A254B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6:43:53.735" v="2678" actId="20577"/>
        <pc:sldMkLst>
          <pc:docMk/>
          <pc:sldMk cId="9357423" sldId="269"/>
        </pc:sldMkLst>
        <pc:spChg chg="del">
          <ac:chgData name="Mahato, Swati" userId="9d365f05-ef6e-46f9-a4b5-449f02849645" providerId="ADAL" clId="{1B488617-E1C9-4A7F-A18F-18B457FCEC16}" dt="2026-10-14T20:05:25.954" v="2111" actId="478"/>
          <ac:spMkLst>
            <pc:docMk/>
            <pc:sldMk cId="9357423" sldId="269"/>
            <ac:spMk id="2" creationId="{CFC44E0A-23BA-4DD6-88E1-2BD0EC7DDC6D}"/>
          </ac:spMkLst>
        </pc:spChg>
        <pc:spChg chg="del">
          <ac:chgData name="Mahato, Swati" userId="9d365f05-ef6e-46f9-a4b5-449f02849645" providerId="ADAL" clId="{1B488617-E1C9-4A7F-A18F-18B457FCEC16}" dt="2026-10-14T20:05:27.477" v="2112" actId="478"/>
          <ac:spMkLst>
            <pc:docMk/>
            <pc:sldMk cId="9357423" sldId="269"/>
            <ac:spMk id="3" creationId="{4DF1C9E4-C1D0-4C1F-8ECC-3A054D4863DA}"/>
          </ac:spMkLst>
        </pc:spChg>
        <pc:spChg chg="add mod">
          <ac:chgData name="Mahato, Swati" userId="9d365f05-ef6e-46f9-a4b5-449f02849645" providerId="ADAL" clId="{1B488617-E1C9-4A7F-A18F-18B457FCEC16}" dt="2026-10-14T20:29:18.055" v="2391" actId="2711"/>
          <ac:spMkLst>
            <pc:docMk/>
            <pc:sldMk cId="9357423" sldId="269"/>
            <ac:spMk id="4" creationId="{89550A3C-B84A-4653-9532-12441E468A63}"/>
          </ac:spMkLst>
        </pc:spChg>
        <pc:spChg chg="add del mod">
          <ac:chgData name="Mahato, Swati" userId="9d365f05-ef6e-46f9-a4b5-449f02849645" providerId="ADAL" clId="{1B488617-E1C9-4A7F-A18F-18B457FCEC16}" dt="2026-10-14T20:20:29.665" v="2278" actId="478"/>
          <ac:spMkLst>
            <pc:docMk/>
            <pc:sldMk cId="9357423" sldId="269"/>
            <ac:spMk id="5" creationId="{99154D42-6A41-4094-B9E4-12D28F5CE195}"/>
          </ac:spMkLst>
        </pc:spChg>
        <pc:spChg chg="add del mod">
          <ac:chgData name="Mahato, Swati" userId="9d365f05-ef6e-46f9-a4b5-449f02849645" providerId="ADAL" clId="{1B488617-E1C9-4A7F-A18F-18B457FCEC16}" dt="2026-10-14T20:20:29.665" v="2278" actId="478"/>
          <ac:spMkLst>
            <pc:docMk/>
            <pc:sldMk cId="9357423" sldId="269"/>
            <ac:spMk id="6" creationId="{BEF0B5DD-64B0-4626-8474-C4BE28E6BF00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7" creationId="{8A8CD9B4-18A2-4D53-9788-D07EBF52C7D2}"/>
          </ac:spMkLst>
        </pc:spChg>
        <pc:spChg chg="add mod">
          <ac:chgData name="Mahato, Swati" userId="9d365f05-ef6e-46f9-a4b5-449f02849645" providerId="ADAL" clId="{1B488617-E1C9-4A7F-A18F-18B457FCEC16}" dt="2026-10-15T06:43:53.735" v="2678" actId="20577"/>
          <ac:spMkLst>
            <pc:docMk/>
            <pc:sldMk cId="9357423" sldId="269"/>
            <ac:spMk id="7" creationId="{E8F6C166-25C4-46CD-BF1A-3C739606B47C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8" creationId="{654D4950-760E-4D0B-9CE0-920E207A53BA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9" creationId="{0E6227EF-9111-4ACE-8FF7-30EB76521BED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0" creationId="{A06E7915-CE50-4087-9B19-C643CF4BCA77}"/>
          </ac:spMkLst>
        </pc:spChg>
        <pc:spChg chg="add mod">
          <ac:chgData name="Mahato, Swati" userId="9d365f05-ef6e-46f9-a4b5-449f02849645" providerId="ADAL" clId="{1B488617-E1C9-4A7F-A18F-18B457FCEC16}" dt="2026-10-14T20:07:00.287" v="2131" actId="20577"/>
          <ac:spMkLst>
            <pc:docMk/>
            <pc:sldMk cId="9357423" sldId="269"/>
            <ac:spMk id="13" creationId="{D29AB472-1D1E-4E3B-B64B-E60458210B0A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4" creationId="{4755A557-E717-47EE-B61D-C3CE6CE6E17E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5" creationId="{2E07E811-F2FE-491C-8289-FBB5054B25BA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6" creationId="{2938C333-99DB-456B-AD24-F648DC08F516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7" creationId="{F6746832-7A2A-4B51-ACA2-4B9414499B07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8" creationId="{AA71C039-C747-48B4-B7C1-F478EE06F18C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19" creationId="{034CF325-CC78-48DF-B1E9-99B4B82DEA02}"/>
          </ac:spMkLst>
        </pc:spChg>
        <pc:spChg chg="add del mod">
          <ac:chgData name="Mahato, Swati" userId="9d365f05-ef6e-46f9-a4b5-449f02849645" providerId="ADAL" clId="{1B488617-E1C9-4A7F-A18F-18B457FCEC16}" dt="2026-10-14T20:10:45.401" v="2163" actId="21"/>
          <ac:spMkLst>
            <pc:docMk/>
            <pc:sldMk cId="9357423" sldId="269"/>
            <ac:spMk id="20" creationId="{F81F771A-50C2-4D10-9DF8-92A885B418F2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25" creationId="{F911FB2B-CE85-4A4C-9186-3E45FA0510C0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26" creationId="{6AE16A6B-102E-41E0-BBB0-6BFFFF4BB865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27" creationId="{C3F195A1-824A-44BD-A143-DF9DCACF4845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28" creationId="{E663C47F-E8F0-4618-8DE2-C3511E75FD9A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29" creationId="{48D3E6EF-D6E6-4142-B85F-7AFDB409344F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0" creationId="{529D7439-E0C9-4EA7-A702-301341A54AF2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1" creationId="{C447B151-36F1-40DD-94A9-E82F2AB4701D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2" creationId="{5AFE07F7-EFF0-4E87-B162-C1CA230A21D5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3" creationId="{2E0CCA67-981B-41F6-8640-AFCCA3DE8658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4" creationId="{E3C8E8DD-487A-4062-A47A-F191E5291C78}"/>
          </ac:spMkLst>
        </pc:spChg>
        <pc:spChg chg="add del mod">
          <ac:chgData name="Mahato, Swati" userId="9d365f05-ef6e-46f9-a4b5-449f02849645" providerId="ADAL" clId="{1B488617-E1C9-4A7F-A18F-18B457FCEC16}" dt="2026-10-14T20:10:59.657" v="2167"/>
          <ac:spMkLst>
            <pc:docMk/>
            <pc:sldMk cId="9357423" sldId="269"/>
            <ac:spMk id="35" creationId="{FCE8FA59-3427-420D-B974-3214DDC9AF19}"/>
          </ac:spMkLst>
        </pc:spChg>
        <pc:spChg chg="add del mod">
          <ac:chgData name="Mahato, Swati" userId="9d365f05-ef6e-46f9-a4b5-449f02849645" providerId="ADAL" clId="{1B488617-E1C9-4A7F-A18F-18B457FCEC16}" dt="2026-10-14T20:20:08.484" v="2274" actId="478"/>
          <ac:spMkLst>
            <pc:docMk/>
            <pc:sldMk cId="9357423" sldId="269"/>
            <ac:spMk id="37" creationId="{FC90D113-AC20-4EC4-B0AE-68E02FCA0DCC}"/>
          </ac:spMkLst>
        </pc:spChg>
        <pc:picChg chg="add mod">
          <ac:chgData name="Mahato, Swati" userId="9d365f05-ef6e-46f9-a4b5-449f02849645" providerId="ADAL" clId="{1B488617-E1C9-4A7F-A18F-18B457FCEC16}" dt="2026-10-14T20:06:48.297" v="2117"/>
          <ac:picMkLst>
            <pc:docMk/>
            <pc:sldMk cId="9357423" sldId="269"/>
            <ac:picMk id="11" creationId="{763A6217-F273-4E45-9D20-8661E9B701C5}"/>
          </ac:picMkLst>
        </pc:picChg>
        <pc:picChg chg="add mod">
          <ac:chgData name="Mahato, Swati" userId="9d365f05-ef6e-46f9-a4b5-449f02849645" providerId="ADAL" clId="{1B488617-E1C9-4A7F-A18F-18B457FCEC16}" dt="2026-10-14T20:06:48.297" v="2117"/>
          <ac:picMkLst>
            <pc:docMk/>
            <pc:sldMk cId="9357423" sldId="269"/>
            <ac:picMk id="12" creationId="{8207E83A-2BD6-4CD3-AA72-509B847EFC02}"/>
          </ac:picMkLst>
        </pc:picChg>
        <pc:picChg chg="add del mod modCrop">
          <ac:chgData name="Mahato, Swati" userId="9d365f05-ef6e-46f9-a4b5-449f02849645" providerId="ADAL" clId="{1B488617-E1C9-4A7F-A18F-18B457FCEC16}" dt="2026-10-14T20:10:09.836" v="2152" actId="478"/>
          <ac:picMkLst>
            <pc:docMk/>
            <pc:sldMk cId="9357423" sldId="269"/>
            <ac:picMk id="22" creationId="{0F6A0163-AAB7-401D-9858-B1940F6303D8}"/>
          </ac:picMkLst>
        </pc:picChg>
        <pc:picChg chg="add del mod modCrop">
          <ac:chgData name="Mahato, Swati" userId="9d365f05-ef6e-46f9-a4b5-449f02849645" providerId="ADAL" clId="{1B488617-E1C9-4A7F-A18F-18B457FCEC16}" dt="2026-10-14T20:10:41.860" v="2162" actId="478"/>
          <ac:picMkLst>
            <pc:docMk/>
            <pc:sldMk cId="9357423" sldId="269"/>
            <ac:picMk id="24" creationId="{1028AF3D-3CB9-42CD-8BA6-D654D47EE42C}"/>
          </ac:picMkLst>
        </pc:picChg>
        <pc:picChg chg="add del mod modCrop">
          <ac:chgData name="Mahato, Swati" userId="9d365f05-ef6e-46f9-a4b5-449f02849645" providerId="ADAL" clId="{1B488617-E1C9-4A7F-A18F-18B457FCEC16}" dt="2026-10-14T20:12:20.510" v="2181" actId="478"/>
          <ac:picMkLst>
            <pc:docMk/>
            <pc:sldMk cId="9357423" sldId="269"/>
            <ac:picMk id="36" creationId="{92470859-E899-497F-A549-D1845700E2B1}"/>
          </ac:picMkLst>
        </pc:picChg>
        <pc:picChg chg="add del mod modCrop">
          <ac:chgData name="Mahato, Swati" userId="9d365f05-ef6e-46f9-a4b5-449f02849645" providerId="ADAL" clId="{1B488617-E1C9-4A7F-A18F-18B457FCEC16}" dt="2026-10-14T20:13:42.400" v="2207" actId="478"/>
          <ac:picMkLst>
            <pc:docMk/>
            <pc:sldMk cId="9357423" sldId="269"/>
            <ac:picMk id="39" creationId="{C2F0E164-6859-40B3-8F0C-01BB6491D8BE}"/>
          </ac:picMkLst>
        </pc:picChg>
        <pc:picChg chg="add del mod modCrop">
          <ac:chgData name="Mahato, Swati" userId="9d365f05-ef6e-46f9-a4b5-449f02849645" providerId="ADAL" clId="{1B488617-E1C9-4A7F-A18F-18B457FCEC16}" dt="2026-10-14T20:20:07.234" v="2273" actId="478"/>
          <ac:picMkLst>
            <pc:docMk/>
            <pc:sldMk cId="9357423" sldId="269"/>
            <ac:picMk id="41" creationId="{CACB4F39-E15C-493A-A33F-0CC52C076F41}"/>
          </ac:picMkLst>
        </pc:picChg>
        <pc:picChg chg="add mod">
          <ac:chgData name="Mahato, Swati" userId="9d365f05-ef6e-46f9-a4b5-449f02849645" providerId="ADAL" clId="{1B488617-E1C9-4A7F-A18F-18B457FCEC16}" dt="2026-10-14T20:21:40.569" v="2294" actId="1076"/>
          <ac:picMkLst>
            <pc:docMk/>
            <pc:sldMk cId="9357423" sldId="269"/>
            <ac:picMk id="43" creationId="{2298CE06-2651-476C-9770-E05297A310EE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7:21:21.238" v="2962" actId="14100"/>
        <pc:sldMkLst>
          <pc:docMk/>
          <pc:sldMk cId="986364595" sldId="270"/>
        </pc:sldMkLst>
        <pc:spChg chg="del">
          <ac:chgData name="Mahato, Swati" userId="9d365f05-ef6e-46f9-a4b5-449f02849645" providerId="ADAL" clId="{1B488617-E1C9-4A7F-A18F-18B457FCEC16}" dt="2026-10-14T20:21:23.675" v="2291" actId="478"/>
          <ac:spMkLst>
            <pc:docMk/>
            <pc:sldMk cId="986364595" sldId="270"/>
            <ac:spMk id="2" creationId="{9D6794C9-980E-472D-B6A1-DA6A94D078CE}"/>
          </ac:spMkLst>
        </pc:spChg>
        <pc:spChg chg="del">
          <ac:chgData name="Mahato, Swati" userId="9d365f05-ef6e-46f9-a4b5-449f02849645" providerId="ADAL" clId="{1B488617-E1C9-4A7F-A18F-18B457FCEC16}" dt="2026-10-14T20:21:25.136" v="2292" actId="478"/>
          <ac:spMkLst>
            <pc:docMk/>
            <pc:sldMk cId="986364595" sldId="270"/>
            <ac:spMk id="3" creationId="{D275E95C-A30B-48B1-ABB0-0163DB7614B7}"/>
          </ac:spMkLst>
        </pc:spChg>
        <pc:spChg chg="add mod ord">
          <ac:chgData name="Mahato, Swati" userId="9d365f05-ef6e-46f9-a4b5-449f02849645" providerId="ADAL" clId="{1B488617-E1C9-4A7F-A18F-18B457FCEC16}" dt="2026-10-14T20:22:49.042" v="2306" actId="171"/>
          <ac:spMkLst>
            <pc:docMk/>
            <pc:sldMk cId="986364595" sldId="270"/>
            <ac:spMk id="5" creationId="{98BE137A-9415-4CB8-8A88-0E4F888B0C5B}"/>
          </ac:spMkLst>
        </pc:spChg>
        <pc:spChg chg="add mod">
          <ac:chgData name="Mahato, Swati" userId="9d365f05-ef6e-46f9-a4b5-449f02849645" providerId="ADAL" clId="{1B488617-E1C9-4A7F-A18F-18B457FCEC16}" dt="2026-10-14T20:23:10.019" v="2324" actId="20577"/>
          <ac:spMkLst>
            <pc:docMk/>
            <pc:sldMk cId="986364595" sldId="270"/>
            <ac:spMk id="6" creationId="{16202EB3-EACA-4824-AE2E-F698FF6035FB}"/>
          </ac:spMkLst>
        </pc:spChg>
        <pc:spChg chg="add mod">
          <ac:chgData name="Mahato, Swati" userId="9d365f05-ef6e-46f9-a4b5-449f02849645" providerId="ADAL" clId="{1B488617-E1C9-4A7F-A18F-18B457FCEC16}" dt="2026-10-15T06:44:02.576" v="2680" actId="20577"/>
          <ac:spMkLst>
            <pc:docMk/>
            <pc:sldMk cId="986364595" sldId="270"/>
            <ac:spMk id="9" creationId="{F35A62CC-EC2C-4953-AA96-E439134DAC94}"/>
          </ac:spMkLst>
        </pc:spChg>
        <pc:spChg chg="add mod">
          <ac:chgData name="Mahato, Swati" userId="9d365f05-ef6e-46f9-a4b5-449f02849645" providerId="ADAL" clId="{1B488617-E1C9-4A7F-A18F-18B457FCEC16}" dt="2026-10-15T07:21:21.238" v="2962" actId="14100"/>
          <ac:spMkLst>
            <pc:docMk/>
            <pc:sldMk cId="986364595" sldId="270"/>
            <ac:spMk id="10" creationId="{F5C70CE3-835B-4C33-AF1E-9E6B03F57FF8}"/>
          </ac:spMkLst>
        </pc:spChg>
        <pc:picChg chg="add mod modCrop">
          <ac:chgData name="Mahato, Swati" userId="9d365f05-ef6e-46f9-a4b5-449f02849645" providerId="ADAL" clId="{1B488617-E1C9-4A7F-A18F-18B457FCEC16}" dt="2026-10-14T20:22:55.214" v="2314" actId="1035"/>
          <ac:picMkLst>
            <pc:docMk/>
            <pc:sldMk cId="986364595" sldId="270"/>
            <ac:picMk id="4" creationId="{FEA80D1E-7FA9-4997-9029-0391958B31C8}"/>
          </ac:picMkLst>
        </pc:picChg>
        <pc:picChg chg="add mod">
          <ac:chgData name="Mahato, Swati" userId="9d365f05-ef6e-46f9-a4b5-449f02849645" providerId="ADAL" clId="{1B488617-E1C9-4A7F-A18F-18B457FCEC16}" dt="2026-10-14T20:23:19.975" v="2325"/>
          <ac:picMkLst>
            <pc:docMk/>
            <pc:sldMk cId="986364595" sldId="270"/>
            <ac:picMk id="7" creationId="{01C3B080-16A1-488D-A70A-B54956C4162D}"/>
          </ac:picMkLst>
        </pc:picChg>
        <pc:picChg chg="add mod">
          <ac:chgData name="Mahato, Swati" userId="9d365f05-ef6e-46f9-a4b5-449f02849645" providerId="ADAL" clId="{1B488617-E1C9-4A7F-A18F-18B457FCEC16}" dt="2026-10-14T20:23:19.975" v="2325"/>
          <ac:picMkLst>
            <pc:docMk/>
            <pc:sldMk cId="986364595" sldId="270"/>
            <ac:picMk id="8" creationId="{C49B27F7-A11B-4F1F-A5D7-4A64E43732C2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6:44:07.438" v="2681" actId="20577"/>
        <pc:sldMkLst>
          <pc:docMk/>
          <pc:sldMk cId="3599956662" sldId="271"/>
        </pc:sldMkLst>
        <pc:spChg chg="del">
          <ac:chgData name="Mahato, Swati" userId="9d365f05-ef6e-46f9-a4b5-449f02849645" providerId="ADAL" clId="{1B488617-E1C9-4A7F-A18F-18B457FCEC16}" dt="2026-10-14T20:23:29.472" v="2327" actId="478"/>
          <ac:spMkLst>
            <pc:docMk/>
            <pc:sldMk cId="3599956662" sldId="271"/>
            <ac:spMk id="2" creationId="{DB91D08B-B6A0-4010-BB60-2073DD7D4336}"/>
          </ac:spMkLst>
        </pc:spChg>
        <pc:spChg chg="del">
          <ac:chgData name="Mahato, Swati" userId="9d365f05-ef6e-46f9-a4b5-449f02849645" providerId="ADAL" clId="{1B488617-E1C9-4A7F-A18F-18B457FCEC16}" dt="2026-10-14T20:23:30.903" v="2328" actId="478"/>
          <ac:spMkLst>
            <pc:docMk/>
            <pc:sldMk cId="3599956662" sldId="271"/>
            <ac:spMk id="3" creationId="{37EFACEC-0B72-4FB5-94EA-8A4B52048286}"/>
          </ac:spMkLst>
        </pc:spChg>
        <pc:spChg chg="add mod">
          <ac:chgData name="Mahato, Swati" userId="9d365f05-ef6e-46f9-a4b5-449f02849645" providerId="ADAL" clId="{1B488617-E1C9-4A7F-A18F-18B457FCEC16}" dt="2026-10-14T20:23:36.094" v="2329"/>
          <ac:spMkLst>
            <pc:docMk/>
            <pc:sldMk cId="3599956662" sldId="271"/>
            <ac:spMk id="4" creationId="{A57BEFEC-EAAC-4EBA-9BF7-7B714E2DCF76}"/>
          </ac:spMkLst>
        </pc:spChg>
        <pc:spChg chg="add mod">
          <ac:chgData name="Mahato, Swati" userId="9d365f05-ef6e-46f9-a4b5-449f02849645" providerId="ADAL" clId="{1B488617-E1C9-4A7F-A18F-18B457FCEC16}" dt="2026-10-14T20:27:20.692" v="2367" actId="1076"/>
          <ac:spMkLst>
            <pc:docMk/>
            <pc:sldMk cId="3599956662" sldId="271"/>
            <ac:spMk id="9" creationId="{68851816-D9CE-4DDF-9E4C-C08CFCDB77F9}"/>
          </ac:spMkLst>
        </pc:spChg>
        <pc:spChg chg="add mod">
          <ac:chgData name="Mahato, Swati" userId="9d365f05-ef6e-46f9-a4b5-449f02849645" providerId="ADAL" clId="{1B488617-E1C9-4A7F-A18F-18B457FCEC16}" dt="2026-10-14T20:27:20.692" v="2367" actId="1076"/>
          <ac:spMkLst>
            <pc:docMk/>
            <pc:sldMk cId="3599956662" sldId="271"/>
            <ac:spMk id="10" creationId="{A1EEA27B-D047-42BD-81AD-251F58FC0527}"/>
          </ac:spMkLst>
        </pc:spChg>
        <pc:spChg chg="add mod">
          <ac:chgData name="Mahato, Swati" userId="9d365f05-ef6e-46f9-a4b5-449f02849645" providerId="ADAL" clId="{1B488617-E1C9-4A7F-A18F-18B457FCEC16}" dt="2026-10-14T20:27:23.897" v="2368" actId="14100"/>
          <ac:spMkLst>
            <pc:docMk/>
            <pc:sldMk cId="3599956662" sldId="271"/>
            <ac:spMk id="11" creationId="{E08D8337-2D22-46B2-A99C-7D8DF0CFE5B8}"/>
          </ac:spMkLst>
        </pc:spChg>
        <pc:spChg chg="add mod">
          <ac:chgData name="Mahato, Swati" userId="9d365f05-ef6e-46f9-a4b5-449f02849645" providerId="ADAL" clId="{1B488617-E1C9-4A7F-A18F-18B457FCEC16}" dt="2026-10-14T20:28:08.916" v="2378" actId="1076"/>
          <ac:spMkLst>
            <pc:docMk/>
            <pc:sldMk cId="3599956662" sldId="271"/>
            <ac:spMk id="12" creationId="{4625C727-58D3-46D1-AA7E-50E4F127802C}"/>
          </ac:spMkLst>
        </pc:spChg>
        <pc:spChg chg="add mod">
          <ac:chgData name="Mahato, Swati" userId="9d365f05-ef6e-46f9-a4b5-449f02849645" providerId="ADAL" clId="{1B488617-E1C9-4A7F-A18F-18B457FCEC16}" dt="2026-10-14T20:28:25.151" v="2382" actId="14100"/>
          <ac:spMkLst>
            <pc:docMk/>
            <pc:sldMk cId="3599956662" sldId="271"/>
            <ac:spMk id="13" creationId="{77B5904B-E2C0-4F57-B021-EA3E9C9893FB}"/>
          </ac:spMkLst>
        </pc:spChg>
        <pc:spChg chg="add mod">
          <ac:chgData name="Mahato, Swati" userId="9d365f05-ef6e-46f9-a4b5-449f02849645" providerId="ADAL" clId="{1B488617-E1C9-4A7F-A18F-18B457FCEC16}" dt="2026-10-14T20:27:44.504" v="2373" actId="14100"/>
          <ac:spMkLst>
            <pc:docMk/>
            <pc:sldMk cId="3599956662" sldId="271"/>
            <ac:spMk id="14" creationId="{A56CFAFE-2690-40D0-AD56-0EE44FE060E5}"/>
          </ac:spMkLst>
        </pc:spChg>
        <pc:spChg chg="add mod">
          <ac:chgData name="Mahato, Swati" userId="9d365f05-ef6e-46f9-a4b5-449f02849645" providerId="ADAL" clId="{1B488617-E1C9-4A7F-A18F-18B457FCEC16}" dt="2026-10-14T20:28:13.923" v="2379" actId="1076"/>
          <ac:spMkLst>
            <pc:docMk/>
            <pc:sldMk cId="3599956662" sldId="271"/>
            <ac:spMk id="15" creationId="{25BBF778-4958-40AB-BE24-BA13F90738A6}"/>
          </ac:spMkLst>
        </pc:spChg>
        <pc:spChg chg="add mod">
          <ac:chgData name="Mahato, Swati" userId="9d365f05-ef6e-46f9-a4b5-449f02849645" providerId="ADAL" clId="{1B488617-E1C9-4A7F-A18F-18B457FCEC16}" dt="2026-10-14T20:28:20.075" v="2381" actId="1076"/>
          <ac:spMkLst>
            <pc:docMk/>
            <pc:sldMk cId="3599956662" sldId="271"/>
            <ac:spMk id="16" creationId="{1723C86D-4C41-4C4C-B6FA-41587049869F}"/>
          </ac:spMkLst>
        </pc:spChg>
        <pc:spChg chg="add mod ord">
          <ac:chgData name="Mahato, Swati" userId="9d365f05-ef6e-46f9-a4b5-449f02849645" providerId="ADAL" clId="{1B488617-E1C9-4A7F-A18F-18B457FCEC16}" dt="2026-10-14T20:27:20.692" v="2367" actId="1076"/>
          <ac:spMkLst>
            <pc:docMk/>
            <pc:sldMk cId="3599956662" sldId="271"/>
            <ac:spMk id="17" creationId="{38C92DFD-F897-4E20-8169-4F5686B046CC}"/>
          </ac:spMkLst>
        </pc:spChg>
        <pc:spChg chg="add mod">
          <ac:chgData name="Mahato, Swati" userId="9d365f05-ef6e-46f9-a4b5-449f02849645" providerId="ADAL" clId="{1B488617-E1C9-4A7F-A18F-18B457FCEC16}" dt="2026-10-15T06:44:07.438" v="2681" actId="20577"/>
          <ac:spMkLst>
            <pc:docMk/>
            <pc:sldMk cId="3599956662" sldId="271"/>
            <ac:spMk id="18" creationId="{1F5C2B41-194D-4829-9710-253D546FF398}"/>
          </ac:spMkLst>
        </pc:spChg>
        <pc:picChg chg="add mod">
          <ac:chgData name="Mahato, Swati" userId="9d365f05-ef6e-46f9-a4b5-449f02849645" providerId="ADAL" clId="{1B488617-E1C9-4A7F-A18F-18B457FCEC16}" dt="2026-10-14T20:23:36.094" v="2329"/>
          <ac:picMkLst>
            <pc:docMk/>
            <pc:sldMk cId="3599956662" sldId="271"/>
            <ac:picMk id="5" creationId="{DD110A1C-B434-4E75-AF34-44B597BE5978}"/>
          </ac:picMkLst>
        </pc:picChg>
        <pc:picChg chg="add mod">
          <ac:chgData name="Mahato, Swati" userId="9d365f05-ef6e-46f9-a4b5-449f02849645" providerId="ADAL" clId="{1B488617-E1C9-4A7F-A18F-18B457FCEC16}" dt="2026-10-14T20:23:36.094" v="2329"/>
          <ac:picMkLst>
            <pc:docMk/>
            <pc:sldMk cId="3599956662" sldId="271"/>
            <ac:picMk id="6" creationId="{EF353CBE-BF5D-45D4-B3A2-637AB045E932}"/>
          </ac:picMkLst>
        </pc:picChg>
        <pc:picChg chg="add mod">
          <ac:chgData name="Mahato, Swati" userId="9d365f05-ef6e-46f9-a4b5-449f02849645" providerId="ADAL" clId="{1B488617-E1C9-4A7F-A18F-18B457FCEC16}" dt="2026-10-14T20:27:20.692" v="2367" actId="1076"/>
          <ac:picMkLst>
            <pc:docMk/>
            <pc:sldMk cId="3599956662" sldId="271"/>
            <ac:picMk id="7" creationId="{2429D997-A9C4-4A3F-A089-6B5AB15BCECC}"/>
          </ac:picMkLst>
        </pc:picChg>
        <pc:picChg chg="add mod">
          <ac:chgData name="Mahato, Swati" userId="9d365f05-ef6e-46f9-a4b5-449f02849645" providerId="ADAL" clId="{1B488617-E1C9-4A7F-A18F-18B457FCEC16}" dt="2026-10-14T20:27:20.692" v="2367" actId="1076"/>
          <ac:picMkLst>
            <pc:docMk/>
            <pc:sldMk cId="3599956662" sldId="271"/>
            <ac:picMk id="8" creationId="{78A895FC-0F8C-4E46-8D47-7F84EE3F0B21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7:21:26.832" v="2963"/>
        <pc:sldMkLst>
          <pc:docMk/>
          <pc:sldMk cId="2513038166" sldId="272"/>
        </pc:sldMkLst>
        <pc:spChg chg="del">
          <ac:chgData name="Mahato, Swati" userId="9d365f05-ef6e-46f9-a4b5-449f02849645" providerId="ADAL" clId="{1B488617-E1C9-4A7F-A18F-18B457FCEC16}" dt="2026-10-14T20:28:42.753" v="2384" actId="478"/>
          <ac:spMkLst>
            <pc:docMk/>
            <pc:sldMk cId="2513038166" sldId="272"/>
            <ac:spMk id="2" creationId="{A30EB11A-E355-45B2-A724-E16C7CED336E}"/>
          </ac:spMkLst>
        </pc:spChg>
        <pc:spChg chg="del">
          <ac:chgData name="Mahato, Swati" userId="9d365f05-ef6e-46f9-a4b5-449f02849645" providerId="ADAL" clId="{1B488617-E1C9-4A7F-A18F-18B457FCEC16}" dt="2026-10-14T20:28:43.901" v="2385" actId="478"/>
          <ac:spMkLst>
            <pc:docMk/>
            <pc:sldMk cId="2513038166" sldId="272"/>
            <ac:spMk id="3" creationId="{C8B7DB71-8E04-4AB8-8FEA-D1AFA3DF3FDE}"/>
          </ac:spMkLst>
        </pc:spChg>
        <pc:spChg chg="add mod">
          <ac:chgData name="Mahato, Swati" userId="9d365f05-ef6e-46f9-a4b5-449f02849645" providerId="ADAL" clId="{1B488617-E1C9-4A7F-A18F-18B457FCEC16}" dt="2026-10-14T20:30:29.546" v="2411" actId="2085"/>
          <ac:spMkLst>
            <pc:docMk/>
            <pc:sldMk cId="2513038166" sldId="272"/>
            <ac:spMk id="7" creationId="{3DCF4663-DB15-4F49-A2F2-5870E753E278}"/>
          </ac:spMkLst>
        </pc:spChg>
        <pc:spChg chg="add mod">
          <ac:chgData name="Mahato, Swati" userId="9d365f05-ef6e-46f9-a4b5-449f02849645" providerId="ADAL" clId="{1B488617-E1C9-4A7F-A18F-18B457FCEC16}" dt="2026-10-15T06:44:20.863" v="2683" actId="207"/>
          <ac:spMkLst>
            <pc:docMk/>
            <pc:sldMk cId="2513038166" sldId="272"/>
            <ac:spMk id="8" creationId="{CF837926-1274-4A74-ACED-AFEF07735CCE}"/>
          </ac:spMkLst>
        </pc:spChg>
        <pc:spChg chg="add mod">
          <ac:chgData name="Mahato, Swati" userId="9d365f05-ef6e-46f9-a4b5-449f02849645" providerId="ADAL" clId="{1B488617-E1C9-4A7F-A18F-18B457FCEC16}" dt="2026-10-14T20:31:04.133" v="2415" actId="2711"/>
          <ac:spMkLst>
            <pc:docMk/>
            <pc:sldMk cId="2513038166" sldId="272"/>
            <ac:spMk id="9" creationId="{CC215727-A581-45EE-BF08-2199EFBC7B33}"/>
          </ac:spMkLst>
        </pc:spChg>
        <pc:spChg chg="add mod">
          <ac:chgData name="Mahato, Swati" userId="9d365f05-ef6e-46f9-a4b5-449f02849645" providerId="ADAL" clId="{1B488617-E1C9-4A7F-A18F-18B457FCEC16}" dt="2026-10-15T06:44:20.863" v="2683" actId="207"/>
          <ac:spMkLst>
            <pc:docMk/>
            <pc:sldMk cId="2513038166" sldId="272"/>
            <ac:spMk id="10" creationId="{1889696E-551B-4D30-9B12-B88FD1A291D4}"/>
          </ac:spMkLst>
        </pc:spChg>
        <pc:spChg chg="add mod">
          <ac:chgData name="Mahato, Swati" userId="9d365f05-ef6e-46f9-a4b5-449f02849645" providerId="ADAL" clId="{1B488617-E1C9-4A7F-A18F-18B457FCEC16}" dt="2026-10-14T20:31:04.133" v="2415" actId="2711"/>
          <ac:spMkLst>
            <pc:docMk/>
            <pc:sldMk cId="2513038166" sldId="272"/>
            <ac:spMk id="11" creationId="{D80A2592-D6A4-434E-A4EF-32905A49F865}"/>
          </ac:spMkLst>
        </pc:spChg>
        <pc:spChg chg="add mod">
          <ac:chgData name="Mahato, Swati" userId="9d365f05-ef6e-46f9-a4b5-449f02849645" providerId="ADAL" clId="{1B488617-E1C9-4A7F-A18F-18B457FCEC16}" dt="2026-10-15T06:44:20.863" v="2683" actId="207"/>
          <ac:spMkLst>
            <pc:docMk/>
            <pc:sldMk cId="2513038166" sldId="272"/>
            <ac:spMk id="12" creationId="{DA0E9999-D463-437B-874D-8DC0167F9FD6}"/>
          </ac:spMkLst>
        </pc:spChg>
        <pc:spChg chg="add mod">
          <ac:chgData name="Mahato, Swati" userId="9d365f05-ef6e-46f9-a4b5-449f02849645" providerId="ADAL" clId="{1B488617-E1C9-4A7F-A18F-18B457FCEC16}" dt="2026-10-14T20:31:04.133" v="2415" actId="2711"/>
          <ac:spMkLst>
            <pc:docMk/>
            <pc:sldMk cId="2513038166" sldId="272"/>
            <ac:spMk id="13" creationId="{DD9E4951-D7D4-4614-80F8-BA685DCBB0A3}"/>
          </ac:spMkLst>
        </pc:spChg>
        <pc:spChg chg="add mod">
          <ac:chgData name="Mahato, Swati" userId="9d365f05-ef6e-46f9-a4b5-449f02849645" providerId="ADAL" clId="{1B488617-E1C9-4A7F-A18F-18B457FCEC16}" dt="2026-10-15T06:44:20.863" v="2683" actId="207"/>
          <ac:spMkLst>
            <pc:docMk/>
            <pc:sldMk cId="2513038166" sldId="272"/>
            <ac:spMk id="14" creationId="{85454C43-8E62-41A7-9EED-C75292C32BB6}"/>
          </ac:spMkLst>
        </pc:spChg>
        <pc:spChg chg="add mod">
          <ac:chgData name="Mahato, Swati" userId="9d365f05-ef6e-46f9-a4b5-449f02849645" providerId="ADAL" clId="{1B488617-E1C9-4A7F-A18F-18B457FCEC16}" dt="2026-10-14T20:31:04.133" v="2415" actId="2711"/>
          <ac:spMkLst>
            <pc:docMk/>
            <pc:sldMk cId="2513038166" sldId="272"/>
            <ac:spMk id="15" creationId="{B6A87844-A8A1-4D54-9436-86125ABF4599}"/>
          </ac:spMkLst>
        </pc:spChg>
        <pc:spChg chg="add mod">
          <ac:chgData name="Mahato, Swati" userId="9d365f05-ef6e-46f9-a4b5-449f02849645" providerId="ADAL" clId="{1B488617-E1C9-4A7F-A18F-18B457FCEC16}" dt="2026-10-14T20:30:14.736" v="2409" actId="20577"/>
          <ac:spMkLst>
            <pc:docMk/>
            <pc:sldMk cId="2513038166" sldId="272"/>
            <ac:spMk id="16" creationId="{B043FF3C-F75F-4DFD-B2DA-6914C1076E24}"/>
          </ac:spMkLst>
        </pc:spChg>
        <pc:spChg chg="add mod ord">
          <ac:chgData name="Mahato, Swati" userId="9d365f05-ef6e-46f9-a4b5-449f02849645" providerId="ADAL" clId="{1B488617-E1C9-4A7F-A18F-18B457FCEC16}" dt="2026-10-14T20:31:26.626" v="2421" actId="167"/>
          <ac:spMkLst>
            <pc:docMk/>
            <pc:sldMk cId="2513038166" sldId="272"/>
            <ac:spMk id="17" creationId="{26B25FF8-96C8-45D4-A746-164A0B6AAEED}"/>
          </ac:spMkLst>
        </pc:spChg>
        <pc:spChg chg="add mod">
          <ac:chgData name="Mahato, Swati" userId="9d365f05-ef6e-46f9-a4b5-449f02849645" providerId="ADAL" clId="{1B488617-E1C9-4A7F-A18F-18B457FCEC16}" dt="2026-10-15T06:44:11.182" v="2682" actId="20577"/>
          <ac:spMkLst>
            <pc:docMk/>
            <pc:sldMk cId="2513038166" sldId="272"/>
            <ac:spMk id="18" creationId="{5C0C87E6-3F07-4DB2-9993-C0BAADBA9BC0}"/>
          </ac:spMkLst>
        </pc:spChg>
        <pc:spChg chg="add mod">
          <ac:chgData name="Mahato, Swati" userId="9d365f05-ef6e-46f9-a4b5-449f02849645" providerId="ADAL" clId="{1B488617-E1C9-4A7F-A18F-18B457FCEC16}" dt="2026-10-15T07:21:26.832" v="2963"/>
          <ac:spMkLst>
            <pc:docMk/>
            <pc:sldMk cId="2513038166" sldId="272"/>
            <ac:spMk id="19" creationId="{8400D3C4-B5B0-4480-A8F6-E8654ADAAD72}"/>
          </ac:spMkLst>
        </pc:spChg>
        <pc:picChg chg="add mod">
          <ac:chgData name="Mahato, Swati" userId="9d365f05-ef6e-46f9-a4b5-449f02849645" providerId="ADAL" clId="{1B488617-E1C9-4A7F-A18F-18B457FCEC16}" dt="2026-10-14T20:28:49.748" v="2386"/>
          <ac:picMkLst>
            <pc:docMk/>
            <pc:sldMk cId="2513038166" sldId="272"/>
            <ac:picMk id="4" creationId="{AF9D75E4-9561-4A31-8C61-EE75995C8432}"/>
          </ac:picMkLst>
        </pc:picChg>
        <pc:picChg chg="add mod">
          <ac:chgData name="Mahato, Swati" userId="9d365f05-ef6e-46f9-a4b5-449f02849645" providerId="ADAL" clId="{1B488617-E1C9-4A7F-A18F-18B457FCEC16}" dt="2026-10-14T20:28:49.748" v="2386"/>
          <ac:picMkLst>
            <pc:docMk/>
            <pc:sldMk cId="2513038166" sldId="272"/>
            <ac:picMk id="5" creationId="{E00D8D0C-F12D-4234-82AA-2AFC74536C1D}"/>
          </ac:picMkLst>
        </pc:picChg>
        <pc:picChg chg="add mod">
          <ac:chgData name="Mahato, Swati" userId="9d365f05-ef6e-46f9-a4b5-449f02849645" providerId="ADAL" clId="{1B488617-E1C9-4A7F-A18F-18B457FCEC16}" dt="2026-10-14T20:31:29.739" v="2422" actId="1076"/>
          <ac:picMkLst>
            <pc:docMk/>
            <pc:sldMk cId="2513038166" sldId="272"/>
            <ac:picMk id="6" creationId="{CDA045D8-8DE4-45AA-A5C6-2407B990A998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6:44:24.766" v="2684" actId="20577"/>
        <pc:sldMkLst>
          <pc:docMk/>
          <pc:sldMk cId="3265593962" sldId="273"/>
        </pc:sldMkLst>
        <pc:spChg chg="del">
          <ac:chgData name="Mahato, Swati" userId="9d365f05-ef6e-46f9-a4b5-449f02849645" providerId="ADAL" clId="{1B488617-E1C9-4A7F-A18F-18B457FCEC16}" dt="2026-10-14T20:31:38.852" v="2424" actId="478"/>
          <ac:spMkLst>
            <pc:docMk/>
            <pc:sldMk cId="3265593962" sldId="273"/>
            <ac:spMk id="2" creationId="{0AA288DD-0EBC-4186-BDEA-3D199ADCBCE7}"/>
          </ac:spMkLst>
        </pc:spChg>
        <pc:spChg chg="del">
          <ac:chgData name="Mahato, Swati" userId="9d365f05-ef6e-46f9-a4b5-449f02849645" providerId="ADAL" clId="{1B488617-E1C9-4A7F-A18F-18B457FCEC16}" dt="2026-10-14T20:31:39.803" v="2425" actId="478"/>
          <ac:spMkLst>
            <pc:docMk/>
            <pc:sldMk cId="3265593962" sldId="273"/>
            <ac:spMk id="3" creationId="{8773DBAC-2B90-4D9B-AAC2-A9F0669B8599}"/>
          </ac:spMkLst>
        </pc:spChg>
        <pc:spChg chg="add mod">
          <ac:chgData name="Mahato, Swati" userId="9d365f05-ef6e-46f9-a4b5-449f02849645" providerId="ADAL" clId="{1B488617-E1C9-4A7F-A18F-18B457FCEC16}" dt="2026-10-14T20:39:52.472" v="2540" actId="14100"/>
          <ac:spMkLst>
            <pc:docMk/>
            <pc:sldMk cId="3265593962" sldId="273"/>
            <ac:spMk id="7" creationId="{DB7755C4-4FFE-4905-90B0-495F823085C7}"/>
          </ac:spMkLst>
        </pc:spChg>
        <pc:spChg chg="add mod">
          <ac:chgData name="Mahato, Swati" userId="9d365f05-ef6e-46f9-a4b5-449f02849645" providerId="ADAL" clId="{1B488617-E1C9-4A7F-A18F-18B457FCEC16}" dt="2026-10-14T20:32:41.180" v="2435"/>
          <ac:spMkLst>
            <pc:docMk/>
            <pc:sldMk cId="3265593962" sldId="273"/>
            <ac:spMk id="8" creationId="{C73005E3-EBB7-42D7-A143-9F018D0A00C6}"/>
          </ac:spMkLst>
        </pc:spChg>
        <pc:spChg chg="add mod">
          <ac:chgData name="Mahato, Swati" userId="9d365f05-ef6e-46f9-a4b5-449f02849645" providerId="ADAL" clId="{1B488617-E1C9-4A7F-A18F-18B457FCEC16}" dt="2026-10-15T06:44:24.766" v="2684" actId="20577"/>
          <ac:spMkLst>
            <pc:docMk/>
            <pc:sldMk cId="3265593962" sldId="273"/>
            <ac:spMk id="9" creationId="{8D9752FD-9BD9-4CA3-8813-8FFDF61297CE}"/>
          </ac:spMkLst>
        </pc:spChg>
        <pc:picChg chg="add mod">
          <ac:chgData name="Mahato, Swati" userId="9d365f05-ef6e-46f9-a4b5-449f02849645" providerId="ADAL" clId="{1B488617-E1C9-4A7F-A18F-18B457FCEC16}" dt="2026-10-14T20:31:45.629" v="2426"/>
          <ac:picMkLst>
            <pc:docMk/>
            <pc:sldMk cId="3265593962" sldId="273"/>
            <ac:picMk id="4" creationId="{54B31EF2-8BFC-47D7-9E0E-4922E05EF066}"/>
          </ac:picMkLst>
        </pc:picChg>
        <pc:picChg chg="add mod">
          <ac:chgData name="Mahato, Swati" userId="9d365f05-ef6e-46f9-a4b5-449f02849645" providerId="ADAL" clId="{1B488617-E1C9-4A7F-A18F-18B457FCEC16}" dt="2026-10-14T20:31:45.629" v="2426"/>
          <ac:picMkLst>
            <pc:docMk/>
            <pc:sldMk cId="3265593962" sldId="273"/>
            <ac:picMk id="5" creationId="{45FE9875-1651-44E6-9235-AE26EEB08C48}"/>
          </ac:picMkLst>
        </pc:picChg>
        <pc:picChg chg="add mod">
          <ac:chgData name="Mahato, Swati" userId="9d365f05-ef6e-46f9-a4b5-449f02849645" providerId="ADAL" clId="{1B488617-E1C9-4A7F-A18F-18B457FCEC16}" dt="2026-10-14T20:32:49.712" v="2436" actId="1035"/>
          <ac:picMkLst>
            <pc:docMk/>
            <pc:sldMk cId="3265593962" sldId="273"/>
            <ac:picMk id="6" creationId="{2F61F3CD-106B-48BD-9874-5ACFD69479D6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7:21:38.216" v="2967"/>
        <pc:sldMkLst>
          <pc:docMk/>
          <pc:sldMk cId="1855592125" sldId="274"/>
        </pc:sldMkLst>
        <pc:spChg chg="del">
          <ac:chgData name="Mahato, Swati" userId="9d365f05-ef6e-46f9-a4b5-449f02849645" providerId="ADAL" clId="{1B488617-E1C9-4A7F-A18F-18B457FCEC16}" dt="2026-10-14T20:32:57.894" v="2438" actId="478"/>
          <ac:spMkLst>
            <pc:docMk/>
            <pc:sldMk cId="1855592125" sldId="274"/>
            <ac:spMk id="2" creationId="{EA142717-6A94-443E-9CE8-1548B77FAE17}"/>
          </ac:spMkLst>
        </pc:spChg>
        <pc:spChg chg="del">
          <ac:chgData name="Mahato, Swati" userId="9d365f05-ef6e-46f9-a4b5-449f02849645" providerId="ADAL" clId="{1B488617-E1C9-4A7F-A18F-18B457FCEC16}" dt="2026-10-14T20:32:59.740" v="2439" actId="478"/>
          <ac:spMkLst>
            <pc:docMk/>
            <pc:sldMk cId="1855592125" sldId="274"/>
            <ac:spMk id="3" creationId="{6E539254-5D60-4ACC-B456-3671F5024B28}"/>
          </ac:spMkLst>
        </pc:spChg>
        <pc:spChg chg="add mod">
          <ac:chgData name="Mahato, Swati" userId="9d365f05-ef6e-46f9-a4b5-449f02849645" providerId="ADAL" clId="{1B488617-E1C9-4A7F-A18F-18B457FCEC16}" dt="2026-10-14T20:34:54.632" v="2463"/>
          <ac:spMkLst>
            <pc:docMk/>
            <pc:sldMk cId="1855592125" sldId="274"/>
            <ac:spMk id="6" creationId="{31D59500-8F7F-4D45-BC69-7FC388313FF9}"/>
          </ac:spMkLst>
        </pc:spChg>
        <pc:spChg chg="add mod">
          <ac:chgData name="Mahato, Swati" userId="9d365f05-ef6e-46f9-a4b5-449f02849645" providerId="ADAL" clId="{1B488617-E1C9-4A7F-A18F-18B457FCEC16}" dt="2026-10-14T20:34:33.631" v="2461" actId="14100"/>
          <ac:spMkLst>
            <pc:docMk/>
            <pc:sldMk cId="1855592125" sldId="274"/>
            <ac:spMk id="8" creationId="{E830A115-8AB0-4FD5-80A7-71E226CEEC82}"/>
          </ac:spMkLst>
        </pc:spChg>
        <pc:spChg chg="add mod">
          <ac:chgData name="Mahato, Swati" userId="9d365f05-ef6e-46f9-a4b5-449f02849645" providerId="ADAL" clId="{1B488617-E1C9-4A7F-A18F-18B457FCEC16}" dt="2026-10-15T06:44:28.399" v="2685" actId="20577"/>
          <ac:spMkLst>
            <pc:docMk/>
            <pc:sldMk cId="1855592125" sldId="274"/>
            <ac:spMk id="10" creationId="{00AE45DE-B16A-4FBF-BAE0-D1CBECA4C81B}"/>
          </ac:spMkLst>
        </pc:spChg>
        <pc:spChg chg="add mod">
          <ac:chgData name="Mahato, Swati" userId="9d365f05-ef6e-46f9-a4b5-449f02849645" providerId="ADAL" clId="{1B488617-E1C9-4A7F-A18F-18B457FCEC16}" dt="2026-10-15T07:21:38.216" v="2967"/>
          <ac:spMkLst>
            <pc:docMk/>
            <pc:sldMk cId="1855592125" sldId="274"/>
            <ac:spMk id="11" creationId="{5FC53C99-EA45-44F4-8B20-C65CA303CD51}"/>
          </ac:spMkLst>
        </pc:spChg>
        <pc:spChg chg="add del mod">
          <ac:chgData name="Mahato, Swati" userId="9d365f05-ef6e-46f9-a4b5-449f02849645" providerId="ADAL" clId="{1B488617-E1C9-4A7F-A18F-18B457FCEC16}" dt="2026-10-14T20:35:11.327" v="2469"/>
          <ac:spMkLst>
            <pc:docMk/>
            <pc:sldMk cId="1855592125" sldId="274"/>
            <ac:spMk id="12" creationId="{055D8216-B73E-4D3B-86F7-60A2D64B1B90}"/>
          </ac:spMkLst>
        </pc:spChg>
        <pc:picChg chg="add mod">
          <ac:chgData name="Mahato, Swati" userId="9d365f05-ef6e-46f9-a4b5-449f02849645" providerId="ADAL" clId="{1B488617-E1C9-4A7F-A18F-18B457FCEC16}" dt="2026-10-14T20:33:03.964" v="2440"/>
          <ac:picMkLst>
            <pc:docMk/>
            <pc:sldMk cId="1855592125" sldId="274"/>
            <ac:picMk id="4" creationId="{E9D5C061-ECEC-4F5C-A2E8-44083BC53847}"/>
          </ac:picMkLst>
        </pc:picChg>
        <pc:picChg chg="add mod">
          <ac:chgData name="Mahato, Swati" userId="9d365f05-ef6e-46f9-a4b5-449f02849645" providerId="ADAL" clId="{1B488617-E1C9-4A7F-A18F-18B457FCEC16}" dt="2026-10-14T20:33:03.964" v="2440"/>
          <ac:picMkLst>
            <pc:docMk/>
            <pc:sldMk cId="1855592125" sldId="274"/>
            <ac:picMk id="5" creationId="{2318A738-F927-452D-A3F7-731E7ED5ED65}"/>
          </ac:picMkLst>
        </pc:picChg>
        <pc:picChg chg="add mod">
          <ac:chgData name="Mahato, Swati" userId="9d365f05-ef6e-46f9-a4b5-449f02849645" providerId="ADAL" clId="{1B488617-E1C9-4A7F-A18F-18B457FCEC16}" dt="2026-10-14T20:40:03.161" v="2541" actId="208"/>
          <ac:picMkLst>
            <pc:docMk/>
            <pc:sldMk cId="1855592125" sldId="274"/>
            <ac:picMk id="7" creationId="{303482FD-1509-43DA-BFD8-2226911CCBA2}"/>
          </ac:picMkLst>
        </pc:picChg>
        <pc:picChg chg="add mod">
          <ac:chgData name="Mahato, Swati" userId="9d365f05-ef6e-46f9-a4b5-449f02849645" providerId="ADAL" clId="{1B488617-E1C9-4A7F-A18F-18B457FCEC16}" dt="2026-10-15T06:57:32.122" v="2827" actId="1076"/>
          <ac:picMkLst>
            <pc:docMk/>
            <pc:sldMk cId="1855592125" sldId="274"/>
            <ac:picMk id="9" creationId="{C6FE6FCC-9B9E-4191-B96E-F5C704B32975}"/>
          </ac:picMkLst>
        </pc:picChg>
        <pc:picChg chg="add del mod">
          <ac:chgData name="Mahato, Swati" userId="9d365f05-ef6e-46f9-a4b5-449f02849645" providerId="ADAL" clId="{1B488617-E1C9-4A7F-A18F-18B457FCEC16}" dt="2026-10-14T20:35:11.327" v="2469"/>
          <ac:picMkLst>
            <pc:docMk/>
            <pc:sldMk cId="1855592125" sldId="274"/>
            <ac:picMk id="10" creationId="{3797DC97-3511-473C-A2CE-989E26B45271}"/>
          </ac:picMkLst>
        </pc:picChg>
        <pc:picChg chg="add del mod">
          <ac:chgData name="Mahato, Swati" userId="9d365f05-ef6e-46f9-a4b5-449f02849645" providerId="ADAL" clId="{1B488617-E1C9-4A7F-A18F-18B457FCEC16}" dt="2026-10-14T20:35:11.327" v="2469"/>
          <ac:picMkLst>
            <pc:docMk/>
            <pc:sldMk cId="1855592125" sldId="274"/>
            <ac:picMk id="11" creationId="{C8454B9F-A280-4EB1-89CB-F858C94D1502}"/>
          </ac:picMkLst>
        </pc:picChg>
      </pc:sldChg>
      <pc:sldChg chg="addSp delSp modSp new mod">
        <pc:chgData name="Mahato, Swati" userId="9d365f05-ef6e-46f9-a4b5-449f02849645" providerId="ADAL" clId="{1B488617-E1C9-4A7F-A18F-18B457FCEC16}" dt="2026-10-15T07:21:36.292" v="2966"/>
        <pc:sldMkLst>
          <pc:docMk/>
          <pc:sldMk cId="4114230609" sldId="275"/>
        </pc:sldMkLst>
        <pc:spChg chg="del">
          <ac:chgData name="Mahato, Swati" userId="9d365f05-ef6e-46f9-a4b5-449f02849645" providerId="ADAL" clId="{1B488617-E1C9-4A7F-A18F-18B457FCEC16}" dt="2026-10-14T20:35:00.848" v="2465" actId="478"/>
          <ac:spMkLst>
            <pc:docMk/>
            <pc:sldMk cId="4114230609" sldId="275"/>
            <ac:spMk id="2" creationId="{6D068A83-FBC4-40FD-8B9F-BCA278C57FA2}"/>
          </ac:spMkLst>
        </pc:spChg>
        <pc:spChg chg="del">
          <ac:chgData name="Mahato, Swati" userId="9d365f05-ef6e-46f9-a4b5-449f02849645" providerId="ADAL" clId="{1B488617-E1C9-4A7F-A18F-18B457FCEC16}" dt="2026-10-14T20:35:01.999" v="2466" actId="478"/>
          <ac:spMkLst>
            <pc:docMk/>
            <pc:sldMk cId="4114230609" sldId="275"/>
            <ac:spMk id="3" creationId="{A98F0B7F-4A3F-411A-939D-87D0F85A49DD}"/>
          </ac:spMkLst>
        </pc:spChg>
        <pc:spChg chg="add mod">
          <ac:chgData name="Mahato, Swati" userId="9d365f05-ef6e-46f9-a4b5-449f02849645" providerId="ADAL" clId="{1B488617-E1C9-4A7F-A18F-18B457FCEC16}" dt="2026-10-14T20:36:22.178" v="2500" actId="1037"/>
          <ac:spMkLst>
            <pc:docMk/>
            <pc:sldMk cId="4114230609" sldId="275"/>
            <ac:spMk id="6" creationId="{D28D551E-56CB-445F-80D5-4BE8960918D9}"/>
          </ac:spMkLst>
        </pc:spChg>
        <pc:spChg chg="add mod">
          <ac:chgData name="Mahato, Swati" userId="9d365f05-ef6e-46f9-a4b5-449f02849645" providerId="ADAL" clId="{1B488617-E1C9-4A7F-A18F-18B457FCEC16}" dt="2026-10-14T20:35:49.916" v="2479" actId="1076"/>
          <ac:spMkLst>
            <pc:docMk/>
            <pc:sldMk cId="4114230609" sldId="275"/>
            <ac:spMk id="9" creationId="{5E63835E-76C0-4EAD-9ACF-AA96CD72D708}"/>
          </ac:spMkLst>
        </pc:spChg>
        <pc:spChg chg="add mod">
          <ac:chgData name="Mahato, Swati" userId="9d365f05-ef6e-46f9-a4b5-449f02849645" providerId="ADAL" clId="{1B488617-E1C9-4A7F-A18F-18B457FCEC16}" dt="2026-10-15T06:44:33.073" v="2686" actId="20577"/>
          <ac:spMkLst>
            <pc:docMk/>
            <pc:sldMk cId="4114230609" sldId="275"/>
            <ac:spMk id="10" creationId="{8C22050B-C10D-4FF7-A400-5268F32D0619}"/>
          </ac:spMkLst>
        </pc:spChg>
        <pc:spChg chg="add del mod">
          <ac:chgData name="Mahato, Swati" userId="9d365f05-ef6e-46f9-a4b5-449f02849645" providerId="ADAL" clId="{1B488617-E1C9-4A7F-A18F-18B457FCEC16}" dt="2026-10-15T07:21:36.292" v="2966"/>
          <ac:spMkLst>
            <pc:docMk/>
            <pc:sldMk cId="4114230609" sldId="275"/>
            <ac:spMk id="11" creationId="{A4CE3EC5-C265-4E41-B70A-E9947C233E00}"/>
          </ac:spMkLst>
        </pc:spChg>
        <pc:picChg chg="add mod">
          <ac:chgData name="Mahato, Swati" userId="9d365f05-ef6e-46f9-a4b5-449f02849645" providerId="ADAL" clId="{1B488617-E1C9-4A7F-A18F-18B457FCEC16}" dt="2026-10-14T20:35:07.090" v="2467"/>
          <ac:picMkLst>
            <pc:docMk/>
            <pc:sldMk cId="4114230609" sldId="275"/>
            <ac:picMk id="4" creationId="{C35096CD-D1D3-4123-A83F-87798A11182D}"/>
          </ac:picMkLst>
        </pc:picChg>
        <pc:picChg chg="add mod">
          <ac:chgData name="Mahato, Swati" userId="9d365f05-ef6e-46f9-a4b5-449f02849645" providerId="ADAL" clId="{1B488617-E1C9-4A7F-A18F-18B457FCEC16}" dt="2026-10-14T20:35:07.090" v="2467"/>
          <ac:picMkLst>
            <pc:docMk/>
            <pc:sldMk cId="4114230609" sldId="275"/>
            <ac:picMk id="5" creationId="{99DCCCE7-E3C1-447A-8E9D-16B2FE06D313}"/>
          </ac:picMkLst>
        </pc:picChg>
        <pc:picChg chg="add mod">
          <ac:chgData name="Mahato, Swati" userId="9d365f05-ef6e-46f9-a4b5-449f02849645" providerId="ADAL" clId="{1B488617-E1C9-4A7F-A18F-18B457FCEC16}" dt="2026-10-14T20:35:58.628" v="2491" actId="1038"/>
          <ac:picMkLst>
            <pc:docMk/>
            <pc:sldMk cId="4114230609" sldId="275"/>
            <ac:picMk id="7" creationId="{BFC981B9-25D7-465F-ADF9-D45E98DC4911}"/>
          </ac:picMkLst>
        </pc:picChg>
        <pc:picChg chg="add mod">
          <ac:chgData name="Mahato, Swati" userId="9d365f05-ef6e-46f9-a4b5-449f02849645" providerId="ADAL" clId="{1B488617-E1C9-4A7F-A18F-18B457FCEC16}" dt="2026-10-14T20:35:58.628" v="2491" actId="1038"/>
          <ac:picMkLst>
            <pc:docMk/>
            <pc:sldMk cId="4114230609" sldId="275"/>
            <ac:picMk id="8" creationId="{B31C703A-9EC4-4E83-9553-22851993D177}"/>
          </ac:picMkLst>
        </pc:picChg>
      </pc:sldChg>
      <pc:sldChg chg="addSp modSp add mod">
        <pc:chgData name="Mahato, Swati" userId="9d365f05-ef6e-46f9-a4b5-449f02849645" providerId="ADAL" clId="{1B488617-E1C9-4A7F-A18F-18B457FCEC16}" dt="2026-10-15T07:21:32.605" v="2964"/>
        <pc:sldMkLst>
          <pc:docMk/>
          <pc:sldMk cId="4252004592" sldId="276"/>
        </pc:sldMkLst>
        <pc:spChg chg="add mod">
          <ac:chgData name="Mahato, Swati" userId="9d365f05-ef6e-46f9-a4b5-449f02849645" providerId="ADAL" clId="{1B488617-E1C9-4A7F-A18F-18B457FCEC16}" dt="2026-10-14T20:40:23.012" v="2545" actId="2085"/>
          <ac:spMkLst>
            <pc:docMk/>
            <pc:sldMk cId="4252004592" sldId="276"/>
            <ac:spMk id="2" creationId="{2F641A1D-B21D-46D1-A850-3CF213C99D08}"/>
          </ac:spMkLst>
        </pc:spChg>
        <pc:spChg chg="mod">
          <ac:chgData name="Mahato, Swati" userId="9d365f05-ef6e-46f9-a4b5-449f02849645" providerId="ADAL" clId="{1B488617-E1C9-4A7F-A18F-18B457FCEC16}" dt="2026-10-14T20:37:30.195" v="2512"/>
          <ac:spMkLst>
            <pc:docMk/>
            <pc:sldMk cId="4252004592" sldId="276"/>
            <ac:spMk id="6" creationId="{D28D551E-56CB-445F-80D5-4BE8960918D9}"/>
          </ac:spMkLst>
        </pc:spChg>
        <pc:spChg chg="add mod">
          <ac:chgData name="Mahato, Swati" userId="9d365f05-ef6e-46f9-a4b5-449f02849645" providerId="ADAL" clId="{1B488617-E1C9-4A7F-A18F-18B457FCEC16}" dt="2026-10-14T20:37:08.213" v="2509" actId="1076"/>
          <ac:spMkLst>
            <pc:docMk/>
            <pc:sldMk cId="4252004592" sldId="276"/>
            <ac:spMk id="8" creationId="{D2FD8ADA-B96D-4BB9-A2D9-3DE52FFD34B3}"/>
          </ac:spMkLst>
        </pc:spChg>
        <pc:spChg chg="add mod">
          <ac:chgData name="Mahato, Swati" userId="9d365f05-ef6e-46f9-a4b5-449f02849645" providerId="ADAL" clId="{1B488617-E1C9-4A7F-A18F-18B457FCEC16}" dt="2026-10-14T20:40:29.675" v="2547" actId="1076"/>
          <ac:spMkLst>
            <pc:docMk/>
            <pc:sldMk cId="4252004592" sldId="276"/>
            <ac:spMk id="9" creationId="{6020888A-5228-400C-80AC-2672194040DF}"/>
          </ac:spMkLst>
        </pc:spChg>
        <pc:spChg chg="add mod">
          <ac:chgData name="Mahato, Swati" userId="9d365f05-ef6e-46f9-a4b5-449f02849645" providerId="ADAL" clId="{1B488617-E1C9-4A7F-A18F-18B457FCEC16}" dt="2026-10-15T06:44:37.386" v="2687" actId="20577"/>
          <ac:spMkLst>
            <pc:docMk/>
            <pc:sldMk cId="4252004592" sldId="276"/>
            <ac:spMk id="10" creationId="{5FA77581-66AE-4AA4-95CF-D6DDDB4AE358}"/>
          </ac:spMkLst>
        </pc:spChg>
        <pc:spChg chg="add mod">
          <ac:chgData name="Mahato, Swati" userId="9d365f05-ef6e-46f9-a4b5-449f02849645" providerId="ADAL" clId="{1B488617-E1C9-4A7F-A18F-18B457FCEC16}" dt="2026-10-15T07:21:32.605" v="2964"/>
          <ac:spMkLst>
            <pc:docMk/>
            <pc:sldMk cId="4252004592" sldId="276"/>
            <ac:spMk id="11" creationId="{1C2E7911-58CA-41FA-B04B-DA29B8191993}"/>
          </ac:spMkLst>
        </pc:spChg>
        <pc:picChg chg="add mod">
          <ac:chgData name="Mahato, Swati" userId="9d365f05-ef6e-46f9-a4b5-449f02849645" providerId="ADAL" clId="{1B488617-E1C9-4A7F-A18F-18B457FCEC16}" dt="2026-10-14T20:37:17.051" v="2511" actId="1076"/>
          <ac:picMkLst>
            <pc:docMk/>
            <pc:sldMk cId="4252004592" sldId="276"/>
            <ac:picMk id="7" creationId="{035B6E5D-708C-47D0-8B6D-CF90CEDFF19B}"/>
          </ac:picMkLst>
        </pc:picChg>
      </pc:sldChg>
      <pc:sldChg chg="addSp delSp modSp add mod">
        <pc:chgData name="Mahato, Swati" userId="9d365f05-ef6e-46f9-a4b5-449f02849645" providerId="ADAL" clId="{1B488617-E1C9-4A7F-A18F-18B457FCEC16}" dt="2026-10-15T06:45:48.030" v="2692" actId="22"/>
        <pc:sldMkLst>
          <pc:docMk/>
          <pc:sldMk cId="3684203200" sldId="277"/>
        </pc:sldMkLst>
        <pc:spChg chg="mod">
          <ac:chgData name="Mahato, Swati" userId="9d365f05-ef6e-46f9-a4b5-449f02849645" providerId="ADAL" clId="{1B488617-E1C9-4A7F-A18F-18B457FCEC16}" dt="2026-10-14T20:38:50.889" v="2536" actId="20577"/>
          <ac:spMkLst>
            <pc:docMk/>
            <pc:sldMk cId="3684203200" sldId="277"/>
            <ac:spMk id="6" creationId="{D28D551E-56CB-445F-80D5-4BE8960918D9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7" creationId="{E7F43378-CEC6-497D-968B-17FD68B307D6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8" creationId="{C02BCA98-F27C-46C8-B951-76A065802886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9" creationId="{0EE46C7D-83E2-43CC-8D19-AE37D1EB83A3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0" creationId="{D4F9F4E2-B313-4AC0-BDA6-8A0DD763C98A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1" creationId="{9D5E0CEF-BA82-44AD-9F0F-29FD023A25A1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2" creationId="{7B58775A-C5E6-4D9B-B4A2-268F924F4EC1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3" creationId="{8CDFB6E7-EDAD-47ED-A1AF-DA4562147003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4" creationId="{C41F1E0B-CD4C-4697-A3C2-67C15F3459FE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5" creationId="{A206F004-68C5-4F2F-9F1C-12F992F96D6C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6" creationId="{74A55404-33B9-417A-B5E4-6DD92AD152A2}"/>
          </ac:spMkLst>
        </pc:spChg>
        <pc:spChg chg="add mod">
          <ac:chgData name="Mahato, Swati" userId="9d365f05-ef6e-46f9-a4b5-449f02849645" providerId="ADAL" clId="{1B488617-E1C9-4A7F-A18F-18B457FCEC16}" dt="2026-10-14T20:47:53.561" v="2617" actId="1036"/>
          <ac:spMkLst>
            <pc:docMk/>
            <pc:sldMk cId="3684203200" sldId="277"/>
            <ac:spMk id="17" creationId="{75282D6C-E183-4F5C-925B-167DAB1CBC26}"/>
          </ac:spMkLst>
        </pc:spChg>
        <pc:spChg chg="add mod">
          <ac:chgData name="Mahato, Swati" userId="9d365f05-ef6e-46f9-a4b5-449f02849645" providerId="ADAL" clId="{1B488617-E1C9-4A7F-A18F-18B457FCEC16}" dt="2026-10-15T06:44:41.997" v="2690" actId="20577"/>
          <ac:spMkLst>
            <pc:docMk/>
            <pc:sldMk cId="3684203200" sldId="277"/>
            <ac:spMk id="18" creationId="{89C5F93B-615F-41A3-BAE4-29721DD70671}"/>
          </ac:spMkLst>
        </pc:spChg>
        <pc:spChg chg="add del">
          <ac:chgData name="Mahato, Swati" userId="9d365f05-ef6e-46f9-a4b5-449f02849645" providerId="ADAL" clId="{1B488617-E1C9-4A7F-A18F-18B457FCEC16}" dt="2026-10-15T06:45:48.030" v="2692" actId="22"/>
          <ac:spMkLst>
            <pc:docMk/>
            <pc:sldMk cId="3684203200" sldId="277"/>
            <ac:spMk id="19" creationId="{D1411986-8CB0-4C90-A910-4969FFAC44E0}"/>
          </ac:spMkLst>
        </pc:spChg>
      </pc:sldChg>
      <pc:sldChg chg="delSp add del mod">
        <pc:chgData name="Mahato, Swati" userId="9d365f05-ef6e-46f9-a4b5-449f02849645" providerId="ADAL" clId="{1B488617-E1C9-4A7F-A18F-18B457FCEC16}" dt="2026-10-15T07:05:09.654" v="2901" actId="47"/>
        <pc:sldMkLst>
          <pc:docMk/>
          <pc:sldMk cId="3287245422" sldId="278"/>
        </pc:sldMkLst>
        <pc:spChg chg="del">
          <ac:chgData name="Mahato, Swati" userId="9d365f05-ef6e-46f9-a4b5-449f02849645" providerId="ADAL" clId="{1B488617-E1C9-4A7F-A18F-18B457FCEC16}" dt="2026-10-14T20:48:02.370" v="2618" actId="478"/>
          <ac:spMkLst>
            <pc:docMk/>
            <pc:sldMk cId="3287245422" sldId="278"/>
            <ac:spMk id="6" creationId="{D28D551E-56CB-445F-80D5-4BE8960918D9}"/>
          </ac:spMkLst>
        </pc:spChg>
      </pc:sldChg>
      <pc:sldChg chg="addSp delSp modSp new mod modTransition">
        <pc:chgData name="Mahato, Swati" userId="9d365f05-ef6e-46f9-a4b5-449f02849645" providerId="ADAL" clId="{1B488617-E1C9-4A7F-A18F-18B457FCEC16}" dt="2026-10-15T07:18:15.407" v="2920" actId="1076"/>
        <pc:sldMkLst>
          <pc:docMk/>
          <pc:sldMk cId="2387370659" sldId="279"/>
        </pc:sldMkLst>
        <pc:spChg chg="del">
          <ac:chgData name="Mahato, Swati" userId="9d365f05-ef6e-46f9-a4b5-449f02849645" providerId="ADAL" clId="{1B488617-E1C9-4A7F-A18F-18B457FCEC16}" dt="2026-10-14T20:40:54.201" v="2550" actId="478"/>
          <ac:spMkLst>
            <pc:docMk/>
            <pc:sldMk cId="2387370659" sldId="279"/>
            <ac:spMk id="2" creationId="{264EEE24-B633-4510-A10B-B174B6EB7F7A}"/>
          </ac:spMkLst>
        </pc:spChg>
        <pc:spChg chg="del">
          <ac:chgData name="Mahato, Swati" userId="9d365f05-ef6e-46f9-a4b5-449f02849645" providerId="ADAL" clId="{1B488617-E1C9-4A7F-A18F-18B457FCEC16}" dt="2026-10-14T20:40:53.455" v="2549" actId="478"/>
          <ac:spMkLst>
            <pc:docMk/>
            <pc:sldMk cId="2387370659" sldId="279"/>
            <ac:spMk id="3" creationId="{1077C897-A76C-41E8-ABA0-68DBB9FF5757}"/>
          </ac:spMkLst>
        </pc:spChg>
        <pc:spChg chg="add mod">
          <ac:chgData name="Mahato, Swati" userId="9d365f05-ef6e-46f9-a4b5-449f02849645" providerId="ADAL" clId="{1B488617-E1C9-4A7F-A18F-18B457FCEC16}" dt="2026-10-15T07:18:13.013" v="2919" actId="1076"/>
          <ac:spMkLst>
            <pc:docMk/>
            <pc:sldMk cId="2387370659" sldId="279"/>
            <ac:spMk id="9" creationId="{1446E0A5-B056-4A48-9EA1-0A00AF7E9E7F}"/>
          </ac:spMkLst>
        </pc:spChg>
        <pc:spChg chg="add mod">
          <ac:chgData name="Mahato, Swati" userId="9d365f05-ef6e-46f9-a4b5-449f02849645" providerId="ADAL" clId="{1B488617-E1C9-4A7F-A18F-18B457FCEC16}" dt="2026-10-15T07:17:29.506" v="2913" actId="14100"/>
          <ac:spMkLst>
            <pc:docMk/>
            <pc:sldMk cId="2387370659" sldId="279"/>
            <ac:spMk id="10" creationId="{CD0F1A1D-2C7E-43ED-B6F8-51E4EE13B53F}"/>
          </ac:spMkLst>
        </pc:spChg>
        <pc:spChg chg="add mod">
          <ac:chgData name="Mahato, Swati" userId="9d365f05-ef6e-46f9-a4b5-449f02849645" providerId="ADAL" clId="{1B488617-E1C9-4A7F-A18F-18B457FCEC16}" dt="2026-10-15T07:18:15.407" v="2920" actId="1076"/>
          <ac:spMkLst>
            <pc:docMk/>
            <pc:sldMk cId="2387370659" sldId="279"/>
            <ac:spMk id="11" creationId="{B86603E0-5B6C-41E4-AB9E-B23843ACEA8F}"/>
          </ac:spMkLst>
        </pc:spChg>
        <pc:picChg chg="add mod">
          <ac:chgData name="Mahato, Swati" userId="9d365f05-ef6e-46f9-a4b5-449f02849645" providerId="ADAL" clId="{1B488617-E1C9-4A7F-A18F-18B457FCEC16}" dt="2026-10-15T07:16:23.106" v="2902"/>
          <ac:picMkLst>
            <pc:docMk/>
            <pc:sldMk cId="2387370659" sldId="279"/>
            <ac:picMk id="4" creationId="{19CB745C-D128-4A42-88FC-1AF595F5DC24}"/>
          </ac:picMkLst>
        </pc:picChg>
        <pc:picChg chg="add mod">
          <ac:chgData name="Mahato, Swati" userId="9d365f05-ef6e-46f9-a4b5-449f02849645" providerId="ADAL" clId="{1B488617-E1C9-4A7F-A18F-18B457FCEC16}" dt="2026-10-15T07:16:23.106" v="2902"/>
          <ac:picMkLst>
            <pc:docMk/>
            <pc:sldMk cId="2387370659" sldId="279"/>
            <ac:picMk id="5" creationId="{69EC92AD-BD54-42FB-BA3D-804C602FF9BB}"/>
          </ac:picMkLst>
        </pc:picChg>
        <pc:picChg chg="add mod">
          <ac:chgData name="Mahato, Swati" userId="9d365f05-ef6e-46f9-a4b5-449f02849645" providerId="ADAL" clId="{1B488617-E1C9-4A7F-A18F-18B457FCEC16}" dt="2026-10-15T07:16:23.106" v="2902"/>
          <ac:picMkLst>
            <pc:docMk/>
            <pc:sldMk cId="2387370659" sldId="279"/>
            <ac:picMk id="6" creationId="{43CF92B6-21B2-46BD-A210-1BCAF7B90A74}"/>
          </ac:picMkLst>
        </pc:picChg>
        <pc:picChg chg="add mod">
          <ac:chgData name="Mahato, Swati" userId="9d365f05-ef6e-46f9-a4b5-449f02849645" providerId="ADAL" clId="{1B488617-E1C9-4A7F-A18F-18B457FCEC16}" dt="2026-10-15T07:16:23.106" v="2902"/>
          <ac:picMkLst>
            <pc:docMk/>
            <pc:sldMk cId="2387370659" sldId="279"/>
            <ac:picMk id="7" creationId="{2273764C-3CB9-49C3-A63B-3427BFACA56E}"/>
          </ac:picMkLst>
        </pc:picChg>
        <pc:picChg chg="add mod">
          <ac:chgData name="Mahato, Swati" userId="9d365f05-ef6e-46f9-a4b5-449f02849645" providerId="ADAL" clId="{1B488617-E1C9-4A7F-A18F-18B457FCEC16}" dt="2026-10-15T07:16:23.106" v="2902"/>
          <ac:picMkLst>
            <pc:docMk/>
            <pc:sldMk cId="2387370659" sldId="279"/>
            <ac:picMk id="8" creationId="{7DB5DF38-C51E-4BA1-A0FC-AB921B8B0EBE}"/>
          </ac:picMkLst>
        </pc:picChg>
      </pc:sldChg>
      <pc:sldChg chg="addSp modSp add mod">
        <pc:chgData name="Mahato, Swati" userId="9d365f05-ef6e-46f9-a4b5-449f02849645" providerId="ADAL" clId="{1B488617-E1C9-4A7F-A18F-18B457FCEC16}" dt="2026-10-15T07:04:05.514" v="2895" actId="1076"/>
        <pc:sldMkLst>
          <pc:docMk/>
          <pc:sldMk cId="526082275" sldId="286"/>
        </pc:sldMkLst>
        <pc:spChg chg="add mod">
          <ac:chgData name="Mahato, Swati" userId="9d365f05-ef6e-46f9-a4b5-449f02849645" providerId="ADAL" clId="{1B488617-E1C9-4A7F-A18F-18B457FCEC16}" dt="2026-10-15T07:04:05.514" v="2895" actId="1076"/>
          <ac:spMkLst>
            <pc:docMk/>
            <pc:sldMk cId="526082275" sldId="286"/>
            <ac:spMk id="3" creationId="{926B4D2E-5A12-4B69-8A14-C62A9FB279E7}"/>
          </ac:spMkLst>
        </pc:spChg>
        <pc:picChg chg="mod">
          <ac:chgData name="Mahato, Swati" userId="9d365f05-ef6e-46f9-a4b5-449f02849645" providerId="ADAL" clId="{1B488617-E1C9-4A7F-A18F-18B457FCEC16}" dt="2026-10-15T07:03:25.549" v="2873" actId="1076"/>
          <ac:picMkLst>
            <pc:docMk/>
            <pc:sldMk cId="526082275" sldId="286"/>
            <ac:picMk id="4" creationId="{48E2680F-F781-4195-9259-E76A691CA70F}"/>
          </ac:picMkLst>
        </pc:picChg>
      </pc:sldChg>
      <pc:sldChg chg="modSp add del mod setBg">
        <pc:chgData name="Mahato, Swati" userId="9d365f05-ef6e-46f9-a4b5-449f02849645" providerId="ADAL" clId="{1B488617-E1C9-4A7F-A18F-18B457FCEC16}" dt="2026-10-15T07:05:07.565" v="2900" actId="47"/>
        <pc:sldMkLst>
          <pc:docMk/>
          <pc:sldMk cId="0" sldId="287"/>
        </pc:sldMkLst>
        <pc:spChg chg="mod">
          <ac:chgData name="Mahato, Swati" userId="9d365f05-ef6e-46f9-a4b5-449f02849645" providerId="ADAL" clId="{1B488617-E1C9-4A7F-A18F-18B457FCEC16}" dt="2026-10-15T07:05:02.735" v="2899" actId="14100"/>
          <ac:spMkLst>
            <pc:docMk/>
            <pc:sldMk cId="0" sldId="287"/>
            <ac:spMk id="3" creationId="{00000000-0000-0000-0000-000000000000}"/>
          </ac:spMkLst>
        </pc:spChg>
      </pc:sldChg>
      <pc:sldMasterChg chg="setBg delSldLayout modSldLayout">
        <pc:chgData name="Mahato, Swati" userId="9d365f05-ef6e-46f9-a4b5-449f02849645" providerId="ADAL" clId="{1B488617-E1C9-4A7F-A18F-18B457FCEC16}" dt="2026-10-15T07:05:07.565" v="2900" actId="47"/>
        <pc:sldMasterMkLst>
          <pc:docMk/>
          <pc:sldMasterMk cId="1876706329" sldId="2147483648"/>
        </pc:sldMasterMkLst>
        <pc:sldLayoutChg chg="setBg">
          <pc:chgData name="Mahato, Swati" userId="9d365f05-ef6e-46f9-a4b5-449f02849645" providerId="ADAL" clId="{1B488617-E1C9-4A7F-A18F-18B457FCEC16}" dt="2026-10-14T19:38:39.170" v="1855"/>
          <pc:sldLayoutMkLst>
            <pc:docMk/>
            <pc:sldMasterMk cId="1876706329" sldId="2147483648"/>
            <pc:sldLayoutMk cId="317929372" sldId="2147483649"/>
          </pc:sldLayoutMkLst>
        </pc:sldLayoutChg>
        <pc:sldLayoutChg chg="del">
          <pc:chgData name="Mahato, Swati" userId="9d365f05-ef6e-46f9-a4b5-449f02849645" providerId="ADAL" clId="{1B488617-E1C9-4A7F-A18F-18B457FCEC16}" dt="2026-10-15T07:05:07.565" v="2900" actId="47"/>
          <pc:sldLayoutMkLst>
            <pc:docMk/>
            <pc:sldMasterMk cId="1876706329" sldId="2147483648"/>
            <pc:sldLayoutMk cId="2667280357" sldId="214748365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8B2FE-FC8A-4B0E-A749-20296AC3C25F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69DFD-64AB-46D0-82E6-89E7BDF3013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873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69DFD-64AB-46D0-82E6-89E7BDF3013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6206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B51AE-E42D-4759-98C5-6BBAF5385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0DA77-36ED-4F4C-880B-53AE3C237E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92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9C66C0-71DD-2D4E-607D-FB595E41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40C0D-A32C-446B-BAF6-A238836E93A7}" type="datetimeFigureOut">
              <a:rPr lang="en-IN" smtClean="0"/>
              <a:t>15-10-2026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988E55-D8B3-7631-2E7B-B4068FDD0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61F00-CE4C-443F-FA6A-551C3CEB6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93F7C0-073D-4F9E-95D5-3EC2BD0BEFA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662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7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!!Rectangle">
            <a:extLst>
              <a:ext uri="{FF2B5EF4-FFF2-40B4-BE49-F238E27FC236}">
                <a16:creationId xmlns:a16="http://schemas.microsoft.com/office/drawing/2014/main" id="{E77BFDF6-7F12-44ED-BDE3-E8C03BD10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4EED71-6685-4051-95BF-2EAE184762A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555" y="-586369"/>
            <a:ext cx="13666900" cy="7691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703ECB3-2166-43D4-93C2-BEFFD509C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01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9A67EB-F842-4609-B85E-4011B9043C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3241202"/>
            <a:ext cx="10506456" cy="18288"/>
          </a:xfrm>
          <a:prstGeom prst="rect">
            <a:avLst/>
          </a:pr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A55E1-272A-40AA-BDAE-7E4EB0B2F138}"/>
              </a:ext>
            </a:extLst>
          </p:cNvPr>
          <p:cNvSpPr txBox="1"/>
          <p:nvPr/>
        </p:nvSpPr>
        <p:spPr>
          <a:xfrm>
            <a:off x="769305" y="2107104"/>
            <a:ext cx="11041626" cy="1239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From Data-Driven Alloy Design to </a:t>
            </a:r>
            <a:r>
              <a:rPr lang="en-US" sz="3200" dirty="0" err="1">
                <a:solidFill>
                  <a:schemeClr val="bg1"/>
                </a:solidFill>
                <a:latin typeface="Amasis MT Pro Black" panose="02040A04050005020304" pitchFamily="18" charset="0"/>
              </a:rPr>
              <a:t>Characterisation</a:t>
            </a:r>
            <a:r>
              <a:rPr lang="en-US" sz="3200" dirty="0">
                <a:solidFill>
                  <a:schemeClr val="bg1"/>
                </a:solidFill>
                <a:latin typeface="Amasis MT Pro Black" panose="02040A04050005020304" pitchFamily="18" charset="0"/>
              </a:rPr>
              <a:t>: Machine Learning in Materials Science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1B473E-A2E5-4BAF-9BE9-596617A30EA4}"/>
              </a:ext>
            </a:extLst>
          </p:cNvPr>
          <p:cNvSpPr txBox="1"/>
          <p:nvPr/>
        </p:nvSpPr>
        <p:spPr>
          <a:xfrm>
            <a:off x="2478778" y="3613692"/>
            <a:ext cx="7228235" cy="471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Swati Mahato</a:t>
            </a:r>
            <a:endParaRPr lang="en-IN" sz="20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Slide Number Placeholder 22">
            <a:extLst>
              <a:ext uri="{FF2B5EF4-FFF2-40B4-BE49-F238E27FC236}">
                <a16:creationId xmlns:a16="http://schemas.microsoft.com/office/drawing/2014/main" id="{ECC234DB-98C2-421E-B933-E7D0E3CFC080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3A4AC0-1BF8-4E2D-890B-7980CF3C598A}" type="slidenum">
              <a:rPr lang="en-IN" smtClean="0"/>
              <a:pPr/>
              <a:t>1</a:t>
            </a:fld>
            <a:endParaRPr lang="en-IN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2180B16-C84F-43CA-9D1D-9F60B9BE9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059" y="216507"/>
            <a:ext cx="1280645" cy="55548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3AE5365-8833-4F1D-BA64-CBCD90C39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0378" y="22723"/>
            <a:ext cx="652553" cy="9752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C56FBB-847B-4C7B-A466-68FEF5027482}"/>
              </a:ext>
            </a:extLst>
          </p:cNvPr>
          <p:cNvSpPr txBox="1"/>
          <p:nvPr/>
        </p:nvSpPr>
        <p:spPr>
          <a:xfrm>
            <a:off x="2480356" y="6171750"/>
            <a:ext cx="7228235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b="1" kern="100" dirty="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swati.mahato@oeaw.ac.at</a:t>
            </a:r>
            <a:endParaRPr lang="en-IN" sz="16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0EADBD-BEB4-4F73-A202-D23A4265916D}"/>
              </a:ext>
            </a:extLst>
          </p:cNvPr>
          <p:cNvSpPr txBox="1"/>
          <p:nvPr/>
        </p:nvSpPr>
        <p:spPr>
          <a:xfrm>
            <a:off x="2478821" y="6440776"/>
            <a:ext cx="7228235" cy="34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1600" b="1" kern="100" dirty="0">
                <a:solidFill>
                  <a:schemeClr val="bg2">
                    <a:lumMod val="90000"/>
                  </a:schemeClr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15 October 26</a:t>
            </a:r>
            <a:endParaRPr lang="en-IN" sz="1400" kern="100" dirty="0">
              <a:solidFill>
                <a:schemeClr val="bg2">
                  <a:lumMod val="9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63BFB4-3289-4034-AAB7-4C56968AA309}"/>
              </a:ext>
            </a:extLst>
          </p:cNvPr>
          <p:cNvSpPr txBox="1"/>
          <p:nvPr/>
        </p:nvSpPr>
        <p:spPr>
          <a:xfrm>
            <a:off x="2478778" y="3966785"/>
            <a:ext cx="7228235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b="1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Postdoctoral Researcher </a:t>
            </a:r>
            <a:endParaRPr lang="en-IN" sz="1600" b="1" kern="100" dirty="0">
              <a:solidFill>
                <a:schemeClr val="bg1"/>
              </a:solidFill>
              <a:latin typeface="Aptos" panose="020B000402020202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B5657A-E037-4CC7-9464-14971A2F0D3E}"/>
              </a:ext>
            </a:extLst>
          </p:cNvPr>
          <p:cNvSpPr txBox="1"/>
          <p:nvPr/>
        </p:nvSpPr>
        <p:spPr>
          <a:xfrm>
            <a:off x="2478799" y="4351480"/>
            <a:ext cx="7228235" cy="799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</a:pPr>
            <a:r>
              <a:rPr lang="en-US" sz="1400" b="1" kern="100" dirty="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Erich Schmid Institute of Materials Science </a:t>
            </a:r>
            <a:r>
              <a:rPr lang="en-IN" sz="1400" b="1" kern="100" dirty="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| </a:t>
            </a:r>
            <a:r>
              <a:rPr lang="en-IN" sz="1400" b="1" kern="100" dirty="0" err="1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Österreichische</a:t>
            </a:r>
            <a:r>
              <a:rPr lang="en-IN" sz="1400" b="1" kern="100" dirty="0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 Akademie der </a:t>
            </a:r>
            <a:r>
              <a:rPr lang="en-IN" sz="1400" b="1" kern="100" dirty="0" err="1">
                <a:solidFill>
                  <a:schemeClr val="bg1"/>
                </a:solidFill>
                <a:latin typeface="Times New Roman" panose="02020603050405020304" pitchFamily="18" charset="0"/>
                <a:ea typeface="PMingLiU" panose="02020500000000000000" pitchFamily="18" charset="-120"/>
                <a:cs typeface="Times New Roman" panose="02020603050405020304" pitchFamily="18" charset="0"/>
              </a:rPr>
              <a:t>Wissenschaften</a:t>
            </a:r>
            <a:endParaRPr lang="en-IN" sz="1400" b="1" kern="100" dirty="0">
              <a:solidFill>
                <a:schemeClr val="bg1"/>
              </a:solidFill>
              <a:latin typeface="Times New Roman" panose="02020603050405020304" pitchFamily="18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endParaRPr lang="en-IN" sz="1400" b="1" kern="100" dirty="0">
              <a:solidFill>
                <a:schemeClr val="bg1"/>
              </a:solidFill>
              <a:latin typeface="Aptos" panose="020B0004020202020204" pitchFamily="34" charset="0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1026" name="Picture 2" descr="MLA²S Thematic Platform">
            <a:extLst>
              <a:ext uri="{FF2B5EF4-FFF2-40B4-BE49-F238E27FC236}">
                <a16:creationId xmlns:a16="http://schemas.microsoft.com/office/drawing/2014/main" id="{D3FCDCA3-8B9D-4B1D-8398-93071A92AC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8" t="12399" r="11284"/>
          <a:stretch/>
        </p:blipFill>
        <p:spPr bwMode="auto">
          <a:xfrm>
            <a:off x="841248" y="850388"/>
            <a:ext cx="1280645" cy="507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3023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186752BC-9C5B-449B-835B-E83C0C9C0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605" y="1502313"/>
            <a:ext cx="7105927" cy="4330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09597462-9F8C-42A7-AF63-E32406E8177A}"/>
              </a:ext>
            </a:extLst>
          </p:cNvPr>
          <p:cNvSpPr txBox="1">
            <a:spLocks/>
          </p:cNvSpPr>
          <p:nvPr/>
        </p:nvSpPr>
        <p:spPr>
          <a:xfrm>
            <a:off x="263327" y="243686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b="1" dirty="0">
                <a:solidFill>
                  <a:srgbClr val="16213A"/>
                </a:solidFill>
                <a:latin typeface="Sitka Small Semibold" pitchFamily="2" charset="0"/>
                <a:ea typeface="Source Serif 4" pitchFamily="18" charset="-122"/>
                <a:cs typeface="Source Serif 4" pitchFamily="18" charset="-120"/>
              </a:rPr>
              <a:t>Materials Science Tetrahedron </a:t>
            </a:r>
            <a:endParaRPr lang="en-US" sz="3200" dirty="0">
              <a:latin typeface="Sitka Small Semibold" pitchFamily="2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4783404-392F-4843-9B4E-FE3E9E87213D}"/>
              </a:ext>
            </a:extLst>
          </p:cNvPr>
          <p:cNvSpPr txBox="1">
            <a:spLocks/>
          </p:cNvSpPr>
          <p:nvPr/>
        </p:nvSpPr>
        <p:spPr>
          <a:xfrm>
            <a:off x="263327" y="7195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2000" b="1" i="1" dirty="0">
                <a:solidFill>
                  <a:srgbClr val="0070C0"/>
                </a:solidFill>
                <a:latin typeface="Aptos"/>
                <a:ea typeface="Source Serif 4" pitchFamily="18" charset="-122"/>
                <a:cs typeface="Source Serif 4" pitchFamily="18" charset="-120"/>
              </a:rPr>
              <a:t>Foundational framework of materials science is the materials tetrahedron</a:t>
            </a:r>
            <a:endParaRPr lang="en-US" sz="2000" b="1" i="1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2D5199-3B10-461F-AE1F-44F9968DF02C}"/>
              </a:ext>
            </a:extLst>
          </p:cNvPr>
          <p:cNvSpPr txBox="1"/>
          <p:nvPr/>
        </p:nvSpPr>
        <p:spPr>
          <a:xfrm>
            <a:off x="6660473" y="2070386"/>
            <a:ext cx="3566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2">
                    <a:lumMod val="10000"/>
                  </a:schemeClr>
                </a:solidFill>
                <a:latin typeface="Aptos"/>
              </a:rPr>
              <a:t>Arrangement of a material’s components at every scale</a:t>
            </a:r>
            <a:endParaRPr lang="en-IN" sz="20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B554BA-3F16-4FE2-B3A2-F43866FDCE63}"/>
              </a:ext>
            </a:extLst>
          </p:cNvPr>
          <p:cNvSpPr txBox="1"/>
          <p:nvPr/>
        </p:nvSpPr>
        <p:spPr>
          <a:xfrm>
            <a:off x="1006134" y="4816966"/>
            <a:ext cx="33883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2">
                    <a:lumMod val="10000"/>
                  </a:schemeClr>
                </a:solidFill>
                <a:latin typeface="Aptos"/>
              </a:rPr>
              <a:t>Methods and treatments used to </a:t>
            </a:r>
            <a:r>
              <a:rPr lang="en-US" sz="2000" i="1" dirty="0" err="1">
                <a:solidFill>
                  <a:schemeClr val="bg2">
                    <a:lumMod val="10000"/>
                  </a:schemeClr>
                </a:solidFill>
                <a:latin typeface="Aptos"/>
              </a:rPr>
              <a:t>synthesise</a:t>
            </a:r>
            <a:r>
              <a:rPr lang="en-US" sz="2000" i="1" dirty="0">
                <a:solidFill>
                  <a:schemeClr val="bg2">
                    <a:lumMod val="10000"/>
                  </a:schemeClr>
                </a:solidFill>
                <a:latin typeface="Aptos"/>
              </a:rPr>
              <a:t>, shape, heat-treat, modify a material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FD7AD9-10DE-4801-8E45-A7F4D759E78E}"/>
              </a:ext>
            </a:extLst>
          </p:cNvPr>
          <p:cNvSpPr txBox="1"/>
          <p:nvPr/>
        </p:nvSpPr>
        <p:spPr>
          <a:xfrm>
            <a:off x="7478699" y="4036284"/>
            <a:ext cx="35666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solidFill>
                  <a:schemeClr val="bg2">
                    <a:lumMod val="10000"/>
                  </a:schemeClr>
                </a:solidFill>
                <a:latin typeface="Aptos"/>
              </a:rPr>
              <a:t>Inherent, measurable responses and characteristics of a material,</a:t>
            </a:r>
            <a:endParaRPr lang="en-IN" sz="2000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EC7C72-5C7A-4DBA-86D3-EACC8227CC46}"/>
              </a:ext>
            </a:extLst>
          </p:cNvPr>
          <p:cNvSpPr txBox="1"/>
          <p:nvPr/>
        </p:nvSpPr>
        <p:spPr>
          <a:xfrm>
            <a:off x="7014838" y="5579196"/>
            <a:ext cx="47303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Aptos"/>
              </a:rPr>
              <a:t>How well a material behaves and functions in a specific real-world application</a:t>
            </a:r>
            <a:endParaRPr lang="en-IN" sz="2000" i="1" dirty="0">
              <a:latin typeface="Apto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D735D9-1466-4278-B78F-86445B397D82}"/>
              </a:ext>
            </a:extLst>
          </p:cNvPr>
          <p:cNvSpPr txBox="1"/>
          <p:nvPr/>
        </p:nvSpPr>
        <p:spPr>
          <a:xfrm>
            <a:off x="187333" y="2849675"/>
            <a:ext cx="47303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Aptos"/>
              </a:rPr>
              <a:t>central hub, providing the analytical tools needed to observe, measure, and connect these vertices</a:t>
            </a:r>
            <a:endParaRPr lang="en-IN" sz="2000" i="1" dirty="0">
              <a:latin typeface="Apto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69E68C4-1295-496F-BACA-B176F7497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B14239-08ED-4D52-A552-36508B844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9A4C42-3E67-4CED-BDE9-AC8644662DDE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65663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6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rrow: Right 22">
            <a:extLst>
              <a:ext uri="{FF2B5EF4-FFF2-40B4-BE49-F238E27FC236}">
                <a16:creationId xmlns:a16="http://schemas.microsoft.com/office/drawing/2014/main" id="{3F415659-B4A6-47FE-98E1-C58B49516118}"/>
              </a:ext>
            </a:extLst>
          </p:cNvPr>
          <p:cNvSpPr/>
          <p:nvPr/>
        </p:nvSpPr>
        <p:spPr>
          <a:xfrm rot="13495695">
            <a:off x="4197959" y="1584959"/>
            <a:ext cx="802131" cy="90011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0D6D9B7-FA31-4C75-B182-F50A023B26B8}"/>
              </a:ext>
            </a:extLst>
          </p:cNvPr>
          <p:cNvSpPr/>
          <p:nvPr/>
        </p:nvSpPr>
        <p:spPr>
          <a:xfrm>
            <a:off x="4075612" y="1725173"/>
            <a:ext cx="4525200" cy="4525790"/>
          </a:xfrm>
          <a:prstGeom prst="ellipse">
            <a:avLst/>
          </a:prstGeom>
          <a:solidFill>
            <a:schemeClr val="accent5">
              <a:lumMod val="60000"/>
              <a:lumOff val="40000"/>
              <a:alpha val="65000"/>
            </a:schemeClr>
          </a:soli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9FC1C681-2443-45D5-8C4C-2EF70F81D4EC}"/>
              </a:ext>
            </a:extLst>
          </p:cNvPr>
          <p:cNvSpPr txBox="1">
            <a:spLocks/>
          </p:cNvSpPr>
          <p:nvPr/>
        </p:nvSpPr>
        <p:spPr>
          <a:xfrm>
            <a:off x="263327" y="243686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b="1" dirty="0">
                <a:solidFill>
                  <a:srgbClr val="16213A"/>
                </a:solidFill>
                <a:latin typeface="Sitka Small Semibold" pitchFamily="2" charset="0"/>
                <a:ea typeface="Source Serif 4" pitchFamily="18" charset="-122"/>
              </a:rPr>
              <a:t>Machine learning</a:t>
            </a:r>
            <a:endParaRPr lang="en-US" sz="3200" dirty="0">
              <a:latin typeface="Sitka Small Semibold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C12E02-42B2-4944-AFE4-1A541A39941B}"/>
              </a:ext>
            </a:extLst>
          </p:cNvPr>
          <p:cNvSpPr txBox="1"/>
          <p:nvPr/>
        </p:nvSpPr>
        <p:spPr>
          <a:xfrm>
            <a:off x="263327" y="794237"/>
            <a:ext cx="11738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Aptos"/>
              </a:rPr>
              <a:t>Machine learning </a:t>
            </a:r>
            <a:r>
              <a:rPr lang="en-US" sz="2000" i="1" dirty="0">
                <a:latin typeface="Aptos"/>
                <a:sym typeface="Wingdings" panose="05000000000000000000" pitchFamily="2" charset="2"/>
              </a:rPr>
              <a:t> </a:t>
            </a:r>
            <a:r>
              <a:rPr lang="en-US" sz="2000" i="1" dirty="0">
                <a:latin typeface="Aptos"/>
              </a:rPr>
              <a:t>overlay across the entire materials tetrahedron, accelerating every stage of materials development and </a:t>
            </a:r>
            <a:r>
              <a:rPr lang="en-US" sz="2000" i="1" dirty="0" err="1">
                <a:latin typeface="Aptos"/>
              </a:rPr>
              <a:t>optimisation</a:t>
            </a:r>
            <a:r>
              <a:rPr lang="en-US" sz="2000" i="1" dirty="0">
                <a:latin typeface="Aptos"/>
              </a:rPr>
              <a:t> overcoming hit and trial route</a:t>
            </a:r>
            <a:endParaRPr lang="en-IN" sz="2000" i="1" dirty="0">
              <a:latin typeface="Apto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8611D5-5063-40A3-8FE6-8A9FA1694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DC62C27-1A86-4E4F-A90D-D9363E706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971B874-7A1B-454E-AF92-F25E672CAE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37" y="1900164"/>
            <a:ext cx="6838950" cy="417580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3D6CDD-FD06-4766-8867-EE99B1634E53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</a:t>
            </a:r>
            <a:endParaRPr lang="en-IN" i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E14E96-8667-4E07-A6F6-5B4FBA63B5F9}"/>
              </a:ext>
            </a:extLst>
          </p:cNvPr>
          <p:cNvSpPr txBox="1"/>
          <p:nvPr/>
        </p:nvSpPr>
        <p:spPr>
          <a:xfrm>
            <a:off x="973936" y="3061567"/>
            <a:ext cx="29207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/>
              <a:t>Machine learning enable to accelerate the experimentation with informed predictions</a:t>
            </a:r>
            <a:endParaRPr lang="en-IN" sz="2000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158B78-B82A-4795-99AB-FE2C1EED2576}"/>
              </a:ext>
            </a:extLst>
          </p:cNvPr>
          <p:cNvSpPr txBox="1"/>
          <p:nvPr/>
        </p:nvSpPr>
        <p:spPr>
          <a:xfrm>
            <a:off x="8679190" y="4385006"/>
            <a:ext cx="29207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/>
              <a:t>Data: </a:t>
            </a:r>
            <a:r>
              <a:rPr lang="en-US" sz="2000" i="1" dirty="0"/>
              <a:t>Experiments, Simulations, large literature databases</a:t>
            </a:r>
            <a:endParaRPr lang="en-IN" sz="2000" i="1" dirty="0"/>
          </a:p>
        </p:txBody>
      </p:sp>
    </p:spTree>
    <p:extLst>
      <p:ext uri="{BB962C8B-B14F-4D97-AF65-F5344CB8AC3E}">
        <p14:creationId xmlns:p14="http://schemas.microsoft.com/office/powerpoint/2010/main" val="2028418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7293B1-ECC1-41D2-AE22-1137BBF66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E8EE01-D1E6-419E-A9FA-4A44E08AD5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2495A4-0229-4B08-9BD4-82D2F0415E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8358">
            <a:off x="-3946697" y="-1473034"/>
            <a:ext cx="6838950" cy="4175807"/>
          </a:xfrm>
          <a:prstGeom prst="rect">
            <a:avLst/>
          </a:prstGeom>
        </p:spPr>
      </p:pic>
      <p:sp>
        <p:nvSpPr>
          <p:cNvPr id="11" name="Text 2">
            <a:extLst>
              <a:ext uri="{FF2B5EF4-FFF2-40B4-BE49-F238E27FC236}">
                <a16:creationId xmlns:a16="http://schemas.microsoft.com/office/drawing/2014/main" id="{362CF0D7-BA84-4956-A755-9A875EE5DA34}"/>
              </a:ext>
            </a:extLst>
          </p:cNvPr>
          <p:cNvSpPr txBox="1">
            <a:spLocks/>
          </p:cNvSpPr>
          <p:nvPr/>
        </p:nvSpPr>
        <p:spPr>
          <a:xfrm>
            <a:off x="1725575" y="370783"/>
            <a:ext cx="9527984" cy="488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Structure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786ABA-012A-45DA-B638-DCBA3E83DCFB}"/>
              </a:ext>
            </a:extLst>
          </p:cNvPr>
          <p:cNvSpPr txBox="1"/>
          <p:nvPr/>
        </p:nvSpPr>
        <p:spPr>
          <a:xfrm>
            <a:off x="395288" y="6265635"/>
            <a:ext cx="2331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Deffrennes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et al. Mat &amp; Des 2022</a:t>
            </a:r>
          </a:p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Calvat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et al. </a:t>
            </a:r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npj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Comp. Mat, 2025</a:t>
            </a:r>
            <a:endParaRPr lang="en-IN" sz="11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ADAFBD4-DA10-4F93-9C04-7806F1C44A90}"/>
              </a:ext>
            </a:extLst>
          </p:cNvPr>
          <p:cNvSpPr txBox="1"/>
          <p:nvPr/>
        </p:nvSpPr>
        <p:spPr>
          <a:xfrm>
            <a:off x="1725575" y="858954"/>
            <a:ext cx="47341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Phase prediction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sz="2000" i="1" dirty="0"/>
              <a:t>Microstructure reconstruction or analysis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3AAC998-30C3-437D-9492-E628C1E17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4583" y="1708877"/>
            <a:ext cx="7249968" cy="40285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584DAC0-C6DE-4CBD-8452-FACF030E7B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52" y="1794300"/>
            <a:ext cx="11112077" cy="38576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EE95091-E579-4629-BD83-2FDBB5FC7BB2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3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593796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B9FA2C-8469-40B9-AACF-7FA42DE14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06225">
            <a:off x="-3946697" y="-1473034"/>
            <a:ext cx="6838950" cy="41758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543FB0-6994-4E40-AD33-E23167144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F2A1DE-9A34-4D15-B664-67DE53BC3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55F5D899-57BF-4771-AE19-1445878B2ABC}"/>
              </a:ext>
            </a:extLst>
          </p:cNvPr>
          <p:cNvSpPr txBox="1">
            <a:spLocks/>
          </p:cNvSpPr>
          <p:nvPr/>
        </p:nvSpPr>
        <p:spPr>
          <a:xfrm>
            <a:off x="1725575" y="370783"/>
            <a:ext cx="9527984" cy="488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Processing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002B9B-81C4-4A6F-8A48-12C418A470C7}"/>
              </a:ext>
            </a:extLst>
          </p:cNvPr>
          <p:cNvSpPr txBox="1"/>
          <p:nvPr/>
        </p:nvSpPr>
        <p:spPr>
          <a:xfrm>
            <a:off x="1725575" y="858954"/>
            <a:ext cx="44527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 err="1"/>
              <a:t>Optimising</a:t>
            </a:r>
            <a:r>
              <a:rPr lang="en-US" sz="2000" i="1" dirty="0"/>
              <a:t> process parameters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Defining heat treatment temperatures</a:t>
            </a:r>
            <a:endParaRPr lang="en-IN" sz="2000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2D7956-8D4D-44AC-9F99-3062521377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0741" y="1758417"/>
            <a:ext cx="6370517" cy="4240629"/>
          </a:xfrm>
          <a:prstGeom prst="roundRect">
            <a:avLst>
              <a:gd name="adj" fmla="val 6674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4333D7-24A6-4A4E-907C-3C32AACFEA64}"/>
              </a:ext>
            </a:extLst>
          </p:cNvPr>
          <p:cNvSpPr txBox="1"/>
          <p:nvPr/>
        </p:nvSpPr>
        <p:spPr>
          <a:xfrm>
            <a:off x="328381" y="6487217"/>
            <a:ext cx="2331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Shang et al. Additive Manuf. 2025</a:t>
            </a:r>
            <a:endParaRPr lang="en-IN" sz="11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004C5D-172B-436A-9E3F-47DB3919FEF3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4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7537664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B49AD7-379B-444C-9E3F-924E82332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5025">
            <a:off x="-3595684" y="-1717121"/>
            <a:ext cx="6838950" cy="41758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CAF6AE-A810-4B90-963C-5D9A3E256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6D9110-A807-4C0A-8CE5-023B6F088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CAA42878-88B3-4458-9424-416A7D84E859}"/>
              </a:ext>
            </a:extLst>
          </p:cNvPr>
          <p:cNvSpPr txBox="1">
            <a:spLocks/>
          </p:cNvSpPr>
          <p:nvPr/>
        </p:nvSpPr>
        <p:spPr>
          <a:xfrm>
            <a:off x="1725575" y="370783"/>
            <a:ext cx="9527984" cy="488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Properties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3FF91-818D-43A3-8970-3CA6480F87DF}"/>
              </a:ext>
            </a:extLst>
          </p:cNvPr>
          <p:cNvSpPr txBox="1"/>
          <p:nvPr/>
        </p:nvSpPr>
        <p:spPr>
          <a:xfrm>
            <a:off x="1725575" y="858954"/>
            <a:ext cx="4366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 Mechanical properties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Functional properties and many more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01CC11-CDEE-4356-84B2-6EE64156180D}"/>
              </a:ext>
            </a:extLst>
          </p:cNvPr>
          <p:cNvGrpSpPr/>
          <p:nvPr/>
        </p:nvGrpSpPr>
        <p:grpSpPr>
          <a:xfrm>
            <a:off x="2275146" y="2055011"/>
            <a:ext cx="8251630" cy="3366286"/>
            <a:chOff x="3137715" y="1705970"/>
            <a:chExt cx="6975276" cy="271680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C9B8031-5973-4BD8-962A-0007F7110C42}"/>
                </a:ext>
              </a:extLst>
            </p:cNvPr>
            <p:cNvSpPr/>
            <p:nvPr/>
          </p:nvSpPr>
          <p:spPr>
            <a:xfrm>
              <a:off x="3137715" y="1705970"/>
              <a:ext cx="6975276" cy="271680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DD99790-6DBE-4EE0-B507-F9C3BB5A4C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05955" y="1840093"/>
              <a:ext cx="5909521" cy="258268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AA6564E-4B1F-4ECB-A1AC-C8548F9020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5960" t="45317" b="18772"/>
            <a:stretch/>
          </p:blipFill>
          <p:spPr>
            <a:xfrm>
              <a:off x="9047236" y="1854860"/>
              <a:ext cx="819493" cy="157414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D8FA308-47AC-4DFE-A815-3A303BAEC696}"/>
              </a:ext>
            </a:extLst>
          </p:cNvPr>
          <p:cNvSpPr txBox="1"/>
          <p:nvPr/>
        </p:nvSpPr>
        <p:spPr>
          <a:xfrm>
            <a:off x="328381" y="6487217"/>
            <a:ext cx="2331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Mahato et al. MSMSE 2023</a:t>
            </a:r>
            <a:endParaRPr lang="en-IN" sz="1100" i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F75C06F-B345-4A65-B11B-1B3FB56329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219" y="894937"/>
            <a:ext cx="6013484" cy="5852620"/>
          </a:xfrm>
          <a:prstGeom prst="ellipse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300CE8-5ABF-430B-9358-6BE1D073496C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5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1070802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CAF6AE-A810-4B90-963C-5D9A3E256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6D9110-A807-4C0A-8CE5-023B6F088F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CAA42878-88B3-4458-9424-416A7D84E859}"/>
              </a:ext>
            </a:extLst>
          </p:cNvPr>
          <p:cNvSpPr txBox="1">
            <a:spLocks/>
          </p:cNvSpPr>
          <p:nvPr/>
        </p:nvSpPr>
        <p:spPr>
          <a:xfrm>
            <a:off x="1725575" y="370783"/>
            <a:ext cx="9527984" cy="488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Performance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A3FF91-818D-43A3-8970-3CA6480F87DF}"/>
              </a:ext>
            </a:extLst>
          </p:cNvPr>
          <p:cNvSpPr txBox="1"/>
          <p:nvPr/>
        </p:nvSpPr>
        <p:spPr>
          <a:xfrm>
            <a:off x="1725575" y="858954"/>
            <a:ext cx="6034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i="1" dirty="0"/>
              <a:t> life of the material under certain load and conditions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BD9B36-85C5-4989-A4C2-5266D7579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7014">
            <a:off x="-3868639" y="-1696057"/>
            <a:ext cx="6838950" cy="4175807"/>
          </a:xfrm>
          <a:prstGeom prst="rect">
            <a:avLst/>
          </a:prstGeom>
        </p:spPr>
      </p:pic>
      <p:pic>
        <p:nvPicPr>
          <p:cNvPr id="1026" name="Picture 2" descr="Machine learning for predictive design and optimization of high-performance thermoelectric materials: a review">
            <a:extLst>
              <a:ext uri="{FF2B5EF4-FFF2-40B4-BE49-F238E27FC236}">
                <a16:creationId xmlns:a16="http://schemas.microsoft.com/office/drawing/2014/main" id="{5E82EBD6-58E8-4D74-A4D5-414F7FA36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616" y="1350846"/>
            <a:ext cx="7019925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FEA84D3-52EC-4883-94C4-9F9502058D65}"/>
              </a:ext>
            </a:extLst>
          </p:cNvPr>
          <p:cNvSpPr txBox="1"/>
          <p:nvPr/>
        </p:nvSpPr>
        <p:spPr>
          <a:xfrm>
            <a:off x="291752" y="6324025"/>
            <a:ext cx="2331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Wang et al. J. Mater. Inf. 2025</a:t>
            </a:r>
          </a:p>
          <a:p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Chandrakar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et al. MSMSE  2025</a:t>
            </a:r>
            <a:endParaRPr lang="en-IN" sz="1100" i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1571D2-6FA7-4B2D-8AF8-565626E2E09D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6</a:t>
            </a:r>
            <a:endParaRPr lang="en-IN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6F639-F774-4057-B5F7-3405E10B6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3118" y="1299254"/>
            <a:ext cx="8620920" cy="469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33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6F95EF5-9E9A-43FF-8CCE-E4D7CA7D4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BB0682-4FD9-48E2-BAFA-9975E74DF7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55EFF2-5A88-4AA9-9073-EF42CCE16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0831">
            <a:off x="-2117779" y="-1473035"/>
            <a:ext cx="6838950" cy="4175807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4F634313-686E-4635-A2F5-826EB3776F16}"/>
              </a:ext>
            </a:extLst>
          </p:cNvPr>
          <p:cNvSpPr txBox="1">
            <a:spLocks/>
          </p:cNvSpPr>
          <p:nvPr/>
        </p:nvSpPr>
        <p:spPr>
          <a:xfrm>
            <a:off x="1725575" y="370783"/>
            <a:ext cx="9527984" cy="488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 err="1">
                <a:latin typeface="Sitka Small Semibold" pitchFamily="2" charset="0"/>
              </a:rPr>
              <a:t>Characterisation</a:t>
            </a:r>
            <a:endParaRPr lang="en-US" sz="3200" dirty="0">
              <a:latin typeface="Sitka Small Semibold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4D6901-D342-4DCB-84FF-413DA90F3A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3790"/>
          <a:stretch/>
        </p:blipFill>
        <p:spPr>
          <a:xfrm>
            <a:off x="2244438" y="2048119"/>
            <a:ext cx="8490257" cy="27617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F27ED83-9C42-4510-99DD-06501EBD3CC9}"/>
              </a:ext>
            </a:extLst>
          </p:cNvPr>
          <p:cNvSpPr txBox="1"/>
          <p:nvPr/>
        </p:nvSpPr>
        <p:spPr>
          <a:xfrm>
            <a:off x="328381" y="6487217"/>
            <a:ext cx="23318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Botifoll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 et al. Nanoscale </a:t>
            </a:r>
            <a:r>
              <a:rPr lang="en-US" sz="1100" i="1" dirty="0" err="1">
                <a:solidFill>
                  <a:schemeClr val="bg2">
                    <a:lumMod val="25000"/>
                  </a:schemeClr>
                </a:solidFill>
              </a:rPr>
              <a:t>Horiz</a:t>
            </a:r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., 2022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9714D2-52FB-4798-9C2D-20AE8D949026}"/>
              </a:ext>
            </a:extLst>
          </p:cNvPr>
          <p:cNvSpPr txBox="1"/>
          <p:nvPr/>
        </p:nvSpPr>
        <p:spPr>
          <a:xfrm>
            <a:off x="2101241" y="848029"/>
            <a:ext cx="72087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ptos" panose="020B0004020202020204"/>
              </a:rPr>
              <a:t>Advanced microscopes and detectors</a:t>
            </a:r>
            <a:r>
              <a:rPr lang="en-US" sz="2000" i="1" dirty="0">
                <a:latin typeface="Aptos" panose="020B0004020202020204"/>
                <a:sym typeface="Wingdings" panose="05000000000000000000" pitchFamily="2" charset="2"/>
              </a:rPr>
              <a:t> Faster  Huge data</a:t>
            </a:r>
            <a:endParaRPr lang="en-US" sz="2000" i="1" dirty="0">
              <a:latin typeface="Aptos" panose="020B000402020202020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ptos" panose="020B0004020202020204"/>
              </a:rPr>
              <a:t>Automated analysis of microscopy and diffraction data</a:t>
            </a:r>
            <a:endParaRPr lang="en-IN" sz="2000" i="1" dirty="0">
              <a:latin typeface="Aptos" panose="020B00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67EBA-FFBF-4D57-83C4-CBB5B8703B76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7</a:t>
            </a:r>
            <a:endParaRPr lang="en-IN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7179E-0750-40A7-A058-3686D22FCBC2}"/>
              </a:ext>
            </a:extLst>
          </p:cNvPr>
          <p:cNvSpPr txBox="1"/>
          <p:nvPr/>
        </p:nvSpPr>
        <p:spPr>
          <a:xfrm>
            <a:off x="1005596" y="5148309"/>
            <a:ext cx="104930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ptos" panose="020B0004020202020204"/>
              </a:rPr>
              <a:t>Trained CNN model on atomic resolution images to predict the column height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ptos" panose="020B0004020202020204"/>
              </a:rPr>
              <a:t>Counts the atoms in each column directly from the images provided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latin typeface="Aptos" panose="020B0004020202020204"/>
              </a:rPr>
              <a:t>Faster and more efficient way to </a:t>
            </a:r>
            <a:r>
              <a:rPr lang="en-US" sz="2000" i="1" dirty="0" err="1">
                <a:latin typeface="Aptos" panose="020B0004020202020204"/>
              </a:rPr>
              <a:t>analyse</a:t>
            </a:r>
            <a:r>
              <a:rPr lang="en-US" sz="2000" i="1" dirty="0">
                <a:latin typeface="Aptos" panose="020B0004020202020204"/>
              </a:rPr>
              <a:t> this huge dataset collected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i="1" dirty="0">
              <a:latin typeface="Aptos" panose="020B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536982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299C42-5190-4864-A710-B71502D3395F}"/>
              </a:ext>
            </a:extLst>
          </p:cNvPr>
          <p:cNvSpPr/>
          <p:nvPr/>
        </p:nvSpPr>
        <p:spPr>
          <a:xfrm>
            <a:off x="843391" y="1117600"/>
            <a:ext cx="10655300" cy="51181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3632E3-A7C9-4B06-8B9B-E4321499DA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" t="676" r="598" b="2850"/>
          <a:stretch/>
        </p:blipFill>
        <p:spPr>
          <a:xfrm>
            <a:off x="1016754" y="1315494"/>
            <a:ext cx="10333973" cy="4722312"/>
          </a:xfrm>
          <a:prstGeom prst="roundRect">
            <a:avLst>
              <a:gd name="adj" fmla="val 2609"/>
            </a:avLst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24A50C-F0F0-4EC8-8910-33285FBBE5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E1C2DA-1267-4598-A0B8-757D253B9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10" name="Text 2">
            <a:extLst>
              <a:ext uri="{FF2B5EF4-FFF2-40B4-BE49-F238E27FC236}">
                <a16:creationId xmlns:a16="http://schemas.microsoft.com/office/drawing/2014/main" id="{81C1BD66-2A71-497A-B60E-88936D8D310A}"/>
              </a:ext>
            </a:extLst>
          </p:cNvPr>
          <p:cNvSpPr txBox="1">
            <a:spLocks/>
          </p:cNvSpPr>
          <p:nvPr/>
        </p:nvSpPr>
        <p:spPr>
          <a:xfrm>
            <a:off x="1230878" y="361590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Machine learning in </a:t>
            </a:r>
            <a:r>
              <a:rPr lang="en-US" sz="3200" dirty="0" err="1">
                <a:latin typeface="Sitka Small Semibold" pitchFamily="2" charset="0"/>
              </a:rPr>
              <a:t>Characterisation</a:t>
            </a:r>
            <a:endParaRPr lang="en-US" sz="3200" dirty="0">
              <a:latin typeface="Sitka Small Semibold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B26337-FDCC-44A9-B55E-E0519F8FBF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5" r="22314"/>
          <a:stretch/>
        </p:blipFill>
        <p:spPr>
          <a:xfrm rot="1301622">
            <a:off x="128561" y="825"/>
            <a:ext cx="1073683" cy="11308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C710FE1-E157-4AF9-AE89-78384A19F3E1}"/>
              </a:ext>
            </a:extLst>
          </p:cNvPr>
          <p:cNvSpPr txBox="1"/>
          <p:nvPr/>
        </p:nvSpPr>
        <p:spPr>
          <a:xfrm>
            <a:off x="11745157" y="628708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8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9662899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CB745C-D128-4A42-88FC-1AF595F5DC2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9769661">
            <a:off x="9189428" y="363636"/>
            <a:ext cx="3123469" cy="31234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EC92AD-BD54-42FB-BA3D-804C602FF9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63224" r="38230"/>
          <a:stretch/>
        </p:blipFill>
        <p:spPr>
          <a:xfrm rot="19769661">
            <a:off x="8085003" y="-454515"/>
            <a:ext cx="1929358" cy="1148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CF92B6-21B2-46BD-A210-1BCAF7B90A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" t="56555" r="37842"/>
          <a:stretch/>
        </p:blipFill>
        <p:spPr>
          <a:xfrm rot="19769661">
            <a:off x="10558912" y="3485251"/>
            <a:ext cx="1941519" cy="13569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73764C-3CB9-49C3-A63B-3427BFACA5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56555" r="57648"/>
          <a:stretch/>
        </p:blipFill>
        <p:spPr>
          <a:xfrm rot="19769661">
            <a:off x="11359249" y="4814010"/>
            <a:ext cx="1322844" cy="1356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B5DF38-C51E-4BA1-A0FC-AB921B8B0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t="56555" r="82816" b="14948"/>
          <a:stretch/>
        </p:blipFill>
        <p:spPr>
          <a:xfrm rot="19769661">
            <a:off x="11962467" y="-242030"/>
            <a:ext cx="536766" cy="8900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46E0A5-B056-4A48-9EA1-0A00AF7E9E7F}"/>
              </a:ext>
            </a:extLst>
          </p:cNvPr>
          <p:cNvSpPr txBox="1"/>
          <p:nvPr/>
        </p:nvSpPr>
        <p:spPr>
          <a:xfrm>
            <a:off x="907872" y="2746378"/>
            <a:ext cx="8848214" cy="196907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dirty="0">
                <a:latin typeface="Amasis MT Pro Black" panose="02040A04050005020304" pitchFamily="18" charset="0"/>
              </a:rPr>
              <a:t>Case Study: Physics- Guided Latent Representation Learning for Nanobeam Electron Diffraction via Strain- Conditioned Convolutional Variational Autoencoder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0F1A1D-2C7E-43ED-B6F8-51E4EE13B53F}"/>
              </a:ext>
            </a:extLst>
          </p:cNvPr>
          <p:cNvSpPr/>
          <p:nvPr/>
        </p:nvSpPr>
        <p:spPr>
          <a:xfrm>
            <a:off x="404947" y="1925371"/>
            <a:ext cx="398422" cy="2962022"/>
          </a:xfrm>
          <a:prstGeom prst="rect">
            <a:avLst/>
          </a:prstGeom>
          <a:solidFill>
            <a:srgbClr val="4569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B86603E0-5B6C-41E4-AB9E-B23843ACEA8F}"/>
              </a:ext>
            </a:extLst>
          </p:cNvPr>
          <p:cNvSpPr txBox="1">
            <a:spLocks/>
          </p:cNvSpPr>
          <p:nvPr/>
        </p:nvSpPr>
        <p:spPr>
          <a:xfrm>
            <a:off x="907872" y="2042731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2400" dirty="0">
                <a:latin typeface="Sitka Small Semibold" pitchFamily="2" charset="0"/>
              </a:rPr>
              <a:t>Machine learning in </a:t>
            </a:r>
            <a:r>
              <a:rPr lang="en-US" sz="2400" dirty="0" err="1">
                <a:latin typeface="Sitka Small Semibold" pitchFamily="2" charset="0"/>
              </a:rPr>
              <a:t>Characterisation</a:t>
            </a:r>
            <a:endParaRPr lang="en-US" sz="2400" dirty="0">
              <a:latin typeface="Sitka Small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370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034382D-806C-43DC-9DF0-DEB3945EDA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09"/>
          <a:stretch/>
        </p:blipFill>
        <p:spPr>
          <a:xfrm>
            <a:off x="287442" y="800219"/>
            <a:ext cx="11617116" cy="59785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5A0854-4E99-47EC-959E-A231F0F27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DA1B4C-2E15-4539-ADFA-29010FE5C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0617C43E-F27D-4096-955D-4DB2B13884B8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4D STEM </a:t>
            </a:r>
            <a:r>
              <a:rPr lang="en-US" sz="3200" dirty="0" err="1">
                <a:latin typeface="Sitka Small Semibold" pitchFamily="2" charset="0"/>
              </a:rPr>
              <a:t>Characterisation</a:t>
            </a:r>
            <a:endParaRPr lang="en-US" sz="3200" dirty="0">
              <a:latin typeface="Sitka Small Semibold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EC1BD5-F715-45DB-9DB0-616188A39F68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10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542610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9550A3C-B84A-4653-9532-12441E468A63}"/>
              </a:ext>
            </a:extLst>
          </p:cNvPr>
          <p:cNvSpPr/>
          <p:nvPr/>
        </p:nvSpPr>
        <p:spPr>
          <a:xfrm>
            <a:off x="536575" y="699198"/>
            <a:ext cx="10881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4D-STEM captures the full reciprocal-space signal at every probe position </a:t>
            </a:r>
            <a:r>
              <a:rPr lang="en-US" sz="20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Analysis still leans on conventional scalar descriptors: VBF, </a:t>
            </a:r>
            <a:r>
              <a:rPr lang="en-US" sz="2000" dirty="0" err="1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centre</a:t>
            </a:r>
            <a:r>
              <a:rPr lang="en-US" sz="20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-of-mass, and sharpness</a:t>
            </a:r>
            <a:endParaRPr lang="en-US" sz="2000" dirty="0">
              <a:latin typeface="Apto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3A6217-F273-4E45-9D20-8661E9B70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07E83A-2BD6-4CD3-AA72-509B847EF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13" name="Text 2">
            <a:extLst>
              <a:ext uri="{FF2B5EF4-FFF2-40B4-BE49-F238E27FC236}">
                <a16:creationId xmlns:a16="http://schemas.microsoft.com/office/drawing/2014/main" id="{D29AB472-1D1E-4E3B-B64B-E60458210B0A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4D STEM Data Analysis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298CE06-2651-476C-9770-E05297A31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15" y="1705409"/>
            <a:ext cx="8853370" cy="49800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F6C166-25C4-46CD-BF1A-3C739606B47C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11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935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2846D4-A199-43BF-BECF-96B8A549E7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E28AAD-46C7-48E4-87D3-2B54EEA57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7" name="Text 8">
            <a:extLst>
              <a:ext uri="{FF2B5EF4-FFF2-40B4-BE49-F238E27FC236}">
                <a16:creationId xmlns:a16="http://schemas.microsoft.com/office/drawing/2014/main" id="{DE3D3CE8-AF0F-40FE-8E1A-E9863D3E3D25}"/>
              </a:ext>
            </a:extLst>
          </p:cNvPr>
          <p:cNvSpPr/>
          <p:nvPr/>
        </p:nvSpPr>
        <p:spPr>
          <a:xfrm>
            <a:off x="1330960" y="1618197"/>
            <a:ext cx="10332720" cy="12001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Can a generative model learn physically meaningful latent representations directly from experimental NBED data?</a:t>
            </a:r>
            <a:endParaRPr lang="en-US" sz="2400" dirty="0">
              <a:latin typeface="Aptos"/>
            </a:endParaRPr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0B156BD6-4FCF-4264-B6C3-FA443E66A6EF}"/>
              </a:ext>
            </a:extLst>
          </p:cNvPr>
          <p:cNvSpPr/>
          <p:nvPr/>
        </p:nvSpPr>
        <p:spPr>
          <a:xfrm>
            <a:off x="1330960" y="2942621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What reciprocal-space information do individual latent variables actually encode?</a:t>
            </a:r>
            <a:endParaRPr lang="en-US" sz="2400" dirty="0">
              <a:latin typeface="Aptos"/>
            </a:endParaRPr>
          </a:p>
        </p:txBody>
      </p:sp>
      <p:sp>
        <p:nvSpPr>
          <p:cNvPr id="9" name="Text 14">
            <a:extLst>
              <a:ext uri="{FF2B5EF4-FFF2-40B4-BE49-F238E27FC236}">
                <a16:creationId xmlns:a16="http://schemas.microsoft.com/office/drawing/2014/main" id="{EC1F9F36-7C7E-46DA-8A59-4B242A3A11A1}"/>
              </a:ext>
            </a:extLst>
          </p:cNvPr>
          <p:cNvSpPr/>
          <p:nvPr/>
        </p:nvSpPr>
        <p:spPr>
          <a:xfrm>
            <a:off x="1330960" y="3929740"/>
            <a:ext cx="103327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Can physics-informed supervision improve the </a:t>
            </a:r>
            <a:r>
              <a:rPr lang="en-US" sz="2400" dirty="0" err="1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organisation</a:t>
            </a:r>
            <a:r>
              <a:rPr lang="en-US" sz="2400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 and interpretability of the latent manifold?</a:t>
            </a:r>
            <a:endParaRPr lang="en-US" sz="2400" dirty="0">
              <a:latin typeface="Aptos"/>
            </a:endParaRPr>
          </a:p>
        </p:txBody>
      </p:sp>
      <p:sp>
        <p:nvSpPr>
          <p:cNvPr id="10" name="Shape 6">
            <a:extLst>
              <a:ext uri="{FF2B5EF4-FFF2-40B4-BE49-F238E27FC236}">
                <a16:creationId xmlns:a16="http://schemas.microsoft.com/office/drawing/2014/main" id="{9D5B7673-09AB-4AA8-8F7F-F4FDCF395B63}"/>
              </a:ext>
            </a:extLst>
          </p:cNvPr>
          <p:cNvSpPr/>
          <p:nvPr/>
        </p:nvSpPr>
        <p:spPr>
          <a:xfrm>
            <a:off x="584835" y="1693210"/>
            <a:ext cx="746125" cy="727828"/>
          </a:xfrm>
          <a:prstGeom prst="ellipse">
            <a:avLst/>
          </a:prstGeom>
          <a:solidFill>
            <a:srgbClr val="0A3D62"/>
          </a:solidFill>
          <a:ln/>
        </p:spPr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2FA74080-EC84-48A8-8E79-218A1CA63627}"/>
              </a:ext>
            </a:extLst>
          </p:cNvPr>
          <p:cNvSpPr/>
          <p:nvPr/>
        </p:nvSpPr>
        <p:spPr>
          <a:xfrm>
            <a:off x="584835" y="1693210"/>
            <a:ext cx="746125" cy="7278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0C35EEA0-5805-4BA2-A4BB-DE790755500F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Questions</a:t>
            </a: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B21B5E84-8A24-4ADC-907A-27197EFD137A}"/>
              </a:ext>
            </a:extLst>
          </p:cNvPr>
          <p:cNvSpPr/>
          <p:nvPr/>
        </p:nvSpPr>
        <p:spPr>
          <a:xfrm>
            <a:off x="584835" y="2818341"/>
            <a:ext cx="746125" cy="727828"/>
          </a:xfrm>
          <a:prstGeom prst="ellipse">
            <a:avLst/>
          </a:prstGeom>
          <a:solidFill>
            <a:srgbClr val="0A3D62"/>
          </a:solidFill>
          <a:ln/>
        </p:spPr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B6456C4B-39D1-42B1-AA32-F8F9E1EE2CB4}"/>
              </a:ext>
            </a:extLst>
          </p:cNvPr>
          <p:cNvSpPr/>
          <p:nvPr/>
        </p:nvSpPr>
        <p:spPr>
          <a:xfrm>
            <a:off x="584835" y="2818341"/>
            <a:ext cx="746125" cy="7278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20" name="Shape 6">
            <a:extLst>
              <a:ext uri="{FF2B5EF4-FFF2-40B4-BE49-F238E27FC236}">
                <a16:creationId xmlns:a16="http://schemas.microsoft.com/office/drawing/2014/main" id="{75EDA576-71AA-45D5-8B75-5444A3F08D35}"/>
              </a:ext>
            </a:extLst>
          </p:cNvPr>
          <p:cNvSpPr/>
          <p:nvPr/>
        </p:nvSpPr>
        <p:spPr>
          <a:xfrm>
            <a:off x="584835" y="3943472"/>
            <a:ext cx="746125" cy="727828"/>
          </a:xfrm>
          <a:prstGeom prst="ellipse">
            <a:avLst/>
          </a:prstGeom>
          <a:solidFill>
            <a:srgbClr val="0A3D62"/>
          </a:solidFill>
          <a:ln/>
        </p:spPr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A222EA75-0BB8-4D0E-847E-024A652E0281}"/>
              </a:ext>
            </a:extLst>
          </p:cNvPr>
          <p:cNvSpPr/>
          <p:nvPr/>
        </p:nvSpPr>
        <p:spPr>
          <a:xfrm>
            <a:off x="584835" y="3943472"/>
            <a:ext cx="746125" cy="7278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AE028B-708A-4E7B-B0AD-075A8E81A633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12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739987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8BE137A-9415-4CB8-8A88-0E4F888B0C5B}"/>
              </a:ext>
            </a:extLst>
          </p:cNvPr>
          <p:cNvSpPr/>
          <p:nvPr/>
        </p:nvSpPr>
        <p:spPr>
          <a:xfrm>
            <a:off x="190500" y="1587500"/>
            <a:ext cx="11760200" cy="3962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A80D1E-7FA9-4997-9029-0391958B31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t="586" r="970" b="73203"/>
          <a:stretch/>
        </p:blipFill>
        <p:spPr>
          <a:xfrm>
            <a:off x="330200" y="1689100"/>
            <a:ext cx="11531600" cy="3746500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16202EB3-EACA-4824-AE2E-F698FF6035FB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Work Flow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C3B080-16A1-488D-A70A-B54956C41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9B27F7-A11B-4F1F-A5D7-4A64E4373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35A62CC-EC2C-4953-AA96-E439134DAC94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13</a:t>
            </a:r>
            <a:endParaRPr lang="en-IN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C70CE3-835B-4C33-AF1E-9E6B03F57FF8}"/>
              </a:ext>
            </a:extLst>
          </p:cNvPr>
          <p:cNvSpPr txBox="1"/>
          <p:nvPr/>
        </p:nvSpPr>
        <p:spPr>
          <a:xfrm>
            <a:off x="328381" y="6487217"/>
            <a:ext cx="3098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Mahato et al. Small Str. (under revision), 2026</a:t>
            </a:r>
          </a:p>
        </p:txBody>
      </p:sp>
    </p:spTree>
    <p:extLst>
      <p:ext uri="{BB962C8B-B14F-4D97-AF65-F5344CB8AC3E}">
        <p14:creationId xmlns:p14="http://schemas.microsoft.com/office/powerpoint/2010/main" val="986364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8C92DFD-F897-4E20-8169-4F5686B046CC}"/>
              </a:ext>
            </a:extLst>
          </p:cNvPr>
          <p:cNvSpPr/>
          <p:nvPr/>
        </p:nvSpPr>
        <p:spPr>
          <a:xfrm>
            <a:off x="609600" y="827928"/>
            <a:ext cx="7842830" cy="58416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57BEFEC-EAAC-4EBA-9BF7-7B714E2DCF76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Work 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110A1C-B434-4E75-AF34-44B597BE5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353CBE-BF5D-45D4-B3A2-637AB045E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29D997-A9C4-4A3F-A089-6B5AB15BCE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457" y="1112710"/>
            <a:ext cx="6502097" cy="252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A895FC-0F8C-4E46-8D47-7F84EE3F0B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457" y="3738885"/>
            <a:ext cx="6501600" cy="293065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851816-D9CE-4DDF-9E4C-C08CFCDB77F9}"/>
              </a:ext>
            </a:extLst>
          </p:cNvPr>
          <p:cNvSpPr txBox="1"/>
          <p:nvPr/>
        </p:nvSpPr>
        <p:spPr>
          <a:xfrm>
            <a:off x="290181" y="886870"/>
            <a:ext cx="2807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Reconstruction- only</a:t>
            </a:r>
            <a:endParaRPr lang="en-IN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EEA27B-D047-42BD-81AD-251F58FC0527}"/>
              </a:ext>
            </a:extLst>
          </p:cNvPr>
          <p:cNvSpPr txBox="1"/>
          <p:nvPr/>
        </p:nvSpPr>
        <p:spPr>
          <a:xfrm>
            <a:off x="290181" y="3552503"/>
            <a:ext cx="2807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Strain- conditioned</a:t>
            </a:r>
            <a:endParaRPr lang="en-IN" b="1" dirty="0"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E08D8337-2D22-46B2-A99C-7D8DF0CFE5B8}"/>
              </a:ext>
            </a:extLst>
          </p:cNvPr>
          <p:cNvSpPr/>
          <p:nvPr/>
        </p:nvSpPr>
        <p:spPr>
          <a:xfrm>
            <a:off x="8589590" y="1469050"/>
            <a:ext cx="3386510" cy="20116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625C727-58D3-46D1-AA7E-50E4F127802C}"/>
              </a:ext>
            </a:extLst>
          </p:cNvPr>
          <p:cNvSpPr/>
          <p:nvPr/>
        </p:nvSpPr>
        <p:spPr>
          <a:xfrm>
            <a:off x="8589589" y="1474055"/>
            <a:ext cx="3111467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A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Reconstruction-only</a:t>
            </a:r>
            <a:endParaRPr lang="en-US" sz="2000" dirty="0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77B5904B-E2C0-4F57-B021-EA3E9C9893FB}"/>
              </a:ext>
            </a:extLst>
          </p:cNvPr>
          <p:cNvSpPr/>
          <p:nvPr/>
        </p:nvSpPr>
        <p:spPr>
          <a:xfrm>
            <a:off x="8589590" y="2109130"/>
            <a:ext cx="3386508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NBED pattern → 128-D latent code → NBED pattern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Trained purely to </a:t>
            </a:r>
            <a:r>
              <a:rPr lang="en-US" dirty="0" err="1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minimise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reconstruction error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Shape 5">
            <a:extLst>
              <a:ext uri="{FF2B5EF4-FFF2-40B4-BE49-F238E27FC236}">
                <a16:creationId xmlns:a16="http://schemas.microsoft.com/office/drawing/2014/main" id="{A56CFAFE-2690-40D0-AD56-0EE44FE060E5}"/>
              </a:ext>
            </a:extLst>
          </p:cNvPr>
          <p:cNvSpPr/>
          <p:nvPr/>
        </p:nvSpPr>
        <p:spPr>
          <a:xfrm>
            <a:off x="8589589" y="3864345"/>
            <a:ext cx="3386509" cy="201168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prstDash val="solid"/>
          </a:ln>
        </p:spPr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25BBF778-4958-40AB-BE24-BA13F90738A6}"/>
              </a:ext>
            </a:extLst>
          </p:cNvPr>
          <p:cNvSpPr/>
          <p:nvPr/>
        </p:nvSpPr>
        <p:spPr>
          <a:xfrm>
            <a:off x="8589588" y="3889480"/>
            <a:ext cx="3227686" cy="4454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0A3D6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Strain-conditioned</a:t>
            </a:r>
            <a:endParaRPr lang="en-US" sz="2000" dirty="0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1723C86D-4C41-4C4C-B6FA-41587049869F}"/>
              </a:ext>
            </a:extLst>
          </p:cNvPr>
          <p:cNvSpPr/>
          <p:nvPr/>
        </p:nvSpPr>
        <p:spPr>
          <a:xfrm>
            <a:off x="8589590" y="4367265"/>
            <a:ext cx="3386508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backbone, but eₓₓ, eᵧᵧ, eₓᵧ strain values condition the encoder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auxiliary input</a:t>
            </a:r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F5C2B41-194D-4829-9710-253D546FF398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14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59995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6B25FF8-96C8-45D4-A746-164A0B6AAEED}"/>
              </a:ext>
            </a:extLst>
          </p:cNvPr>
          <p:cNvSpPr/>
          <p:nvPr/>
        </p:nvSpPr>
        <p:spPr>
          <a:xfrm>
            <a:off x="368300" y="1244600"/>
            <a:ext cx="7815580" cy="4844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9D75E4-9561-4A31-8C61-EE75995C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0D8D0C-F12D-4234-82AA-2AFC74536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6" name="Image 0" descr="/home/claude/images/image1.png">
            <a:extLst>
              <a:ext uri="{FF2B5EF4-FFF2-40B4-BE49-F238E27FC236}">
                <a16:creationId xmlns:a16="http://schemas.microsoft.com/office/drawing/2014/main" id="{CDA045D8-8DE4-45AA-A5C6-2407B990A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35" y="1379600"/>
            <a:ext cx="7684709" cy="4754880"/>
          </a:xfrm>
          <a:prstGeom prst="rect">
            <a:avLst/>
          </a:prstGeom>
        </p:spPr>
      </p:pic>
      <p:sp>
        <p:nvSpPr>
          <p:cNvPr id="7" name="Shape 2">
            <a:extLst>
              <a:ext uri="{FF2B5EF4-FFF2-40B4-BE49-F238E27FC236}">
                <a16:creationId xmlns:a16="http://schemas.microsoft.com/office/drawing/2014/main" id="{3DCF4663-DB15-4F49-A2F2-5870E753E278}"/>
              </a:ext>
            </a:extLst>
          </p:cNvPr>
          <p:cNvSpPr/>
          <p:nvPr/>
        </p:nvSpPr>
        <p:spPr>
          <a:xfrm>
            <a:off x="8366760" y="1333880"/>
            <a:ext cx="3063240" cy="4754880"/>
          </a:xfrm>
          <a:prstGeom prst="rect">
            <a:avLst/>
          </a:prstGeom>
          <a:noFill/>
          <a:ln w="12700">
            <a:noFill/>
            <a:prstDash val="solid"/>
          </a:ln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CF837926-1274-4A74-ACED-AFEF07735CCE}"/>
              </a:ext>
            </a:extLst>
          </p:cNvPr>
          <p:cNvSpPr/>
          <p:nvPr/>
        </p:nvSpPr>
        <p:spPr>
          <a:xfrm>
            <a:off x="8595360" y="156248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0070C0"/>
                </a:solidFill>
                <a:latin typeface="Aptos"/>
                <a:ea typeface="Calibri" pitchFamily="34" charset="-122"/>
                <a:cs typeface="Calibri" pitchFamily="34" charset="-120"/>
              </a:rPr>
              <a:t>Material</a:t>
            </a:r>
            <a:endParaRPr lang="en-US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CC215727-A581-45EE-BF08-2199EFBC7B33}"/>
              </a:ext>
            </a:extLst>
          </p:cNvPr>
          <p:cNvSpPr/>
          <p:nvPr/>
        </p:nvSpPr>
        <p:spPr>
          <a:xfrm>
            <a:off x="8595360" y="1818512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Heat-treated Al-3.5Cu-1.5Mg-1Si (T6)</a:t>
            </a:r>
            <a:endParaRPr lang="en-US" dirty="0">
              <a:latin typeface="Aptos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889696E-551B-4D30-9B12-B88FD1A291D4}"/>
              </a:ext>
            </a:extLst>
          </p:cNvPr>
          <p:cNvSpPr/>
          <p:nvPr/>
        </p:nvSpPr>
        <p:spPr>
          <a:xfrm>
            <a:off x="8595360" y="265976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0070C0"/>
                </a:solidFill>
                <a:latin typeface="Aptos"/>
                <a:ea typeface="Calibri" pitchFamily="34" charset="-122"/>
                <a:cs typeface="Calibri" pitchFamily="34" charset="-120"/>
              </a:rPr>
              <a:t>Scan size</a:t>
            </a:r>
            <a:endParaRPr lang="en-US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D80A2592-D6A4-434E-A4EF-32905A49F865}"/>
              </a:ext>
            </a:extLst>
          </p:cNvPr>
          <p:cNvSpPr/>
          <p:nvPr/>
        </p:nvSpPr>
        <p:spPr>
          <a:xfrm>
            <a:off x="8595360" y="2915792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256 × 256 probe positions = 65,536 patterns</a:t>
            </a:r>
            <a:endParaRPr lang="en-US" dirty="0">
              <a:latin typeface="Aptos"/>
            </a:endParaRPr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DA0E9999-D463-437B-874D-8DC0167F9FD6}"/>
              </a:ext>
            </a:extLst>
          </p:cNvPr>
          <p:cNvSpPr/>
          <p:nvPr/>
        </p:nvSpPr>
        <p:spPr>
          <a:xfrm>
            <a:off x="8595360" y="375704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0070C0"/>
                </a:solidFill>
                <a:latin typeface="Aptos"/>
                <a:ea typeface="Calibri" pitchFamily="34" charset="-122"/>
                <a:cs typeface="Calibri" pitchFamily="34" charset="-120"/>
              </a:rPr>
              <a:t>Detector</a:t>
            </a:r>
            <a:endParaRPr lang="en-US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13" name="Text 8">
            <a:extLst>
              <a:ext uri="{FF2B5EF4-FFF2-40B4-BE49-F238E27FC236}">
                <a16:creationId xmlns:a16="http://schemas.microsoft.com/office/drawing/2014/main" id="{DD9E4951-D7D4-4614-80F8-BA685DCBB0A3}"/>
              </a:ext>
            </a:extLst>
          </p:cNvPr>
          <p:cNvSpPr/>
          <p:nvPr/>
        </p:nvSpPr>
        <p:spPr>
          <a:xfrm>
            <a:off x="8595360" y="4013072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512×512, 12-bit → binned to 128×128</a:t>
            </a:r>
            <a:endParaRPr lang="en-US" dirty="0">
              <a:latin typeface="Aptos"/>
            </a:endParaRPr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85454C43-8E62-41A7-9EED-C75292C32BB6}"/>
              </a:ext>
            </a:extLst>
          </p:cNvPr>
          <p:cNvSpPr/>
          <p:nvPr/>
        </p:nvSpPr>
        <p:spPr>
          <a:xfrm>
            <a:off x="8595360" y="485432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0070C0"/>
                </a:solidFill>
                <a:latin typeface="Aptos"/>
                <a:ea typeface="Calibri" pitchFamily="34" charset="-122"/>
                <a:cs typeface="Calibri" pitchFamily="34" charset="-120"/>
              </a:rPr>
              <a:t>Conditioning</a:t>
            </a:r>
            <a:endParaRPr lang="en-US" dirty="0">
              <a:solidFill>
                <a:srgbClr val="0070C0"/>
              </a:solidFill>
              <a:latin typeface="Aptos"/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B6A87844-A8A1-4D54-9436-86125ABF4599}"/>
              </a:ext>
            </a:extLst>
          </p:cNvPr>
          <p:cNvSpPr/>
          <p:nvPr/>
        </p:nvSpPr>
        <p:spPr>
          <a:xfrm>
            <a:off x="8595360" y="5110352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B2430"/>
                </a:solidFill>
                <a:latin typeface="Aptos"/>
                <a:ea typeface="Calibri" pitchFamily="34" charset="-122"/>
                <a:cs typeface="Calibri" pitchFamily="34" charset="-120"/>
              </a:rPr>
              <a:t>eₓₓ, eᵧᵧ, eₓᵧ strain maps, registered per-pixel</a:t>
            </a:r>
            <a:endParaRPr lang="en-US" dirty="0">
              <a:latin typeface="Aptos"/>
            </a:endParaRP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B043FF3C-F75F-4DFD-B2DA-6914C1076E24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en-US" sz="3200" dirty="0">
                <a:latin typeface="Sitka Small Semibold" pitchFamily="2" charset="0"/>
              </a:rPr>
              <a:t>Input Data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0C87E6-3F07-4DB2-9993-C0BAADBA9BC0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15</a:t>
            </a:r>
            <a:endParaRPr lang="en-IN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00D3C4-B5B0-4480-A8F6-E8654ADAAD72}"/>
              </a:ext>
            </a:extLst>
          </p:cNvPr>
          <p:cNvSpPr txBox="1"/>
          <p:nvPr/>
        </p:nvSpPr>
        <p:spPr>
          <a:xfrm>
            <a:off x="328381" y="6487217"/>
            <a:ext cx="3098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Mahato et al. Small Str. (under revision), 2026</a:t>
            </a:r>
          </a:p>
        </p:txBody>
      </p:sp>
    </p:spTree>
    <p:extLst>
      <p:ext uri="{BB962C8B-B14F-4D97-AF65-F5344CB8AC3E}">
        <p14:creationId xmlns:p14="http://schemas.microsoft.com/office/powerpoint/2010/main" val="25130381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B31EF2-8BFC-47D7-9E0E-4922E05EF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FE9875-1651-44E6-9235-AE26EEB08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pic>
        <p:nvPicPr>
          <p:cNvPr id="6" name="Image 0" descr="/home/claude/images/image2.png">
            <a:extLst>
              <a:ext uri="{FF2B5EF4-FFF2-40B4-BE49-F238E27FC236}">
                <a16:creationId xmlns:a16="http://schemas.microsoft.com/office/drawing/2014/main" id="{2F61F3CD-106B-48BD-9874-5ACFD6947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916" y="815154"/>
            <a:ext cx="8788165" cy="4732089"/>
          </a:xfrm>
          <a:prstGeom prst="rect">
            <a:avLst/>
          </a:prstGeom>
        </p:spPr>
      </p:pic>
      <p:sp>
        <p:nvSpPr>
          <p:cNvPr id="7" name="Text 2">
            <a:extLst>
              <a:ext uri="{FF2B5EF4-FFF2-40B4-BE49-F238E27FC236}">
                <a16:creationId xmlns:a16="http://schemas.microsoft.com/office/drawing/2014/main" id="{DB7755C4-4FFE-4905-90B0-495F823085C7}"/>
              </a:ext>
            </a:extLst>
          </p:cNvPr>
          <p:cNvSpPr/>
          <p:nvPr/>
        </p:nvSpPr>
        <p:spPr>
          <a:xfrm>
            <a:off x="351788" y="5772926"/>
            <a:ext cx="11662411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Aptos"/>
                <a:ea typeface="Calibri" pitchFamily="34" charset="-122"/>
                <a:cs typeface="Calibri" pitchFamily="34" charset="-120"/>
              </a:rPr>
              <a:t>Both models recover microstructure without labels </a:t>
            </a:r>
            <a:r>
              <a:rPr lang="en-US" sz="2000" dirty="0">
                <a:latin typeface="Aptos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2000" dirty="0">
                <a:latin typeface="Aptos"/>
                <a:ea typeface="Calibri" pitchFamily="34" charset="-122"/>
                <a:cs typeface="Calibri" pitchFamily="34" charset="-120"/>
              </a:rPr>
              <a:t> strain-conditioned latent maps are more </a:t>
            </a:r>
            <a:r>
              <a:rPr lang="en-US" sz="2000" dirty="0" err="1">
                <a:latin typeface="Aptos"/>
                <a:ea typeface="Calibri" pitchFamily="34" charset="-122"/>
                <a:cs typeface="Calibri" pitchFamily="34" charset="-120"/>
              </a:rPr>
              <a:t>localised</a:t>
            </a:r>
            <a:r>
              <a:rPr lang="en-US" sz="2000" dirty="0">
                <a:latin typeface="Aptos"/>
                <a:ea typeface="Calibri" pitchFamily="34" charset="-122"/>
                <a:cs typeface="Calibri" pitchFamily="34" charset="-120"/>
              </a:rPr>
              <a:t> and complementary, sharpening precipitates, interfaces, and dislocations rather than repeating broad intensity contrast</a:t>
            </a:r>
            <a:endParaRPr lang="en-US" sz="2000" dirty="0">
              <a:latin typeface="Aptos"/>
            </a:endParaRPr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C73005E3-EBB7-42D7-A143-9F018D0A00C6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fr-FR" sz="3200" dirty="0">
                <a:latin typeface="Sitka Small Semibold" pitchFamily="2" charset="0"/>
              </a:rPr>
              <a:t>Latent </a:t>
            </a:r>
            <a:r>
              <a:rPr lang="fr-FR" sz="3200" dirty="0" err="1">
                <a:latin typeface="Sitka Small Semibold" pitchFamily="2" charset="0"/>
              </a:rPr>
              <a:t>Maps</a:t>
            </a:r>
            <a:r>
              <a:rPr lang="fr-FR" sz="3200" dirty="0">
                <a:latin typeface="Sitka Small Semibold" pitchFamily="2" charset="0"/>
              </a:rPr>
              <a:t> vs. </a:t>
            </a:r>
            <a:r>
              <a:rPr lang="fr-FR" sz="3200" dirty="0" err="1">
                <a:latin typeface="Sitka Small Semibold" pitchFamily="2" charset="0"/>
              </a:rPr>
              <a:t>Conventional</a:t>
            </a:r>
            <a:r>
              <a:rPr lang="fr-FR" sz="3200" dirty="0">
                <a:latin typeface="Sitka Small Semibold" pitchFamily="2" charset="0"/>
              </a:rPr>
              <a:t> </a:t>
            </a:r>
            <a:r>
              <a:rPr lang="fr-FR" sz="3200" dirty="0" err="1">
                <a:latin typeface="Sitka Small Semibold" pitchFamily="2" charset="0"/>
              </a:rPr>
              <a:t>Descriptors</a:t>
            </a:r>
            <a:endParaRPr lang="fr-FR" sz="3200" dirty="0">
              <a:latin typeface="Sitka Small Semibol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9752FD-9BD9-4CA3-8813-8FFDF61297CE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16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265593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D5C061-ECEC-4F5C-A2E8-44083BC53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18A738-F927-452D-A3F7-731E7ED5E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31D59500-8F7F-4D45-BC69-7FC388313FF9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fr-FR" sz="3200" dirty="0">
                <a:latin typeface="Sitka Small Semibold" pitchFamily="2" charset="0"/>
              </a:rPr>
              <a:t>Microstructural </a:t>
            </a:r>
            <a:r>
              <a:rPr lang="fr-FR" sz="3200" dirty="0" err="1">
                <a:latin typeface="Sitka Small Semibold" pitchFamily="2" charset="0"/>
              </a:rPr>
              <a:t>Heterogeneity</a:t>
            </a:r>
            <a:r>
              <a:rPr lang="fr-FR" sz="3200" dirty="0">
                <a:latin typeface="Sitka Small Semibold" pitchFamily="2" charset="0"/>
              </a:rPr>
              <a:t> </a:t>
            </a:r>
            <a:r>
              <a:rPr lang="fr-FR" sz="3200" dirty="0" err="1">
                <a:latin typeface="Sitka Small Semibold" pitchFamily="2" charset="0"/>
              </a:rPr>
              <a:t>Sensitivity</a:t>
            </a:r>
            <a:endParaRPr lang="fr-FR" sz="3200" dirty="0">
              <a:latin typeface="Sitka Small Semibold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3482FD-1509-43DA-BFD8-2226911CCB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943130" y="1175124"/>
            <a:ext cx="5043938" cy="3428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E830A115-8AB0-4FD5-80A7-71E226CEEC82}"/>
              </a:ext>
            </a:extLst>
          </p:cNvPr>
          <p:cNvSpPr/>
          <p:nvPr/>
        </p:nvSpPr>
        <p:spPr>
          <a:xfrm>
            <a:off x="101600" y="5270500"/>
            <a:ext cx="11988800" cy="127995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Two regions of interest: a relatively homogeneous grain interior and an interface-rich region, compared across the same latent dimensions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Reconstruction-only: several latent channels overlap, spreading reconstruction-related information across diffuse intensity gradients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Strain-conditioned: individual dimensions selectively </a:t>
            </a:r>
            <a:r>
              <a:rPr lang="en-US" sz="1600" dirty="0" err="1">
                <a:latin typeface="Aptos"/>
                <a:ea typeface="Calibri" pitchFamily="34" charset="-122"/>
                <a:cs typeface="Calibri" pitchFamily="34" charset="-120"/>
              </a:rPr>
              <a:t>emphasise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 interfaces, dislocations, precipitates, and </a:t>
            </a:r>
            <a:r>
              <a:rPr lang="en-US" sz="1600" dirty="0" err="1">
                <a:latin typeface="Aptos"/>
                <a:ea typeface="Calibri" pitchFamily="34" charset="-122"/>
                <a:cs typeface="Calibri" pitchFamily="34" charset="-120"/>
              </a:rPr>
              <a:t>localised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 strain concentrations</a:t>
            </a:r>
          </a:p>
          <a:p>
            <a:pPr marL="285750" indent="-285750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Diffuse background activation is markedly reduced : phase boundaries appear as narrower, higher-contrast features.</a:t>
            </a:r>
            <a:endParaRPr lang="en-US" sz="1600" dirty="0">
              <a:latin typeface="Aptos"/>
            </a:endParaRPr>
          </a:p>
          <a:p>
            <a:pPr>
              <a:lnSpc>
                <a:spcPct val="125000"/>
              </a:lnSpc>
            </a:pPr>
            <a:endParaRPr lang="en-US" sz="1600" dirty="0">
              <a:latin typeface="Aptos"/>
            </a:endParaRPr>
          </a:p>
          <a:p>
            <a:pPr marL="0" indent="0">
              <a:lnSpc>
                <a:spcPct val="125000"/>
              </a:lnSpc>
              <a:buNone/>
            </a:pPr>
            <a:endParaRPr lang="en-US" sz="1600" dirty="0">
              <a:latin typeface="Apto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FE6FCC-9B9E-4191-B96E-F5C704B329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73" b="-272"/>
          <a:stretch/>
        </p:blipFill>
        <p:spPr>
          <a:xfrm>
            <a:off x="6320171" y="1175123"/>
            <a:ext cx="5043938" cy="3428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AE45DE-B16A-4FBF-BAE0-D1CBECA4C81B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17</a:t>
            </a:r>
            <a:endParaRPr lang="en-IN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C53C99-EA45-44F4-8B20-C65CA303CD51}"/>
              </a:ext>
            </a:extLst>
          </p:cNvPr>
          <p:cNvSpPr txBox="1"/>
          <p:nvPr/>
        </p:nvSpPr>
        <p:spPr>
          <a:xfrm>
            <a:off x="328381" y="6487217"/>
            <a:ext cx="3098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Mahato et al. Small Str. (under revision), 2026</a:t>
            </a:r>
          </a:p>
        </p:txBody>
      </p:sp>
    </p:spTree>
    <p:extLst>
      <p:ext uri="{BB962C8B-B14F-4D97-AF65-F5344CB8AC3E}">
        <p14:creationId xmlns:p14="http://schemas.microsoft.com/office/powerpoint/2010/main" val="1855592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096CD-D1D3-4123-A83F-87798A11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CCCE7-E3C1-447A-8E9D-16B2FE06D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D28D551E-56CB-445F-80D5-4BE8960918D9}"/>
              </a:ext>
            </a:extLst>
          </p:cNvPr>
          <p:cNvSpPr txBox="1">
            <a:spLocks/>
          </p:cNvSpPr>
          <p:nvPr/>
        </p:nvSpPr>
        <p:spPr>
          <a:xfrm>
            <a:off x="4349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fr-FR" sz="3200" dirty="0">
                <a:latin typeface="Sitka Small Semibold" pitchFamily="2" charset="0"/>
              </a:rPr>
              <a:t>Physical </a:t>
            </a:r>
            <a:r>
              <a:rPr lang="fr-FR" sz="3200" dirty="0" err="1">
                <a:latin typeface="Sitka Small Semibold" pitchFamily="2" charset="0"/>
              </a:rPr>
              <a:t>Interpretation</a:t>
            </a:r>
            <a:r>
              <a:rPr lang="fr-FR" sz="3200" dirty="0">
                <a:latin typeface="Sitka Small Semibold" pitchFamily="2" charset="0"/>
              </a:rPr>
              <a:t>: </a:t>
            </a:r>
            <a:r>
              <a:rPr lang="fr-FR" sz="3200" dirty="0" err="1">
                <a:latin typeface="Sitka Small Semibold" pitchFamily="2" charset="0"/>
              </a:rPr>
              <a:t>Correlation</a:t>
            </a:r>
            <a:r>
              <a:rPr lang="fr-FR" sz="3200" dirty="0">
                <a:latin typeface="Sitka Small Semibold" pitchFamily="2" charset="0"/>
              </a:rPr>
              <a:t> &amp; </a:t>
            </a:r>
            <a:r>
              <a:rPr lang="fr-FR" sz="3200" dirty="0" err="1">
                <a:latin typeface="Sitka Small Semibold" pitchFamily="2" charset="0"/>
              </a:rPr>
              <a:t>Traversals</a:t>
            </a:r>
            <a:endParaRPr lang="fr-FR" sz="3200" dirty="0">
              <a:latin typeface="Sitka Small Semibold" pitchFamily="2" charset="0"/>
            </a:endParaRPr>
          </a:p>
        </p:txBody>
      </p:sp>
      <p:pic>
        <p:nvPicPr>
          <p:cNvPr id="7" name="Image 0" descr="/home/claude/images/image4.png">
            <a:extLst>
              <a:ext uri="{FF2B5EF4-FFF2-40B4-BE49-F238E27FC236}">
                <a16:creationId xmlns:a16="http://schemas.microsoft.com/office/drawing/2014/main" id="{BFC981B9-25D7-465F-ADF9-D45E98DC49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0076"/>
          <a:stretch/>
        </p:blipFill>
        <p:spPr>
          <a:xfrm>
            <a:off x="1134245" y="1103688"/>
            <a:ext cx="4849822" cy="4020310"/>
          </a:xfrm>
          <a:prstGeom prst="rect">
            <a:avLst/>
          </a:prstGeom>
        </p:spPr>
      </p:pic>
      <p:pic>
        <p:nvPicPr>
          <p:cNvPr id="8" name="Image 0" descr="/home/claude/images/image4.png">
            <a:extLst>
              <a:ext uri="{FF2B5EF4-FFF2-40B4-BE49-F238E27FC236}">
                <a16:creationId xmlns:a16="http://schemas.microsoft.com/office/drawing/2014/main" id="{B31C703A-9EC4-4E83-9553-22851993D17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853"/>
          <a:stretch/>
        </p:blipFill>
        <p:spPr>
          <a:xfrm>
            <a:off x="5994625" y="1114446"/>
            <a:ext cx="4849200" cy="4037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63835E-76C0-4EAD-9ACF-AA96CD72D708}"/>
              </a:ext>
            </a:extLst>
          </p:cNvPr>
          <p:cNvSpPr txBox="1"/>
          <p:nvPr/>
        </p:nvSpPr>
        <p:spPr>
          <a:xfrm>
            <a:off x="1" y="5358067"/>
            <a:ext cx="12204356" cy="1271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Reconstruction-only </a:t>
            </a:r>
            <a:r>
              <a:rPr lang="en-US" sz="1600" dirty="0" err="1">
                <a:latin typeface="Aptos"/>
                <a:ea typeface="Calibri" pitchFamily="34" charset="-122"/>
                <a:cs typeface="Calibri" pitchFamily="34" charset="-120"/>
              </a:rPr>
              <a:t>latents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 show weak, broadly distributed correlation with VBF / COM/sharpness</a:t>
            </a:r>
          </a:p>
          <a:p>
            <a:pPr marL="285750" indent="-285750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Strain conditioning concentrates correlation into </a:t>
            </a:r>
            <a:r>
              <a:rPr lang="en-US" sz="1600" dirty="0" err="1">
                <a:latin typeface="Aptos"/>
                <a:ea typeface="Calibri" pitchFamily="34" charset="-122"/>
                <a:cs typeface="Calibri" pitchFamily="34" charset="-120"/>
              </a:rPr>
              <a:t>specialised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 dimensions 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without ever collapsing to a near-perfect match to any descriptor</a:t>
            </a:r>
          </a:p>
          <a:p>
            <a:pPr marL="285750" indent="-285750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Reconstruction-only dimensions mainly redistribute intensity smoothly across the central disk</a:t>
            </a:r>
          </a:p>
          <a:p>
            <a:pPr marL="285750" indent="-285750">
              <a:lnSpc>
                <a:spcPct val="122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Strain-conditioned dimensions show </a:t>
            </a:r>
            <a:r>
              <a:rPr lang="en-US" sz="1600" dirty="0" err="1">
                <a:latin typeface="Aptos"/>
                <a:ea typeface="Calibri" pitchFamily="34" charset="-122"/>
                <a:cs typeface="Calibri" pitchFamily="34" charset="-120"/>
              </a:rPr>
              <a:t>localised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, reflection-specific, nonlinear changes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1600" dirty="0">
                <a:latin typeface="Aptos"/>
                <a:ea typeface="Calibri" pitchFamily="34" charset="-122"/>
                <a:cs typeface="Calibri" pitchFamily="34" charset="-120"/>
              </a:rPr>
              <a:t> consistent with sensitivity to real lattice distortion</a:t>
            </a:r>
            <a:endParaRPr lang="en-US" sz="1600" dirty="0"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22050B-C10D-4FF7-A400-5268F32D0619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18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4114230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096CD-D1D3-4123-A83F-87798A11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CCCE7-E3C1-447A-8E9D-16B2FE06D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D28D551E-56CB-445F-80D5-4BE8960918D9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fr-FR" sz="3200" dirty="0">
                <a:latin typeface="Sitka Small Semibold" pitchFamily="2" charset="0"/>
              </a:rPr>
              <a:t>RMSE and </a:t>
            </a:r>
            <a:r>
              <a:rPr lang="fr-FR" sz="3200" dirty="0" err="1">
                <a:latin typeface="Sitka Small Semibold" pitchFamily="2" charset="0"/>
              </a:rPr>
              <a:t>residual</a:t>
            </a:r>
            <a:r>
              <a:rPr lang="fr-FR" sz="3200" dirty="0">
                <a:latin typeface="Sitka Small Semibold" pitchFamily="2" charset="0"/>
              </a:rPr>
              <a:t> </a:t>
            </a:r>
            <a:r>
              <a:rPr lang="fr-FR" sz="3200" dirty="0" err="1">
                <a:latin typeface="Sitka Small Semibold" pitchFamily="2" charset="0"/>
              </a:rPr>
              <a:t>maps</a:t>
            </a:r>
            <a:r>
              <a:rPr lang="fr-FR" sz="3200" dirty="0">
                <a:latin typeface="Sitka Small Semibold" pitchFamily="2" charset="0"/>
              </a:rPr>
              <a:t> </a:t>
            </a:r>
          </a:p>
        </p:txBody>
      </p:sp>
      <p:pic>
        <p:nvPicPr>
          <p:cNvPr id="7" name="Image 0" descr="/home/claude/images/image5.png">
            <a:extLst>
              <a:ext uri="{FF2B5EF4-FFF2-40B4-BE49-F238E27FC236}">
                <a16:creationId xmlns:a16="http://schemas.microsoft.com/office/drawing/2014/main" id="{035B6E5D-708C-47D0-8B6D-CF90CEDFF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1724" y="960120"/>
            <a:ext cx="8928550" cy="4697532"/>
          </a:xfrm>
          <a:prstGeom prst="rect">
            <a:avLst/>
          </a:prstGeom>
        </p:spPr>
      </p:pic>
      <p:sp>
        <p:nvSpPr>
          <p:cNvPr id="8" name="Text 2">
            <a:extLst>
              <a:ext uri="{FF2B5EF4-FFF2-40B4-BE49-F238E27FC236}">
                <a16:creationId xmlns:a16="http://schemas.microsoft.com/office/drawing/2014/main" id="{D2FD8ADA-B96D-4BB9-A2D9-3DE52FFD34B3}"/>
              </a:ext>
            </a:extLst>
          </p:cNvPr>
          <p:cNvSpPr/>
          <p:nvPr/>
        </p:nvSpPr>
        <p:spPr>
          <a:xfrm>
            <a:off x="0" y="5634655"/>
            <a:ext cx="12191999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Aptos"/>
                <a:ea typeface="Calibri" pitchFamily="34" charset="-122"/>
                <a:cs typeface="Calibri" pitchFamily="34" charset="-120"/>
              </a:rPr>
              <a:t>RMSE and residual maps are comparable between the two models</a:t>
            </a:r>
            <a:r>
              <a:rPr lang="en-US" dirty="0">
                <a:latin typeface="Aptos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dirty="0">
                <a:latin typeface="Aptos"/>
                <a:ea typeface="Calibri" pitchFamily="34" charset="-122"/>
                <a:cs typeface="Calibri" pitchFamily="34" charset="-120"/>
              </a:rPr>
              <a:t>errors concentrate at boundaries and precipitates in both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latin typeface="Aptos"/>
                <a:ea typeface="Calibri" pitchFamily="34" charset="-122"/>
                <a:cs typeface="Calibri" pitchFamily="34" charset="-120"/>
              </a:rPr>
              <a:t>Strain conditioning redistributes latent capacity toward deformation features without sacrificing reconstruction fidelity</a:t>
            </a:r>
            <a:endParaRPr lang="en-US" dirty="0">
              <a:latin typeface="Apto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641A1D-B21D-46D1-A850-3CF213C99D08}"/>
              </a:ext>
            </a:extLst>
          </p:cNvPr>
          <p:cNvSpPr/>
          <p:nvPr/>
        </p:nvSpPr>
        <p:spPr>
          <a:xfrm>
            <a:off x="1727200" y="1092200"/>
            <a:ext cx="304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20888A-5228-400C-80AC-2672194040DF}"/>
              </a:ext>
            </a:extLst>
          </p:cNvPr>
          <p:cNvSpPr/>
          <p:nvPr/>
        </p:nvSpPr>
        <p:spPr>
          <a:xfrm>
            <a:off x="6143737" y="1098748"/>
            <a:ext cx="304800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A77581-66AE-4AA4-95CF-D6DDDB4AE358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19</a:t>
            </a:r>
            <a:endParaRPr lang="en-IN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2E7911-58CA-41FA-B04B-DA29B8191993}"/>
              </a:ext>
            </a:extLst>
          </p:cNvPr>
          <p:cNvSpPr txBox="1"/>
          <p:nvPr/>
        </p:nvSpPr>
        <p:spPr>
          <a:xfrm>
            <a:off x="328381" y="6487217"/>
            <a:ext cx="309831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2">
                    <a:lumMod val="25000"/>
                  </a:schemeClr>
                </a:solidFill>
              </a:rPr>
              <a:t>Mahato et al. Small Str. (under revision), 2026</a:t>
            </a:r>
          </a:p>
        </p:txBody>
      </p:sp>
    </p:spTree>
    <p:extLst>
      <p:ext uri="{BB962C8B-B14F-4D97-AF65-F5344CB8AC3E}">
        <p14:creationId xmlns:p14="http://schemas.microsoft.com/office/powerpoint/2010/main" val="4252004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096CD-D1D3-4123-A83F-87798A111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885" y="-27005"/>
            <a:ext cx="507783" cy="758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DCCCE7-E3C1-447A-8E9D-16B2FE06D3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3025" y="3107"/>
            <a:ext cx="1411332" cy="611763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D28D551E-56CB-445F-80D5-4BE8960918D9}"/>
              </a:ext>
            </a:extLst>
          </p:cNvPr>
          <p:cNvSpPr txBox="1">
            <a:spLocks/>
          </p:cNvSpPr>
          <p:nvPr/>
        </p:nvSpPr>
        <p:spPr>
          <a:xfrm>
            <a:off x="536575" y="188456"/>
            <a:ext cx="10410168" cy="449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680"/>
              </a:lnSpc>
            </a:pPr>
            <a:r>
              <a:rPr lang="fr-FR" sz="3200" dirty="0">
                <a:latin typeface="Sitka Small Semibold" pitchFamily="2" charset="0"/>
              </a:rPr>
              <a:t>Conclusions</a:t>
            </a:r>
          </a:p>
        </p:txBody>
      </p:sp>
      <p:sp>
        <p:nvSpPr>
          <p:cNvPr id="7" name="Shape 6">
            <a:extLst>
              <a:ext uri="{FF2B5EF4-FFF2-40B4-BE49-F238E27FC236}">
                <a16:creationId xmlns:a16="http://schemas.microsoft.com/office/drawing/2014/main" id="{E7F43378-CEC6-497D-968B-17FD68B307D6}"/>
              </a:ext>
            </a:extLst>
          </p:cNvPr>
          <p:cNvSpPr/>
          <p:nvPr/>
        </p:nvSpPr>
        <p:spPr>
          <a:xfrm>
            <a:off x="365760" y="2054253"/>
            <a:ext cx="11545518" cy="0"/>
          </a:xfrm>
          <a:prstGeom prst="line">
            <a:avLst/>
          </a:prstGeom>
          <a:noFill/>
          <a:ln w="12700">
            <a:solidFill>
              <a:srgbClr val="D7E1E6"/>
            </a:solidFill>
            <a:prstDash val="solid"/>
          </a:ln>
        </p:spPr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C02BCA98-F27C-46C8-B951-76A065802886}"/>
              </a:ext>
            </a:extLst>
          </p:cNvPr>
          <p:cNvSpPr/>
          <p:nvPr/>
        </p:nvSpPr>
        <p:spPr>
          <a:xfrm>
            <a:off x="365760" y="3278699"/>
            <a:ext cx="11545518" cy="0"/>
          </a:xfrm>
          <a:prstGeom prst="line">
            <a:avLst/>
          </a:prstGeom>
          <a:noFill/>
          <a:ln w="12700">
            <a:solidFill>
              <a:srgbClr val="D7E1E6"/>
            </a:solidFill>
            <a:prstDash val="solid"/>
          </a:ln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0EE46C7D-83E2-43CC-8D19-AE37D1EB83A3}"/>
              </a:ext>
            </a:extLst>
          </p:cNvPr>
          <p:cNvSpPr/>
          <p:nvPr/>
        </p:nvSpPr>
        <p:spPr>
          <a:xfrm>
            <a:off x="365760" y="4505673"/>
            <a:ext cx="11545518" cy="0"/>
          </a:xfrm>
          <a:prstGeom prst="line">
            <a:avLst/>
          </a:prstGeom>
          <a:noFill/>
          <a:ln w="12700">
            <a:solidFill>
              <a:srgbClr val="D7E1E6"/>
            </a:solidFill>
            <a:prstDash val="solid"/>
          </a:ln>
        </p:spPr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4F9F4E2-B313-4AC0-BDA6-8A0DD763C98A}"/>
              </a:ext>
            </a:extLst>
          </p:cNvPr>
          <p:cNvSpPr/>
          <p:nvPr/>
        </p:nvSpPr>
        <p:spPr>
          <a:xfrm>
            <a:off x="274320" y="985418"/>
            <a:ext cx="7011413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Strain conditioning fundamentally </a:t>
            </a:r>
            <a:r>
              <a:rPr lang="en-US" b="1" dirty="0" err="1">
                <a:latin typeface="Cambria" pitchFamily="34" charset="0"/>
                <a:ea typeface="Cambria" pitchFamily="34" charset="-122"/>
                <a:cs typeface="Cambria" pitchFamily="34" charset="-120"/>
              </a:rPr>
              <a:t>reorganises</a:t>
            </a: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 the latent space</a:t>
            </a:r>
          </a:p>
          <a:p>
            <a:pPr marL="0" indent="0">
              <a:lnSpc>
                <a:spcPct val="105000"/>
              </a:lnSpc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5E0CEF-BA82-44AD-9F0F-29FD023A25A1}"/>
              </a:ext>
            </a:extLst>
          </p:cNvPr>
          <p:cNvSpPr txBox="1"/>
          <p:nvPr/>
        </p:nvSpPr>
        <p:spPr>
          <a:xfrm>
            <a:off x="274320" y="1274307"/>
            <a:ext cx="11643360" cy="744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</a:pPr>
            <a:r>
              <a:rPr lang="en-US" dirty="0"/>
              <a:t>Transforming it from a reconstruction-driven into a microstructure-aware representation of reciprocal-space scattering, with reduced redundancy and stronger </a:t>
            </a:r>
            <a:r>
              <a:rPr lang="en-US" dirty="0" err="1"/>
              <a:t>localisation</a:t>
            </a:r>
            <a:r>
              <a:rPr lang="en-US" dirty="0"/>
              <a:t> of precipitates, dislocations, and interfaces</a:t>
            </a: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7B58775A-C5E6-4D9B-B4A2-268F924F4EC1}"/>
              </a:ext>
            </a:extLst>
          </p:cNvPr>
          <p:cNvSpPr/>
          <p:nvPr/>
        </p:nvSpPr>
        <p:spPr>
          <a:xfrm>
            <a:off x="274320" y="2067304"/>
            <a:ext cx="7011413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Interpretability improves without sacrificing fidelity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DFB6E7-EDAD-47ED-A1AF-DA4562147003}"/>
              </a:ext>
            </a:extLst>
          </p:cNvPr>
          <p:cNvSpPr txBox="1"/>
          <p:nvPr/>
        </p:nvSpPr>
        <p:spPr>
          <a:xfrm>
            <a:off x="274320" y="2529892"/>
            <a:ext cx="11643360" cy="744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</a:pPr>
            <a:r>
              <a:rPr lang="en-US" dirty="0"/>
              <a:t>Despite the added supervision, reconstruction quality remains as high as (or higher than) the reconstruction-only model, showing that the gain comes from smarter allocation of latent capacity, not added model complexity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C41F1E0B-CD4C-4697-A3C2-67C15F3459FE}"/>
              </a:ext>
            </a:extLst>
          </p:cNvPr>
          <p:cNvSpPr/>
          <p:nvPr/>
        </p:nvSpPr>
        <p:spPr>
          <a:xfrm>
            <a:off x="274320" y="3256958"/>
            <a:ext cx="7011413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latent variables encode real physics, not just statistics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06F004-68C5-4F2F-9F1C-12F992F96D6C}"/>
              </a:ext>
            </a:extLst>
          </p:cNvPr>
          <p:cNvSpPr txBox="1"/>
          <p:nvPr/>
        </p:nvSpPr>
        <p:spPr>
          <a:xfrm>
            <a:off x="274320" y="3719546"/>
            <a:ext cx="11643360" cy="744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</a:pPr>
            <a:r>
              <a:rPr lang="en-US" dirty="0"/>
              <a:t>Correlation analysis, latent traversals, and RMSE maps consistently show that learned dimensions track lattice distortion and diffraction-vector variation rather than merely reproducing conventional descriptors like VBF or COM</a:t>
            </a:r>
          </a:p>
        </p:txBody>
      </p:sp>
      <p:sp>
        <p:nvSpPr>
          <p:cNvPr id="16" name="Text 6">
            <a:extLst>
              <a:ext uri="{FF2B5EF4-FFF2-40B4-BE49-F238E27FC236}">
                <a16:creationId xmlns:a16="http://schemas.microsoft.com/office/drawing/2014/main" id="{74A55404-33B9-417A-B5E4-6DD92AD152A2}"/>
              </a:ext>
            </a:extLst>
          </p:cNvPr>
          <p:cNvSpPr/>
          <p:nvPr/>
        </p:nvSpPr>
        <p:spPr>
          <a:xfrm>
            <a:off x="274320" y="4492361"/>
            <a:ext cx="9592813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b="1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Establishes a general, physics-guided strategy for explainable AI in electron microscopy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282D6C-E183-4F5C-925B-167DAB1CBC26}"/>
              </a:ext>
            </a:extLst>
          </p:cNvPr>
          <p:cNvSpPr txBox="1"/>
          <p:nvPr/>
        </p:nvSpPr>
        <p:spPr>
          <a:xfrm>
            <a:off x="274320" y="4954949"/>
            <a:ext cx="11643360" cy="744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</a:pPr>
            <a:r>
              <a:rPr lang="en-US" dirty="0"/>
              <a:t>Providing a robust foundation for quantitative 4D-STEM analysis and a pathway toward interpretable, AI-assisted microstructural </a:t>
            </a:r>
            <a:r>
              <a:rPr lang="en-US" dirty="0" err="1"/>
              <a:t>characterisation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C5F93B-615F-41A3-BAE4-29721DD70671}"/>
              </a:ext>
            </a:extLst>
          </p:cNvPr>
          <p:cNvSpPr txBox="1"/>
          <p:nvPr/>
        </p:nvSpPr>
        <p:spPr>
          <a:xfrm>
            <a:off x="11745157" y="628708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20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3684203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8E2680F-F781-4195-9259-E76A691CA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96" b="39536"/>
          <a:stretch/>
        </p:blipFill>
        <p:spPr>
          <a:xfrm>
            <a:off x="0" y="0"/>
            <a:ext cx="12192000" cy="82296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0828AD-B019-CD4F-93F6-ACDBD0700AF8}"/>
              </a:ext>
            </a:extLst>
          </p:cNvPr>
          <p:cNvSpPr txBox="1"/>
          <p:nvPr/>
        </p:nvSpPr>
        <p:spPr>
          <a:xfrm>
            <a:off x="6213986" y="5093110"/>
            <a:ext cx="4532671" cy="1015663"/>
          </a:xfrm>
          <a:prstGeom prst="rect">
            <a:avLst/>
          </a:prstGeom>
          <a:blipFill dpi="0" rotWithShape="1">
            <a:blip r:embed="rId3">
              <a:alphaModFix amt="60000"/>
            </a:blip>
            <a:srcRect/>
            <a:tile tx="0" ty="0" sx="100000" sy="100000" flip="none" algn="tl"/>
          </a:blipFill>
          <a:effectLst>
            <a:outerShdw blurRad="431800" dist="622300" dir="5400000" algn="ctr" rotWithShape="0">
              <a:srgbClr val="000000">
                <a:alpha val="54000"/>
              </a:srgbClr>
            </a:outerShdw>
            <a:reflection stA="43000" endPos="65000" dist="50800" dir="5400000" sy="-100000" algn="bl" rotWithShape="0"/>
            <a:softEdge rad="495300"/>
          </a:effectLst>
        </p:spPr>
        <p:txBody>
          <a:bodyPr wrap="square" rtlCol="0">
            <a:spAutoFit/>
          </a:bodyPr>
          <a:lstStyle/>
          <a:p>
            <a:r>
              <a:rPr lang="en-IN" sz="6000" dirty="0">
                <a:solidFill>
                  <a:schemeClr val="bg1"/>
                </a:solidFill>
                <a:latin typeface="Amasis MT Pro Black" panose="02040A04050005020304" pitchFamily="18" charset="0"/>
              </a:rPr>
              <a:t>Thankyou</a:t>
            </a:r>
            <a:endParaRPr lang="en-IN" sz="2400" dirty="0">
              <a:solidFill>
                <a:schemeClr val="bg1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6B4D2E-5A12-4B69-8A14-C62A9FB279E7}"/>
              </a:ext>
            </a:extLst>
          </p:cNvPr>
          <p:cNvSpPr txBox="1"/>
          <p:nvPr/>
        </p:nvSpPr>
        <p:spPr>
          <a:xfrm>
            <a:off x="6387737" y="5991208"/>
            <a:ext cx="23823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Any questions?</a:t>
            </a:r>
            <a:endParaRPr lang="en-IN" sz="2400" b="1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526082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902</Words>
  <Application>Microsoft Office PowerPoint</Application>
  <PresentationFormat>Widescreen</PresentationFormat>
  <Paragraphs>122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Aharoni</vt:lpstr>
      <vt:lpstr>Amasis MT Pro Black</vt:lpstr>
      <vt:lpstr>Aptos</vt:lpstr>
      <vt:lpstr>Arial</vt:lpstr>
      <vt:lpstr>Calibri</vt:lpstr>
      <vt:lpstr>Calibri Light</vt:lpstr>
      <vt:lpstr>Cambria</vt:lpstr>
      <vt:lpstr>Sitka Small Semibold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Swati Mahato</dc:creator>
  <cp:lastModifiedBy>Swati Mahato</cp:lastModifiedBy>
  <cp:revision>17</cp:revision>
  <dcterms:created xsi:type="dcterms:W3CDTF">2026-10-14T12:47:15Z</dcterms:created>
  <dcterms:modified xsi:type="dcterms:W3CDTF">2026-10-15T10:58:45Z</dcterms:modified>
</cp:coreProperties>
</file>