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96" r:id="rId5"/>
    <p:sldId id="259" r:id="rId6"/>
    <p:sldId id="281" r:id="rId7"/>
    <p:sldId id="282" r:id="rId8"/>
    <p:sldId id="283" r:id="rId9"/>
    <p:sldId id="284" r:id="rId10"/>
    <p:sldId id="285" r:id="rId11"/>
    <p:sldId id="286" r:id="rId12"/>
    <p:sldId id="265" r:id="rId13"/>
    <p:sldId id="294" r:id="rId14"/>
    <p:sldId id="279" r:id="rId15"/>
    <p:sldId id="293" r:id="rId16"/>
    <p:sldId id="295" r:id="rId17"/>
    <p:sldId id="287" r:id="rId18"/>
    <p:sldId id="289" r:id="rId19"/>
    <p:sldId id="290" r:id="rId20"/>
    <p:sldId id="291" r:id="rId21"/>
    <p:sldId id="288" r:id="rId22"/>
    <p:sldId id="267" r:id="rId23"/>
    <p:sldId id="268" r:id="rId24"/>
    <p:sldId id="270" r:id="rId25"/>
    <p:sldId id="269" r:id="rId26"/>
    <p:sldId id="271" r:id="rId27"/>
    <p:sldId id="272" r:id="rId28"/>
    <p:sldId id="292" r:id="rId29"/>
    <p:sldId id="275" r:id="rId30"/>
    <p:sldId id="27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CFC280-9FBA-4487-9ECA-B1144150710A}" v="90" dt="2026-10-29T12:52:30.4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756" y="17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s, Alexander J" userId="31758ee1-834c-4523-9a1f-0f75fb7eafc0" providerId="ADAL" clId="{FDFFF0A1-D218-44A8-9CCC-F9CFDCD70757}"/>
    <pc:docChg chg="undo redo custSel addSld delSld modSld sldOrd">
      <pc:chgData name="Richards, Alexander J" userId="31758ee1-834c-4523-9a1f-0f75fb7eafc0" providerId="ADAL" clId="{FDFFF0A1-D218-44A8-9CCC-F9CFDCD70757}" dt="2026-10-29T13:57:21.544" v="6920" actId="1035"/>
      <pc:docMkLst>
        <pc:docMk/>
      </pc:docMkLst>
      <pc:sldChg chg="delSp modSp mod">
        <pc:chgData name="Richards, Alexander J" userId="31758ee1-834c-4523-9a1f-0f75fb7eafc0" providerId="ADAL" clId="{FDFFF0A1-D218-44A8-9CCC-F9CFDCD70757}" dt="2026-10-29T12:22:59.227" v="5915"/>
        <pc:sldMkLst>
          <pc:docMk/>
          <pc:sldMk cId="0" sldId="256"/>
        </pc:sldMkLst>
        <pc:spChg chg="del mod">
          <ac:chgData name="Richards, Alexander J" userId="31758ee1-834c-4523-9a1f-0f75fb7eafc0" providerId="ADAL" clId="{FDFFF0A1-D218-44A8-9CCC-F9CFDCD70757}" dt="2026-10-29T12:22:59.227" v="5915"/>
          <ac:spMkLst>
            <pc:docMk/>
            <pc:sldMk cId="0" sldId="256"/>
            <ac:spMk id="6" creationId="{00000000-0000-0000-0000-000000000000}"/>
          </ac:spMkLst>
        </pc:spChg>
      </pc:sldChg>
      <pc:sldChg chg="modSp mod">
        <pc:chgData name="Richards, Alexander J" userId="31758ee1-834c-4523-9a1f-0f75fb7eafc0" providerId="ADAL" clId="{FDFFF0A1-D218-44A8-9CCC-F9CFDCD70757}" dt="2026-10-29T12:46:30.155" v="6675" actId="20577"/>
        <pc:sldMkLst>
          <pc:docMk/>
          <pc:sldMk cId="0" sldId="257"/>
        </pc:sldMkLst>
        <pc:spChg chg="mod">
          <ac:chgData name="Richards, Alexander J" userId="31758ee1-834c-4523-9a1f-0f75fb7eafc0" providerId="ADAL" clId="{FDFFF0A1-D218-44A8-9CCC-F9CFDCD70757}" dt="2026-10-29T12:46:30.155" v="6675" actId="20577"/>
          <ac:spMkLst>
            <pc:docMk/>
            <pc:sldMk cId="0" sldId="257"/>
            <ac:spMk id="5" creationId="{00000000-0000-0000-0000-000000000000}"/>
          </ac:spMkLst>
        </pc:spChg>
      </pc:sldChg>
      <pc:sldChg chg="modSp mod">
        <pc:chgData name="Richards, Alexander J" userId="31758ee1-834c-4523-9a1f-0f75fb7eafc0" providerId="ADAL" clId="{FDFFF0A1-D218-44A8-9CCC-F9CFDCD70757}" dt="2026-10-29T12:26:27.544" v="6007" actId="5793"/>
        <pc:sldMkLst>
          <pc:docMk/>
          <pc:sldMk cId="0" sldId="258"/>
        </pc:sldMkLst>
        <pc:spChg chg="mod">
          <ac:chgData name="Richards, Alexander J" userId="31758ee1-834c-4523-9a1f-0f75fb7eafc0" providerId="ADAL" clId="{FDFFF0A1-D218-44A8-9CCC-F9CFDCD70757}" dt="2026-10-29T12:26:27.544" v="6007" actId="5793"/>
          <ac:spMkLst>
            <pc:docMk/>
            <pc:sldMk cId="0" sldId="258"/>
            <ac:spMk id="14" creationId="{00000000-0000-0000-0000-000000000000}"/>
          </ac:spMkLst>
        </pc:spChg>
      </pc:sldChg>
      <pc:sldChg chg="addSp delSp modSp mod">
        <pc:chgData name="Richards, Alexander J" userId="31758ee1-834c-4523-9a1f-0f75fb7eafc0" providerId="ADAL" clId="{FDFFF0A1-D218-44A8-9CCC-F9CFDCD70757}" dt="2026-10-28T14:59:50.328" v="3828" actId="20577"/>
        <pc:sldMkLst>
          <pc:docMk/>
          <pc:sldMk cId="0" sldId="259"/>
        </pc:sldMkLst>
        <pc:spChg chg="mod">
          <ac:chgData name="Richards, Alexander J" userId="31758ee1-834c-4523-9a1f-0f75fb7eafc0" providerId="ADAL" clId="{FDFFF0A1-D218-44A8-9CCC-F9CFDCD70757}" dt="2026-10-28T14:59:50.328" v="3828" actId="20577"/>
          <ac:spMkLst>
            <pc:docMk/>
            <pc:sldMk cId="0" sldId="259"/>
            <ac:spMk id="3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3T15:22:31.041" v="303" actId="1035"/>
          <ac:spMkLst>
            <pc:docMk/>
            <pc:sldMk cId="0" sldId="259"/>
            <ac:spMk id="5" creationId="{00000000-0000-0000-0000-000000000000}"/>
          </ac:spMkLst>
        </pc:spChg>
        <pc:spChg chg="mod ord">
          <ac:chgData name="Richards, Alexander J" userId="31758ee1-834c-4523-9a1f-0f75fb7eafc0" providerId="ADAL" clId="{FDFFF0A1-D218-44A8-9CCC-F9CFDCD70757}" dt="2026-10-23T15:22:44.847" v="316" actId="1036"/>
          <ac:spMkLst>
            <pc:docMk/>
            <pc:sldMk cId="0" sldId="259"/>
            <ac:spMk id="7" creationId="{00000000-0000-0000-0000-000000000000}"/>
          </ac:spMkLst>
        </pc:spChg>
        <pc:picChg chg="add mod ord">
          <ac:chgData name="Richards, Alexander J" userId="31758ee1-834c-4523-9a1f-0f75fb7eafc0" providerId="ADAL" clId="{FDFFF0A1-D218-44A8-9CCC-F9CFDCD70757}" dt="2026-10-23T15:22:07.131" v="271" actId="1076"/>
          <ac:picMkLst>
            <pc:docMk/>
            <pc:sldMk cId="0" sldId="259"/>
            <ac:picMk id="19" creationId="{E96725CF-B5CC-3B8C-2E74-3B9246258F40}"/>
          </ac:picMkLst>
        </pc:picChg>
      </pc:sldChg>
      <pc:sldChg chg="modSp del mod">
        <pc:chgData name="Richards, Alexander J" userId="31758ee1-834c-4523-9a1f-0f75fb7eafc0" providerId="ADAL" clId="{FDFFF0A1-D218-44A8-9CCC-F9CFDCD70757}" dt="2026-10-28T11:35:05.577" v="3610" actId="2696"/>
        <pc:sldMkLst>
          <pc:docMk/>
          <pc:sldMk cId="0" sldId="261"/>
        </pc:sldMkLst>
      </pc:sldChg>
      <pc:sldChg chg="del">
        <pc:chgData name="Richards, Alexander J" userId="31758ee1-834c-4523-9a1f-0f75fb7eafc0" providerId="ADAL" clId="{FDFFF0A1-D218-44A8-9CCC-F9CFDCD70757}" dt="2026-10-28T11:35:12.974" v="3611" actId="2696"/>
        <pc:sldMkLst>
          <pc:docMk/>
          <pc:sldMk cId="0" sldId="262"/>
        </pc:sldMkLst>
      </pc:sldChg>
      <pc:sldChg chg="del">
        <pc:chgData name="Richards, Alexander J" userId="31758ee1-834c-4523-9a1f-0f75fb7eafc0" providerId="ADAL" clId="{FDFFF0A1-D218-44A8-9CCC-F9CFDCD70757}" dt="2026-10-28T11:35:17.012" v="3612" actId="2696"/>
        <pc:sldMkLst>
          <pc:docMk/>
          <pc:sldMk cId="0" sldId="263"/>
        </pc:sldMkLst>
      </pc:sldChg>
      <pc:sldChg chg="del ord">
        <pc:chgData name="Richards, Alexander J" userId="31758ee1-834c-4523-9a1f-0f75fb7eafc0" providerId="ADAL" clId="{FDFFF0A1-D218-44A8-9CCC-F9CFDCD70757}" dt="2026-10-29T12:53:27.011" v="6838" actId="2696"/>
        <pc:sldMkLst>
          <pc:docMk/>
          <pc:sldMk cId="0" sldId="264"/>
        </pc:sldMkLst>
      </pc:sldChg>
      <pc:sldChg chg="addSp delSp modSp mod">
        <pc:chgData name="Richards, Alexander J" userId="31758ee1-834c-4523-9a1f-0f75fb7eafc0" providerId="ADAL" clId="{FDFFF0A1-D218-44A8-9CCC-F9CFDCD70757}" dt="2026-10-23T15:17:44.907" v="215" actId="478"/>
        <pc:sldMkLst>
          <pc:docMk/>
          <pc:sldMk cId="0" sldId="265"/>
        </pc:sldMkLst>
        <pc:spChg chg="mod">
          <ac:chgData name="Richards, Alexander J" userId="31758ee1-834c-4523-9a1f-0f75fb7eafc0" providerId="ADAL" clId="{FDFFF0A1-D218-44A8-9CCC-F9CFDCD70757}" dt="2026-10-23T15:16:22.805" v="208" actId="1076"/>
          <ac:spMkLst>
            <pc:docMk/>
            <pc:sldMk cId="0" sldId="265"/>
            <ac:spMk id="3" creationId="{00000000-0000-0000-0000-000000000000}"/>
          </ac:spMkLst>
        </pc:spChg>
        <pc:picChg chg="add mod ord">
          <ac:chgData name="Richards, Alexander J" userId="31758ee1-834c-4523-9a1f-0f75fb7eafc0" providerId="ADAL" clId="{FDFFF0A1-D218-44A8-9CCC-F9CFDCD70757}" dt="2026-10-23T15:17:26.910" v="214" actId="167"/>
          <ac:picMkLst>
            <pc:docMk/>
            <pc:sldMk cId="0" sldId="265"/>
            <ac:picMk id="13" creationId="{1097DA89-2199-8847-D367-B15441AAE3B6}"/>
          </ac:picMkLst>
        </pc:picChg>
      </pc:sldChg>
      <pc:sldChg chg="addSp delSp modSp mod ord">
        <pc:chgData name="Richards, Alexander J" userId="31758ee1-834c-4523-9a1f-0f75fb7eafc0" providerId="ADAL" clId="{FDFFF0A1-D218-44A8-9CCC-F9CFDCD70757}" dt="2026-10-29T12:30:07.127" v="6038" actId="20577"/>
        <pc:sldMkLst>
          <pc:docMk/>
          <pc:sldMk cId="0" sldId="267"/>
        </pc:sldMkLst>
        <pc:spChg chg="mod">
          <ac:chgData name="Richards, Alexander J" userId="31758ee1-834c-4523-9a1f-0f75fb7eafc0" providerId="ADAL" clId="{FDFFF0A1-D218-44A8-9CCC-F9CFDCD70757}" dt="2026-10-29T12:30:07.127" v="6038" actId="20577"/>
          <ac:spMkLst>
            <pc:docMk/>
            <pc:sldMk cId="0" sldId="267"/>
            <ac:spMk id="3" creationId="{00000000-0000-0000-0000-000000000000}"/>
          </ac:spMkLst>
        </pc:spChg>
        <pc:spChg chg="del">
          <ac:chgData name="Richards, Alexander J" userId="31758ee1-834c-4523-9a1f-0f75fb7eafc0" providerId="ADAL" clId="{FDFFF0A1-D218-44A8-9CCC-F9CFDCD70757}" dt="2026-10-28T15:51:17.073" v="4514" actId="478"/>
          <ac:spMkLst>
            <pc:docMk/>
            <pc:sldMk cId="0" sldId="267"/>
            <ac:spMk id="4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8T15:51:59.028" v="4582" actId="1035"/>
          <ac:spMkLst>
            <pc:docMk/>
            <pc:sldMk cId="0" sldId="267"/>
            <ac:spMk id="5" creationId="{00000000-0000-0000-0000-000000000000}"/>
          </ac:spMkLst>
        </pc:spChg>
        <pc:spChg chg="del mod">
          <ac:chgData name="Richards, Alexander J" userId="31758ee1-834c-4523-9a1f-0f75fb7eafc0" providerId="ADAL" clId="{FDFFF0A1-D218-44A8-9CCC-F9CFDCD70757}" dt="2026-10-28T15:53:35.818" v="4772" actId="478"/>
          <ac:spMkLst>
            <pc:docMk/>
            <pc:sldMk cId="0" sldId="267"/>
            <ac:spMk id="6" creationId="{00000000-0000-0000-0000-000000000000}"/>
          </ac:spMkLst>
        </pc:spChg>
        <pc:spChg chg="add mod">
          <ac:chgData name="Richards, Alexander J" userId="31758ee1-834c-4523-9a1f-0f75fb7eafc0" providerId="ADAL" clId="{FDFFF0A1-D218-44A8-9CCC-F9CFDCD70757}" dt="2026-10-28T15:55:52.355" v="4946" actId="20577"/>
          <ac:spMkLst>
            <pc:docMk/>
            <pc:sldMk cId="0" sldId="267"/>
            <ac:spMk id="7" creationId="{DA0935AD-C742-020A-842E-371ADEA07CBF}"/>
          </ac:spMkLst>
        </pc:spChg>
        <pc:spChg chg="del mod">
          <ac:chgData name="Richards, Alexander J" userId="31758ee1-834c-4523-9a1f-0f75fb7eafc0" providerId="ADAL" clId="{FDFFF0A1-D218-44A8-9CCC-F9CFDCD70757}" dt="2026-10-28T15:53:40.644" v="4773" actId="478"/>
          <ac:spMkLst>
            <pc:docMk/>
            <pc:sldMk cId="0" sldId="267"/>
            <ac:spMk id="8" creationId="{00000000-0000-0000-0000-000000000000}"/>
          </ac:spMkLst>
        </pc:spChg>
        <pc:spChg chg="add mod">
          <ac:chgData name="Richards, Alexander J" userId="31758ee1-834c-4523-9a1f-0f75fb7eafc0" providerId="ADAL" clId="{FDFFF0A1-D218-44A8-9CCC-F9CFDCD70757}" dt="2026-10-28T15:55:23.065" v="4943" actId="207"/>
          <ac:spMkLst>
            <pc:docMk/>
            <pc:sldMk cId="0" sldId="267"/>
            <ac:spMk id="9" creationId="{BEA1874C-C91A-D602-D851-AB21CE71D7FE}"/>
          </ac:spMkLst>
        </pc:spChg>
        <pc:picChg chg="add mod ord">
          <ac:chgData name="Richards, Alexander J" userId="31758ee1-834c-4523-9a1f-0f75fb7eafc0" providerId="ADAL" clId="{FDFFF0A1-D218-44A8-9CCC-F9CFDCD70757}" dt="2026-10-28T15:55:43.871" v="4945" actId="1076"/>
          <ac:picMkLst>
            <pc:docMk/>
            <pc:sldMk cId="0" sldId="267"/>
            <ac:picMk id="14" creationId="{1D4FA9F7-0C4A-8FD9-CB93-A8BA9642B1D0}"/>
          </ac:picMkLst>
        </pc:picChg>
        <pc:picChg chg="add mod ord">
          <ac:chgData name="Richards, Alexander J" userId="31758ee1-834c-4523-9a1f-0f75fb7eafc0" providerId="ADAL" clId="{FDFFF0A1-D218-44A8-9CCC-F9CFDCD70757}" dt="2026-10-28T15:54:55.860" v="4929" actId="1076"/>
          <ac:picMkLst>
            <pc:docMk/>
            <pc:sldMk cId="0" sldId="267"/>
            <ac:picMk id="18" creationId="{9FA0C471-694E-5FA1-DC97-037502EE8C49}"/>
          </ac:picMkLst>
        </pc:picChg>
      </pc:sldChg>
      <pc:sldChg chg="addSp delSp modSp mod ord">
        <pc:chgData name="Richards, Alexander J" userId="31758ee1-834c-4523-9a1f-0f75fb7eafc0" providerId="ADAL" clId="{FDFFF0A1-D218-44A8-9CCC-F9CFDCD70757}" dt="2026-10-29T12:30:48.527" v="6059" actId="20577"/>
        <pc:sldMkLst>
          <pc:docMk/>
          <pc:sldMk cId="0" sldId="268"/>
        </pc:sldMkLst>
        <pc:spChg chg="mod">
          <ac:chgData name="Richards, Alexander J" userId="31758ee1-834c-4523-9a1f-0f75fb7eafc0" providerId="ADAL" clId="{FDFFF0A1-D218-44A8-9CCC-F9CFDCD70757}" dt="2026-10-29T12:30:48.527" v="6059" actId="20577"/>
          <ac:spMkLst>
            <pc:docMk/>
            <pc:sldMk cId="0" sldId="268"/>
            <ac:spMk id="3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8T16:09:39.087" v="5148" actId="1076"/>
          <ac:spMkLst>
            <pc:docMk/>
            <pc:sldMk cId="0" sldId="268"/>
            <ac:spMk id="5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8T16:08:34.822" v="5140" actId="1038"/>
          <ac:spMkLst>
            <pc:docMk/>
            <pc:sldMk cId="0" sldId="268"/>
            <ac:spMk id="7" creationId="{00000000-0000-0000-0000-000000000000}"/>
          </ac:spMkLst>
        </pc:spChg>
        <pc:picChg chg="add del mod ord">
          <ac:chgData name="Richards, Alexander J" userId="31758ee1-834c-4523-9a1f-0f75fb7eafc0" providerId="ADAL" clId="{FDFFF0A1-D218-44A8-9CCC-F9CFDCD70757}" dt="2026-10-28T16:07:30.420" v="5041" actId="478"/>
          <ac:picMkLst>
            <pc:docMk/>
            <pc:sldMk cId="0" sldId="268"/>
            <ac:picMk id="8" creationId="{2CCC0DC1-5F16-18E2-5881-9A3D93D07CF2}"/>
          </ac:picMkLst>
        </pc:picChg>
        <pc:picChg chg="add del mod ord">
          <ac:chgData name="Richards, Alexander J" userId="31758ee1-834c-4523-9a1f-0f75fb7eafc0" providerId="ADAL" clId="{FDFFF0A1-D218-44A8-9CCC-F9CFDCD70757}" dt="2026-10-28T16:03:36.825" v="5028" actId="478"/>
          <ac:picMkLst>
            <pc:docMk/>
            <pc:sldMk cId="0" sldId="268"/>
            <ac:picMk id="13" creationId="{B5A1E30A-5995-6F81-9DC6-6580F8ED7456}"/>
          </ac:picMkLst>
        </pc:picChg>
        <pc:picChg chg="add del mod">
          <ac:chgData name="Richards, Alexander J" userId="31758ee1-834c-4523-9a1f-0f75fb7eafc0" providerId="ADAL" clId="{FDFFF0A1-D218-44A8-9CCC-F9CFDCD70757}" dt="2026-10-28T16:03:50.443" v="5031" actId="478"/>
          <ac:picMkLst>
            <pc:docMk/>
            <pc:sldMk cId="0" sldId="268"/>
            <ac:picMk id="14" creationId="{2339D55B-00CF-67C2-7A64-474EA2768489}"/>
          </ac:picMkLst>
        </pc:picChg>
        <pc:picChg chg="add del mod ord">
          <ac:chgData name="Richards, Alexander J" userId="31758ee1-834c-4523-9a1f-0f75fb7eafc0" providerId="ADAL" clId="{FDFFF0A1-D218-44A8-9CCC-F9CFDCD70757}" dt="2026-10-28T16:00:05.222" v="5019" actId="478"/>
          <ac:picMkLst>
            <pc:docMk/>
            <pc:sldMk cId="0" sldId="268"/>
            <ac:picMk id="15" creationId="{7F112647-09BF-6A36-36E0-294558C10A02}"/>
          </ac:picMkLst>
        </pc:picChg>
        <pc:picChg chg="add mod">
          <ac:chgData name="Richards, Alexander J" userId="31758ee1-834c-4523-9a1f-0f75fb7eafc0" providerId="ADAL" clId="{FDFFF0A1-D218-44A8-9CCC-F9CFDCD70757}" dt="2026-10-28T16:04:28.592" v="5040" actId="1076"/>
          <ac:picMkLst>
            <pc:docMk/>
            <pc:sldMk cId="0" sldId="268"/>
            <ac:picMk id="17" creationId="{990F79A4-054C-A012-BFE9-E009367E7770}"/>
          </ac:picMkLst>
        </pc:picChg>
        <pc:picChg chg="add mod ord">
          <ac:chgData name="Richards, Alexander J" userId="31758ee1-834c-4523-9a1f-0f75fb7eafc0" providerId="ADAL" clId="{FDFFF0A1-D218-44A8-9CCC-F9CFDCD70757}" dt="2026-10-28T16:07:46.912" v="5044" actId="167"/>
          <ac:picMkLst>
            <pc:docMk/>
            <pc:sldMk cId="0" sldId="268"/>
            <ac:picMk id="19" creationId="{0A32CAAC-0376-D925-FD3E-67929ADF2897}"/>
          </ac:picMkLst>
        </pc:picChg>
      </pc:sldChg>
      <pc:sldChg chg="addSp delSp modSp mod ord">
        <pc:chgData name="Richards, Alexander J" userId="31758ee1-834c-4523-9a1f-0f75fb7eafc0" providerId="ADAL" clId="{FDFFF0A1-D218-44A8-9CCC-F9CFDCD70757}" dt="2026-10-28T16:20:23.653" v="5896" actId="20577"/>
        <pc:sldMkLst>
          <pc:docMk/>
          <pc:sldMk cId="0" sldId="269"/>
        </pc:sldMkLst>
        <pc:spChg chg="add mod">
          <ac:chgData name="Richards, Alexander J" userId="31758ee1-834c-4523-9a1f-0f75fb7eafc0" providerId="ADAL" clId="{FDFFF0A1-D218-44A8-9CCC-F9CFDCD70757}" dt="2026-10-28T16:20:23.653" v="5896" actId="20577"/>
          <ac:spMkLst>
            <pc:docMk/>
            <pc:sldMk cId="0" sldId="269"/>
            <ac:spMk id="12" creationId="{77C3BA70-D9C3-0E08-978C-77E4DF54C4AD}"/>
          </ac:spMkLst>
        </pc:spChg>
        <pc:picChg chg="add mod">
          <ac:chgData name="Richards, Alexander J" userId="31758ee1-834c-4523-9a1f-0f75fb7eafc0" providerId="ADAL" clId="{FDFFF0A1-D218-44A8-9CCC-F9CFDCD70757}" dt="2026-10-26T13:07:30.860" v="793" actId="1076"/>
          <ac:picMkLst>
            <pc:docMk/>
            <pc:sldMk cId="0" sldId="269"/>
            <ac:picMk id="11" creationId="{5DF887C6-54C3-FBA7-C3AF-F04C821C107B}"/>
          </ac:picMkLst>
        </pc:picChg>
      </pc:sldChg>
      <pc:sldChg chg="addSp delSp modSp mod">
        <pc:chgData name="Richards, Alexander J" userId="31758ee1-834c-4523-9a1f-0f75fb7eafc0" providerId="ADAL" clId="{FDFFF0A1-D218-44A8-9CCC-F9CFDCD70757}" dt="2026-10-28T16:19:25.267" v="5792" actId="207"/>
        <pc:sldMkLst>
          <pc:docMk/>
          <pc:sldMk cId="0" sldId="270"/>
        </pc:sldMkLst>
        <pc:spChg chg="mod">
          <ac:chgData name="Richards, Alexander J" userId="31758ee1-834c-4523-9a1f-0f75fb7eafc0" providerId="ADAL" clId="{FDFFF0A1-D218-44A8-9CCC-F9CFDCD70757}" dt="2026-10-27T16:08:54.210" v="3108" actId="20577"/>
          <ac:spMkLst>
            <pc:docMk/>
            <pc:sldMk cId="0" sldId="270"/>
            <ac:spMk id="3" creationId="{00000000-0000-0000-0000-000000000000}"/>
          </ac:spMkLst>
        </pc:spChg>
        <pc:spChg chg="add mod">
          <ac:chgData name="Richards, Alexander J" userId="31758ee1-834c-4523-9a1f-0f75fb7eafc0" providerId="ADAL" clId="{FDFFF0A1-D218-44A8-9CCC-F9CFDCD70757}" dt="2026-10-28T16:19:25.267" v="5792" actId="207"/>
          <ac:spMkLst>
            <pc:docMk/>
            <pc:sldMk cId="0" sldId="270"/>
            <ac:spMk id="5" creationId="{57D807EC-C916-2D1B-97A5-1CAA61C4213D}"/>
          </ac:spMkLst>
        </pc:spChg>
        <pc:graphicFrameChg chg="add mod modGraphic">
          <ac:chgData name="Richards, Alexander J" userId="31758ee1-834c-4523-9a1f-0f75fb7eafc0" providerId="ADAL" clId="{FDFFF0A1-D218-44A8-9CCC-F9CFDCD70757}" dt="2026-10-28T16:16:27.062" v="5711"/>
          <ac:graphicFrameMkLst>
            <pc:docMk/>
            <pc:sldMk cId="0" sldId="270"/>
            <ac:graphicFrameMk id="19" creationId="{E18F0432-9AD2-7BBC-7D7E-E3F5B87FF3EC}"/>
          </ac:graphicFrameMkLst>
        </pc:graphicFrameChg>
        <pc:picChg chg="add mod">
          <ac:chgData name="Richards, Alexander J" userId="31758ee1-834c-4523-9a1f-0f75fb7eafc0" providerId="ADAL" clId="{FDFFF0A1-D218-44A8-9CCC-F9CFDCD70757}" dt="2026-10-28T16:17:08.680" v="5791" actId="1035"/>
          <ac:picMkLst>
            <pc:docMk/>
            <pc:sldMk cId="0" sldId="270"/>
            <ac:picMk id="14" creationId="{D1428209-DA6C-D3E3-F2A3-55F23AF12830}"/>
          </ac:picMkLst>
        </pc:picChg>
      </pc:sldChg>
      <pc:sldChg chg="addSp delSp modSp mod">
        <pc:chgData name="Richards, Alexander J" userId="31758ee1-834c-4523-9a1f-0f75fb7eafc0" providerId="ADAL" clId="{FDFFF0A1-D218-44A8-9CCC-F9CFDCD70757}" dt="2026-10-28T15:50:06.496" v="4513" actId="1037"/>
        <pc:sldMkLst>
          <pc:docMk/>
          <pc:sldMk cId="0" sldId="271"/>
        </pc:sldMkLst>
        <pc:spChg chg="mod">
          <ac:chgData name="Richards, Alexander J" userId="31758ee1-834c-4523-9a1f-0f75fb7eafc0" providerId="ADAL" clId="{FDFFF0A1-D218-44A8-9CCC-F9CFDCD70757}" dt="2026-10-28T15:47:53.446" v="4270" actId="20577"/>
          <ac:spMkLst>
            <pc:docMk/>
            <pc:sldMk cId="0" sldId="271"/>
            <ac:spMk id="5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8T15:48:28.330" v="4306" actId="1035"/>
          <ac:spMkLst>
            <pc:docMk/>
            <pc:sldMk cId="0" sldId="271"/>
            <ac:spMk id="6" creationId="{00000000-0000-0000-0000-000000000000}"/>
          </ac:spMkLst>
        </pc:spChg>
        <pc:spChg chg="add mod">
          <ac:chgData name="Richards, Alexander J" userId="31758ee1-834c-4523-9a1f-0f75fb7eafc0" providerId="ADAL" clId="{FDFFF0A1-D218-44A8-9CCC-F9CFDCD70757}" dt="2026-10-28T15:50:06.496" v="4513" actId="1037"/>
          <ac:spMkLst>
            <pc:docMk/>
            <pc:sldMk cId="0" sldId="271"/>
            <ac:spMk id="7" creationId="{8319ECB5-5F80-4F5B-232B-6AE6E324FE8C}"/>
          </ac:spMkLst>
        </pc:spChg>
        <pc:picChg chg="add mod">
          <ac:chgData name="Richards, Alexander J" userId="31758ee1-834c-4523-9a1f-0f75fb7eafc0" providerId="ADAL" clId="{FDFFF0A1-D218-44A8-9CCC-F9CFDCD70757}" dt="2026-10-28T15:49:46.914" v="4497" actId="1035"/>
          <ac:picMkLst>
            <pc:docMk/>
            <pc:sldMk cId="0" sldId="271"/>
            <ac:picMk id="14" creationId="{8B3BAFEB-9EBB-98C7-1DCE-7A55B48DE664}"/>
          </ac:picMkLst>
        </pc:picChg>
      </pc:sldChg>
      <pc:sldChg chg="addSp delSp modSp mod">
        <pc:chgData name="Richards, Alexander J" userId="31758ee1-834c-4523-9a1f-0f75fb7eafc0" providerId="ADAL" clId="{FDFFF0A1-D218-44A8-9CCC-F9CFDCD70757}" dt="2026-10-27T16:00:08.361" v="3041" actId="5793"/>
        <pc:sldMkLst>
          <pc:docMk/>
          <pc:sldMk cId="0" sldId="272"/>
        </pc:sldMkLst>
        <pc:spChg chg="mod">
          <ac:chgData name="Richards, Alexander J" userId="31758ee1-834c-4523-9a1f-0f75fb7eafc0" providerId="ADAL" clId="{FDFFF0A1-D218-44A8-9CCC-F9CFDCD70757}" dt="2026-10-27T16:00:08.361" v="3041" actId="5793"/>
          <ac:spMkLst>
            <pc:docMk/>
            <pc:sldMk cId="0" sldId="272"/>
            <ac:spMk id="3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7T15:44:08.844" v="2314" actId="1035"/>
          <ac:spMkLst>
            <pc:docMk/>
            <pc:sldMk cId="0" sldId="272"/>
            <ac:spMk id="5" creationId="{00000000-0000-0000-0000-000000000000}"/>
          </ac:spMkLst>
        </pc:spChg>
        <pc:picChg chg="add mod ord">
          <ac:chgData name="Richards, Alexander J" userId="31758ee1-834c-4523-9a1f-0f75fb7eafc0" providerId="ADAL" clId="{FDFFF0A1-D218-44A8-9CCC-F9CFDCD70757}" dt="2026-10-27T15:44:19.994" v="2315" actId="1076"/>
          <ac:picMkLst>
            <pc:docMk/>
            <pc:sldMk cId="0" sldId="272"/>
            <ac:picMk id="13" creationId="{A8F9B682-0932-53E6-FB8C-BECAC7011757}"/>
          </ac:picMkLst>
        </pc:picChg>
        <pc:picChg chg="add mod ord">
          <ac:chgData name="Richards, Alexander J" userId="31758ee1-834c-4523-9a1f-0f75fb7eafc0" providerId="ADAL" clId="{FDFFF0A1-D218-44A8-9CCC-F9CFDCD70757}" dt="2026-10-27T15:43:27.468" v="2288" actId="166"/>
          <ac:picMkLst>
            <pc:docMk/>
            <pc:sldMk cId="0" sldId="272"/>
            <ac:picMk id="15" creationId="{5F4E8262-B5BF-03EA-93B4-8653E96F7884}"/>
          </ac:picMkLst>
        </pc:picChg>
      </pc:sldChg>
      <pc:sldChg chg="delSp del mod">
        <pc:chgData name="Richards, Alexander J" userId="31758ee1-834c-4523-9a1f-0f75fb7eafc0" providerId="ADAL" clId="{FDFFF0A1-D218-44A8-9CCC-F9CFDCD70757}" dt="2026-10-29T12:45:37.194" v="6670" actId="2696"/>
        <pc:sldMkLst>
          <pc:docMk/>
          <pc:sldMk cId="0" sldId="274"/>
        </pc:sldMkLst>
        <pc:spChg chg="del">
          <ac:chgData name="Richards, Alexander J" userId="31758ee1-834c-4523-9a1f-0f75fb7eafc0" providerId="ADAL" clId="{FDFFF0A1-D218-44A8-9CCC-F9CFDCD70757}" dt="2026-10-28T15:45:51.677" v="4176" actId="478"/>
          <ac:spMkLst>
            <pc:docMk/>
            <pc:sldMk cId="0" sldId="274"/>
            <ac:spMk id="5" creationId="{00000000-0000-0000-0000-000000000000}"/>
          </ac:spMkLst>
        </pc:spChg>
      </pc:sldChg>
      <pc:sldChg chg="modSp mod">
        <pc:chgData name="Richards, Alexander J" userId="31758ee1-834c-4523-9a1f-0f75fb7eafc0" providerId="ADAL" clId="{FDFFF0A1-D218-44A8-9CCC-F9CFDCD70757}" dt="2026-10-29T13:57:21.544" v="6920" actId="1035"/>
        <pc:sldMkLst>
          <pc:docMk/>
          <pc:sldMk cId="0" sldId="275"/>
        </pc:sldMkLst>
        <pc:spChg chg="mod">
          <ac:chgData name="Richards, Alexander J" userId="31758ee1-834c-4523-9a1f-0f75fb7eafc0" providerId="ADAL" clId="{FDFFF0A1-D218-44A8-9CCC-F9CFDCD70757}" dt="2026-10-29T12:44:04.661" v="6654" actId="1076"/>
          <ac:spMkLst>
            <pc:docMk/>
            <pc:sldMk cId="0" sldId="275"/>
            <ac:spMk id="3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9T13:57:21.544" v="6920" actId="1035"/>
          <ac:spMkLst>
            <pc:docMk/>
            <pc:sldMk cId="0" sldId="275"/>
            <ac:spMk id="5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9T12:43:51.199" v="6633" actId="1036"/>
          <ac:spMkLst>
            <pc:docMk/>
            <pc:sldMk cId="0" sldId="275"/>
            <ac:spMk id="6" creationId="{00000000-0000-0000-0000-000000000000}"/>
          </ac:spMkLst>
        </pc:spChg>
        <pc:spChg chg="mod">
          <ac:chgData name="Richards, Alexander J" userId="31758ee1-834c-4523-9a1f-0f75fb7eafc0" providerId="ADAL" clId="{FDFFF0A1-D218-44A8-9CCC-F9CFDCD70757}" dt="2026-10-29T12:43:51.199" v="6633" actId="1036"/>
          <ac:spMkLst>
            <pc:docMk/>
            <pc:sldMk cId="0" sldId="275"/>
            <ac:spMk id="7" creationId="{00000000-0000-0000-0000-000000000000}"/>
          </ac:spMkLst>
        </pc:spChg>
      </pc:sldChg>
      <pc:sldChg chg="delSp modSp mod">
        <pc:chgData name="Richards, Alexander J" userId="31758ee1-834c-4523-9a1f-0f75fb7eafc0" providerId="ADAL" clId="{FDFFF0A1-D218-44A8-9CCC-F9CFDCD70757}" dt="2026-10-29T12:46:04.013" v="6673"/>
        <pc:sldMkLst>
          <pc:docMk/>
          <pc:sldMk cId="0" sldId="276"/>
        </pc:sldMkLst>
        <pc:spChg chg="del mod">
          <ac:chgData name="Richards, Alexander J" userId="31758ee1-834c-4523-9a1f-0f75fb7eafc0" providerId="ADAL" clId="{FDFFF0A1-D218-44A8-9CCC-F9CFDCD70757}" dt="2026-10-29T12:46:04.013" v="6673"/>
          <ac:spMkLst>
            <pc:docMk/>
            <pc:sldMk cId="0" sldId="276"/>
            <ac:spMk id="5" creationId="{00000000-0000-0000-0000-000000000000}"/>
          </ac:spMkLst>
        </pc:spChg>
      </pc:sldChg>
      <pc:sldChg chg="addSp delSp modSp add mod">
        <pc:chgData name="Richards, Alexander J" userId="31758ee1-834c-4523-9a1f-0f75fb7eafc0" providerId="ADAL" clId="{FDFFF0A1-D218-44A8-9CCC-F9CFDCD70757}" dt="2026-10-28T15:43:19.847" v="4129" actId="1076"/>
        <pc:sldMkLst>
          <pc:docMk/>
          <pc:sldMk cId="2540898954" sldId="279"/>
        </pc:sldMkLst>
        <pc:spChg chg="mod">
          <ac:chgData name="Richards, Alexander J" userId="31758ee1-834c-4523-9a1f-0f75fb7eafc0" providerId="ADAL" clId="{FDFFF0A1-D218-44A8-9CCC-F9CFDCD70757}" dt="2026-10-28T14:55:50.497" v="3654" actId="313"/>
          <ac:spMkLst>
            <pc:docMk/>
            <pc:sldMk cId="2540898954" sldId="279"/>
            <ac:spMk id="3" creationId="{0D00E564-57B2-D8C0-D2E4-130D761B39D4}"/>
          </ac:spMkLst>
        </pc:spChg>
        <pc:spChg chg="add mod">
          <ac:chgData name="Richards, Alexander J" userId="31758ee1-834c-4523-9a1f-0f75fb7eafc0" providerId="ADAL" clId="{FDFFF0A1-D218-44A8-9CCC-F9CFDCD70757}" dt="2026-10-28T15:43:15.756" v="4128" actId="1035"/>
          <ac:spMkLst>
            <pc:docMk/>
            <pc:sldMk cId="2540898954" sldId="279"/>
            <ac:spMk id="5" creationId="{FDA634E0-98F2-B4C6-63E3-9EA6A1BFD6AA}"/>
          </ac:spMkLst>
        </pc:spChg>
        <pc:picChg chg="add mod ord">
          <ac:chgData name="Richards, Alexander J" userId="31758ee1-834c-4523-9a1f-0f75fb7eafc0" providerId="ADAL" clId="{FDFFF0A1-D218-44A8-9CCC-F9CFDCD70757}" dt="2026-10-28T15:43:19.847" v="4129" actId="1076"/>
          <ac:picMkLst>
            <pc:docMk/>
            <pc:sldMk cId="2540898954" sldId="279"/>
            <ac:picMk id="10" creationId="{38A17AAF-F9D4-19FE-2EF9-44D8ED5B2DB8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9T12:29:07.679" v="6021" actId="20577"/>
        <pc:sldMkLst>
          <pc:docMk/>
          <pc:sldMk cId="1309972971" sldId="281"/>
        </pc:sldMkLst>
        <pc:spChg chg="mod">
          <ac:chgData name="Richards, Alexander J" userId="31758ee1-834c-4523-9a1f-0f75fb7eafc0" providerId="ADAL" clId="{FDFFF0A1-D218-44A8-9CCC-F9CFDCD70757}" dt="2026-10-29T12:29:07.679" v="6021" actId="20577"/>
          <ac:spMkLst>
            <pc:docMk/>
            <pc:sldMk cId="1309972971" sldId="281"/>
            <ac:spMk id="3" creationId="{8E3A3710-7E30-DE99-1D62-39BB28B1B120}"/>
          </ac:spMkLst>
        </pc:spChg>
        <pc:spChg chg="add mod">
          <ac:chgData name="Richards, Alexander J" userId="31758ee1-834c-4523-9a1f-0f75fb7eafc0" providerId="ADAL" clId="{FDFFF0A1-D218-44A8-9CCC-F9CFDCD70757}" dt="2026-10-27T10:01:11.693" v="853" actId="5793"/>
          <ac:spMkLst>
            <pc:docMk/>
            <pc:sldMk cId="1309972971" sldId="281"/>
            <ac:spMk id="12" creationId="{F9EF09A0-9139-DBD2-1F2E-34AD180A6EC8}"/>
          </ac:spMkLst>
        </pc:spChg>
        <pc:picChg chg="add mod">
          <ac:chgData name="Richards, Alexander J" userId="31758ee1-834c-4523-9a1f-0f75fb7eafc0" providerId="ADAL" clId="{FDFFF0A1-D218-44A8-9CCC-F9CFDCD70757}" dt="2026-10-26T15:36:45.182" v="831" actId="1076"/>
          <ac:picMkLst>
            <pc:docMk/>
            <pc:sldMk cId="1309972971" sldId="281"/>
            <ac:picMk id="10" creationId="{490A1748-7AEE-9DBA-A788-335DB708633C}"/>
          </ac:picMkLst>
        </pc:picChg>
      </pc:sldChg>
      <pc:sldChg chg="modSp add mod">
        <pc:chgData name="Richards, Alexander J" userId="31758ee1-834c-4523-9a1f-0f75fb7eafc0" providerId="ADAL" clId="{FDFFF0A1-D218-44A8-9CCC-F9CFDCD70757}" dt="2026-10-29T12:29:04.228" v="6019" actId="20577"/>
        <pc:sldMkLst>
          <pc:docMk/>
          <pc:sldMk cId="3760070543" sldId="282"/>
        </pc:sldMkLst>
        <pc:spChg chg="mod">
          <ac:chgData name="Richards, Alexander J" userId="31758ee1-834c-4523-9a1f-0f75fb7eafc0" providerId="ADAL" clId="{FDFFF0A1-D218-44A8-9CCC-F9CFDCD70757}" dt="2026-10-29T12:29:04.228" v="6019" actId="20577"/>
          <ac:spMkLst>
            <pc:docMk/>
            <pc:sldMk cId="3760070543" sldId="282"/>
            <ac:spMk id="3" creationId="{D3C0A0E2-2B3A-5901-CA4F-7C19D741393F}"/>
          </ac:spMkLst>
        </pc:spChg>
      </pc:sldChg>
      <pc:sldChg chg="addSp delSp modSp add mod">
        <pc:chgData name="Richards, Alexander J" userId="31758ee1-834c-4523-9a1f-0f75fb7eafc0" providerId="ADAL" clId="{FDFFF0A1-D218-44A8-9CCC-F9CFDCD70757}" dt="2026-10-29T12:29:00.841" v="6017" actId="20577"/>
        <pc:sldMkLst>
          <pc:docMk/>
          <pc:sldMk cId="526091745" sldId="283"/>
        </pc:sldMkLst>
        <pc:spChg chg="mod">
          <ac:chgData name="Richards, Alexander J" userId="31758ee1-834c-4523-9a1f-0f75fb7eafc0" providerId="ADAL" clId="{FDFFF0A1-D218-44A8-9CCC-F9CFDCD70757}" dt="2026-10-29T12:29:00.841" v="6017" actId="20577"/>
          <ac:spMkLst>
            <pc:docMk/>
            <pc:sldMk cId="526091745" sldId="283"/>
            <ac:spMk id="3" creationId="{F38F4F1E-5AA2-5319-A553-73C6B704BF0B}"/>
          </ac:spMkLst>
        </pc:spChg>
        <pc:spChg chg="mod">
          <ac:chgData name="Richards, Alexander J" userId="31758ee1-834c-4523-9a1f-0f75fb7eafc0" providerId="ADAL" clId="{FDFFF0A1-D218-44A8-9CCC-F9CFDCD70757}" dt="2026-10-27T10:01:48.128" v="860" actId="5793"/>
          <ac:spMkLst>
            <pc:docMk/>
            <pc:sldMk cId="526091745" sldId="283"/>
            <ac:spMk id="12" creationId="{E413A61A-B332-9E00-3CBC-EBB0D2F1A68D}"/>
          </ac:spMkLst>
        </pc:spChg>
        <pc:picChg chg="add mod">
          <ac:chgData name="Richards, Alexander J" userId="31758ee1-834c-4523-9a1f-0f75fb7eafc0" providerId="ADAL" clId="{FDFFF0A1-D218-44A8-9CCC-F9CFDCD70757}" dt="2026-10-27T10:08:52.810" v="971" actId="1038"/>
          <ac:picMkLst>
            <pc:docMk/>
            <pc:sldMk cId="526091745" sldId="283"/>
            <ac:picMk id="9" creationId="{1B0EBFD4-6F8B-BEF5-5A2B-94D899522335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9T12:28:57.685" v="6015" actId="20577"/>
        <pc:sldMkLst>
          <pc:docMk/>
          <pc:sldMk cId="1594084009" sldId="284"/>
        </pc:sldMkLst>
        <pc:spChg chg="mod">
          <ac:chgData name="Richards, Alexander J" userId="31758ee1-834c-4523-9a1f-0f75fb7eafc0" providerId="ADAL" clId="{FDFFF0A1-D218-44A8-9CCC-F9CFDCD70757}" dt="2026-10-29T12:28:57.685" v="6015" actId="20577"/>
          <ac:spMkLst>
            <pc:docMk/>
            <pc:sldMk cId="1594084009" sldId="284"/>
            <ac:spMk id="3" creationId="{69A3C7C0-7A17-A891-8B8F-E960B9B1D566}"/>
          </ac:spMkLst>
        </pc:spChg>
        <pc:spChg chg="mod">
          <ac:chgData name="Richards, Alexander J" userId="31758ee1-834c-4523-9a1f-0f75fb7eafc0" providerId="ADAL" clId="{FDFFF0A1-D218-44A8-9CCC-F9CFDCD70757}" dt="2026-10-27T10:02:54.511" v="872" actId="20577"/>
          <ac:spMkLst>
            <pc:docMk/>
            <pc:sldMk cId="1594084009" sldId="284"/>
            <ac:spMk id="12" creationId="{1B2564E1-6A8A-CF81-6C1F-4516E8FF339D}"/>
          </ac:spMkLst>
        </pc:spChg>
        <pc:picChg chg="add mod">
          <ac:chgData name="Richards, Alexander J" userId="31758ee1-834c-4523-9a1f-0f75fb7eafc0" providerId="ADAL" clId="{FDFFF0A1-D218-44A8-9CCC-F9CFDCD70757}" dt="2026-10-27T10:08:45.522" v="942" actId="1035"/>
          <ac:picMkLst>
            <pc:docMk/>
            <pc:sldMk cId="1594084009" sldId="284"/>
            <ac:picMk id="10" creationId="{4E9FEFEA-D482-0523-7F30-768516DB48AD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9T12:28:53.574" v="6013" actId="20577"/>
        <pc:sldMkLst>
          <pc:docMk/>
          <pc:sldMk cId="1020090368" sldId="285"/>
        </pc:sldMkLst>
        <pc:spChg chg="mod">
          <ac:chgData name="Richards, Alexander J" userId="31758ee1-834c-4523-9a1f-0f75fb7eafc0" providerId="ADAL" clId="{FDFFF0A1-D218-44A8-9CCC-F9CFDCD70757}" dt="2026-10-29T12:28:53.574" v="6013" actId="20577"/>
          <ac:spMkLst>
            <pc:docMk/>
            <pc:sldMk cId="1020090368" sldId="285"/>
            <ac:spMk id="3" creationId="{639DE1BE-DD5A-E549-C693-0AF58C854A02}"/>
          </ac:spMkLst>
        </pc:spChg>
        <pc:spChg chg="add del mod">
          <ac:chgData name="Richards, Alexander J" userId="31758ee1-834c-4523-9a1f-0f75fb7eafc0" providerId="ADAL" clId="{FDFFF0A1-D218-44A8-9CCC-F9CFDCD70757}" dt="2026-10-27T10:03:25.797" v="886" actId="20577"/>
          <ac:spMkLst>
            <pc:docMk/>
            <pc:sldMk cId="1020090368" sldId="285"/>
            <ac:spMk id="12" creationId="{81E2EAEB-67B1-4BF2-3F64-D5A866936047}"/>
          </ac:spMkLst>
        </pc:spChg>
        <pc:picChg chg="add">
          <ac:chgData name="Richards, Alexander J" userId="31758ee1-834c-4523-9a1f-0f75fb7eafc0" providerId="ADAL" clId="{FDFFF0A1-D218-44A8-9CCC-F9CFDCD70757}" dt="2026-10-27T10:03:34.215" v="890" actId="22"/>
          <ac:picMkLst>
            <pc:docMk/>
            <pc:sldMk cId="1020090368" sldId="285"/>
            <ac:picMk id="20" creationId="{86298FA6-728F-4E5D-36B2-6C1B381D67F5}"/>
          </ac:picMkLst>
        </pc:picChg>
      </pc:sldChg>
      <pc:sldChg chg="addSp delSp modSp add mod ord">
        <pc:chgData name="Richards, Alexander J" userId="31758ee1-834c-4523-9a1f-0f75fb7eafc0" providerId="ADAL" clId="{FDFFF0A1-D218-44A8-9CCC-F9CFDCD70757}" dt="2026-10-29T12:28:49.166" v="6011" actId="20577"/>
        <pc:sldMkLst>
          <pc:docMk/>
          <pc:sldMk cId="2342089956" sldId="286"/>
        </pc:sldMkLst>
        <pc:spChg chg="mod">
          <ac:chgData name="Richards, Alexander J" userId="31758ee1-834c-4523-9a1f-0f75fb7eafc0" providerId="ADAL" clId="{FDFFF0A1-D218-44A8-9CCC-F9CFDCD70757}" dt="2026-10-29T12:28:49.166" v="6011" actId="20577"/>
          <ac:spMkLst>
            <pc:docMk/>
            <pc:sldMk cId="2342089956" sldId="286"/>
            <ac:spMk id="3" creationId="{8ACDC1C0-EE5D-60F6-44C9-546EF01BE555}"/>
          </ac:spMkLst>
        </pc:spChg>
        <pc:spChg chg="add mod ord topLvl">
          <ac:chgData name="Richards, Alexander J" userId="31758ee1-834c-4523-9a1f-0f75fb7eafc0" providerId="ADAL" clId="{FDFFF0A1-D218-44A8-9CCC-F9CFDCD70757}" dt="2026-10-29T09:46:42.846" v="5912" actId="20577"/>
          <ac:spMkLst>
            <pc:docMk/>
            <pc:sldMk cId="2342089956" sldId="286"/>
            <ac:spMk id="20" creationId="{2DBEE027-229B-FD86-95F5-6FDD505B307D}"/>
          </ac:spMkLst>
        </pc:spChg>
        <pc:spChg chg="add mod">
          <ac:chgData name="Richards, Alexander J" userId="31758ee1-834c-4523-9a1f-0f75fb7eafc0" providerId="ADAL" clId="{FDFFF0A1-D218-44A8-9CCC-F9CFDCD70757}" dt="2026-10-27T10:22:30.194" v="1133" actId="1038"/>
          <ac:spMkLst>
            <pc:docMk/>
            <pc:sldMk cId="2342089956" sldId="286"/>
            <ac:spMk id="21" creationId="{8BA202BD-933B-45AC-D471-641F49D8779B}"/>
          </ac:spMkLst>
        </pc:spChg>
        <pc:spChg chg="add mod">
          <ac:chgData name="Richards, Alexander J" userId="31758ee1-834c-4523-9a1f-0f75fb7eafc0" providerId="ADAL" clId="{FDFFF0A1-D218-44A8-9CCC-F9CFDCD70757}" dt="2026-10-27T10:24:37.340" v="1164" actId="1076"/>
          <ac:spMkLst>
            <pc:docMk/>
            <pc:sldMk cId="2342089956" sldId="286"/>
            <ac:spMk id="23" creationId="{4CAB5E9D-B71C-9918-4E90-80FA6EE3A233}"/>
          </ac:spMkLst>
        </pc:spChg>
        <pc:spChg chg="add">
          <ac:chgData name="Richards, Alexander J" userId="31758ee1-834c-4523-9a1f-0f75fb7eafc0" providerId="ADAL" clId="{FDFFF0A1-D218-44A8-9CCC-F9CFDCD70757}" dt="2026-10-27T10:24:11.935" v="1161" actId="22"/>
          <ac:spMkLst>
            <pc:docMk/>
            <pc:sldMk cId="2342089956" sldId="286"/>
            <ac:spMk id="25" creationId="{9ACA055B-E960-93C3-1BBC-7F715669ADA5}"/>
          </ac:spMkLst>
        </pc:spChg>
        <pc:spChg chg="add mod">
          <ac:chgData name="Richards, Alexander J" userId="31758ee1-834c-4523-9a1f-0f75fb7eafc0" providerId="ADAL" clId="{FDFFF0A1-D218-44A8-9CCC-F9CFDCD70757}" dt="2026-10-27T10:24:59.780" v="1168" actId="1076"/>
          <ac:spMkLst>
            <pc:docMk/>
            <pc:sldMk cId="2342089956" sldId="286"/>
            <ac:spMk id="27" creationId="{125A18EF-F03B-59BA-28CA-6415DBFBEB72}"/>
          </ac:spMkLst>
        </pc:spChg>
        <pc:spChg chg="add mod ord topLvl">
          <ac:chgData name="Richards, Alexander J" userId="31758ee1-834c-4523-9a1f-0f75fb7eafc0" providerId="ADAL" clId="{FDFFF0A1-D218-44A8-9CCC-F9CFDCD70757}" dt="2026-10-27T10:28:41.088" v="1187" actId="14100"/>
          <ac:spMkLst>
            <pc:docMk/>
            <pc:sldMk cId="2342089956" sldId="286"/>
            <ac:spMk id="28" creationId="{75CEFA7F-B803-9893-C50C-8BCCA393B1C9}"/>
          </ac:spMkLst>
        </pc:spChg>
        <pc:picChg chg="add mod">
          <ac:chgData name="Richards, Alexander J" userId="31758ee1-834c-4523-9a1f-0f75fb7eafc0" providerId="ADAL" clId="{FDFFF0A1-D218-44A8-9CCC-F9CFDCD70757}" dt="2026-10-27T10:27:12.655" v="1185" actId="1076"/>
          <ac:picMkLst>
            <pc:docMk/>
            <pc:sldMk cId="2342089956" sldId="286"/>
            <ac:picMk id="11" creationId="{FBC5CA7D-86C7-B123-EAB3-DF12D8454EE4}"/>
          </ac:picMkLst>
        </pc:picChg>
        <pc:picChg chg="add mod">
          <ac:chgData name="Richards, Alexander J" userId="31758ee1-834c-4523-9a1f-0f75fb7eafc0" providerId="ADAL" clId="{FDFFF0A1-D218-44A8-9CCC-F9CFDCD70757}" dt="2026-10-27T10:19:54.854" v="1066" actId="1076"/>
          <ac:picMkLst>
            <pc:docMk/>
            <pc:sldMk cId="2342089956" sldId="286"/>
            <ac:picMk id="13" creationId="{C3F3EC46-722E-CB7F-D66A-74F3A98CE0E0}"/>
          </ac:picMkLst>
        </pc:picChg>
        <pc:picChg chg="add mod">
          <ac:chgData name="Richards, Alexander J" userId="31758ee1-834c-4523-9a1f-0f75fb7eafc0" providerId="ADAL" clId="{FDFFF0A1-D218-44A8-9CCC-F9CFDCD70757}" dt="2026-10-27T10:19:47.988" v="1063" actId="1076"/>
          <ac:picMkLst>
            <pc:docMk/>
            <pc:sldMk cId="2342089956" sldId="286"/>
            <ac:picMk id="15" creationId="{5578B66F-758D-861F-4DE1-F6D78D922F05}"/>
          </ac:picMkLst>
        </pc:picChg>
        <pc:picChg chg="add mod">
          <ac:chgData name="Richards, Alexander J" userId="31758ee1-834c-4523-9a1f-0f75fb7eafc0" providerId="ADAL" clId="{FDFFF0A1-D218-44A8-9CCC-F9CFDCD70757}" dt="2026-10-27T10:19:58.322" v="1067" actId="1076"/>
          <ac:picMkLst>
            <pc:docMk/>
            <pc:sldMk cId="2342089956" sldId="286"/>
            <ac:picMk id="17" creationId="{B32DDCEC-E7B9-AB6E-D27B-3A21FCE13162}"/>
          </ac:picMkLst>
        </pc:picChg>
      </pc:sldChg>
      <pc:sldChg chg="addSp delSp modSp add mod ord">
        <pc:chgData name="Richards, Alexander J" userId="31758ee1-834c-4523-9a1f-0f75fb7eafc0" providerId="ADAL" clId="{FDFFF0A1-D218-44A8-9CCC-F9CFDCD70757}" dt="2026-10-28T15:31:13.228" v="3986" actId="20577"/>
        <pc:sldMkLst>
          <pc:docMk/>
          <pc:sldMk cId="3747244695" sldId="287"/>
        </pc:sldMkLst>
        <pc:spChg chg="mod">
          <ac:chgData name="Richards, Alexander J" userId="31758ee1-834c-4523-9a1f-0f75fb7eafc0" providerId="ADAL" clId="{FDFFF0A1-D218-44A8-9CCC-F9CFDCD70757}" dt="2026-10-28T15:31:13.228" v="3986" actId="20577"/>
          <ac:spMkLst>
            <pc:docMk/>
            <pc:sldMk cId="3747244695" sldId="287"/>
            <ac:spMk id="3" creationId="{45C79E1C-A68B-9967-58C1-10A9B423A96F}"/>
          </ac:spMkLst>
        </pc:spChg>
        <pc:spChg chg="add mod">
          <ac:chgData name="Richards, Alexander J" userId="31758ee1-834c-4523-9a1f-0f75fb7eafc0" providerId="ADAL" clId="{FDFFF0A1-D218-44A8-9CCC-F9CFDCD70757}" dt="2026-10-27T12:47:25.494" v="1563" actId="20577"/>
          <ac:spMkLst>
            <pc:docMk/>
            <pc:sldMk cId="3747244695" sldId="287"/>
            <ac:spMk id="21" creationId="{F4281584-0CF2-D499-D505-084DC77B6914}"/>
          </ac:spMkLst>
        </pc:spChg>
        <pc:picChg chg="add mod">
          <ac:chgData name="Richards, Alexander J" userId="31758ee1-834c-4523-9a1f-0f75fb7eafc0" providerId="ADAL" clId="{FDFFF0A1-D218-44A8-9CCC-F9CFDCD70757}" dt="2026-10-27T12:46:18.652" v="1533" actId="1076"/>
          <ac:picMkLst>
            <pc:docMk/>
            <pc:sldMk cId="3747244695" sldId="287"/>
            <ac:picMk id="16" creationId="{2B750E90-9F21-133C-9921-931A93AC6068}"/>
          </ac:picMkLst>
        </pc:picChg>
      </pc:sldChg>
      <pc:sldChg chg="delSp modSp add mod">
        <pc:chgData name="Richards, Alexander J" userId="31758ee1-834c-4523-9a1f-0f75fb7eafc0" providerId="ADAL" clId="{FDFFF0A1-D218-44A8-9CCC-F9CFDCD70757}" dt="2026-10-27T16:59:36.532" v="3609" actId="1076"/>
        <pc:sldMkLst>
          <pc:docMk/>
          <pc:sldMk cId="832909460" sldId="288"/>
        </pc:sldMkLst>
        <pc:spChg chg="mod">
          <ac:chgData name="Richards, Alexander J" userId="31758ee1-834c-4523-9a1f-0f75fb7eafc0" providerId="ADAL" clId="{FDFFF0A1-D218-44A8-9CCC-F9CFDCD70757}" dt="2026-10-27T12:59:38.496" v="1901" actId="20577"/>
          <ac:spMkLst>
            <pc:docMk/>
            <pc:sldMk cId="832909460" sldId="288"/>
            <ac:spMk id="3" creationId="{F23C3DEA-F2E3-937F-5D42-28668C7F74F1}"/>
          </ac:spMkLst>
        </pc:spChg>
        <pc:spChg chg="mod ord">
          <ac:chgData name="Richards, Alexander J" userId="31758ee1-834c-4523-9a1f-0f75fb7eafc0" providerId="ADAL" clId="{FDFFF0A1-D218-44A8-9CCC-F9CFDCD70757}" dt="2026-10-27T16:59:21.494" v="3596" actId="167"/>
          <ac:spMkLst>
            <pc:docMk/>
            <pc:sldMk cId="832909460" sldId="288"/>
            <ac:spMk id="19" creationId="{D7ADBEB5-5AD4-DFE6-5BD9-6359D60C0A86}"/>
          </ac:spMkLst>
        </pc:spChg>
        <pc:picChg chg="mod">
          <ac:chgData name="Richards, Alexander J" userId="31758ee1-834c-4523-9a1f-0f75fb7eafc0" providerId="ADAL" clId="{FDFFF0A1-D218-44A8-9CCC-F9CFDCD70757}" dt="2026-10-27T16:59:36.532" v="3609" actId="1076"/>
          <ac:picMkLst>
            <pc:docMk/>
            <pc:sldMk cId="832909460" sldId="288"/>
            <ac:picMk id="12" creationId="{074FA8B3-DC78-834A-52CC-17344F2F6F05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8T15:31:21.962" v="3987"/>
        <pc:sldMkLst>
          <pc:docMk/>
          <pc:sldMk cId="1222892499" sldId="289"/>
        </pc:sldMkLst>
        <pc:spChg chg="mod">
          <ac:chgData name="Richards, Alexander J" userId="31758ee1-834c-4523-9a1f-0f75fb7eafc0" providerId="ADAL" clId="{FDFFF0A1-D218-44A8-9CCC-F9CFDCD70757}" dt="2026-10-28T15:31:21.962" v="3987"/>
          <ac:spMkLst>
            <pc:docMk/>
            <pc:sldMk cId="1222892499" sldId="289"/>
            <ac:spMk id="3" creationId="{B69E7960-6476-55AA-A9B4-22AD8805F53D}"/>
          </ac:spMkLst>
        </pc:spChg>
        <pc:spChg chg="add mod">
          <ac:chgData name="Richards, Alexander J" userId="31758ee1-834c-4523-9a1f-0f75fb7eafc0" providerId="ADAL" clId="{FDFFF0A1-D218-44A8-9CCC-F9CFDCD70757}" dt="2026-10-27T12:52:11.882" v="1698" actId="20577"/>
          <ac:spMkLst>
            <pc:docMk/>
            <pc:sldMk cId="1222892499" sldId="289"/>
            <ac:spMk id="5" creationId="{EFEB29A7-1C30-14DC-FB2F-57DCE78D5426}"/>
          </ac:spMkLst>
        </pc:spChg>
        <pc:spChg chg="mod">
          <ac:chgData name="Richards, Alexander J" userId="31758ee1-834c-4523-9a1f-0f75fb7eafc0" providerId="ADAL" clId="{FDFFF0A1-D218-44A8-9CCC-F9CFDCD70757}" dt="2026-10-27T12:55:12.577" v="1708" actId="20577"/>
          <ac:spMkLst>
            <pc:docMk/>
            <pc:sldMk cId="1222892499" sldId="289"/>
            <ac:spMk id="21" creationId="{4785143D-D2E2-7A3B-B882-0F6D4FEE612D}"/>
          </ac:spMkLst>
        </pc:spChg>
        <pc:picChg chg="add mod">
          <ac:chgData name="Richards, Alexander J" userId="31758ee1-834c-4523-9a1f-0f75fb7eafc0" providerId="ADAL" clId="{FDFFF0A1-D218-44A8-9CCC-F9CFDCD70757}" dt="2026-10-27T12:53:52.794" v="1703" actId="207"/>
          <ac:picMkLst>
            <pc:docMk/>
            <pc:sldMk cId="1222892499" sldId="289"/>
            <ac:picMk id="10" creationId="{368B1E58-DC5F-92A0-6388-B74A41EF4762}"/>
          </ac:picMkLst>
        </pc:picChg>
        <pc:picChg chg="mod">
          <ac:chgData name="Richards, Alexander J" userId="31758ee1-834c-4523-9a1f-0f75fb7eafc0" providerId="ADAL" clId="{FDFFF0A1-D218-44A8-9CCC-F9CFDCD70757}" dt="2026-10-27T12:53:34.748" v="1701" actId="1076"/>
          <ac:picMkLst>
            <pc:docMk/>
            <pc:sldMk cId="1222892499" sldId="289"/>
            <ac:picMk id="16" creationId="{5B0DCD1E-AB32-3AB3-166F-140A985C02C5}"/>
          </ac:picMkLst>
        </pc:picChg>
      </pc:sldChg>
      <pc:sldChg chg="modSp add">
        <pc:chgData name="Richards, Alexander J" userId="31758ee1-834c-4523-9a1f-0f75fb7eafc0" providerId="ADAL" clId="{FDFFF0A1-D218-44A8-9CCC-F9CFDCD70757}" dt="2026-10-28T15:31:25.717" v="3988"/>
        <pc:sldMkLst>
          <pc:docMk/>
          <pc:sldMk cId="359298958" sldId="290"/>
        </pc:sldMkLst>
        <pc:spChg chg="mod">
          <ac:chgData name="Richards, Alexander J" userId="31758ee1-834c-4523-9a1f-0f75fb7eafc0" providerId="ADAL" clId="{FDFFF0A1-D218-44A8-9CCC-F9CFDCD70757}" dt="2026-10-28T15:31:25.717" v="3988"/>
          <ac:spMkLst>
            <pc:docMk/>
            <pc:sldMk cId="359298958" sldId="290"/>
            <ac:spMk id="3" creationId="{F0F0BFCD-F8D3-33D6-DB85-475C21EE38D6}"/>
          </ac:spMkLst>
        </pc:spChg>
      </pc:sldChg>
      <pc:sldChg chg="addSp modSp add mod">
        <pc:chgData name="Richards, Alexander J" userId="31758ee1-834c-4523-9a1f-0f75fb7eafc0" providerId="ADAL" clId="{FDFFF0A1-D218-44A8-9CCC-F9CFDCD70757}" dt="2026-10-28T15:31:32.562" v="3989"/>
        <pc:sldMkLst>
          <pc:docMk/>
          <pc:sldMk cId="1135700898" sldId="291"/>
        </pc:sldMkLst>
        <pc:spChg chg="mod">
          <ac:chgData name="Richards, Alexander J" userId="31758ee1-834c-4523-9a1f-0f75fb7eafc0" providerId="ADAL" clId="{FDFFF0A1-D218-44A8-9CCC-F9CFDCD70757}" dt="2026-10-28T15:31:32.562" v="3989"/>
          <ac:spMkLst>
            <pc:docMk/>
            <pc:sldMk cId="1135700898" sldId="291"/>
            <ac:spMk id="3" creationId="{0738FD09-AA1C-E6D5-A722-F5D1761A61BD}"/>
          </ac:spMkLst>
        </pc:spChg>
        <pc:spChg chg="add mod">
          <ac:chgData name="Richards, Alexander J" userId="31758ee1-834c-4523-9a1f-0f75fb7eafc0" providerId="ADAL" clId="{FDFFF0A1-D218-44A8-9CCC-F9CFDCD70757}" dt="2026-10-27T12:57:02.080" v="1830" actId="33524"/>
          <ac:spMkLst>
            <pc:docMk/>
            <pc:sldMk cId="1135700898" sldId="291"/>
            <ac:spMk id="9" creationId="{5BA50222-8B94-4C2C-B39D-C8B8E00839F8}"/>
          </ac:spMkLst>
        </pc:spChg>
        <pc:picChg chg="add mod">
          <ac:chgData name="Richards, Alexander J" userId="31758ee1-834c-4523-9a1f-0f75fb7eafc0" providerId="ADAL" clId="{FDFFF0A1-D218-44A8-9CCC-F9CFDCD70757}" dt="2026-10-27T12:57:25.329" v="1833" actId="1076"/>
          <ac:picMkLst>
            <pc:docMk/>
            <pc:sldMk cId="1135700898" sldId="291"/>
            <ac:picMk id="12" creationId="{C7786A51-7112-9071-1A42-E48F57ECDEC0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7T16:00:19.112" v="3064" actId="5793"/>
        <pc:sldMkLst>
          <pc:docMk/>
          <pc:sldMk cId="1334896299" sldId="292"/>
        </pc:sldMkLst>
        <pc:spChg chg="mod">
          <ac:chgData name="Richards, Alexander J" userId="31758ee1-834c-4523-9a1f-0f75fb7eafc0" providerId="ADAL" clId="{FDFFF0A1-D218-44A8-9CCC-F9CFDCD70757}" dt="2026-10-27T16:00:19.112" v="3064" actId="5793"/>
          <ac:spMkLst>
            <pc:docMk/>
            <pc:sldMk cId="1334896299" sldId="292"/>
            <ac:spMk id="3" creationId="{48B5ED47-7908-480A-5034-CEC9EC236EF8}"/>
          </ac:spMkLst>
        </pc:spChg>
        <pc:spChg chg="mod">
          <ac:chgData name="Richards, Alexander J" userId="31758ee1-834c-4523-9a1f-0f75fb7eafc0" providerId="ADAL" clId="{FDFFF0A1-D218-44A8-9CCC-F9CFDCD70757}" dt="2026-10-27T15:41:15.063" v="2265" actId="20577"/>
          <ac:spMkLst>
            <pc:docMk/>
            <pc:sldMk cId="1334896299" sldId="292"/>
            <ac:spMk id="5" creationId="{A292C1E3-855A-3EB5-EE3D-363564DE4BB5}"/>
          </ac:spMkLst>
        </pc:spChg>
        <pc:spChg chg="mod">
          <ac:chgData name="Richards, Alexander J" userId="31758ee1-834c-4523-9a1f-0f75fb7eafc0" providerId="ADAL" clId="{FDFFF0A1-D218-44A8-9CCC-F9CFDCD70757}" dt="2026-10-27T15:49:18.896" v="2603" actId="207"/>
          <ac:spMkLst>
            <pc:docMk/>
            <pc:sldMk cId="1334896299" sldId="292"/>
            <ac:spMk id="16" creationId="{10929A1E-E9A4-7891-2DC0-3DA828BB5040}"/>
          </ac:spMkLst>
        </pc:spChg>
        <pc:picChg chg="add mod">
          <ac:chgData name="Richards, Alexander J" userId="31758ee1-834c-4523-9a1f-0f75fb7eafc0" providerId="ADAL" clId="{FDFFF0A1-D218-44A8-9CCC-F9CFDCD70757}" dt="2026-10-27T15:48:44.644" v="2599" actId="207"/>
          <ac:picMkLst>
            <pc:docMk/>
            <pc:sldMk cId="1334896299" sldId="292"/>
            <ac:picMk id="11" creationId="{214EE1C3-A9CE-B3E5-8B8C-C01F93BA2F36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8T15:43:58.310" v="4171" actId="14100"/>
        <pc:sldMkLst>
          <pc:docMk/>
          <pc:sldMk cId="2388220639" sldId="293"/>
        </pc:sldMkLst>
        <pc:spChg chg="mod">
          <ac:chgData name="Richards, Alexander J" userId="31758ee1-834c-4523-9a1f-0f75fb7eafc0" providerId="ADAL" clId="{FDFFF0A1-D218-44A8-9CCC-F9CFDCD70757}" dt="2026-10-28T14:56:03.916" v="3655"/>
          <ac:spMkLst>
            <pc:docMk/>
            <pc:sldMk cId="2388220639" sldId="293"/>
            <ac:spMk id="3" creationId="{22DCCE1C-21D4-3203-7116-21654ACA0ABB}"/>
          </ac:spMkLst>
        </pc:spChg>
        <pc:spChg chg="add del mod">
          <ac:chgData name="Richards, Alexander J" userId="31758ee1-834c-4523-9a1f-0f75fb7eafc0" providerId="ADAL" clId="{FDFFF0A1-D218-44A8-9CCC-F9CFDCD70757}" dt="2026-10-28T15:41:29.899" v="4025" actId="478"/>
          <ac:spMkLst>
            <pc:docMk/>
            <pc:sldMk cId="2388220639" sldId="293"/>
            <ac:spMk id="9" creationId="{C7618720-6578-12CA-5B2F-66308D40D82E}"/>
          </ac:spMkLst>
        </pc:spChg>
        <pc:spChg chg="add mod">
          <ac:chgData name="Richards, Alexander J" userId="31758ee1-834c-4523-9a1f-0f75fb7eafc0" providerId="ADAL" clId="{FDFFF0A1-D218-44A8-9CCC-F9CFDCD70757}" dt="2026-10-28T15:43:27.822" v="4149" actId="1035"/>
          <ac:spMkLst>
            <pc:docMk/>
            <pc:sldMk cId="2388220639" sldId="293"/>
            <ac:spMk id="11" creationId="{F9EF502B-46E5-4B2E-47DC-9FEDED3922D1}"/>
          </ac:spMkLst>
        </pc:spChg>
        <pc:picChg chg="add mod">
          <ac:chgData name="Richards, Alexander J" userId="31758ee1-834c-4523-9a1f-0f75fb7eafc0" providerId="ADAL" clId="{FDFFF0A1-D218-44A8-9CCC-F9CFDCD70757}" dt="2026-10-28T15:43:58.310" v="4171" actId="14100"/>
          <ac:picMkLst>
            <pc:docMk/>
            <pc:sldMk cId="2388220639" sldId="293"/>
            <ac:picMk id="12" creationId="{1BDF394B-099E-2414-E711-933D1D35CE76}"/>
          </ac:picMkLst>
        </pc:picChg>
        <pc:picChg chg="add del mod">
          <ac:chgData name="Richards, Alexander J" userId="31758ee1-834c-4523-9a1f-0f75fb7eafc0" providerId="ADAL" clId="{FDFFF0A1-D218-44A8-9CCC-F9CFDCD70757}" dt="2026-10-28T14:46:01.981" v="3616" actId="478"/>
          <ac:picMkLst>
            <pc:docMk/>
            <pc:sldMk cId="2388220639" sldId="293"/>
            <ac:picMk id="14" creationId="{14FDC498-CA71-5413-1706-8DE0BABEFC28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8T15:02:39.178" v="3867" actId="20577"/>
        <pc:sldMkLst>
          <pc:docMk/>
          <pc:sldMk cId="2204666026" sldId="294"/>
        </pc:sldMkLst>
        <pc:spChg chg="mod">
          <ac:chgData name="Richards, Alexander J" userId="31758ee1-834c-4523-9a1f-0f75fb7eafc0" providerId="ADAL" clId="{FDFFF0A1-D218-44A8-9CCC-F9CFDCD70757}" dt="2026-10-28T15:02:39.178" v="3867" actId="20577"/>
          <ac:spMkLst>
            <pc:docMk/>
            <pc:sldMk cId="2204666026" sldId="294"/>
            <ac:spMk id="3" creationId="{214CFF75-79B6-EF2C-EA42-4F56D688459D}"/>
          </ac:spMkLst>
        </pc:spChg>
        <pc:picChg chg="add mod ord">
          <ac:chgData name="Richards, Alexander J" userId="31758ee1-834c-4523-9a1f-0f75fb7eafc0" providerId="ADAL" clId="{FDFFF0A1-D218-44A8-9CCC-F9CFDCD70757}" dt="2026-10-27T16:42:38.828" v="3327" actId="1038"/>
          <ac:picMkLst>
            <pc:docMk/>
            <pc:sldMk cId="2204666026" sldId="294"/>
            <ac:picMk id="9" creationId="{A888B31E-FA12-5F49-2756-64C24A9D52CF}"/>
          </ac:picMkLst>
        </pc:picChg>
        <pc:picChg chg="add mod">
          <ac:chgData name="Richards, Alexander J" userId="31758ee1-834c-4523-9a1f-0f75fb7eafc0" providerId="ADAL" clId="{FDFFF0A1-D218-44A8-9CCC-F9CFDCD70757}" dt="2026-10-27T16:43:06.571" v="3367" actId="1036"/>
          <ac:picMkLst>
            <pc:docMk/>
            <pc:sldMk cId="2204666026" sldId="294"/>
            <ac:picMk id="13" creationId="{44DC5210-A0E4-E90E-BBE5-7DF3C41BCF84}"/>
          </ac:picMkLst>
        </pc:picChg>
      </pc:sldChg>
      <pc:sldChg chg="addSp delSp modSp add mod">
        <pc:chgData name="Richards, Alexander J" userId="31758ee1-834c-4523-9a1f-0f75fb7eafc0" providerId="ADAL" clId="{FDFFF0A1-D218-44A8-9CCC-F9CFDCD70757}" dt="2026-10-28T15:43:47.469" v="4170" actId="1035"/>
        <pc:sldMkLst>
          <pc:docMk/>
          <pc:sldMk cId="1278957873" sldId="295"/>
        </pc:sldMkLst>
        <pc:spChg chg="mod">
          <ac:chgData name="Richards, Alexander J" userId="31758ee1-834c-4523-9a1f-0f75fb7eafc0" providerId="ADAL" clId="{FDFFF0A1-D218-44A8-9CCC-F9CFDCD70757}" dt="2026-10-28T14:56:08.564" v="3656"/>
          <ac:spMkLst>
            <pc:docMk/>
            <pc:sldMk cId="1278957873" sldId="295"/>
            <ac:spMk id="3" creationId="{44FAA1A9-0FE0-02B2-96E1-3B7512796455}"/>
          </ac:spMkLst>
        </pc:spChg>
        <pc:spChg chg="add del mod">
          <ac:chgData name="Richards, Alexander J" userId="31758ee1-834c-4523-9a1f-0f75fb7eafc0" providerId="ADAL" clId="{FDFFF0A1-D218-44A8-9CCC-F9CFDCD70757}" dt="2026-10-28T15:42:41.765" v="4108"/>
          <ac:spMkLst>
            <pc:docMk/>
            <pc:sldMk cId="1278957873" sldId="295"/>
            <ac:spMk id="5" creationId="{118E229A-FB8E-6525-5022-DB0BCCCDC988}"/>
          </ac:spMkLst>
        </pc:spChg>
        <pc:spChg chg="mod">
          <ac:chgData name="Richards, Alexander J" userId="31758ee1-834c-4523-9a1f-0f75fb7eafc0" providerId="ADAL" clId="{FDFFF0A1-D218-44A8-9CCC-F9CFDCD70757}" dt="2026-10-28T14:58:24.363" v="3765" actId="1035"/>
          <ac:spMkLst>
            <pc:docMk/>
            <pc:sldMk cId="1278957873" sldId="295"/>
            <ac:spMk id="8" creationId="{D3DA4FD6-B90B-81B7-6182-8DFBE44E575B}"/>
          </ac:spMkLst>
        </pc:spChg>
        <pc:spChg chg="add mod">
          <ac:chgData name="Richards, Alexander J" userId="31758ee1-834c-4523-9a1f-0f75fb7eafc0" providerId="ADAL" clId="{FDFFF0A1-D218-44A8-9CCC-F9CFDCD70757}" dt="2026-10-28T15:43:47.469" v="4170" actId="1035"/>
          <ac:spMkLst>
            <pc:docMk/>
            <pc:sldMk cId="1278957873" sldId="295"/>
            <ac:spMk id="10" creationId="{0315E854-4E93-7F2B-A04A-3EA29FFBBBAD}"/>
          </ac:spMkLst>
        </pc:spChg>
        <pc:picChg chg="del">
          <ac:chgData name="Richards, Alexander J" userId="31758ee1-834c-4523-9a1f-0f75fb7eafc0" providerId="ADAL" clId="{FDFFF0A1-D218-44A8-9CCC-F9CFDCD70757}" dt="2026-10-28T14:45:32.856" v="3614" actId="478"/>
          <ac:picMkLst>
            <pc:docMk/>
            <pc:sldMk cId="1278957873" sldId="295"/>
            <ac:picMk id="12" creationId="{CE353995-3507-320D-179D-52BCD8CBEA21}"/>
          </ac:picMkLst>
        </pc:picChg>
        <pc:picChg chg="mod">
          <ac:chgData name="Richards, Alexander J" userId="31758ee1-834c-4523-9a1f-0f75fb7eafc0" providerId="ADAL" clId="{FDFFF0A1-D218-44A8-9CCC-F9CFDCD70757}" dt="2026-10-28T15:42:40.688" v="4106" actId="1076"/>
          <ac:picMkLst>
            <pc:docMk/>
            <pc:sldMk cId="1278957873" sldId="295"/>
            <ac:picMk id="14" creationId="{AD57240C-2580-71D1-959D-E5975EC79D22}"/>
          </ac:picMkLst>
        </pc:picChg>
      </pc:sldChg>
      <pc:sldChg chg="addSp delSp modSp add del mod">
        <pc:chgData name="Richards, Alexander J" userId="31758ee1-834c-4523-9a1f-0f75fb7eafc0" providerId="ADAL" clId="{FDFFF0A1-D218-44A8-9CCC-F9CFDCD70757}" dt="2026-10-29T12:51:27.051" v="6790" actId="47"/>
        <pc:sldMkLst>
          <pc:docMk/>
          <pc:sldMk cId="1358663927" sldId="296"/>
        </pc:sldMkLst>
        <pc:spChg chg="mod">
          <ac:chgData name="Richards, Alexander J" userId="31758ee1-834c-4523-9a1f-0f75fb7eafc0" providerId="ADAL" clId="{FDFFF0A1-D218-44A8-9CCC-F9CFDCD70757}" dt="2026-10-29T12:49:46.163" v="6748" actId="20577"/>
          <ac:spMkLst>
            <pc:docMk/>
            <pc:sldMk cId="1358663927" sldId="296"/>
            <ac:spMk id="3" creationId="{ED3B8AE2-056E-C841-0011-FD9D2A1C6049}"/>
          </ac:spMkLst>
        </pc:spChg>
        <pc:spChg chg="del">
          <ac:chgData name="Richards, Alexander J" userId="31758ee1-834c-4523-9a1f-0f75fb7eafc0" providerId="ADAL" clId="{FDFFF0A1-D218-44A8-9CCC-F9CFDCD70757}" dt="2026-10-29T12:49:49.032" v="6749" actId="478"/>
          <ac:spMkLst>
            <pc:docMk/>
            <pc:sldMk cId="1358663927" sldId="296"/>
            <ac:spMk id="5" creationId="{07115BD3-D8DD-CFD5-789A-6178E3E5E2F7}"/>
          </ac:spMkLst>
        </pc:spChg>
        <pc:spChg chg="del">
          <ac:chgData name="Richards, Alexander J" userId="31758ee1-834c-4523-9a1f-0f75fb7eafc0" providerId="ADAL" clId="{FDFFF0A1-D218-44A8-9CCC-F9CFDCD70757}" dt="2026-10-29T12:48:01.949" v="6677" actId="478"/>
          <ac:spMkLst>
            <pc:docMk/>
            <pc:sldMk cId="1358663927" sldId="296"/>
            <ac:spMk id="8" creationId="{AE21C123-2FE6-DA5C-AD6F-91D895C32B67}"/>
          </ac:spMkLst>
        </pc:spChg>
        <pc:spChg chg="del">
          <ac:chgData name="Richards, Alexander J" userId="31758ee1-834c-4523-9a1f-0f75fb7eafc0" providerId="ADAL" clId="{FDFFF0A1-D218-44A8-9CCC-F9CFDCD70757}" dt="2026-10-29T12:48:41.777" v="6685" actId="478"/>
          <ac:spMkLst>
            <pc:docMk/>
            <pc:sldMk cId="1358663927" sldId="296"/>
            <ac:spMk id="11" creationId="{168B1E6F-9F3E-4EDD-8597-8C30E9EBE2B2}"/>
          </ac:spMkLst>
        </pc:spChg>
        <pc:spChg chg="del">
          <ac:chgData name="Richards, Alexander J" userId="31758ee1-834c-4523-9a1f-0f75fb7eafc0" providerId="ADAL" clId="{FDFFF0A1-D218-44A8-9CCC-F9CFDCD70757}" dt="2026-10-29T12:48:56.244" v="6689" actId="478"/>
          <ac:spMkLst>
            <pc:docMk/>
            <pc:sldMk cId="1358663927" sldId="296"/>
            <ac:spMk id="14" creationId="{D4E4837D-257E-BB27-033B-00811706E496}"/>
          </ac:spMkLst>
        </pc:spChg>
        <pc:spChg chg="add mod">
          <ac:chgData name="Richards, Alexander J" userId="31758ee1-834c-4523-9a1f-0f75fb7eafc0" providerId="ADAL" clId="{FDFFF0A1-D218-44A8-9CCC-F9CFDCD70757}" dt="2026-10-29T12:50:59.394" v="6787" actId="207"/>
          <ac:spMkLst>
            <pc:docMk/>
            <pc:sldMk cId="1358663927" sldId="296"/>
            <ac:spMk id="18" creationId="{07124732-AADA-ABBA-C8C6-9CF4FA3BD973}"/>
          </ac:spMkLst>
        </pc:spChg>
        <pc:spChg chg="add mod">
          <ac:chgData name="Richards, Alexander J" userId="31758ee1-834c-4523-9a1f-0f75fb7eafc0" providerId="ADAL" clId="{FDFFF0A1-D218-44A8-9CCC-F9CFDCD70757}" dt="2026-10-29T12:51:06.869" v="6788" actId="207"/>
          <ac:spMkLst>
            <pc:docMk/>
            <pc:sldMk cId="1358663927" sldId="296"/>
            <ac:spMk id="20" creationId="{7C8F001C-01E6-1A6D-25C8-8596A34DF62A}"/>
          </ac:spMkLst>
        </pc:spChg>
        <pc:spChg chg="add mod">
          <ac:chgData name="Richards, Alexander J" userId="31758ee1-834c-4523-9a1f-0f75fb7eafc0" providerId="ADAL" clId="{FDFFF0A1-D218-44A8-9CCC-F9CFDCD70757}" dt="2026-10-29T12:51:10.636" v="6789" actId="207"/>
          <ac:spMkLst>
            <pc:docMk/>
            <pc:sldMk cId="1358663927" sldId="296"/>
            <ac:spMk id="22" creationId="{36A70C12-67D2-D422-8DC4-6A009679AE15}"/>
          </ac:spMkLst>
        </pc:spChg>
      </pc:sldChg>
      <pc:sldChg chg="addSp delSp modSp add mod">
        <pc:chgData name="Richards, Alexander J" userId="31758ee1-834c-4523-9a1f-0f75fb7eafc0" providerId="ADAL" clId="{FDFFF0A1-D218-44A8-9CCC-F9CFDCD70757}" dt="2026-10-29T12:53:17.711" v="6837" actId="20577"/>
        <pc:sldMkLst>
          <pc:docMk/>
          <pc:sldMk cId="2474235560" sldId="296"/>
        </pc:sldMkLst>
        <pc:spChg chg="mod">
          <ac:chgData name="Richards, Alexander J" userId="31758ee1-834c-4523-9a1f-0f75fb7eafc0" providerId="ADAL" clId="{FDFFF0A1-D218-44A8-9CCC-F9CFDCD70757}" dt="2026-10-29T12:53:17.711" v="6837" actId="20577"/>
          <ac:spMkLst>
            <pc:docMk/>
            <pc:sldMk cId="2474235560" sldId="296"/>
            <ac:spMk id="5" creationId="{DDE569D8-3957-3898-754A-3FC1475BC27F}"/>
          </ac:spMkLst>
        </pc:spChg>
        <pc:spChg chg="mod">
          <ac:chgData name="Richards, Alexander J" userId="31758ee1-834c-4523-9a1f-0f75fb7eafc0" providerId="ADAL" clId="{FDFFF0A1-D218-44A8-9CCC-F9CFDCD70757}" dt="2026-10-29T12:52:38.828" v="6801" actId="1076"/>
          <ac:spMkLst>
            <pc:docMk/>
            <pc:sldMk cId="2474235560" sldId="296"/>
            <ac:spMk id="8" creationId="{21A08382-9B35-0E2D-B191-644A444F43E3}"/>
          </ac:spMkLst>
        </pc:spChg>
        <pc:spChg chg="mod">
          <ac:chgData name="Richards, Alexander J" userId="31758ee1-834c-4523-9a1f-0f75fb7eafc0" providerId="ADAL" clId="{FDFFF0A1-D218-44A8-9CCC-F9CFDCD70757}" dt="2026-10-29T12:51:55.978" v="6794" actId="1076"/>
          <ac:spMkLst>
            <pc:docMk/>
            <pc:sldMk cId="2474235560" sldId="296"/>
            <ac:spMk id="11" creationId="{BE695323-A2AF-0412-3D9E-05B7EB52EDF6}"/>
          </ac:spMkLst>
        </pc:spChg>
        <pc:picChg chg="add mod">
          <ac:chgData name="Richards, Alexander J" userId="31758ee1-834c-4523-9a1f-0f75fb7eafc0" providerId="ADAL" clId="{FDFFF0A1-D218-44A8-9CCC-F9CFDCD70757}" dt="2026-10-29T12:52:15.363" v="6796" actId="207"/>
          <ac:picMkLst>
            <pc:docMk/>
            <pc:sldMk cId="2474235560" sldId="296"/>
            <ac:picMk id="19" creationId="{1F50A821-A2D3-482D-27FE-651F6B3EE2D0}"/>
          </ac:picMkLst>
        </pc:picChg>
        <pc:picChg chg="add del mod">
          <ac:chgData name="Richards, Alexander J" userId="31758ee1-834c-4523-9a1f-0f75fb7eafc0" providerId="ADAL" clId="{FDFFF0A1-D218-44A8-9CCC-F9CFDCD70757}" dt="2026-10-29T12:52:56.481" v="6805" actId="21"/>
          <ac:picMkLst>
            <pc:docMk/>
            <pc:sldMk cId="2474235560" sldId="296"/>
            <ac:picMk id="21" creationId="{26B59228-FF8E-7586-1C24-5EE6600FD50E}"/>
          </ac:picMkLst>
        </pc:picChg>
        <pc:picChg chg="add mod">
          <ac:chgData name="Richards, Alexander J" userId="31758ee1-834c-4523-9a1f-0f75fb7eafc0" providerId="ADAL" clId="{FDFFF0A1-D218-44A8-9CCC-F9CFDCD70757}" dt="2026-10-29T12:53:02.311" v="6807" actId="1076"/>
          <ac:picMkLst>
            <pc:docMk/>
            <pc:sldMk cId="2474235560" sldId="296"/>
            <ac:picMk id="23" creationId="{8A0E10A0-7C96-7F9E-20E8-32CF1CFEB05C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CA9418-A0BD-4574-9335-95EE00501BA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985188-A97A-41FB-9B78-A179443F3842}">
      <dgm:prSet/>
      <dgm:spPr/>
      <dgm:t>
        <a:bodyPr/>
        <a:lstStyle/>
        <a:p>
          <a:r>
            <a:rPr lang="en-US" b="0" dirty="0"/>
            <a:t>●  </a:t>
          </a:r>
          <a:r>
            <a:rPr lang="en-US" b="0" dirty="0" err="1"/>
            <a:t>add_core_module</a:t>
          </a:r>
          <a:r>
            <a:rPr lang="en-US" b="0" dirty="0"/>
            <a:t> </a:t>
          </a:r>
        </a:p>
        <a:p>
          <a:r>
            <a:rPr lang="en-US" b="0" dirty="0"/>
            <a:t>registers a compiled-in module as a sub-parser</a:t>
          </a:r>
          <a:endParaRPr lang="en-US" dirty="0"/>
        </a:p>
      </dgm:t>
    </dgm:pt>
    <dgm:pt modelId="{E4ED0FBA-045B-44E4-9201-F45A06CBD959}" type="parTrans" cxnId="{59335A8F-4F28-4146-95A6-54D7227ED4EC}">
      <dgm:prSet/>
      <dgm:spPr/>
      <dgm:t>
        <a:bodyPr/>
        <a:lstStyle/>
        <a:p>
          <a:endParaRPr lang="en-US"/>
        </a:p>
      </dgm:t>
    </dgm:pt>
    <dgm:pt modelId="{BFD73B8C-EC3F-4418-9F36-E04288F9347B}" type="sibTrans" cxnId="{59335A8F-4F28-4146-95A6-54D7227ED4EC}">
      <dgm:prSet/>
      <dgm:spPr/>
      <dgm:t>
        <a:bodyPr/>
        <a:lstStyle/>
        <a:p>
          <a:endParaRPr lang="en-US"/>
        </a:p>
      </dgm:t>
    </dgm:pt>
    <dgm:pt modelId="{399A5EAE-1DCC-408C-B9B5-8D6B1E0FF8B7}">
      <dgm:prSet/>
      <dgm:spPr/>
      <dgm:t>
        <a:bodyPr/>
        <a:lstStyle/>
        <a:p>
          <a:r>
            <a:rPr lang="en-US" b="0" dirty="0"/>
            <a:t>●  </a:t>
          </a:r>
          <a:r>
            <a:rPr lang="en-US" b="0" dirty="0" err="1"/>
            <a:t>load_dynamic_plugins</a:t>
          </a:r>
          <a:endParaRPr lang="en-US" b="0" dirty="0"/>
        </a:p>
        <a:p>
          <a:r>
            <a:rPr lang="en-US" b="0" dirty="0"/>
            <a:t>reads MACH3_PLUGINS (colon-separated paths/</a:t>
          </a:r>
          <a:r>
            <a:rPr lang="en-US" b="0" dirty="0" err="1"/>
            <a:t>dirs</a:t>
          </a:r>
          <a:r>
            <a:rPr lang="en-US" b="0" dirty="0"/>
            <a:t>), </a:t>
          </a:r>
          <a:r>
            <a:rPr lang="en-US" b="0" dirty="0" err="1"/>
            <a:t>dlopen's</a:t>
          </a:r>
          <a:r>
            <a:rPr lang="en-US" b="0" dirty="0"/>
            <a:t> each .so, calls its </a:t>
          </a:r>
          <a:r>
            <a:rPr lang="en-US" b="0" dirty="0" err="1"/>
            <a:t>create_plugin</a:t>
          </a:r>
          <a:r>
            <a:rPr lang="en-US" b="0" dirty="0"/>
            <a:t>, and registers it exactly like a core module</a:t>
          </a:r>
          <a:endParaRPr lang="en-US" dirty="0"/>
        </a:p>
      </dgm:t>
    </dgm:pt>
    <dgm:pt modelId="{8CC97076-BF4D-4978-8D1A-A8E5E8485CB9}" type="parTrans" cxnId="{425368F4-220C-463B-BF1E-58A09297376B}">
      <dgm:prSet/>
      <dgm:spPr/>
      <dgm:t>
        <a:bodyPr/>
        <a:lstStyle/>
        <a:p>
          <a:endParaRPr lang="en-US"/>
        </a:p>
      </dgm:t>
    </dgm:pt>
    <dgm:pt modelId="{6BDA3D01-9046-4526-9E86-6F16F9B1C334}" type="sibTrans" cxnId="{425368F4-220C-463B-BF1E-58A09297376B}">
      <dgm:prSet/>
      <dgm:spPr/>
      <dgm:t>
        <a:bodyPr/>
        <a:lstStyle/>
        <a:p>
          <a:endParaRPr lang="en-US"/>
        </a:p>
      </dgm:t>
    </dgm:pt>
    <dgm:pt modelId="{C4972EE9-01DC-447C-8615-0056D53679E5}">
      <dgm:prSet/>
      <dgm:spPr/>
      <dgm:t>
        <a:bodyPr/>
        <a:lstStyle/>
        <a:p>
          <a:r>
            <a:rPr lang="en-US" b="1" dirty="0">
              <a:solidFill>
                <a:srgbClr val="92D050"/>
              </a:solidFill>
            </a:rPr>
            <a:t>●  Run</a:t>
          </a:r>
        </a:p>
        <a:p>
          <a:r>
            <a:rPr lang="en-US" b="0" dirty="0"/>
            <a:t>finds whichever sub-command the user actually typed and forwards to its Run(), whether that's a built-in module or a dynamically loaded plugin — the dispatcher does not care which</a:t>
          </a:r>
        </a:p>
      </dgm:t>
    </dgm:pt>
    <dgm:pt modelId="{77DDB2BB-97B8-4F9D-BE26-D0464DE536BA}" type="parTrans" cxnId="{DBF9CFF2-F49E-483F-B819-FA3C03D9CCA9}">
      <dgm:prSet/>
      <dgm:spPr/>
      <dgm:t>
        <a:bodyPr/>
        <a:lstStyle/>
        <a:p>
          <a:endParaRPr lang="en-US"/>
        </a:p>
      </dgm:t>
    </dgm:pt>
    <dgm:pt modelId="{C58AFFDF-710A-462E-B05A-EC629B7F8BB6}" type="sibTrans" cxnId="{DBF9CFF2-F49E-483F-B819-FA3C03D9CCA9}">
      <dgm:prSet/>
      <dgm:spPr/>
      <dgm:t>
        <a:bodyPr/>
        <a:lstStyle/>
        <a:p>
          <a:endParaRPr lang="en-US"/>
        </a:p>
      </dgm:t>
    </dgm:pt>
    <dgm:pt modelId="{A48A2CD4-1ECD-477E-A502-3B602DD0CF3F}">
      <dgm:prSet/>
      <dgm:spPr/>
      <dgm:t>
        <a:bodyPr/>
        <a:lstStyle/>
        <a:p>
          <a:r>
            <a:rPr lang="en-US" b="0" dirty="0"/>
            <a:t>●  </a:t>
          </a:r>
          <a:r>
            <a:rPr lang="en-US" b="0" dirty="0" err="1"/>
            <a:t>install_completions</a:t>
          </a:r>
          <a:endParaRPr lang="en-US" b="0" dirty="0"/>
        </a:p>
        <a:p>
          <a:r>
            <a:rPr lang="en-US" b="0" dirty="0"/>
            <a:t>shell tab-completion support (bash &amp; </a:t>
          </a:r>
          <a:r>
            <a:rPr lang="en-US" b="0" dirty="0" err="1"/>
            <a:t>zsh</a:t>
          </a:r>
          <a:r>
            <a:rPr lang="en-US" b="0" dirty="0"/>
            <a:t>)</a:t>
          </a:r>
          <a:endParaRPr lang="en-US" dirty="0"/>
        </a:p>
      </dgm:t>
    </dgm:pt>
    <dgm:pt modelId="{03F657A5-A402-4FDE-A2D5-9B5880299C16}" type="parTrans" cxnId="{26E33C0B-BD9D-474C-963F-B7E379375D22}">
      <dgm:prSet/>
      <dgm:spPr/>
      <dgm:t>
        <a:bodyPr/>
        <a:lstStyle/>
        <a:p>
          <a:endParaRPr lang="en-US"/>
        </a:p>
      </dgm:t>
    </dgm:pt>
    <dgm:pt modelId="{598E7263-D9C1-4E8B-83B3-BBB01E8A9656}" type="sibTrans" cxnId="{26E33C0B-BD9D-474C-963F-B7E379375D22}">
      <dgm:prSet/>
      <dgm:spPr/>
      <dgm:t>
        <a:bodyPr/>
        <a:lstStyle/>
        <a:p>
          <a:endParaRPr lang="en-US"/>
        </a:p>
      </dgm:t>
    </dgm:pt>
    <dgm:pt modelId="{AABF05D1-2F19-46BD-9DCD-9E3680C9C7CE}" type="pres">
      <dgm:prSet presAssocID="{C4CA9418-A0BD-4574-9335-95EE00501BAB}" presName="linear" presStyleCnt="0">
        <dgm:presLayoutVars>
          <dgm:animLvl val="lvl"/>
          <dgm:resizeHandles val="exact"/>
        </dgm:presLayoutVars>
      </dgm:prSet>
      <dgm:spPr/>
    </dgm:pt>
    <dgm:pt modelId="{6B62AA1A-5BA2-4587-80E8-E93CC4138D4B}" type="pres">
      <dgm:prSet presAssocID="{6D985188-A97A-41FB-9B78-A179443F3842}" presName="parentText" presStyleLbl="node1" presStyleIdx="0" presStyleCnt="4" custLinFactY="42683" custLinFactNeighborY="100000">
        <dgm:presLayoutVars>
          <dgm:chMax val="0"/>
          <dgm:bulletEnabled val="1"/>
        </dgm:presLayoutVars>
      </dgm:prSet>
      <dgm:spPr/>
    </dgm:pt>
    <dgm:pt modelId="{A34F7421-EF99-4C84-8A83-ABFF33B72667}" type="pres">
      <dgm:prSet presAssocID="{BFD73B8C-EC3F-4418-9F36-E04288F9347B}" presName="spacer" presStyleCnt="0"/>
      <dgm:spPr/>
    </dgm:pt>
    <dgm:pt modelId="{F666123F-6ECC-4E25-8ECE-4C25FA58BB49}" type="pres">
      <dgm:prSet presAssocID="{399A5EAE-1DCC-408C-B9B5-8D6B1E0FF8B7}" presName="parentText" presStyleLbl="node1" presStyleIdx="1" presStyleCnt="4" custLinFactY="40486" custLinFactNeighborY="100000">
        <dgm:presLayoutVars>
          <dgm:chMax val="0"/>
          <dgm:bulletEnabled val="1"/>
        </dgm:presLayoutVars>
      </dgm:prSet>
      <dgm:spPr/>
    </dgm:pt>
    <dgm:pt modelId="{2A062C33-464B-4389-B68A-35041CA16D6A}" type="pres">
      <dgm:prSet presAssocID="{6BDA3D01-9046-4526-9E86-6F16F9B1C334}" presName="spacer" presStyleCnt="0"/>
      <dgm:spPr/>
    </dgm:pt>
    <dgm:pt modelId="{B5DD5966-440D-49B5-AEA0-DB7165064370}" type="pres">
      <dgm:prSet presAssocID="{C4972EE9-01DC-447C-8615-0056D53679E5}" presName="parentText" presStyleLbl="node1" presStyleIdx="2" presStyleCnt="4" custLinFactY="37971" custLinFactNeighborY="100000">
        <dgm:presLayoutVars>
          <dgm:chMax val="0"/>
          <dgm:bulletEnabled val="1"/>
        </dgm:presLayoutVars>
      </dgm:prSet>
      <dgm:spPr/>
    </dgm:pt>
    <dgm:pt modelId="{D36DE9C6-CF36-489F-8B36-A5DB6F6E1303}" type="pres">
      <dgm:prSet presAssocID="{C58AFFDF-710A-462E-B05A-EC629B7F8BB6}" presName="spacer" presStyleCnt="0"/>
      <dgm:spPr/>
    </dgm:pt>
    <dgm:pt modelId="{06E805A3-30D0-48EE-A36F-366648803EC6}" type="pres">
      <dgm:prSet presAssocID="{A48A2CD4-1ECD-477E-A502-3B602DD0CF3F}" presName="parentText" presStyleLbl="node1" presStyleIdx="3" presStyleCnt="4" custLinFactY="58285" custLinFactNeighborY="100000">
        <dgm:presLayoutVars>
          <dgm:chMax val="0"/>
          <dgm:bulletEnabled val="1"/>
        </dgm:presLayoutVars>
      </dgm:prSet>
      <dgm:spPr/>
    </dgm:pt>
  </dgm:ptLst>
  <dgm:cxnLst>
    <dgm:cxn modelId="{26E33C0B-BD9D-474C-963F-B7E379375D22}" srcId="{C4CA9418-A0BD-4574-9335-95EE00501BAB}" destId="{A48A2CD4-1ECD-477E-A502-3B602DD0CF3F}" srcOrd="3" destOrd="0" parTransId="{03F657A5-A402-4FDE-A2D5-9B5880299C16}" sibTransId="{598E7263-D9C1-4E8B-83B3-BBB01E8A9656}"/>
    <dgm:cxn modelId="{E6362531-B28D-4D6B-B938-9A1CB6D6497C}" type="presOf" srcId="{C4CA9418-A0BD-4574-9335-95EE00501BAB}" destId="{AABF05D1-2F19-46BD-9DCD-9E3680C9C7CE}" srcOrd="0" destOrd="0" presId="urn:microsoft.com/office/officeart/2005/8/layout/vList2"/>
    <dgm:cxn modelId="{77952F5D-4AE0-49A5-8467-7197164C0D05}" type="presOf" srcId="{C4972EE9-01DC-447C-8615-0056D53679E5}" destId="{B5DD5966-440D-49B5-AEA0-DB7165064370}" srcOrd="0" destOrd="0" presId="urn:microsoft.com/office/officeart/2005/8/layout/vList2"/>
    <dgm:cxn modelId="{D5016672-C008-477A-953B-C60BCC38D7B7}" type="presOf" srcId="{6D985188-A97A-41FB-9B78-A179443F3842}" destId="{6B62AA1A-5BA2-4587-80E8-E93CC4138D4B}" srcOrd="0" destOrd="0" presId="urn:microsoft.com/office/officeart/2005/8/layout/vList2"/>
    <dgm:cxn modelId="{59335A8F-4F28-4146-95A6-54D7227ED4EC}" srcId="{C4CA9418-A0BD-4574-9335-95EE00501BAB}" destId="{6D985188-A97A-41FB-9B78-A179443F3842}" srcOrd="0" destOrd="0" parTransId="{E4ED0FBA-045B-44E4-9201-F45A06CBD959}" sibTransId="{BFD73B8C-EC3F-4418-9F36-E04288F9347B}"/>
    <dgm:cxn modelId="{856D7295-9056-468B-BAF5-C1EAB79D36C2}" type="presOf" srcId="{A48A2CD4-1ECD-477E-A502-3B602DD0CF3F}" destId="{06E805A3-30D0-48EE-A36F-366648803EC6}" srcOrd="0" destOrd="0" presId="urn:microsoft.com/office/officeart/2005/8/layout/vList2"/>
    <dgm:cxn modelId="{E9443FD4-5E4D-4AC6-AC85-3615DE8FF139}" type="presOf" srcId="{399A5EAE-1DCC-408C-B9B5-8D6B1E0FF8B7}" destId="{F666123F-6ECC-4E25-8ECE-4C25FA58BB49}" srcOrd="0" destOrd="0" presId="urn:microsoft.com/office/officeart/2005/8/layout/vList2"/>
    <dgm:cxn modelId="{DBF9CFF2-F49E-483F-B819-FA3C03D9CCA9}" srcId="{C4CA9418-A0BD-4574-9335-95EE00501BAB}" destId="{C4972EE9-01DC-447C-8615-0056D53679E5}" srcOrd="2" destOrd="0" parTransId="{77DDB2BB-97B8-4F9D-BE26-D0464DE536BA}" sibTransId="{C58AFFDF-710A-462E-B05A-EC629B7F8BB6}"/>
    <dgm:cxn modelId="{425368F4-220C-463B-BF1E-58A09297376B}" srcId="{C4CA9418-A0BD-4574-9335-95EE00501BAB}" destId="{399A5EAE-1DCC-408C-B9B5-8D6B1E0FF8B7}" srcOrd="1" destOrd="0" parTransId="{8CC97076-BF4D-4978-8D1A-A8E5E8485CB9}" sibTransId="{6BDA3D01-9046-4526-9E86-6F16F9B1C334}"/>
    <dgm:cxn modelId="{CD27FB4F-E028-410A-9748-D4E9E0741E2B}" type="presParOf" srcId="{AABF05D1-2F19-46BD-9DCD-9E3680C9C7CE}" destId="{6B62AA1A-5BA2-4587-80E8-E93CC4138D4B}" srcOrd="0" destOrd="0" presId="urn:microsoft.com/office/officeart/2005/8/layout/vList2"/>
    <dgm:cxn modelId="{F327E55C-1DE9-4D31-9D66-A1060104E10C}" type="presParOf" srcId="{AABF05D1-2F19-46BD-9DCD-9E3680C9C7CE}" destId="{A34F7421-EF99-4C84-8A83-ABFF33B72667}" srcOrd="1" destOrd="0" presId="urn:microsoft.com/office/officeart/2005/8/layout/vList2"/>
    <dgm:cxn modelId="{4DB219A2-7FE1-4B83-A616-121A93FEB65D}" type="presParOf" srcId="{AABF05D1-2F19-46BD-9DCD-9E3680C9C7CE}" destId="{F666123F-6ECC-4E25-8ECE-4C25FA58BB49}" srcOrd="2" destOrd="0" presId="urn:microsoft.com/office/officeart/2005/8/layout/vList2"/>
    <dgm:cxn modelId="{47AE3CDD-DE06-44E0-9B77-26E8E0D01992}" type="presParOf" srcId="{AABF05D1-2F19-46BD-9DCD-9E3680C9C7CE}" destId="{2A062C33-464B-4389-B68A-35041CA16D6A}" srcOrd="3" destOrd="0" presId="urn:microsoft.com/office/officeart/2005/8/layout/vList2"/>
    <dgm:cxn modelId="{3FE30E3E-EE82-44C3-99C4-A36D680BBFD0}" type="presParOf" srcId="{AABF05D1-2F19-46BD-9DCD-9E3680C9C7CE}" destId="{B5DD5966-440D-49B5-AEA0-DB7165064370}" srcOrd="4" destOrd="0" presId="urn:microsoft.com/office/officeart/2005/8/layout/vList2"/>
    <dgm:cxn modelId="{05C19D24-17A7-48CA-B8F4-70B17E12DB3A}" type="presParOf" srcId="{AABF05D1-2F19-46BD-9DCD-9E3680C9C7CE}" destId="{D36DE9C6-CF36-489F-8B36-A5DB6F6E1303}" srcOrd="5" destOrd="0" presId="urn:microsoft.com/office/officeart/2005/8/layout/vList2"/>
    <dgm:cxn modelId="{19712C5D-D482-49A8-9AEE-AC7E42DA9FC2}" type="presParOf" srcId="{AABF05D1-2F19-46BD-9DCD-9E3680C9C7CE}" destId="{06E805A3-30D0-48EE-A36F-366648803EC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62AA1A-5BA2-4587-80E8-E93CC4138D4B}">
      <dsp:nvSpPr>
        <dsp:cNvPr id="0" name=""/>
        <dsp:cNvSpPr/>
      </dsp:nvSpPr>
      <dsp:spPr>
        <a:xfrm>
          <a:off x="0" y="991157"/>
          <a:ext cx="5471160" cy="1149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●  </a:t>
          </a:r>
          <a:r>
            <a:rPr lang="en-US" sz="1500" b="0" kern="1200" dirty="0" err="1"/>
            <a:t>add_core_module</a:t>
          </a:r>
          <a:r>
            <a:rPr lang="en-US" sz="1500" b="0" kern="1200" dirty="0"/>
            <a:t>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registers a compiled-in module as a sub-parser</a:t>
          </a:r>
          <a:endParaRPr lang="en-US" sz="1500" kern="1200" dirty="0"/>
        </a:p>
      </dsp:txBody>
      <dsp:txXfrm>
        <a:off x="56122" y="1047279"/>
        <a:ext cx="5358916" cy="1037418"/>
      </dsp:txXfrm>
    </dsp:sp>
    <dsp:sp modelId="{F666123F-6ECC-4E25-8ECE-4C25FA58BB49}">
      <dsp:nvSpPr>
        <dsp:cNvPr id="0" name=""/>
        <dsp:cNvSpPr/>
      </dsp:nvSpPr>
      <dsp:spPr>
        <a:xfrm>
          <a:off x="0" y="2158761"/>
          <a:ext cx="5471160" cy="1149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●  </a:t>
          </a:r>
          <a:r>
            <a:rPr lang="en-US" sz="1500" b="0" kern="1200" dirty="0" err="1"/>
            <a:t>load_dynamic_plugins</a:t>
          </a:r>
          <a:endParaRPr lang="en-US" sz="1500" b="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reads MACH3_PLUGINS (colon-separated paths/</a:t>
          </a:r>
          <a:r>
            <a:rPr lang="en-US" sz="1500" b="0" kern="1200" dirty="0" err="1"/>
            <a:t>dirs</a:t>
          </a:r>
          <a:r>
            <a:rPr lang="en-US" sz="1500" b="0" kern="1200" dirty="0"/>
            <a:t>), </a:t>
          </a:r>
          <a:r>
            <a:rPr lang="en-US" sz="1500" b="0" kern="1200" dirty="0" err="1"/>
            <a:t>dlopen's</a:t>
          </a:r>
          <a:r>
            <a:rPr lang="en-US" sz="1500" b="0" kern="1200" dirty="0"/>
            <a:t> each .so, calls its </a:t>
          </a:r>
          <a:r>
            <a:rPr lang="en-US" sz="1500" b="0" kern="1200" dirty="0" err="1"/>
            <a:t>create_plugin</a:t>
          </a:r>
          <a:r>
            <a:rPr lang="en-US" sz="1500" b="0" kern="1200" dirty="0"/>
            <a:t>, and registers it exactly like a core module</a:t>
          </a:r>
          <a:endParaRPr lang="en-US" sz="1500" kern="1200" dirty="0"/>
        </a:p>
      </dsp:txBody>
      <dsp:txXfrm>
        <a:off x="56122" y="2214883"/>
        <a:ext cx="5358916" cy="1037418"/>
      </dsp:txXfrm>
    </dsp:sp>
    <dsp:sp modelId="{B5DD5966-440D-49B5-AEA0-DB7165064370}">
      <dsp:nvSpPr>
        <dsp:cNvPr id="0" name=""/>
        <dsp:cNvSpPr/>
      </dsp:nvSpPr>
      <dsp:spPr>
        <a:xfrm>
          <a:off x="0" y="3322709"/>
          <a:ext cx="5471160" cy="1149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rgbClr val="92D050"/>
              </a:solidFill>
            </a:rPr>
            <a:t>●  Run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finds whichever sub-command the user actually typed and forwards to its Run(), whether that's a built-in module or a dynamically loaded plugin — the dispatcher does not care which</a:t>
          </a:r>
        </a:p>
      </dsp:txBody>
      <dsp:txXfrm>
        <a:off x="56122" y="3378831"/>
        <a:ext cx="5358916" cy="1037418"/>
      </dsp:txXfrm>
    </dsp:sp>
    <dsp:sp modelId="{06E805A3-30D0-48EE-A36F-366648803EC6}">
      <dsp:nvSpPr>
        <dsp:cNvPr id="0" name=""/>
        <dsp:cNvSpPr/>
      </dsp:nvSpPr>
      <dsp:spPr>
        <a:xfrm>
          <a:off x="0" y="4493080"/>
          <a:ext cx="5471160" cy="1149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●  </a:t>
          </a:r>
          <a:r>
            <a:rPr lang="en-US" sz="1500" b="0" kern="1200" dirty="0" err="1"/>
            <a:t>install_completions</a:t>
          </a:r>
          <a:endParaRPr lang="en-US" sz="1500" b="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kern="1200" dirty="0"/>
            <a:t>shell tab-completion support (bash &amp; </a:t>
          </a:r>
          <a:r>
            <a:rPr lang="en-US" sz="1500" b="0" kern="1200" dirty="0" err="1"/>
            <a:t>zsh</a:t>
          </a:r>
          <a:r>
            <a:rPr lang="en-US" sz="1500" b="0" kern="1200" dirty="0"/>
            <a:t>)</a:t>
          </a:r>
          <a:endParaRPr lang="en-US" sz="1500" kern="1200" dirty="0"/>
        </a:p>
      </dsp:txBody>
      <dsp:txXfrm>
        <a:off x="56122" y="4549202"/>
        <a:ext cx="5358916" cy="10374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2345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Open by linking directly to the previous talk's thesis - today a 'user' needs developer-level knowledge just to run a fit. This talk is about the first concrete step to fix that: the interface layer.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This is the hinge slide connecting the two talks - the UI is the thing that either enforces or erases the user/developer split.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Walk through these three in order - this is literally the brief's structure. Emphasise that today, layer 3 is used far more often than it should 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9E8A-0C13-E3EA-7983-C1C8708FE5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AD7F40-1FBB-56F9-56EC-C3F8BF2FB2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15B123-8070-32C0-BF51-8588C2EA1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Walk through these three in order - this is literally the brief's structure. Emphasise that today, layer 3 is used far more often than it should be.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AB2EB0-ED7C-DCF4-1A97-79CAEC2DD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020120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Point out the inconsistency: compare the positional-argument order across these examples live - it's different in each one. That's the actual pain, not just 'there are many binaries.'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C3C72-AA7B-D535-9A48-EA5A0BA00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2852B0-9E31-0D48-8EBF-92D4EE9EE9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FD44D0-5C95-3AF4-BAEF-B02598713D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Configs are the aspiration, not the problem - the problem is how much still can't be expressed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6D619-DC76-E1A0-6A16-A1B9FED95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4446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D343A-0437-9F41-EF51-5F8514BD7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3A9798-2F9B-1024-6ADC-96192B0132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037CA7-43E9-3C1B-CBBC-45638260B2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Configs are the aspiration, not the problem - the problem is how much still can't be expressed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A12825-A028-86D6-69F7-7A4C973B6C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012836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8A625-757E-0B66-2A1E-CF428A7434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332ED8-432A-B262-A664-FE79B9C054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0551C1-2C04-EB03-B7DF-000B6C2E82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Configs are the aspiration, not the problem - the problem is how much still can't be expressed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560DB-54B1-FC45-34E3-7BAC593784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869235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65BEB-B8DB-F6E2-B841-677C06A2F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894151-76E3-5047-0255-8C2E08ADB30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02F75D-AEA0-0101-4792-EE755F1BB9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Configs are the aspiration, not the problem - the problem is how much still can't be expressed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D068E4-F777-2D6F-2D5A-B5C8385B79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126375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5778C-BEEF-A309-188C-EEC88FC87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FFB7E-7A7B-4264-8FDC-0D6BABD90DF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DB5D65-3862-FEF0-F71B-515A844B72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Configs are the aspiration, not the problem - the problem is how much still can't be expressed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ACDA65-D738-07E3-6853-B67B9AEFDA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37059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60B45-798D-BEC0-807F-E420E284B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36CCE0-7294-141E-7332-C06B7DD9397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B92655-93D4-8425-C795-DE645928CB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Point out the inconsistency: compare the positional-argument order across these examples live - it's different in each one. That's the actual pain, not just 'there are many binaries.'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CC54E-F263-8FAE-96E2-7B2B3B210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551535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This is the single sentence that frames the rest of the talk: 'we did to MaCh3 what git did to a pile of scripts.'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711C0-B4F0-0CEB-3FA9-6BE9FD1BE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6BEBDB-F957-0121-A5CC-7F956307C6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36609E-0C59-59C6-5273-B5578DCF5D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CD05E9-10CB-FACB-0E74-ADAFB3665F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576287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310FF-B386-D6B9-0FE6-59032D58C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6E1B66-A0AB-61CF-A9D4-1C0092C677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7D4B83-A9DF-3EC2-9120-DAC5991917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DEDF5-F357-8FCE-065D-5B975D0F7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59758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8CF1D-9898-5A24-6FE6-25D848942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B5D4F5-3CEC-56D8-0482-61B3AF3665B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47A92A-9AE8-0868-5FEC-790872395F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7A444F-53B6-16BF-E9DE-CFDDEF5C36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091386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EE4E92-1777-FAE2-026D-72F9ECAB1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0C6587-C31D-F681-E49F-8FF9B8F6AB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247760-8F04-E6F3-4E33-631048BD25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0A4BD-0927-F0F7-BAA9-343978C83E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91064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BA7B02-E3F9-B280-7CFD-58080FC9D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8189F1-8645-32F9-2CF9-884790DCB0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4169D4-D944-64E3-52FF-DC3F2D9851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14AE17-637C-648C-D3C3-91AA94BC8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534169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9BD23-7C6C-8670-AFBF-84FFBC958F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FEEFA0-112D-9CEE-6DE6-2784B3B173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F2A8-0FEB-88E4-69B8-2BF0FD619D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42F886-8156-9E32-694C-4E70825C4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7114002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5FEEA-10C2-8C0C-2CE4-B61D29572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7D6817-0D41-3203-EDBD-71BB5D98C3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CC0A15-24A4-F976-6C61-F6F79BCCFB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A0046C-EABF-FEA6-33AA-DF95ACA5F1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76351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F919D-ECA0-46B1-38E3-3420452CAC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145946-16EF-70C6-BC64-4ACBD64F56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5A89D8-620D-A511-B518-A6D95F2345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79C35-E486-0EC0-9EC0-5817EABD79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469657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4CB8F-1EF1-8972-FF4F-ED2F0C4C5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C70FFF-BEB6-1A61-8DBB-171661B5C8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002C35-2A85-3502-3929-D01B5AEA99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Everything on this slide maps 1:1 to real classes in /CLI - not a conceptual sketch. Walk left to right: one binary, a fixed set of built-in modules, and an open-ended set of plugins loaded from .so files.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5CA422-7071-C272-B870-2C6C5E296D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1931531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Two methods. That's the entire contract a new sub-command has to satisfy. This simplicity is deliberate - it's what makes both 'core modules' and 'external plugins' the same concept underneath.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This macro is the entire bridge between 'code an experiment maintains privately' and 'a first-class mach3 sub-command.' No forking core MaCh3 required.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Highlight that built-in and dynamic sub-commands are indistinguishable to the dispatcher - this is what makes the plugin system a real extensibility point rather than a bolt-on.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This is the actual, current main(). Point out how uniform it is - adding a brand-new built-in tool is 'write a module, add two lines here.' Contrast directly with the binary-sprawl slide's six independent main()s.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These are the 'boring but high value' UX wins - the kind of thing a user notices on day one even if they never read the source.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Reassure collaborators in the audience: nothing breaks overnight, and migrating an experiment's private executable is a small, local change they can do themselves.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6D9D6-DC6B-B201-4804-165B2B1C7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8336F5-D96D-E0FA-B332-FA743F39B8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3C6437-A409-C5ED-F1FC-0BA24F0E0E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Reassure collaborators in the audience: nothing breaks overnight, and migrating an experiment's private executable is a small, local change they can do themselves.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2BD95-801A-3BBA-EC75-23BB49C85D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352505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End on the call to action - get people to actually run the one-liner during/after the talk.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Open the floor. Keep the tutorial one-liner from the summary slide visible if possible while taking questions.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sv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sv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4160520"/>
            <a:ext cx="12191695" cy="64008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60" y="2103120"/>
            <a:ext cx="10515600" cy="11887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4800" b="1">
                <a:solidFill>
                  <a:srgbClr val="FFFFFF"/>
                </a:solidFill>
              </a:defRPr>
            </a:pPr>
            <a:r>
              <a:t>MaCh3's User Interface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3063240"/>
            <a:ext cx="10515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i="1">
                <a:solidFill>
                  <a:srgbClr val="CFD9E6"/>
                </a:solidFill>
              </a:defRPr>
            </a:pPr>
            <a:r>
              <a:t>From a zoo of binaries to one coherent CLI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Picking Up Where the Last Talk Left Off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737360"/>
            <a:ext cx="10972800" cy="2879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900" b="1" dirty="0">
                <a:solidFill>
                  <a:srgbClr val="1B2A4A"/>
                </a:solidFill>
                <a:latin typeface="Calibri"/>
              </a:rPr>
              <a:t>●  MaCh3 serves at least three audiences:</a:t>
            </a:r>
          </a:p>
          <a:p>
            <a:pPr algn="l">
              <a:lnSpc>
                <a:spcPct val="112000"/>
              </a:lnSpc>
              <a:spcAft>
                <a:spcPts val="600"/>
              </a:spcAft>
            </a:pPr>
            <a:r>
              <a:rPr sz="1700" b="0" dirty="0">
                <a:solidFill>
                  <a:srgbClr val="1B2A4A"/>
                </a:solidFill>
                <a:latin typeface="Calibri"/>
              </a:rPr>
              <a:t>      –  Users</a:t>
            </a:r>
            <a:endParaRPr lang="en-GB" sz="170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600"/>
              </a:spcAft>
            </a:pPr>
            <a:r>
              <a:rPr lang="en-GB" sz="1700" b="0" dirty="0">
                <a:solidFill>
                  <a:srgbClr val="1B2A4A"/>
                </a:solidFill>
                <a:latin typeface="Calibri"/>
              </a:rPr>
              <a:t>      –  Developers</a:t>
            </a:r>
          </a:p>
          <a:p>
            <a:pPr>
              <a:lnSpc>
                <a:spcPct val="112000"/>
              </a:lnSpc>
              <a:spcAft>
                <a:spcPts val="600"/>
              </a:spcAft>
            </a:pPr>
            <a:r>
              <a:rPr lang="en-GB" sz="1700" dirty="0">
                <a:solidFill>
                  <a:srgbClr val="1B2A4A"/>
                </a:solidFill>
              </a:rPr>
              <a:t>      – In-betweeners</a:t>
            </a:r>
            <a:endParaRPr lang="en-GB" sz="170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lang="en-GB" sz="1900" b="0" dirty="0">
                <a:solidFill>
                  <a:srgbClr val="1B2A4A"/>
                </a:solidFill>
                <a:latin typeface="Calibri"/>
              </a:rPr>
              <a:t>●  Today's reality: the boundary between these is blurry at best</a:t>
            </a:r>
            <a:endParaRPr lang="en-GB" sz="1900" dirty="0">
              <a:solidFill>
                <a:srgbClr val="1B2A4A"/>
              </a:solidFill>
              <a:latin typeface="Calibri"/>
            </a:endParaRPr>
          </a:p>
          <a:p>
            <a:pPr marL="800100" lvl="1" indent="-34290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900" b="0" dirty="0">
                <a:solidFill>
                  <a:srgbClr val="1B2A4A"/>
                </a:solidFill>
                <a:latin typeface="Calibri"/>
              </a:rPr>
              <a:t>Users almost need to know as much as developers just to use the software.</a:t>
            </a:r>
            <a:endParaRPr sz="190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900" b="0" dirty="0">
                <a:solidFill>
                  <a:srgbClr val="1B2A4A"/>
                </a:solidFill>
                <a:latin typeface="Calibri"/>
              </a:rPr>
              <a:t>●  Goal: </a:t>
            </a:r>
            <a:r>
              <a:rPr lang="en-GB" sz="1900" b="0" dirty="0">
                <a:solidFill>
                  <a:srgbClr val="1B2A4A"/>
                </a:solidFill>
                <a:latin typeface="Calibri"/>
              </a:rPr>
              <a:t>More of a clear distinction between these types.</a:t>
            </a:r>
            <a:endParaRPr sz="1900" b="0" dirty="0">
              <a:solidFill>
                <a:srgbClr val="1B2A4A"/>
              </a:solidFill>
              <a:latin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What “The User Interface” Means Today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600200"/>
            <a:ext cx="10972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1">
                <a:solidFill>
                  <a:srgbClr val="1B2A4A"/>
                </a:solidFill>
                <a:latin typeface="Calibri"/>
              </a:rPr>
              <a:t>●  Three layers a MaCh3 user currently has to deal with, in increasing order of required expertise: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8640" y="2240280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1F6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48640" y="2240280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08760" y="2240280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rPr dirty="0"/>
              <a:t>Executables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rPr dirty="0"/>
              <a:t>A large, flat collection of standalone binaries: </a:t>
            </a:r>
            <a:r>
              <a:rPr dirty="0" err="1"/>
              <a:t>MCMCTutorial</a:t>
            </a:r>
            <a:r>
              <a:rPr dirty="0"/>
              <a:t>, </a:t>
            </a:r>
            <a:r>
              <a:rPr dirty="0" err="1"/>
              <a:t>ProcessMCMC</a:t>
            </a:r>
            <a:r>
              <a:rPr dirty="0"/>
              <a:t>, </a:t>
            </a:r>
            <a:r>
              <a:rPr dirty="0" err="1"/>
              <a:t>RHat</a:t>
            </a:r>
            <a:r>
              <a:rPr dirty="0"/>
              <a:t>, CombineMaCh3Chains, </a:t>
            </a:r>
            <a:r>
              <a:rPr dirty="0" err="1"/>
              <a:t>PlotLLH</a:t>
            </a:r>
            <a:r>
              <a:rPr dirty="0"/>
              <a:t>, </a:t>
            </a:r>
            <a:r>
              <a:rPr dirty="0" err="1"/>
              <a:t>MatrixPlotter</a:t>
            </a:r>
            <a:r>
              <a:rPr dirty="0"/>
              <a:t>, </a:t>
            </a:r>
            <a:r>
              <a:rPr dirty="0" err="1"/>
              <a:t>PredictivePlotting</a:t>
            </a:r>
            <a:r>
              <a:rPr dirty="0"/>
              <a:t>, </a:t>
            </a:r>
            <a:r>
              <a:rPr dirty="0" err="1"/>
              <a:t>GetPostfitParamPlots</a:t>
            </a:r>
            <a:r>
              <a:rPr dirty="0"/>
              <a:t>, …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3575304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48640" y="3575304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508760" y="3575304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t>YAML Configuration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t>e.g. MaCh3Tutorial/TutorialConfigs — covering fitter settings, sample definitions, systematic models, binning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640" y="4910328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48640" y="4910328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508760" y="4910328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rPr dirty="0"/>
              <a:t>C++ Source Code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rPr dirty="0"/>
              <a:t>e.g. registering a “functional parameter</a:t>
            </a:r>
            <a:r>
              <a:rPr lang="en-GB" dirty="0"/>
              <a:t>“ etc…</a:t>
            </a:r>
            <a:endParaRPr dirty="0"/>
          </a:p>
        </p:txBody>
      </p:sp>
      <p:sp>
        <p:nvSpPr>
          <p:cNvPr id="15" name="Rectangle 14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6E903E-C8AE-DB24-70F6-98CF0FCAE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B24AC1-468D-96CE-738C-DBC7A1E1E132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A67B3-490A-9CA9-C9A0-E93A39F8EA60}"/>
              </a:ext>
            </a:extLst>
          </p:cNvPr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What “The User Interface” Means Today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125DF9-768F-EC05-F1A0-EAF66FC5EA60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E569D8-3957-3898-754A-3FC1475BC27F}"/>
              </a:ext>
            </a:extLst>
          </p:cNvPr>
          <p:cNvSpPr txBox="1"/>
          <p:nvPr/>
        </p:nvSpPr>
        <p:spPr>
          <a:xfrm>
            <a:off x="548640" y="1600200"/>
            <a:ext cx="10972800" cy="385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1" dirty="0">
                <a:solidFill>
                  <a:srgbClr val="1B2A4A"/>
                </a:solidFill>
                <a:latin typeface="Calibri"/>
              </a:rPr>
              <a:t>●  </a:t>
            </a:r>
            <a:r>
              <a:rPr lang="en-GB" sz="1800" b="1" dirty="0">
                <a:solidFill>
                  <a:srgbClr val="1B2A4A"/>
                </a:solidFill>
                <a:latin typeface="Calibri"/>
              </a:rPr>
              <a:t>What will this talk address?</a:t>
            </a:r>
            <a:endParaRPr sz="1800" b="1" dirty="0">
              <a:solidFill>
                <a:srgbClr val="1B2A4A"/>
              </a:solidFill>
              <a:latin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5EBDD4C-4453-2250-1CFC-D6C78F07DFD6}"/>
              </a:ext>
            </a:extLst>
          </p:cNvPr>
          <p:cNvSpPr/>
          <p:nvPr/>
        </p:nvSpPr>
        <p:spPr>
          <a:xfrm>
            <a:off x="548640" y="2240280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1F6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68CC3F-1159-C5D4-5890-018FEA47B9D1}"/>
              </a:ext>
            </a:extLst>
          </p:cNvPr>
          <p:cNvSpPr txBox="1"/>
          <p:nvPr/>
        </p:nvSpPr>
        <p:spPr>
          <a:xfrm>
            <a:off x="548640" y="2240280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1A08382-9B35-0E2D-B191-644A444F43E3}"/>
              </a:ext>
            </a:extLst>
          </p:cNvPr>
          <p:cNvSpPr/>
          <p:nvPr/>
        </p:nvSpPr>
        <p:spPr>
          <a:xfrm>
            <a:off x="1508760" y="2240280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rPr dirty="0"/>
              <a:t>Executables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rPr dirty="0"/>
              <a:t>A large, flat collection of standalone binaries: </a:t>
            </a:r>
            <a:r>
              <a:rPr dirty="0" err="1"/>
              <a:t>MCMCTutorial</a:t>
            </a:r>
            <a:r>
              <a:rPr dirty="0"/>
              <a:t>, </a:t>
            </a:r>
            <a:r>
              <a:rPr dirty="0" err="1"/>
              <a:t>ProcessMCMC</a:t>
            </a:r>
            <a:r>
              <a:rPr dirty="0"/>
              <a:t>, </a:t>
            </a:r>
            <a:r>
              <a:rPr dirty="0" err="1"/>
              <a:t>RHat</a:t>
            </a:r>
            <a:r>
              <a:rPr dirty="0"/>
              <a:t>, CombineMaCh3Chains, </a:t>
            </a:r>
            <a:r>
              <a:rPr dirty="0" err="1"/>
              <a:t>PlotLLH</a:t>
            </a:r>
            <a:r>
              <a:rPr dirty="0"/>
              <a:t>, </a:t>
            </a:r>
            <a:r>
              <a:rPr dirty="0" err="1"/>
              <a:t>MatrixPlotter</a:t>
            </a:r>
            <a:r>
              <a:rPr dirty="0"/>
              <a:t>, </a:t>
            </a:r>
            <a:r>
              <a:rPr dirty="0" err="1"/>
              <a:t>PredictivePlotting</a:t>
            </a:r>
            <a:r>
              <a:rPr dirty="0"/>
              <a:t>, </a:t>
            </a:r>
            <a:r>
              <a:rPr dirty="0" err="1"/>
              <a:t>GetPostfitParamPlots</a:t>
            </a:r>
            <a:r>
              <a:rPr dirty="0"/>
              <a:t>, …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11E460E-9027-7228-3A58-131712F2DDD6}"/>
              </a:ext>
            </a:extLst>
          </p:cNvPr>
          <p:cNvSpPr/>
          <p:nvPr/>
        </p:nvSpPr>
        <p:spPr>
          <a:xfrm>
            <a:off x="548640" y="3575304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B9D122-5243-F9B8-FF93-8D1D09F9AE7D}"/>
              </a:ext>
            </a:extLst>
          </p:cNvPr>
          <p:cNvSpPr txBox="1"/>
          <p:nvPr/>
        </p:nvSpPr>
        <p:spPr>
          <a:xfrm>
            <a:off x="548640" y="3575304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E695323-A2AF-0412-3D9E-05B7EB52EDF6}"/>
              </a:ext>
            </a:extLst>
          </p:cNvPr>
          <p:cNvSpPr/>
          <p:nvPr/>
        </p:nvSpPr>
        <p:spPr>
          <a:xfrm>
            <a:off x="1508760" y="3575304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t>YAML Configuration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t>e.g. MaCh3Tutorial/TutorialConfigs — covering fitter settings, sample definitions, systematic models, binning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80BC1AA-D492-129C-297E-E6A3E521B481}"/>
              </a:ext>
            </a:extLst>
          </p:cNvPr>
          <p:cNvSpPr/>
          <p:nvPr/>
        </p:nvSpPr>
        <p:spPr>
          <a:xfrm>
            <a:off x="548640" y="4910328"/>
            <a:ext cx="822960" cy="1188720"/>
          </a:xfrm>
          <a:prstGeom prst="roundRect">
            <a:avLst>
              <a:gd name="adj" fmla="val 15000"/>
            </a:avLst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70E7C5-99E2-24FA-485B-AF92838C4F42}"/>
              </a:ext>
            </a:extLst>
          </p:cNvPr>
          <p:cNvSpPr txBox="1"/>
          <p:nvPr/>
        </p:nvSpPr>
        <p:spPr>
          <a:xfrm>
            <a:off x="548640" y="4910328"/>
            <a:ext cx="822960" cy="11887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C93A734-7EB7-35DE-69AC-2461703D1477}"/>
              </a:ext>
            </a:extLst>
          </p:cNvPr>
          <p:cNvSpPr/>
          <p:nvPr/>
        </p:nvSpPr>
        <p:spPr>
          <a:xfrm>
            <a:off x="1508760" y="4910328"/>
            <a:ext cx="9966960" cy="1188720"/>
          </a:xfrm>
          <a:prstGeom prst="roundRect">
            <a:avLst>
              <a:gd name="adj" fmla="val 8000"/>
            </a:avLst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91440" rtlCol="0" anchor="ctr"/>
          <a:lstStyle/>
          <a:p>
            <a:pPr>
              <a:defRPr sz="1700" b="1">
                <a:solidFill>
                  <a:srgbClr val="1B2A4A"/>
                </a:solidFill>
              </a:defRPr>
            </a:pPr>
            <a:r>
              <a:rPr dirty="0"/>
              <a:t>C++ Source Code</a:t>
            </a:r>
          </a:p>
          <a:p>
            <a:pPr>
              <a:defRPr sz="1350">
                <a:solidFill>
                  <a:srgbClr val="5B6670"/>
                </a:solidFill>
              </a:defRPr>
            </a:pPr>
            <a:r>
              <a:rPr dirty="0"/>
              <a:t>e.g. registering a “functional parameter</a:t>
            </a:r>
            <a:r>
              <a:rPr lang="en-GB" dirty="0"/>
              <a:t>“ etc…</a:t>
            </a:r>
            <a:endParaRPr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7715C54-B297-9E97-6D2F-B69C2EC6D924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73507B-9AB9-45D0-E81B-48B481A70CB2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9D37AF-91D9-8A06-FECF-7965264EB1B0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3</a:t>
            </a:r>
          </a:p>
        </p:txBody>
      </p:sp>
      <p:pic>
        <p:nvPicPr>
          <p:cNvPr id="19" name="Graphic 18" descr="Checkmark with solid fill">
            <a:extLst>
              <a:ext uri="{FF2B5EF4-FFF2-40B4-BE49-F238E27FC236}">
                <a16:creationId xmlns:a16="http://schemas.microsoft.com/office/drawing/2014/main" id="{1F50A821-A2D3-482D-27FE-651F6B3EE2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18520" y="2651760"/>
            <a:ext cx="914400" cy="914400"/>
          </a:xfrm>
          <a:prstGeom prst="rect">
            <a:avLst/>
          </a:prstGeom>
        </p:spPr>
      </p:pic>
      <p:pic>
        <p:nvPicPr>
          <p:cNvPr id="21" name="Graphic 20" descr="Close with solid fill">
            <a:extLst>
              <a:ext uri="{FF2B5EF4-FFF2-40B4-BE49-F238E27FC236}">
                <a16:creationId xmlns:a16="http://schemas.microsoft.com/office/drawing/2014/main" id="{26B59228-FF8E-7586-1C24-5EE6600FD5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8936" y="3922238"/>
            <a:ext cx="914400" cy="914400"/>
          </a:xfrm>
          <a:prstGeom prst="rect">
            <a:avLst/>
          </a:prstGeom>
        </p:spPr>
      </p:pic>
      <p:pic>
        <p:nvPicPr>
          <p:cNvPr id="23" name="Graphic 22" descr="Close with solid fill">
            <a:extLst>
              <a:ext uri="{FF2B5EF4-FFF2-40B4-BE49-F238E27FC236}">
                <a16:creationId xmlns:a16="http://schemas.microsoft.com/office/drawing/2014/main" id="{8A0E10A0-7C96-7F9E-20E8-32CF1CFEB0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8936" y="529491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35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E96725CF-B5CC-3B8C-2E74-3B9246258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449" y="1230694"/>
            <a:ext cx="9900621" cy="331872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</a:t>
            </a:r>
            <a:r>
              <a:rPr lang="en-GB" dirty="0"/>
              <a:t> 1</a:t>
            </a:r>
            <a:r>
              <a:rPr dirty="0"/>
              <a:t>: A Sprawl of Binaries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479173" y="1445647"/>
            <a:ext cx="9900621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i="1">
                <a:solidFill>
                  <a:srgbClr val="5B6670"/>
                </a:solidFill>
              </a:defRPr>
            </a:pPr>
            <a:r>
              <a:rPr dirty="0"/>
              <a:t>Before this work, MaCh3 shipped one executable per task, each with its own argument conventions: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4327265"/>
            <a:ext cx="11064240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No shared argument parsing conventions — some take configs first, some take ROOT files first, some take raw numbers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No shared --help, no tab-completion, no discoverability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Every new tool = a new ad-hoc CLI to learn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5DF8A4-6618-46B6-7489-116427475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B17D86-A5C4-BD5B-EAAA-4BD2C78A2FF2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3A3710-7E30-DE99-1D62-39BB28B1B120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 </a:t>
            </a:r>
            <a:r>
              <a:rPr lang="en-GB" dirty="0"/>
              <a:t>2</a:t>
            </a:r>
            <a:r>
              <a:rPr dirty="0"/>
              <a:t>: </a:t>
            </a:r>
            <a:r>
              <a:rPr lang="en-GB" dirty="0"/>
              <a:t>Inconsistent User Experience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5ECA35-745E-FFCA-F278-529C7F45ECA0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284979-D45E-5221-145D-1632ADB7DAD5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A8435B-1D09-5ADE-6137-F3E9F197A9DC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B2370A-ED4F-5D47-3C15-552F2006F7AB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0A1748-7AEE-9DBA-A788-335DB7086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47" y="1176250"/>
            <a:ext cx="5696745" cy="30484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9EF09A0-9139-DBD2-1F2E-34AD180A6EC8}"/>
              </a:ext>
            </a:extLst>
          </p:cNvPr>
          <p:cNvSpPr txBox="1"/>
          <p:nvPr/>
        </p:nvSpPr>
        <p:spPr>
          <a:xfrm>
            <a:off x="638273" y="1279888"/>
            <a:ext cx="50204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a user of the CLI tools, if help is needed then the main source would be the </a:t>
            </a:r>
            <a:r>
              <a:rPr lang="en-GB" dirty="0" err="1"/>
              <a:t>doxygen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While this is very detailed in terms of implementational details it’s not always clear about usage instructions.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72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221250-A6C4-1DC0-7353-203D4A2A4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77083C2-6AC9-7EA3-22CB-6A24D89EEA5A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C0A0E2-2B3A-5901-CA4F-7C19D741393F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 </a:t>
            </a:r>
            <a:r>
              <a:rPr lang="en-GB" dirty="0"/>
              <a:t>2</a:t>
            </a:r>
            <a:r>
              <a:rPr dirty="0"/>
              <a:t>: </a:t>
            </a:r>
            <a:r>
              <a:rPr lang="en-GB" dirty="0"/>
              <a:t>Inconsistent User Experience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9AC67A-64A8-4639-D0A5-F3EE83C69BF6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DBCAB8-F00B-BF5E-ECFF-BEF3AE6FBF2B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612D6B-9D0E-9410-BF5D-B6DCBF074F5B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8055E3-2AD4-DB84-0545-57FA91055A4F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E0E594-6CDB-32C7-8699-945E4C102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47" y="1176250"/>
            <a:ext cx="5696745" cy="30484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E404D7A-5484-43D1-ED5D-4E6CA580CA71}"/>
              </a:ext>
            </a:extLst>
          </p:cNvPr>
          <p:cNvSpPr txBox="1"/>
          <p:nvPr/>
        </p:nvSpPr>
        <p:spPr>
          <a:xfrm>
            <a:off x="638273" y="1279888"/>
            <a:ext cx="50204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a user of the CLI tools, if help is needed then the main source would be the </a:t>
            </a:r>
            <a:r>
              <a:rPr lang="en-GB" dirty="0" err="1"/>
              <a:t>doxygen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While this is very detailed in terms of implementational details it’s not always clear about usage instructions.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CLI tools have some inline help, but it is limited and also aborts in an unfriendly way.</a:t>
            </a:r>
          </a:p>
          <a:p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5F5F946-7853-42DA-856A-E263D3208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41" y="4679574"/>
            <a:ext cx="11865965" cy="178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070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7903D6-8481-7BC3-0629-64C645C70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CD065A-D926-04E3-F2A7-C4B66729D552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8F4F1E-5AA2-5319-A553-73C6B704BF0B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 </a:t>
            </a:r>
            <a:r>
              <a:rPr lang="en-GB" dirty="0"/>
              <a:t>2</a:t>
            </a:r>
            <a:r>
              <a:rPr dirty="0"/>
              <a:t>: </a:t>
            </a:r>
            <a:r>
              <a:rPr lang="en-GB" dirty="0"/>
              <a:t>Inconsistent User Experience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84DF82-5BAF-B70D-F87D-2C1D34A28F32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5CF89D-071B-78BC-1E98-90E0C8B17381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BBE62B-32A6-17E7-8794-3922303F8C9B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893F54-B656-3F04-5F04-1DADBCABD06A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13A61A-B332-9E00-3CBC-EBB0D2F1A68D}"/>
              </a:ext>
            </a:extLst>
          </p:cNvPr>
          <p:cNvSpPr txBox="1"/>
          <p:nvPr/>
        </p:nvSpPr>
        <p:spPr>
          <a:xfrm>
            <a:off x="638273" y="1279888"/>
            <a:ext cx="50204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a user of the CLI tools, if help is needed then the main source would be the </a:t>
            </a:r>
            <a:r>
              <a:rPr lang="en-GB" dirty="0" err="1"/>
              <a:t>doxygen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While this is very detailed in terms of implementational details it’s not always clear about usage instructions.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CLI tools have some inline help, but it is limited and also aborts in an unfriendly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can also be obfuscated with other output.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0EBFD4-6F8B-BEF5-5A2B-94D899522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638" y="782592"/>
            <a:ext cx="5306165" cy="599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91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C02021-31D5-BBD4-E2BC-05CF3090D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06CB1B-6E72-2F49-FEEE-60114069C031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A3C7C0-7A17-A891-8B8F-E960B9B1D566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 </a:t>
            </a:r>
            <a:r>
              <a:rPr lang="en-GB" dirty="0"/>
              <a:t>2</a:t>
            </a:r>
            <a:r>
              <a:rPr dirty="0"/>
              <a:t>: </a:t>
            </a:r>
            <a:r>
              <a:rPr lang="en-GB" dirty="0"/>
              <a:t>Inconsistent User Experience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5FC227-53C5-D251-972D-9FCEF17CFFA8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6ACC02-9A50-C860-54FF-6E3D2AB2E791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C3F831-8053-DD39-9853-AC783EECB111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C0BDCA-6A33-F14E-0C5F-CEC89C721D7A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2564E1-6A8A-CF81-6C1F-4516E8FF339D}"/>
              </a:ext>
            </a:extLst>
          </p:cNvPr>
          <p:cNvSpPr txBox="1"/>
          <p:nvPr/>
        </p:nvSpPr>
        <p:spPr>
          <a:xfrm>
            <a:off x="638273" y="1279888"/>
            <a:ext cx="50204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a user of the CLI tools, if help is needed then the main source would be the </a:t>
            </a:r>
            <a:r>
              <a:rPr lang="en-GB" dirty="0" err="1"/>
              <a:t>doxygen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While this is very detailed in terms of implementational details it’s not always clear about usage instructions.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CLI tools have some inline help, but it is limited and also aborts in an unfriendly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can also be obfuscated with other output.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 some cases, the tool will crash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9FEFEA-D482-0523-7F30-768516DB4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1370" y="793657"/>
            <a:ext cx="4982270" cy="600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84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01570B-940E-BB00-2FF7-DBEF2C28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C5A214-E956-D161-5C05-C6FD14D81797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9DE1BE-DD5A-E549-C693-0AF58C854A02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 </a:t>
            </a:r>
            <a:r>
              <a:rPr lang="en-GB" dirty="0"/>
              <a:t>2</a:t>
            </a:r>
            <a:r>
              <a:rPr dirty="0"/>
              <a:t>: </a:t>
            </a:r>
            <a:r>
              <a:rPr lang="en-GB" dirty="0"/>
              <a:t>Inconsistent User Experience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04AF61-A1B7-C51E-E5DD-AA78D333C00E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A7FDE1-2F40-864A-DFA9-EE4A4A8B89A2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D139D0-D727-4AFA-5F1C-710A4A3DD5A4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452EF2-1A8D-91BA-E02D-BB24FE29BF90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E2EAEB-67B1-4BF2-3F64-D5A866936047}"/>
              </a:ext>
            </a:extLst>
          </p:cNvPr>
          <p:cNvSpPr txBox="1"/>
          <p:nvPr/>
        </p:nvSpPr>
        <p:spPr>
          <a:xfrm>
            <a:off x="638273" y="1279888"/>
            <a:ext cx="502046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a user of the CLI tools, if help is needed then the main source would be the </a:t>
            </a:r>
            <a:r>
              <a:rPr lang="en-GB" dirty="0" err="1"/>
              <a:t>doxygen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While this is very detailed in terms of implementational details it’s not always clear about usage instructions.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CLI tools have some inline help, but it is limited and also aborts in an unfriendly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can also be obfuscated with other output.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 some cases, the tool will crash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 not have help at 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6298FA6-728F-4E5D-36B2-6C1B381D67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583" y="1582340"/>
            <a:ext cx="4439270" cy="422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090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529334-B63D-BDA2-195D-ADC970390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5CEFA7F-B803-9893-C50C-8BCCA393B1C9}"/>
              </a:ext>
            </a:extLst>
          </p:cNvPr>
          <p:cNvSpPr/>
          <p:nvPr/>
        </p:nvSpPr>
        <p:spPr>
          <a:xfrm>
            <a:off x="3627397" y="2184877"/>
            <a:ext cx="5136642" cy="36595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BEE027-229B-FD86-95F5-6FDD505B307D}"/>
              </a:ext>
            </a:extLst>
          </p:cNvPr>
          <p:cNvSpPr txBox="1"/>
          <p:nvPr/>
        </p:nvSpPr>
        <p:spPr>
          <a:xfrm>
            <a:off x="4455982" y="3020275"/>
            <a:ext cx="364406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2"/>
                </a:solidFill>
              </a:rPr>
              <a:t>As each app is standalone: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They must parse and sanitise their own arguments.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They must manually provide usage information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1ECBA4-099D-58D4-70C4-A73D08E13D1D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CDC1C0-EE5D-60F6-44C9-546EF01BE555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Motivation </a:t>
            </a:r>
            <a:r>
              <a:rPr dirty="0"/>
              <a:t>Problem</a:t>
            </a:r>
            <a:r>
              <a:rPr lang="en-GB" dirty="0"/>
              <a:t> 3</a:t>
            </a:r>
            <a:r>
              <a:rPr dirty="0"/>
              <a:t>: </a:t>
            </a:r>
            <a:r>
              <a:rPr lang="en-GB" dirty="0"/>
              <a:t>Repeated Boilerplate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2E67AC-5C53-14C7-19C2-58FEC2B2474A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ADB8D8A-9694-5B8C-EF8B-AE52136FDD18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BA47DD-789E-C8E9-718E-EA4EBB5F8BBC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D16B7-B12C-C4B9-8CA3-3AD6870BE89F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C5CA7D-86C7-B123-EAB3-DF12D8454E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5327" y="362742"/>
            <a:ext cx="4905375" cy="3057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F3EC46-722E-CB7F-D66A-74F3A98CE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9647" y="2637517"/>
            <a:ext cx="4810125" cy="24860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578B66F-758D-861F-4DE1-F6D78D922F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989" y="4472648"/>
            <a:ext cx="4972050" cy="2486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32DDCEC-E7B9-AB6E-D27B-3A21FCE131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0960" y="2608195"/>
            <a:ext cx="4829175" cy="2676525"/>
          </a:xfrm>
          <a:prstGeom prst="rect">
            <a:avLst/>
          </a:prstGeom>
        </p:spPr>
      </p:pic>
      <p:sp>
        <p:nvSpPr>
          <p:cNvPr id="21" name="Arrow: Left-Up 20">
            <a:extLst>
              <a:ext uri="{FF2B5EF4-FFF2-40B4-BE49-F238E27FC236}">
                <a16:creationId xmlns:a16="http://schemas.microsoft.com/office/drawing/2014/main" id="{8BA202BD-933B-45AC-D471-641F49D8779B}"/>
              </a:ext>
            </a:extLst>
          </p:cNvPr>
          <p:cNvSpPr/>
          <p:nvPr/>
        </p:nvSpPr>
        <p:spPr>
          <a:xfrm>
            <a:off x="8650943" y="4935283"/>
            <a:ext cx="1622611" cy="1160717"/>
          </a:xfrm>
          <a:prstGeom prst="leftUpArrow">
            <a:avLst>
              <a:gd name="adj1" fmla="val 17277"/>
              <a:gd name="adj2" fmla="val 25000"/>
              <a:gd name="adj3" fmla="val 2223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Left-Up 22">
            <a:extLst>
              <a:ext uri="{FF2B5EF4-FFF2-40B4-BE49-F238E27FC236}">
                <a16:creationId xmlns:a16="http://schemas.microsoft.com/office/drawing/2014/main" id="{4CAB5E9D-B71C-9918-4E90-80FA6EE3A233}"/>
              </a:ext>
            </a:extLst>
          </p:cNvPr>
          <p:cNvSpPr/>
          <p:nvPr/>
        </p:nvSpPr>
        <p:spPr>
          <a:xfrm flipH="1" flipV="1">
            <a:off x="2350344" y="1548452"/>
            <a:ext cx="1622611" cy="1160717"/>
          </a:xfrm>
          <a:prstGeom prst="leftUpArrow">
            <a:avLst>
              <a:gd name="adj1" fmla="val 17277"/>
              <a:gd name="adj2" fmla="val 25000"/>
              <a:gd name="adj3" fmla="val 2223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Left-Up 24">
            <a:extLst>
              <a:ext uri="{FF2B5EF4-FFF2-40B4-BE49-F238E27FC236}">
                <a16:creationId xmlns:a16="http://schemas.microsoft.com/office/drawing/2014/main" id="{9ACA055B-E960-93C3-1BBC-7F715669ADA5}"/>
              </a:ext>
            </a:extLst>
          </p:cNvPr>
          <p:cNvSpPr/>
          <p:nvPr/>
        </p:nvSpPr>
        <p:spPr>
          <a:xfrm flipH="1">
            <a:off x="2355116" y="5087683"/>
            <a:ext cx="1622611" cy="1160717"/>
          </a:xfrm>
          <a:prstGeom prst="leftUpArrow">
            <a:avLst>
              <a:gd name="adj1" fmla="val 17277"/>
              <a:gd name="adj2" fmla="val 25000"/>
              <a:gd name="adj3" fmla="val 2223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Left-Up 26">
            <a:extLst>
              <a:ext uri="{FF2B5EF4-FFF2-40B4-BE49-F238E27FC236}">
                <a16:creationId xmlns:a16="http://schemas.microsoft.com/office/drawing/2014/main" id="{125A18EF-F03B-59BA-28CA-6415DBFBEB72}"/>
              </a:ext>
            </a:extLst>
          </p:cNvPr>
          <p:cNvSpPr/>
          <p:nvPr/>
        </p:nvSpPr>
        <p:spPr>
          <a:xfrm flipV="1">
            <a:off x="8650942" y="1574351"/>
            <a:ext cx="1622611" cy="1160717"/>
          </a:xfrm>
          <a:prstGeom prst="leftUpArrow">
            <a:avLst>
              <a:gd name="adj1" fmla="val 17277"/>
              <a:gd name="adj2" fmla="val 25000"/>
              <a:gd name="adj3" fmla="val 2223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089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097DA89-2199-8847-D367-B15441AAE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" y="2290572"/>
            <a:ext cx="12192000" cy="50434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The Model: Look at git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691640"/>
            <a:ext cx="1097280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>
                <a:solidFill>
                  <a:srgbClr val="1B2A4A"/>
                </a:solidFill>
                <a:latin typeface="Calibri"/>
              </a:rPr>
              <a:t>●  git is one binary with sub-commands: git commit, git log, git rebase — each with its own flags but a shared feel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>
                <a:solidFill>
                  <a:srgbClr val="1B2A4A"/>
                </a:solidFill>
                <a:latin typeface="Calibri"/>
              </a:rPr>
              <a:t>●  New functionality (git lfs, git flow) plugs in without bloating the core binary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>
                <a:solidFill>
                  <a:srgbClr val="1B2A4A"/>
                </a:solidFill>
                <a:latin typeface="Calibri"/>
              </a:rPr>
              <a:t>●  This is exactly the UX model adopted for MaCh3: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1">
                <a:solidFill>
                  <a:srgbClr val="E07A28"/>
                </a:solidFill>
                <a:latin typeface="Calibri"/>
              </a:rPr>
              <a:t>●  One mach3 binary, with sub-commands for every task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21936-1111-34F7-3A3E-DC6380E3D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888B31E-FA12-5F49-2756-64C24A9D52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28" y="0"/>
            <a:ext cx="6879298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BB07EFE-A093-D1E0-BFA9-647F2D07B151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4CFF75-79B6-EF2C-EA42-4F56D688459D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Unifying MaCh3 binaries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699810-745F-42A6-3ECA-E669408F2C58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832BC1-8EA7-C363-DAB9-D71EBFE6142D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47FC88-74D1-6684-2B12-1D756596C8CA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567E50-DD7F-C1D3-EBD2-687ADE879D00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DC5210-A0E4-E90E-BBE5-7DF3C41BC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349" y="188259"/>
            <a:ext cx="48047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666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4E4DBC-4DC3-C8C5-2079-2766F623B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8A17AAF-F9D4-19FE-2EF9-44D8ED5B2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9180"/>
            <a:ext cx="12192000" cy="598332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E0CC5CE-2ED4-65C6-45F2-08DFDC10AAE4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00E564-57B2-D8C0-D2E4-130D761B39D4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Coherent User interface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832F38-C1E5-4452-C930-C973FBCA9148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4E6A6A-E318-FCB0-17A8-F021E61CCF60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57C7F7-EFD8-EFF7-F33D-5D9BDD64FB3C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CEDC1A-6579-7F86-FBDF-9CAA166999F3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A634E0-98F2-B4C6-63E3-9EA6A1BFD6AA}"/>
              </a:ext>
            </a:extLst>
          </p:cNvPr>
          <p:cNvSpPr txBox="1"/>
          <p:nvPr/>
        </p:nvSpPr>
        <p:spPr>
          <a:xfrm>
            <a:off x="1129553" y="788888"/>
            <a:ext cx="9251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New unified structure gives a single coherent entry point with detailed inline help</a:t>
            </a:r>
          </a:p>
        </p:txBody>
      </p:sp>
    </p:spTree>
    <p:extLst>
      <p:ext uri="{BB962C8B-B14F-4D97-AF65-F5344CB8AC3E}">
        <p14:creationId xmlns:p14="http://schemas.microsoft.com/office/powerpoint/2010/main" val="2540898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EB0E8E-B288-9385-C354-9F6B8BA39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100592E-725D-ECA3-03E9-608A3F5A7FA4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DCCE1C-21D4-3203-7116-21654ACA0ABB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Coherent User interface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9CBD8A-C45C-8838-616B-48C338CE7FA8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098F65-22A5-F858-EDB7-E5382E4075BA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E19AB0-3EE1-13B1-6D9C-B811BE9880DD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CAF5D-22A3-1649-C7E6-AC73E59B15C8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BDF394B-099E-2414-E711-933D1D35C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939" y="725347"/>
            <a:ext cx="9775779" cy="65070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EF502B-46E5-4B2E-47DC-9FEDED3922D1}"/>
              </a:ext>
            </a:extLst>
          </p:cNvPr>
          <p:cNvSpPr txBox="1"/>
          <p:nvPr/>
        </p:nvSpPr>
        <p:spPr>
          <a:xfrm>
            <a:off x="1129553" y="788888"/>
            <a:ext cx="9251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This extends to subcommands as well.</a:t>
            </a:r>
          </a:p>
        </p:txBody>
      </p:sp>
    </p:spTree>
    <p:extLst>
      <p:ext uri="{BB962C8B-B14F-4D97-AF65-F5344CB8AC3E}">
        <p14:creationId xmlns:p14="http://schemas.microsoft.com/office/powerpoint/2010/main" val="2388220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5FD005-4FB7-12D2-48E4-6371320C6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F2C1D3-410E-B50B-B6DD-D32F9AC6768D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FAA1A9-0FE0-02B2-96E1-3B7512796455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Coherent User interface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CEF68E-4570-22D8-0C6E-D5F6900F8F10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87801B-F533-CEFA-2379-0C36D29D5A99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E41930-EEE2-382F-779B-E3CA9C5FBCD8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DA4FD6-B90B-81B7-6182-8DFBE44E575B}"/>
              </a:ext>
            </a:extLst>
          </p:cNvPr>
          <p:cNvSpPr txBox="1"/>
          <p:nvPr/>
        </p:nvSpPr>
        <p:spPr>
          <a:xfrm>
            <a:off x="11247120" y="5606525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57240C-2580-71D1-959D-E5975EC79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066" y="968188"/>
            <a:ext cx="6686550" cy="42957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315E854-4E93-7F2B-A04A-3EA29FFBBBAD}"/>
              </a:ext>
            </a:extLst>
          </p:cNvPr>
          <p:cNvSpPr txBox="1"/>
          <p:nvPr/>
        </p:nvSpPr>
        <p:spPr>
          <a:xfrm>
            <a:off x="1129553" y="788888"/>
            <a:ext cx="9251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Incorrect usage will also print help along with a description of the usage error.</a:t>
            </a:r>
          </a:p>
        </p:txBody>
      </p:sp>
    </p:spTree>
    <p:extLst>
      <p:ext uri="{BB962C8B-B14F-4D97-AF65-F5344CB8AC3E}">
        <p14:creationId xmlns:p14="http://schemas.microsoft.com/office/powerpoint/2010/main" val="1278957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D71F2E-86FD-192C-1D0A-E92B2C835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4E4EDE-CCB3-9BB7-6264-E6087F88D06E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79E1C-A68B-9967-58C1-10A9B423A96F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What about the boilerplate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FB875E-F91E-8D43-B52C-3574BC3DD34C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A60D0D-BA35-3F3F-F4B9-9AC7FF4A5D11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6B99DD-45BA-EEEE-7C06-FEC94A8F5E59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D113BE-5935-1B1F-708A-91741E0C982F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B750E90-9F21-133C-9921-931A93AC6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855" y="801199"/>
            <a:ext cx="6753225" cy="286702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4281584-0CF2-D499-D505-084DC77B6914}"/>
              </a:ext>
            </a:extLst>
          </p:cNvPr>
          <p:cNvSpPr txBox="1"/>
          <p:nvPr/>
        </p:nvSpPr>
        <p:spPr>
          <a:xfrm>
            <a:off x="438239" y="1104857"/>
            <a:ext cx="512884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2"/>
                </a:solidFill>
              </a:rPr>
              <a:t>Developer boilerplate problem required: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parse and sanitise their own arguments.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446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C8DC23-6467-1B46-F465-8C8FB9355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AA13EE-01CE-E5C6-7E11-5EE9F3BC7AC4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9E7960-6476-55AA-A9B4-22AD8805F53D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What about the boilerplate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14ABDB-8DE3-ADC4-F3CD-D138FC6BE3B2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F3A2D7-C799-27FA-FB4D-CEB582F75716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996725-8B23-E960-05A9-4404F4AE3614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5AE89C-EA8E-5844-9FEE-425D5719F623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B0DCD1E-AB32-3AB3-166F-140A985C0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855" y="801199"/>
            <a:ext cx="6753225" cy="286702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785143D-D2E2-7A3B-B882-0F6D4FEE612D}"/>
              </a:ext>
            </a:extLst>
          </p:cNvPr>
          <p:cNvSpPr txBox="1"/>
          <p:nvPr/>
        </p:nvSpPr>
        <p:spPr>
          <a:xfrm>
            <a:off x="438239" y="1104857"/>
            <a:ext cx="51288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2"/>
                </a:solidFill>
              </a:rPr>
              <a:t>Developer boilerplate problem required: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parse and sanitise their own arguments.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EB29A7-1C30-14DC-FB2F-57DCE78D5426}"/>
              </a:ext>
            </a:extLst>
          </p:cNvPr>
          <p:cNvSpPr/>
          <p:nvPr/>
        </p:nvSpPr>
        <p:spPr>
          <a:xfrm>
            <a:off x="871336" y="2460698"/>
            <a:ext cx="4024603" cy="10982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Parsers responsible for gathering and sanitising correct arguments and developers can just use them.</a:t>
            </a:r>
          </a:p>
        </p:txBody>
      </p:sp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368B1E58-DC5F-92A0-6388-B74A41EF476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02455" y="29515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92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37AC7-790E-5735-222F-9791FF532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6CDF91-379D-85DE-5D7A-A85AA4BD9FD6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0BFCD-F8D3-33D6-DB85-475C21EE38D6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What about the boilerplate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82102C-EF9B-3ED0-22D5-DF505975981E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BD3D13-99BD-8F3D-5D53-EBF423EE3B61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6741E8-20C3-1F9E-3E15-B6A26E144E2C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1430A9-1C28-F25E-450E-A1F6A53C3755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7027504-C6BE-23BC-4446-0D72E8CBA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855" y="801199"/>
            <a:ext cx="6753225" cy="28670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8E441E6-E6E9-184E-2351-A88FDA411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239" y="2996565"/>
            <a:ext cx="5114925" cy="372427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094CB3A-3719-83EF-4D3C-CC3478A1C0BE}"/>
              </a:ext>
            </a:extLst>
          </p:cNvPr>
          <p:cNvSpPr txBox="1"/>
          <p:nvPr/>
        </p:nvSpPr>
        <p:spPr>
          <a:xfrm>
            <a:off x="438239" y="1104857"/>
            <a:ext cx="512884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2"/>
                </a:solidFill>
              </a:rPr>
              <a:t>Developer boilerplate problem required: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parse and sanitise their own arguments.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manually provide usage information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88D194C-0511-8D1D-B7F1-662EDC21DAC6}"/>
              </a:ext>
            </a:extLst>
          </p:cNvPr>
          <p:cNvSpPr/>
          <p:nvPr/>
        </p:nvSpPr>
        <p:spPr>
          <a:xfrm>
            <a:off x="871336" y="2460698"/>
            <a:ext cx="4024603" cy="10982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Parsers responsible for gathering and sanitising correct arguments and developers can just use them.</a:t>
            </a:r>
          </a:p>
        </p:txBody>
      </p:sp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1583F5BC-87F6-2AC5-B4F2-6FC0FF3614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02455" y="29515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98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C5B850-0AE7-A716-761D-C49574263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F7ADC1-272F-1769-1291-E88B4259C384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38FD09-AA1C-E6D5-A722-F5D1761A61BD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What about the boilerplate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6C7B48-A4B0-4F87-5E8E-14811582DEAD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9BAEC3-B77F-65F7-59AA-9E311FE3397A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F14F01-6CD5-522F-CE60-CCB7B6C7EEA4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1BF0D6-7706-2A58-4BF1-446870223FB6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008C252-EE61-12CA-D5C9-E79CE1BD40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855" y="801199"/>
            <a:ext cx="6753225" cy="28670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A203A6D-2173-FD97-8B94-B030645FD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239" y="2996565"/>
            <a:ext cx="5114925" cy="372427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B8C6C3B-FBE3-8085-3835-EA49B484D892}"/>
              </a:ext>
            </a:extLst>
          </p:cNvPr>
          <p:cNvSpPr txBox="1"/>
          <p:nvPr/>
        </p:nvSpPr>
        <p:spPr>
          <a:xfrm>
            <a:off x="438239" y="1104857"/>
            <a:ext cx="512884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2"/>
                </a:solidFill>
              </a:rPr>
              <a:t>Developer boilerplate problem required: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parse and sanitise their own arguments.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2"/>
                </a:solidFill>
              </a:rPr>
              <a:t>Module developers must manually provide usage information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EDB6B5-3858-F896-F6E5-3423056453AE}"/>
              </a:ext>
            </a:extLst>
          </p:cNvPr>
          <p:cNvSpPr/>
          <p:nvPr/>
        </p:nvSpPr>
        <p:spPr>
          <a:xfrm>
            <a:off x="871336" y="2460698"/>
            <a:ext cx="4024603" cy="10982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Parsers responsible for gathering and sanitising correct arguments and developers can just use them.</a:t>
            </a:r>
          </a:p>
        </p:txBody>
      </p:sp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AE9291BD-EDB4-42E8-EF6C-E24C2FD419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02455" y="2951516"/>
            <a:ext cx="914400" cy="9144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BA50222-8B94-4C2C-B39D-C8B8E00839F8}"/>
              </a:ext>
            </a:extLst>
          </p:cNvPr>
          <p:cNvSpPr/>
          <p:nvPr/>
        </p:nvSpPr>
        <p:spPr>
          <a:xfrm>
            <a:off x="871336" y="5038165"/>
            <a:ext cx="4024603" cy="107927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Sort of… Developers need to provide descriptions, but formatting and concatenation of options is provided.</a:t>
            </a:r>
          </a:p>
        </p:txBody>
      </p:sp>
      <p:pic>
        <p:nvPicPr>
          <p:cNvPr id="12" name="Graphic 11" descr="Checkmark with solid fill">
            <a:extLst>
              <a:ext uri="{FF2B5EF4-FFF2-40B4-BE49-F238E27FC236}">
                <a16:creationId xmlns:a16="http://schemas.microsoft.com/office/drawing/2014/main" id="{C7786A51-7112-9071-1A42-E48F57ECDE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38739" y="554175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008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50BE7-AA5C-8FB9-EFC3-303CD9927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D7ADBEB5-5AD4-DFE6-5BD9-6359D60C0A86}"/>
              </a:ext>
            </a:extLst>
          </p:cNvPr>
          <p:cNvSpPr txBox="1"/>
          <p:nvPr/>
        </p:nvSpPr>
        <p:spPr>
          <a:xfrm>
            <a:off x="670560" y="979930"/>
            <a:ext cx="1115567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Developers must still define the parsers options and descriptions: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However, 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This is more declarative (and easier to follow) than mysterious number of </a:t>
            </a:r>
            <a:r>
              <a:rPr lang="en-GB" dirty="0" err="1">
                <a:solidFill>
                  <a:schemeClr val="tx2"/>
                </a:solidFill>
              </a:rPr>
              <a:t>argc</a:t>
            </a:r>
            <a:r>
              <a:rPr lang="en-GB" dirty="0">
                <a:solidFill>
                  <a:schemeClr val="tx2"/>
                </a:solidFill>
              </a:rPr>
              <a:t> and </a:t>
            </a:r>
            <a:r>
              <a:rPr lang="en-GB" dirty="0" err="1">
                <a:solidFill>
                  <a:schemeClr val="tx2"/>
                </a:solidFill>
              </a:rPr>
              <a:t>argv</a:t>
            </a:r>
            <a:endParaRPr lang="en-GB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This should be familiar to Python programmers.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Hopefully you agree, It’s worth it for the achieved unified binary + subcommands style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Gives the possibility to consider creating one shot tools to create common options further negating excessive developer burden.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Can possibly use this to autogenerate </a:t>
            </a:r>
            <a:r>
              <a:rPr lang="en-GB" dirty="0" err="1">
                <a:solidFill>
                  <a:schemeClr val="tx2"/>
                </a:solidFill>
              </a:rPr>
              <a:t>Doxygen</a:t>
            </a:r>
            <a:r>
              <a:rPr lang="en-GB" dirty="0">
                <a:solidFill>
                  <a:schemeClr val="tx2"/>
                </a:solidFill>
              </a:rPr>
              <a:t> documentation for the cli commands meaning documentation is always up to date and in sync with interactive help, without the need for specific </a:t>
            </a:r>
            <a:r>
              <a:rPr lang="en-GB" dirty="0" err="1">
                <a:solidFill>
                  <a:schemeClr val="tx2"/>
                </a:solidFill>
              </a:rPr>
              <a:t>Doxygen</a:t>
            </a:r>
            <a:r>
              <a:rPr lang="en-GB" dirty="0">
                <a:solidFill>
                  <a:schemeClr val="tx2"/>
                </a:solidFill>
              </a:rPr>
              <a:t> comments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FAB7A3-6194-0409-F11A-1EFAF9D45133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3C3DEA-F2E3-937F-5D42-28668C7F74F1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Nothing comes completely for free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08B419-9A9D-8D97-7A6A-76A57EC0F623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5065F0-8641-E862-AA0C-D778986AEAE8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791786-88E4-F708-84B9-0FC1AB3AE2EC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5EE960-FC77-A070-5F3B-3D89872AA50F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4FA8B3-DC78-834A-52CC-17344F2F6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199" y="905938"/>
            <a:ext cx="929640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094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1D4FA9F7-0C4A-8FD9-CB93-A8BA9642B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486" y="1109555"/>
            <a:ext cx="10727167" cy="33530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A0C471-694E-5FA1-DC97-037502EE8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803" y="3995279"/>
            <a:ext cx="9874624" cy="29613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Under the hood: </a:t>
            </a:r>
            <a:r>
              <a:rPr dirty="0"/>
              <a:t>The Plugin Interface</a:t>
            </a:r>
          </a:p>
        </p:txBody>
      </p:sp>
      <p:sp>
        <p:nvSpPr>
          <p:cNvPr id="5" name="Rectangle 4"/>
          <p:cNvSpPr/>
          <p:nvPr/>
        </p:nvSpPr>
        <p:spPr>
          <a:xfrm>
            <a:off x="521207" y="339756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0935AD-C742-020A-842E-371ADEA07CBF}"/>
              </a:ext>
            </a:extLst>
          </p:cNvPr>
          <p:cNvSpPr txBox="1"/>
          <p:nvPr/>
        </p:nvSpPr>
        <p:spPr>
          <a:xfrm>
            <a:off x="1158534" y="1057835"/>
            <a:ext cx="10300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Every sub-command, built in or external implements the same tiny interface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Aliased to </a:t>
            </a:r>
            <a:r>
              <a:rPr lang="en-GB" dirty="0" err="1">
                <a:solidFill>
                  <a:schemeClr val="tx2"/>
                </a:solidFill>
              </a:rPr>
              <a:t>IModule</a:t>
            </a:r>
            <a:r>
              <a:rPr lang="en-GB" dirty="0">
                <a:solidFill>
                  <a:schemeClr val="tx2"/>
                </a:solidFill>
              </a:rPr>
              <a:t> for core application sub-commands as this terminology was preferred by developers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A1874C-C91A-D602-D851-AB21CE71D7FE}"/>
              </a:ext>
            </a:extLst>
          </p:cNvPr>
          <p:cNvSpPr txBox="1"/>
          <p:nvPr/>
        </p:nvSpPr>
        <p:spPr>
          <a:xfrm>
            <a:off x="1066800" y="3872751"/>
            <a:ext cx="10392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Convenience abstract base class takes care of ensuring that all plugins (modules) have a parser member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Provides a layer for future abstraction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A32CAAC-0376-D925-FD3E-67929ADF2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32" y="4181598"/>
            <a:ext cx="12192000" cy="319920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lang="en-GB" dirty="0"/>
              <a:t>Example: </a:t>
            </a:r>
            <a:r>
              <a:rPr dirty="0"/>
              <a:t>Registering an External Plugin in One Macro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2572" y="1771531"/>
            <a:ext cx="4562736" cy="2151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00" b="0" dirty="0">
                <a:solidFill>
                  <a:schemeClr val="tx2"/>
                </a:solidFill>
                <a:latin typeface="Calibri"/>
              </a:rPr>
              <a:t>For code that lives outside the core MaCh3 repository (experiment-specific tools, tutorials, …)</a:t>
            </a:r>
            <a:r>
              <a:rPr lang="en-GB" sz="1600" b="0" dirty="0">
                <a:solidFill>
                  <a:schemeClr val="tx2"/>
                </a:solidFill>
                <a:latin typeface="Calibri"/>
              </a:rPr>
              <a:t>:</a:t>
            </a:r>
          </a:p>
          <a:p>
            <a:pPr marL="285750" indent="-285750" algn="l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/>
                </a:solidFill>
                <a:latin typeface="Calibri"/>
              </a:rPr>
              <a:t>Inherit from </a:t>
            </a:r>
            <a:r>
              <a:rPr lang="en-GB" sz="1600" dirty="0" err="1">
                <a:solidFill>
                  <a:schemeClr val="tx2"/>
                </a:solidFill>
                <a:latin typeface="Calibri"/>
              </a:rPr>
              <a:t>PluginBase</a:t>
            </a:r>
            <a:endParaRPr lang="en-GB" sz="1600" b="0" dirty="0">
              <a:solidFill>
                <a:schemeClr val="tx2"/>
              </a:solidFill>
              <a:latin typeface="Calibri"/>
            </a:endParaRPr>
          </a:p>
          <a:p>
            <a:pPr marL="285750" indent="-285750" algn="l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/>
                </a:solidFill>
                <a:latin typeface="Calibri"/>
              </a:rPr>
              <a:t>Compiled to shared library (.so)</a:t>
            </a:r>
            <a:endParaRPr lang="en-GB" sz="1600" b="0" dirty="0">
              <a:solidFill>
                <a:schemeClr val="tx2"/>
              </a:solidFill>
              <a:latin typeface="Calibri"/>
            </a:endParaRPr>
          </a:p>
          <a:p>
            <a:pPr marL="285750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/>
                </a:solidFill>
                <a:latin typeface="Calibri"/>
              </a:rPr>
              <a:t>A</a:t>
            </a:r>
            <a:r>
              <a:rPr sz="1600" b="0" dirty="0">
                <a:solidFill>
                  <a:schemeClr val="tx2"/>
                </a:solidFill>
                <a:latin typeface="Calibri"/>
              </a:rPr>
              <a:t> single macro</a:t>
            </a:r>
            <a:r>
              <a:rPr lang="en-GB" sz="1600" b="0" dirty="0">
                <a:solidFill>
                  <a:schemeClr val="tx2"/>
                </a:solidFill>
                <a:latin typeface="Calibri"/>
              </a:rPr>
              <a:t> </a:t>
            </a:r>
            <a:r>
              <a:rPr lang="en-GB" sz="1600" dirty="0">
                <a:solidFill>
                  <a:schemeClr val="accent2"/>
                </a:solidFill>
              </a:rPr>
              <a:t>MACH3_REGISTER_PLUGIN</a:t>
            </a:r>
            <a:r>
              <a:rPr sz="1600" b="0" dirty="0">
                <a:solidFill>
                  <a:schemeClr val="accent2"/>
                </a:solidFill>
                <a:latin typeface="Calibri"/>
              </a:rPr>
              <a:t> </a:t>
            </a:r>
            <a:r>
              <a:rPr sz="1600" b="0" dirty="0">
                <a:solidFill>
                  <a:schemeClr val="tx2"/>
                </a:solidFill>
                <a:latin typeface="Calibri"/>
              </a:rPr>
              <a:t>exposes a plain C ABI so it can be </a:t>
            </a:r>
            <a:r>
              <a:rPr sz="1600" b="0" dirty="0" err="1">
                <a:solidFill>
                  <a:schemeClr val="tx2"/>
                </a:solidFill>
                <a:latin typeface="Calibri"/>
              </a:rPr>
              <a:t>dlopen'd</a:t>
            </a:r>
            <a:endParaRPr sz="1600" b="0" dirty="0">
              <a:solidFill>
                <a:schemeClr val="tx2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0108" y="4776126"/>
            <a:ext cx="8251128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i="1">
                <a:solidFill>
                  <a:srgbClr val="5B6670"/>
                </a:solidFill>
              </a:defRPr>
            </a:pPr>
            <a:r>
              <a:rPr lang="en-GB" dirty="0">
                <a:solidFill>
                  <a:schemeClr val="tx2"/>
                </a:solidFill>
              </a:rPr>
              <a:t>MACH3_REGISTER_PLUGIN(</a:t>
            </a:r>
            <a:r>
              <a:rPr lang="en-GB" dirty="0" err="1">
                <a:solidFill>
                  <a:schemeClr val="tx2"/>
                </a:solidFill>
              </a:rPr>
              <a:t>MCMCTutorialPlugin</a:t>
            </a:r>
            <a:r>
              <a:rPr lang="en-GB" dirty="0">
                <a:solidFill>
                  <a:schemeClr val="tx2"/>
                </a:solidFill>
              </a:rPr>
              <a:t>) </a:t>
            </a:r>
            <a:r>
              <a:rPr dirty="0">
                <a:solidFill>
                  <a:schemeClr val="tx2"/>
                </a:solidFill>
              </a:rPr>
              <a:t>expands to: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90F79A4-054C-A012-BFE9-E009367E77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6226" y="731520"/>
            <a:ext cx="7453854" cy="42313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dirty="0"/>
              <a:t>MaCh3Program: The </a:t>
            </a:r>
            <a:r>
              <a:rPr lang="en-GB" dirty="0"/>
              <a:t>top-level </a:t>
            </a:r>
            <a:r>
              <a:rPr dirty="0"/>
              <a:t>dispatcher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15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1428209-DA6C-D3E3-F2A3-55F23AF12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0020" y="2685821"/>
            <a:ext cx="7772400" cy="4581525"/>
          </a:xfrm>
          <a:prstGeom prst="rect">
            <a:avLst/>
          </a:prstGeom>
        </p:spPr>
      </p:pic>
      <p:graphicFrame>
        <p:nvGraphicFramePr>
          <p:cNvPr id="19" name="TextBox 4">
            <a:extLst>
              <a:ext uri="{FF2B5EF4-FFF2-40B4-BE49-F238E27FC236}">
                <a16:creationId xmlns:a16="http://schemas.microsoft.com/office/drawing/2014/main" id="{E18F0432-9AD2-7BBC-7D7E-E3F5B87FF3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6684250"/>
              </p:ext>
            </p:extLst>
          </p:nvPr>
        </p:nvGraphicFramePr>
        <p:xfrm>
          <a:off x="6514652" y="959224"/>
          <a:ext cx="5471160" cy="5642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7D807EC-C916-2D1B-97A5-1CAA61C4213D}"/>
              </a:ext>
            </a:extLst>
          </p:cNvPr>
          <p:cNvSpPr txBox="1"/>
          <p:nvPr/>
        </p:nvSpPr>
        <p:spPr>
          <a:xfrm>
            <a:off x="502919" y="924399"/>
            <a:ext cx="9385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MaCh3Program is the top-level </a:t>
            </a:r>
            <a:r>
              <a:rPr lang="en-GB" dirty="0" err="1">
                <a:solidFill>
                  <a:schemeClr val="tx2"/>
                </a:solidFill>
              </a:rPr>
              <a:t>dispartcher</a:t>
            </a:r>
            <a:r>
              <a:rPr lang="en-GB" dirty="0">
                <a:solidFill>
                  <a:schemeClr val="tx2"/>
                </a:solidFill>
              </a:rPr>
              <a:t> as well as </a:t>
            </a:r>
            <a:r>
              <a:rPr lang="en-GB" dirty="0" err="1">
                <a:solidFill>
                  <a:schemeClr val="tx2"/>
                </a:solidFill>
              </a:rPr>
              <a:t>argparser</a:t>
            </a:r>
            <a:r>
              <a:rPr lang="en-GB" dirty="0">
                <a:solidFill>
                  <a:schemeClr val="tx2"/>
                </a:solidFill>
              </a:rPr>
              <a:t>. It is responsible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Collecting together arguments for the top-level mach3 binary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Accumulating core modules for dispatch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Loading and unloading dynamic plugins for dispatch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Setting up parser tree from core modules and plugins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Parsing command line arguments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Dispatching to the correct sub-command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Installing completion scrips and running completions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mach3.cpp: Wiring It All Together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F887C6-54C3-FBA7-C3AF-F04C821C1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257" y="976619"/>
            <a:ext cx="10237179" cy="581916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7C3BA70-D9C3-0E08-978C-77E4DF54C4AD}"/>
              </a:ext>
            </a:extLst>
          </p:cNvPr>
          <p:cNvSpPr txBox="1"/>
          <p:nvPr/>
        </p:nvSpPr>
        <p:spPr>
          <a:xfrm>
            <a:off x="1527047" y="1143000"/>
            <a:ext cx="6828059" cy="372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The main mach3 executable code is now streamlined and concise.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Nice Side-Effects of Unifying the CLI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982528"/>
            <a:ext cx="10972800" cy="36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700" b="1" dirty="0">
                <a:solidFill>
                  <a:srgbClr val="1B2A4A"/>
                </a:solidFill>
                <a:latin typeface="Calibri"/>
              </a:rPr>
              <a:t>Because there's now exactly one binary and one argument-parsing framework: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1350078"/>
            <a:ext cx="10972800" cy="2837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●  </a:t>
            </a:r>
            <a:r>
              <a:rPr lang="en-GB" sz="1650" dirty="0">
                <a:solidFill>
                  <a:srgbClr val="1B2A4A"/>
                </a:solidFill>
                <a:latin typeface="Calibri"/>
              </a:rPr>
              <a:t>We provide s</a:t>
            </a:r>
            <a:r>
              <a:rPr sz="1650" b="0" dirty="0">
                <a:solidFill>
                  <a:srgbClr val="1B2A4A"/>
                </a:solidFill>
                <a:latin typeface="Calibri"/>
              </a:rPr>
              <a:t>hell tab-completion for free: </a:t>
            </a: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mach3 --install-completions, then </a:t>
            </a: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mach3 &lt;TAB&gt; lists sub-commands </a:t>
            </a: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mach3 process --&lt;TAB&gt; lists that sub-command's flags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●  Discoverability: mach3 --help, mach3 tutorial --help, mach3 process --help all behave consistently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●  One install / one PATH entry, rather than a bin/ directory full of loosely related executables</a:t>
            </a: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>
              <a:lnSpc>
                <a:spcPct val="112000"/>
              </a:lnSpc>
              <a:spcAft>
                <a:spcPts val="1000"/>
              </a:spcAft>
            </a:pPr>
            <a:r>
              <a:rPr lang="en-GB" sz="1650" dirty="0">
                <a:solidFill>
                  <a:srgbClr val="1B2A4A"/>
                </a:solidFill>
              </a:rPr>
              <a:t>●  Uniform way of implementing config overrides across sub-commands (see example below)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16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B3BAFEB-9EBB-98C7-1DCE-7A55B48DE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240" y="3402105"/>
            <a:ext cx="12192000" cy="32260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19ECB5-5F80-4F5B-232B-6AE6E324FE8C}"/>
              </a:ext>
            </a:extLst>
          </p:cNvPr>
          <p:cNvSpPr txBox="1"/>
          <p:nvPr/>
        </p:nvSpPr>
        <p:spPr>
          <a:xfrm>
            <a:off x="618565" y="5934634"/>
            <a:ext cx="106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1B2A4A"/>
                </a:solidFill>
              </a:rPr>
              <a:t>● </a:t>
            </a:r>
            <a:r>
              <a:rPr lang="en-GB" dirty="0"/>
              <a:t>Previously overrides were only viable for binaries using the main config file as other binaries would interpret the extra command line </a:t>
            </a:r>
            <a:r>
              <a:rPr lang="en-GB" dirty="0" err="1"/>
              <a:t>args</a:t>
            </a:r>
            <a:r>
              <a:rPr lang="en-GB" dirty="0"/>
              <a:t> as input files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8F9B682-0932-53E6-FB8C-BECAC7011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43" y="1051021"/>
            <a:ext cx="11326368" cy="28902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dirty="0"/>
              <a:t>Smooth Migration</a:t>
            </a:r>
            <a:r>
              <a:rPr lang="en-GB" dirty="0"/>
              <a:t> …</a:t>
            </a:r>
            <a:endParaRPr dirty="0"/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33400" y="892517"/>
            <a:ext cx="10972800" cy="312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1" dirty="0">
                <a:solidFill>
                  <a:srgbClr val="1B2A4A"/>
                </a:solidFill>
                <a:latin typeface="Calibri"/>
              </a:rPr>
              <a:t>The rollout is intentionally incremental:</a:t>
            </a: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0" dirty="0">
                <a:solidFill>
                  <a:srgbClr val="1B2A4A"/>
                </a:solidFill>
                <a:latin typeface="Calibri"/>
              </a:rPr>
              <a:t>●  Old standalone binaries still exist for now but print a deprecation warning pointing at the new sub-command (see below)</a:t>
            </a: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endParaRPr lang="en-GB" sz="165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endParaRPr lang="en-GB" sz="165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endParaRPr lang="en-GB" sz="1650" dirty="0">
              <a:solidFill>
                <a:srgbClr val="1B2A4A"/>
              </a:solidFill>
              <a:latin typeface="Calibri"/>
            </a:endParaRPr>
          </a:p>
          <a:p>
            <a:pPr>
              <a:lnSpc>
                <a:spcPct val="112000"/>
              </a:lnSpc>
              <a:spcAft>
                <a:spcPts val="1000"/>
              </a:spcAft>
            </a:pPr>
            <a:r>
              <a:rPr lang="en-GB" sz="1650" dirty="0">
                <a:solidFill>
                  <a:srgbClr val="1B2A4A"/>
                </a:solidFill>
              </a:rPr>
              <a:t> </a:t>
            </a:r>
          </a:p>
          <a:p>
            <a:pPr>
              <a:lnSpc>
                <a:spcPct val="112000"/>
              </a:lnSpc>
              <a:spcAft>
                <a:spcPts val="1000"/>
              </a:spcAft>
            </a:pPr>
            <a:r>
              <a:rPr lang="en-GB" sz="1650" dirty="0">
                <a:solidFill>
                  <a:srgbClr val="1B2A4A"/>
                </a:solidFill>
              </a:rPr>
              <a:t>● </a:t>
            </a:r>
            <a:r>
              <a:rPr lang="en-GB" sz="1650" dirty="0">
                <a:solidFill>
                  <a:srgbClr val="1B2A4A"/>
                </a:solidFill>
                <a:latin typeface="Calibri"/>
              </a:rPr>
              <a:t>The old binaries are simple wrappers around the new sub-commands with the added benefit of getting new-style help for free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17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F4E8262-B5BF-03EA-93B4-8653E96F78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7047" y="3500993"/>
            <a:ext cx="9374728" cy="360438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FE964-79AE-41B1-0460-B23B33ED7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D950CD-D71E-D095-D35A-90D6DAD065B5}"/>
              </a:ext>
            </a:extLst>
          </p:cNvPr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B5ED47-7908-480A-5034-CEC9EC236EF8}"/>
              </a:ext>
            </a:extLst>
          </p:cNvPr>
          <p:cNvSpPr txBox="1"/>
          <p:nvPr/>
        </p:nvSpPr>
        <p:spPr>
          <a:xfrm>
            <a:off x="502920" y="320040"/>
            <a:ext cx="11155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rPr dirty="0"/>
              <a:t>Smooth Migration</a:t>
            </a:r>
            <a:r>
              <a:rPr lang="en-GB" dirty="0"/>
              <a:t> …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7985A47-BD5F-E4ED-A991-328C369CE9B5}"/>
              </a:ext>
            </a:extLst>
          </p:cNvPr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92C1E3-855A-3EB5-EE3D-363564DE4BB5}"/>
              </a:ext>
            </a:extLst>
          </p:cNvPr>
          <p:cNvSpPr txBox="1"/>
          <p:nvPr/>
        </p:nvSpPr>
        <p:spPr>
          <a:xfrm>
            <a:off x="533400" y="919414"/>
            <a:ext cx="10972800" cy="361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650" b="1" dirty="0">
                <a:solidFill>
                  <a:srgbClr val="1B2A4A"/>
                </a:solidFill>
                <a:latin typeface="Calibri"/>
              </a:rPr>
              <a:t>The rollout is intentionally incremental: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C0D024-B69F-57E1-ABD4-DE83213A9C05}"/>
              </a:ext>
            </a:extLst>
          </p:cNvPr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C08904-0F0A-AC7A-DDE0-73BD5083B56A}"/>
              </a:ext>
            </a:extLst>
          </p:cNvPr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9A46EA-63D5-A164-58B1-08B4199D6AA6}"/>
              </a:ext>
            </a:extLst>
          </p:cNvPr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929A1E-E9A4-7891-2DC0-3DA828BB5040}"/>
              </a:ext>
            </a:extLst>
          </p:cNvPr>
          <p:cNvSpPr txBox="1"/>
          <p:nvPr/>
        </p:nvSpPr>
        <p:spPr>
          <a:xfrm>
            <a:off x="502920" y="1692082"/>
            <a:ext cx="9975028" cy="256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2000"/>
              </a:lnSpc>
              <a:spcAft>
                <a:spcPts val="1000"/>
              </a:spcAft>
              <a:buSzPct val="200000"/>
            </a:pPr>
            <a:r>
              <a:rPr lang="en-GB" dirty="0">
                <a:solidFill>
                  <a:srgbClr val="1B2A4A"/>
                </a:solidFill>
              </a:rPr>
              <a:t>● Not every old executable has an equivalent sub-command </a:t>
            </a:r>
            <a:r>
              <a:rPr lang="en-GB" i="1" dirty="0">
                <a:solidFill>
                  <a:srgbClr val="FF0000"/>
                </a:solidFill>
              </a:rPr>
              <a:t>yet</a:t>
            </a:r>
            <a:r>
              <a:rPr lang="en-GB" dirty="0">
                <a:solidFill>
                  <a:srgbClr val="1B2A4A"/>
                </a:solidFill>
              </a:rPr>
              <a:t> — the tutorial docs explicitly flag this</a:t>
            </a:r>
          </a:p>
          <a:p>
            <a:pPr>
              <a:lnSpc>
                <a:spcPct val="112000"/>
              </a:lnSpc>
              <a:spcAft>
                <a:spcPts val="1000"/>
              </a:spcAft>
              <a:buSzPct val="200000"/>
            </a:pPr>
            <a:r>
              <a:rPr lang="en-GB" dirty="0">
                <a:solidFill>
                  <a:srgbClr val="1B2A4A"/>
                </a:solidFill>
              </a:rPr>
              <a:t>	 May not actually be true by the time of this talk – PR basically ready</a:t>
            </a:r>
          </a:p>
          <a:p>
            <a:pPr>
              <a:lnSpc>
                <a:spcPct val="112000"/>
              </a:lnSpc>
              <a:spcAft>
                <a:spcPts val="1000"/>
              </a:spcAft>
              <a:buSzPct val="200000"/>
            </a:pPr>
            <a:endParaRPr lang="en-GB" dirty="0">
              <a:solidFill>
                <a:srgbClr val="1B2A4A"/>
              </a:solidFill>
            </a:endParaRPr>
          </a:p>
          <a:p>
            <a:pPr>
              <a:lnSpc>
                <a:spcPct val="112000"/>
              </a:lnSpc>
              <a:spcAft>
                <a:spcPts val="1000"/>
              </a:spcAft>
            </a:pPr>
            <a:r>
              <a:rPr lang="en-GB" b="1" dirty="0">
                <a:solidFill>
                  <a:srgbClr val="1F6F78"/>
                </a:solidFill>
              </a:rPr>
              <a:t>●  Experiment-specific executables can be migrated independently, at their own pace, by wrapping </a:t>
            </a:r>
          </a:p>
          <a:p>
            <a:pPr>
              <a:lnSpc>
                <a:spcPct val="112000"/>
              </a:lnSpc>
              <a:spcAft>
                <a:spcPts val="1000"/>
              </a:spcAft>
            </a:pPr>
            <a:r>
              <a:rPr lang="en-GB" b="1" dirty="0">
                <a:solidFill>
                  <a:srgbClr val="1F6F78"/>
                </a:solidFill>
              </a:rPr>
              <a:t>     existing logic in an </a:t>
            </a:r>
            <a:r>
              <a:rPr lang="en-GB" b="1" dirty="0" err="1">
                <a:solidFill>
                  <a:srgbClr val="1F6F78"/>
                </a:solidFill>
              </a:rPr>
              <a:t>IPlugin</a:t>
            </a:r>
            <a:r>
              <a:rPr lang="en-GB" b="1" dirty="0">
                <a:solidFill>
                  <a:srgbClr val="1F6F78"/>
                </a:solidFill>
              </a:rPr>
              <a:t> and registering it — no need to wait for a core MaCh3 release</a:t>
            </a:r>
          </a:p>
          <a:p>
            <a:endParaRPr lang="en-GB" dirty="0"/>
          </a:p>
        </p:txBody>
      </p:sp>
      <p:pic>
        <p:nvPicPr>
          <p:cNvPr id="11" name="Graphic 10" descr="Badge New with solid fill">
            <a:extLst>
              <a:ext uri="{FF2B5EF4-FFF2-40B4-BE49-F238E27FC236}">
                <a16:creationId xmlns:a16="http://schemas.microsoft.com/office/drawing/2014/main" id="{214EE1C3-A9CE-B3E5-8B8C-C01F93BA2F3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5471" y="2218483"/>
            <a:ext cx="284070" cy="28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962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1B2A4A"/>
                </a:solidFill>
              </a:defRPr>
            </a:pPr>
            <a:r>
              <a:t>Summary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521207" y="338328"/>
            <a:ext cx="1005840" cy="32004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09447" y="832332"/>
            <a:ext cx="10972800" cy="4952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MaCh3's user interface ha</a:t>
            </a:r>
            <a:r>
              <a:rPr lang="en-GB" sz="1800" b="0" dirty="0">
                <a:solidFill>
                  <a:srgbClr val="1B2A4A"/>
                </a:solidFill>
                <a:latin typeface="Calibri"/>
              </a:rPr>
              <a:t>s</a:t>
            </a:r>
            <a:r>
              <a:rPr sz="1800" b="0" dirty="0">
                <a:solidFill>
                  <a:srgbClr val="1B2A4A"/>
                </a:solidFill>
                <a:latin typeface="Calibri"/>
              </a:rPr>
              <a:t> three layers: binaries, YAML, and C++ — and </a:t>
            </a:r>
            <a:r>
              <a:rPr lang="en-GB" sz="1800" b="0" dirty="0">
                <a:solidFill>
                  <a:srgbClr val="1B2A4A"/>
                </a:solidFill>
                <a:latin typeface="Calibri"/>
              </a:rPr>
              <a:t>we have been addressing the first</a:t>
            </a:r>
            <a:endParaRPr sz="1800"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The new mach3 CLI </a:t>
            </a:r>
            <a:r>
              <a:rPr lang="en-GB" sz="1800" b="0" dirty="0">
                <a:solidFill>
                  <a:srgbClr val="1B2A4A"/>
                </a:solidFill>
                <a:latin typeface="Calibri"/>
              </a:rPr>
              <a:t>improves the user’s day to day experience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  <a:latin typeface="Calibri"/>
              </a:rPr>
              <a:t>Single binary gives a cohesive feel to software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</a:rPr>
              <a:t>git-style sub-commands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b="0" dirty="0">
                <a:solidFill>
                  <a:srgbClr val="1B2A4A"/>
                </a:solidFill>
                <a:latin typeface="Calibri"/>
              </a:rPr>
              <a:t>Shell completion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  <a:latin typeface="Calibri"/>
              </a:rPr>
              <a:t>Ability to have uniform config overrides (including explicit options for common flags)</a:t>
            </a:r>
            <a:endParaRPr b="0" dirty="0">
              <a:solidFill>
                <a:srgbClr val="1B2A4A"/>
              </a:solidFill>
              <a:latin typeface="Calibri"/>
            </a:endParaRPr>
          </a:p>
          <a:p>
            <a:pPr algn="l">
              <a:lnSpc>
                <a:spcPct val="112000"/>
              </a:lnSpc>
              <a:spcAft>
                <a:spcPts val="1000"/>
              </a:spcAft>
            </a:pPr>
            <a:r>
              <a:rPr sz="1800" b="0" dirty="0">
                <a:solidFill>
                  <a:srgbClr val="1B2A4A"/>
                </a:solidFill>
                <a:latin typeface="Calibri"/>
              </a:rPr>
              <a:t>●  It does not </a:t>
            </a:r>
            <a:r>
              <a:rPr lang="en-GB" sz="1800" b="0" dirty="0">
                <a:solidFill>
                  <a:srgbClr val="1B2A4A"/>
                </a:solidFill>
                <a:latin typeface="Calibri"/>
              </a:rPr>
              <a:t>address the other UI layers </a:t>
            </a:r>
            <a:r>
              <a:rPr sz="1800" b="0" dirty="0">
                <a:solidFill>
                  <a:srgbClr val="1B2A4A"/>
                </a:solidFill>
                <a:latin typeface="Calibri"/>
              </a:rPr>
              <a:t>— but it gives us the stable foundation </a:t>
            </a:r>
            <a:r>
              <a:rPr lang="en-GB" sz="1800" b="0" dirty="0">
                <a:solidFill>
                  <a:srgbClr val="1B2A4A"/>
                </a:solidFill>
                <a:latin typeface="Calibri"/>
              </a:rPr>
              <a:t>to consider improvements to them.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  <a:latin typeface="Calibri"/>
              </a:rPr>
              <a:t>A shared </a:t>
            </a:r>
            <a:r>
              <a:rPr lang="en-GB" dirty="0" err="1">
                <a:solidFill>
                  <a:srgbClr val="1B2A4A"/>
                </a:solidFill>
                <a:latin typeface="Calibri"/>
              </a:rPr>
              <a:t>IPlugin</a:t>
            </a:r>
            <a:r>
              <a:rPr lang="en-GB" dirty="0">
                <a:solidFill>
                  <a:srgbClr val="1B2A4A"/>
                </a:solidFill>
                <a:latin typeface="Calibri"/>
              </a:rPr>
              <a:t> interface</a:t>
            </a:r>
            <a:endParaRPr lang="en-GB" b="0" dirty="0">
              <a:solidFill>
                <a:srgbClr val="1B2A4A"/>
              </a:solidFill>
              <a:latin typeface="Calibri"/>
            </a:endParaRP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</a:rPr>
              <a:t>A stable plugin ABI (</a:t>
            </a:r>
            <a:r>
              <a:rPr lang="en-GB" dirty="0" err="1">
                <a:solidFill>
                  <a:srgbClr val="1B2A4A"/>
                </a:solidFill>
              </a:rPr>
              <a:t>IPlugin</a:t>
            </a:r>
            <a:r>
              <a:rPr lang="en-GB" dirty="0">
                <a:solidFill>
                  <a:srgbClr val="1B2A4A"/>
                </a:solidFill>
              </a:rPr>
              <a:t> + MACH3_REGISTER_PLUGIN) with dynamic plugin loading to ship extensions as plugins without bloating the main executable.</a:t>
            </a:r>
          </a:p>
          <a:p>
            <a:pPr marL="742950" lvl="1" indent="-285750">
              <a:lnSpc>
                <a:spcPct val="112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B2A4A"/>
                </a:solidFill>
              </a:rPr>
              <a:t> A single, consistent argument-parsing surface is the natural place to have CLI schema definition and validation</a:t>
            </a:r>
            <a:endParaRPr b="0" dirty="0">
              <a:solidFill>
                <a:srgbClr val="1B2A4A"/>
              </a:solidFill>
              <a:latin typeface="Calibri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8640" y="5671967"/>
            <a:ext cx="11064240" cy="822960"/>
          </a:xfrm>
          <a:prstGeom prst="roundRect">
            <a:avLst>
              <a:gd name="adj" fmla="val 8000"/>
            </a:avLst>
          </a:prstGeom>
          <a:solidFill>
            <a:srgbClr val="EFF2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20040" rIns="274320" rtlCol="0" anchor="ctr"/>
          <a:lstStyle/>
          <a:p>
            <a:pPr>
              <a:defRPr sz="1800" i="1">
                <a:solidFill>
                  <a:srgbClr val="1B2A4A"/>
                </a:solidFill>
              </a:defRPr>
            </a:pPr>
            <a:r>
              <a:t>Try it today:   mach3 tutorial TutorialConfigs/FitterConfig.yaml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5671967"/>
            <a:ext cx="73152" cy="822960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20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2377440"/>
            <a:ext cx="1051560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4600" b="1">
                <a:solidFill>
                  <a:srgbClr val="FFFFFF"/>
                </a:solidFill>
              </a:defRPr>
            </a:pPr>
            <a:r>
              <a:t>Questions?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3429000"/>
            <a:ext cx="10515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i="1">
                <a:solidFill>
                  <a:srgbClr val="CFD9E6"/>
                </a:solidFill>
              </a:defRPr>
            </a:pPr>
            <a:r>
              <a:t>Thank you.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65392"/>
            <a:ext cx="12191695" cy="36576"/>
          </a:xfrm>
          <a:prstGeom prst="rect">
            <a:avLst/>
          </a:prstGeom>
          <a:solidFill>
            <a:srgbClr val="E07A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65760" y="6583680"/>
            <a:ext cx="7315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5B6670"/>
                </a:solidFill>
              </a:defRPr>
            </a:pPr>
            <a:r>
              <a:t>MaCh3 CLI  |  Unified User Interface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583680"/>
            <a:ext cx="8229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B6670"/>
                </a:solidFill>
              </a:defRPr>
            </a:pPr>
            <a:r>
              <a:t>21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2973</Words>
  <Application>Microsoft Office PowerPoint</Application>
  <PresentationFormat>Widescreen</PresentationFormat>
  <Paragraphs>313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Richards, Alexander J</cp:lastModifiedBy>
  <cp:revision>1</cp:revision>
  <dcterms:created xsi:type="dcterms:W3CDTF">2013-01-27T09:14:16Z</dcterms:created>
  <dcterms:modified xsi:type="dcterms:W3CDTF">2026-10-29T13:57:30Z</dcterms:modified>
  <cp:category/>
</cp:coreProperties>
</file>