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22"/>
  </p:notesMasterIdLst>
  <p:sldIdLst>
    <p:sldId id="326" r:id="rId2"/>
    <p:sldId id="259" r:id="rId3"/>
    <p:sldId id="290" r:id="rId4"/>
    <p:sldId id="261" r:id="rId5"/>
    <p:sldId id="319" r:id="rId6"/>
    <p:sldId id="263" r:id="rId7"/>
    <p:sldId id="257" r:id="rId8"/>
    <p:sldId id="332" r:id="rId9"/>
    <p:sldId id="288" r:id="rId10"/>
    <p:sldId id="328" r:id="rId11"/>
    <p:sldId id="343" r:id="rId12"/>
    <p:sldId id="342" r:id="rId13"/>
    <p:sldId id="335" r:id="rId14"/>
    <p:sldId id="344" r:id="rId15"/>
    <p:sldId id="331" r:id="rId16"/>
    <p:sldId id="338" r:id="rId17"/>
    <p:sldId id="340" r:id="rId18"/>
    <p:sldId id="300" r:id="rId19"/>
    <p:sldId id="339" r:id="rId20"/>
    <p:sldId id="341" r:id="rId21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00"/>
    <a:srgbClr val="526BFA"/>
    <a:srgbClr val="C7D5EE"/>
    <a:srgbClr val="DBE3F3"/>
    <a:srgbClr val="AABCC8"/>
    <a:srgbClr val="75848C"/>
    <a:srgbClr val="05C96A"/>
    <a:srgbClr val="758CA1"/>
    <a:srgbClr val="FEE1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35"/>
    <p:restoredTop sz="90568" autoAdjust="0"/>
  </p:normalViewPr>
  <p:slideViewPr>
    <p:cSldViewPr snapToGrid="0" snapToObjects="1">
      <p:cViewPr varScale="1">
        <p:scale>
          <a:sx n="80" d="100"/>
          <a:sy n="80" d="100"/>
        </p:scale>
        <p:origin x="200" y="4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0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ajaju/Nextcloud/CERN/ISOLDE_project/HIP_reports/ISOLDE_person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ajaju/Nextcloud/CERN/ISOLDE_project/HIP-ISOLDE_paper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ajaju/Nextcloud/CERN/ISOLDE_project/HIP-ISOLDE_paper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ajaju/Nextcloud/CERN/ISOLDE_project/HIP-ISOLDE_paper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ajaju/Nextcloud/CERN/ISOLDE_project/HIP-ISOLDE_paper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ajaju/Nextcloud/CERN/ISOLDE_project/HIP-ISOLDE_paper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Sheet1!$AB$29</c:f>
              <c:strCache>
                <c:ptCount val="1"/>
                <c:pt idx="0">
                  <c:v>Personnel</c:v>
                </c:pt>
              </c:strCache>
            </c:strRef>
          </c:tx>
          <c:spPr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b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Sheet1!$AA$30:$AA$63</c:f>
              <c:numCache>
                <c:formatCode>General</c:formatCode>
                <c:ptCount val="3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  <c:pt idx="28">
                  <c:v>2021</c:v>
                </c:pt>
                <c:pt idx="29">
                  <c:v>2022</c:v>
                </c:pt>
                <c:pt idx="30">
                  <c:v>2023</c:v>
                </c:pt>
                <c:pt idx="31">
                  <c:v>2024</c:v>
                </c:pt>
                <c:pt idx="32">
                  <c:v>2025</c:v>
                </c:pt>
                <c:pt idx="33">
                  <c:v>2026</c:v>
                </c:pt>
              </c:numCache>
            </c:numRef>
          </c:cat>
          <c:val>
            <c:numRef>
              <c:f>Sheet1!$AB$30:$AB$63</c:f>
              <c:numCache>
                <c:formatCode>General</c:formatCode>
                <c:ptCount val="34"/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5</c:v>
                </c:pt>
                <c:pt idx="20">
                  <c:v>5</c:v>
                </c:pt>
                <c:pt idx="21">
                  <c:v>7</c:v>
                </c:pt>
                <c:pt idx="22">
                  <c:v>6</c:v>
                </c:pt>
                <c:pt idx="23">
                  <c:v>11</c:v>
                </c:pt>
                <c:pt idx="24">
                  <c:v>12</c:v>
                </c:pt>
                <c:pt idx="25">
                  <c:v>13</c:v>
                </c:pt>
                <c:pt idx="26">
                  <c:v>14</c:v>
                </c:pt>
                <c:pt idx="27">
                  <c:v>13</c:v>
                </c:pt>
                <c:pt idx="28">
                  <c:v>15</c:v>
                </c:pt>
                <c:pt idx="29">
                  <c:v>17</c:v>
                </c:pt>
                <c:pt idx="30">
                  <c:v>16</c:v>
                </c:pt>
                <c:pt idx="31">
                  <c:v>16</c:v>
                </c:pt>
                <c:pt idx="32">
                  <c:v>15</c:v>
                </c:pt>
                <c:pt idx="3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4C-6346-9DC0-FFF2372B9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overlap val="59"/>
        <c:axId val="611424912"/>
        <c:axId val="611426624"/>
      </c:barChart>
      <c:catAx>
        <c:axId val="61142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611426624"/>
        <c:crosses val="autoZero"/>
        <c:auto val="1"/>
        <c:lblAlgn val="ctr"/>
        <c:lblOffset val="100"/>
        <c:noMultiLvlLbl val="0"/>
      </c:catAx>
      <c:valAx>
        <c:axId val="611426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611424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534447594778958E-2"/>
          <c:y val="1.8222051480165046E-2"/>
          <c:w val="0.94355561719514214"/>
          <c:h val="0.7905593990453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'HIP-ISOLDE publications 2025'!$AC$7</c:f>
              <c:strCache>
                <c:ptCount val="1"/>
                <c:pt idx="0">
                  <c:v>Year</c:v>
                </c:pt>
              </c:strCache>
            </c:strRef>
          </c:tx>
          <c:spPr>
            <a:gradFill flip="none" rotWithShape="1">
              <a:gsLst>
                <a:gs pos="0">
                  <a:srgbClr val="FFFF00"/>
                </a:gs>
                <a:gs pos="75000">
                  <a:schemeClr val="accent1"/>
                </a:gs>
              </a:gsLst>
              <a:lin ang="16200000" scaled="0"/>
              <a:tileRect/>
            </a:gra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'HIP-ISOLDE publications 2025'!$AC$8:$AC$39</c:f>
              <c:numCache>
                <c:formatCode>0</c:formatCode>
                <c:ptCount val="3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 formatCode="General">
                  <c:v>2021</c:v>
                </c:pt>
                <c:pt idx="27" formatCode="General">
                  <c:v>2022</c:v>
                </c:pt>
                <c:pt idx="28" formatCode="General">
                  <c:v>2023</c:v>
                </c:pt>
                <c:pt idx="29" formatCode="General">
                  <c:v>2024</c:v>
                </c:pt>
                <c:pt idx="30" formatCode="General">
                  <c:v>2025</c:v>
                </c:pt>
                <c:pt idx="31" formatCode="General">
                  <c:v>2026</c:v>
                </c:pt>
              </c:numCache>
            </c:numRef>
          </c:cat>
          <c:val>
            <c:numRef>
              <c:f>'HIP-ISOLDE publications 2025'!$AD$8:$AD$39</c:f>
              <c:numCache>
                <c:formatCode>0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4</c:v>
                </c:pt>
                <c:pt idx="4">
                  <c:v>2</c:v>
                </c:pt>
                <c:pt idx="5">
                  <c:v>5</c:v>
                </c:pt>
                <c:pt idx="6">
                  <c:v>12</c:v>
                </c:pt>
                <c:pt idx="7">
                  <c:v>7</c:v>
                </c:pt>
                <c:pt idx="8">
                  <c:v>4</c:v>
                </c:pt>
                <c:pt idx="9">
                  <c:v>3</c:v>
                </c:pt>
                <c:pt idx="10">
                  <c:v>6</c:v>
                </c:pt>
                <c:pt idx="11">
                  <c:v>4</c:v>
                </c:pt>
                <c:pt idx="12">
                  <c:v>5</c:v>
                </c:pt>
                <c:pt idx="13">
                  <c:v>8</c:v>
                </c:pt>
                <c:pt idx="14">
                  <c:v>0</c:v>
                </c:pt>
                <c:pt idx="15">
                  <c:v>2</c:v>
                </c:pt>
                <c:pt idx="16">
                  <c:v>2</c:v>
                </c:pt>
                <c:pt idx="17">
                  <c:v>4</c:v>
                </c:pt>
                <c:pt idx="18">
                  <c:v>8</c:v>
                </c:pt>
                <c:pt idx="19">
                  <c:v>6</c:v>
                </c:pt>
                <c:pt idx="20">
                  <c:v>11</c:v>
                </c:pt>
                <c:pt idx="21">
                  <c:v>8</c:v>
                </c:pt>
                <c:pt idx="22">
                  <c:v>8</c:v>
                </c:pt>
                <c:pt idx="23">
                  <c:v>6</c:v>
                </c:pt>
                <c:pt idx="24">
                  <c:v>11</c:v>
                </c:pt>
                <c:pt idx="25">
                  <c:v>20</c:v>
                </c:pt>
                <c:pt idx="26">
                  <c:v>8</c:v>
                </c:pt>
                <c:pt idx="27">
                  <c:v>6</c:v>
                </c:pt>
                <c:pt idx="28">
                  <c:v>10</c:v>
                </c:pt>
                <c:pt idx="29">
                  <c:v>12</c:v>
                </c:pt>
                <c:pt idx="30">
                  <c:v>14</c:v>
                </c:pt>
                <c:pt idx="3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C8-8441-893C-50D59CA17CC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5"/>
        <c:overlap val="-24"/>
        <c:axId val="-1992587624"/>
        <c:axId val="2062069400"/>
      </c:barChart>
      <c:catAx>
        <c:axId val="-19925876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 cap="none" baseline="0">
                    <a:solidFill>
                      <a:schemeClr val="tx1"/>
                    </a:solidFill>
                  </a:rPr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FI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2062069400"/>
        <c:crosses val="autoZero"/>
        <c:auto val="1"/>
        <c:lblAlgn val="ctr"/>
        <c:lblOffset val="100"/>
        <c:noMultiLvlLbl val="0"/>
      </c:catAx>
      <c:valAx>
        <c:axId val="206206940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 cap="none" baseline="0">
                    <a:solidFill>
                      <a:schemeClr val="tx1"/>
                    </a:solidFill>
                  </a:rPr>
                  <a:t>Papers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FI"/>
            </a:p>
          </c:txPr>
        </c:title>
        <c:numFmt formatCode="0" sourceLinked="1"/>
        <c:majorTickMark val="none"/>
        <c:minorTickMark val="none"/>
        <c:tickLblPos val="nextTo"/>
        <c:crossAx val="-1992587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06126616746087E-2"/>
          <c:y val="2.8092570751752768E-2"/>
          <c:w val="0.9460176991150443"/>
          <c:h val="0.6480352796035268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-1992400984"/>
        <c:axId val="-1992924072"/>
      </c:barChart>
      <c:catAx>
        <c:axId val="-1992400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800"/>
                  <a:t>Instrument</a:t>
                </a:r>
              </a:p>
            </c:rich>
          </c:tx>
          <c:layout>
            <c:manualLayout>
              <c:xMode val="edge"/>
              <c:yMode val="edge"/>
              <c:x val="0.463392545814651"/>
              <c:y val="0.769514231792866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j-lt"/>
                <a:ea typeface="+mn-ea"/>
                <a:cs typeface="+mn-cs"/>
              </a:defRPr>
            </a:pPr>
            <a:endParaRPr lang="en-FI"/>
          </a:p>
        </c:txPr>
        <c:crossAx val="-1992924072"/>
        <c:crosses val="autoZero"/>
        <c:auto val="1"/>
        <c:lblAlgn val="ctr"/>
        <c:lblOffset val="100"/>
        <c:noMultiLvlLbl val="0"/>
      </c:catAx>
      <c:valAx>
        <c:axId val="-199292407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800"/>
                  <a:t>Papers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FI"/>
            </a:p>
          </c:txPr>
        </c:title>
        <c:numFmt formatCode="0" sourceLinked="1"/>
        <c:majorTickMark val="none"/>
        <c:minorTickMark val="none"/>
        <c:tickLblPos val="nextTo"/>
        <c:crossAx val="-1992400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-1992707704"/>
        <c:axId val="-1992929672"/>
      </c:barChart>
      <c:catAx>
        <c:axId val="-1992707704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j-lt"/>
                <a:ea typeface="+mn-ea"/>
                <a:cs typeface="+mn-cs"/>
              </a:defRPr>
            </a:pPr>
            <a:endParaRPr lang="en-FI"/>
          </a:p>
        </c:txPr>
        <c:crossAx val="-1992929672"/>
        <c:crosses val="autoZero"/>
        <c:auto val="1"/>
        <c:lblAlgn val="ctr"/>
        <c:lblOffset val="100"/>
        <c:tickLblSkip val="1"/>
        <c:noMultiLvlLbl val="0"/>
      </c:catAx>
      <c:valAx>
        <c:axId val="-199292967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800"/>
                  <a:t>Papers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FI"/>
            </a:p>
          </c:txPr>
        </c:title>
        <c:numFmt formatCode="0" sourceLinked="1"/>
        <c:majorTickMark val="none"/>
        <c:minorTickMark val="none"/>
        <c:tickLblPos val="nextTo"/>
        <c:crossAx val="-1992707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/>
      </a:pPr>
      <a:endParaRPr lang="en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1602667657767275E-2"/>
          <c:y val="0.13715419821534863"/>
          <c:w val="0.7916427027619819"/>
          <c:h val="0.76993124132678858"/>
        </c:manualLayout>
      </c:layout>
      <c:pie3DChart>
        <c:varyColors val="1"/>
        <c:ser>
          <c:idx val="0"/>
          <c:order val="0"/>
          <c:tx>
            <c:strRef>
              <c:f>'HIP-ISOLDE publications 2025'!$B$7</c:f>
              <c:strCache>
                <c:ptCount val="1"/>
                <c:pt idx="0">
                  <c:v>Papers</c:v>
                </c:pt>
              </c:strCache>
            </c:strRef>
          </c:tx>
          <c:spPr>
            <a:effectLst/>
          </c:spPr>
          <c:dPt>
            <c:idx val="0"/>
            <c:bubble3D val="0"/>
            <c:explosion val="23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7B6-ED4F-A9C4-F858567C499A}"/>
              </c:ext>
            </c:extLst>
          </c:dPt>
          <c:dPt>
            <c:idx val="1"/>
            <c:bubble3D val="0"/>
            <c:explosion val="23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7B6-ED4F-A9C4-F858567C499A}"/>
              </c:ext>
            </c:extLst>
          </c:dPt>
          <c:dPt>
            <c:idx val="2"/>
            <c:bubble3D val="0"/>
            <c:explosion val="19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87B6-ED4F-A9C4-F858567C499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87B6-ED4F-A9C4-F858567C499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87B6-ED4F-A9C4-F858567C499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87B6-ED4F-A9C4-F858567C499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87B6-ED4F-A9C4-F858567C499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87B6-ED4F-A9C4-F858567C499A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87B6-ED4F-A9C4-F858567C499A}"/>
              </c:ext>
            </c:extLst>
          </c:dPt>
          <c:dLbls>
            <c:dLbl>
              <c:idx val="0"/>
              <c:layout>
                <c:manualLayout>
                  <c:x val="-4.6888575842579154E-2"/>
                  <c:y val="-2.48847962385857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B6-ED4F-A9C4-F858567C499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148335015136226"/>
                      <c:h val="7.92090395480225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7B6-ED4F-A9C4-F858567C499A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rgbClr val="505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87B6-ED4F-A9C4-F858567C499A}"/>
                </c:ext>
              </c:extLst>
            </c:dLbl>
            <c:dLbl>
              <c:idx val="3"/>
              <c:layout>
                <c:manualLayout>
                  <c:x val="-0.12989213949164527"/>
                  <c:y val="4.52051544404407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135731741571357"/>
                      <c:h val="8.08454194962397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7B6-ED4F-A9C4-F858567C499A}"/>
                </c:ext>
              </c:extLst>
            </c:dLbl>
            <c:dLbl>
              <c:idx val="4"/>
              <c:layout>
                <c:manualLayout>
                  <c:x val="2.5227043390514632E-2"/>
                  <c:y val="4.14312617702448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18664039346245"/>
                      <c:h val="7.92090395480225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87B6-ED4F-A9C4-F858567C499A}"/>
                </c:ext>
              </c:extLst>
            </c:dLbl>
            <c:dLbl>
              <c:idx val="5"/>
              <c:layout>
                <c:manualLayout>
                  <c:x val="-5.5946140033457936E-3"/>
                  <c:y val="-9.84089245302243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7B6-ED4F-A9C4-F858567C499A}"/>
                </c:ext>
              </c:extLst>
            </c:dLbl>
            <c:dLbl>
              <c:idx val="6"/>
              <c:layout>
                <c:manualLayout>
                  <c:x val="6.5169199965039602E-4"/>
                  <c:y val="-0.1582135919450746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461150353178607"/>
                      <c:h val="7.92090395480225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87B6-ED4F-A9C4-F858567C499A}"/>
                </c:ext>
              </c:extLst>
            </c:dLbl>
            <c:dLbl>
              <c:idx val="7"/>
              <c:layout>
                <c:manualLayout>
                  <c:x val="2.4217969876785539E-2"/>
                  <c:y val="-7.18893916404241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94820311941326"/>
                      <c:h val="7.57880688642733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87B6-ED4F-A9C4-F858567C499A}"/>
                </c:ext>
              </c:extLst>
            </c:dLbl>
            <c:dLbl>
              <c:idx val="8"/>
              <c:layout>
                <c:manualLayout>
                  <c:x val="5.3481331987890984E-2"/>
                  <c:y val="-3.57815442561205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FI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7B6-ED4F-A9C4-F858567C49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'HIP-ISOLDE publications 2025'!$A$8:$A$16</c:f>
              <c:strCache>
                <c:ptCount val="9"/>
                <c:pt idx="0">
                  <c:v>Nature*</c:v>
                </c:pt>
                <c:pt idx="1">
                  <c:v>Physical review Letters*</c:v>
                </c:pt>
                <c:pt idx="2">
                  <c:v>Physics Letters B*</c:v>
                </c:pt>
                <c:pt idx="3">
                  <c:v>Physical review C*</c:v>
                </c:pt>
                <c:pt idx="4">
                  <c:v>European Physical Journal*</c:v>
                </c:pt>
                <c:pt idx="5">
                  <c:v>Journal of Physics*</c:v>
                </c:pt>
                <c:pt idx="6">
                  <c:v>Nuclear Instruments*</c:v>
                </c:pt>
                <c:pt idx="7">
                  <c:v>Nuclear Physics A*</c:v>
                </c:pt>
                <c:pt idx="8">
                  <c:v>Others</c:v>
                </c:pt>
              </c:strCache>
            </c:strRef>
          </c:cat>
          <c:val>
            <c:numRef>
              <c:f>'HIP-ISOLDE publications 2025'!$B$8:$B$16</c:f>
              <c:numCache>
                <c:formatCode>0</c:formatCode>
                <c:ptCount val="9"/>
                <c:pt idx="0">
                  <c:v>13</c:v>
                </c:pt>
                <c:pt idx="1">
                  <c:v>26</c:v>
                </c:pt>
                <c:pt idx="2">
                  <c:v>14</c:v>
                </c:pt>
                <c:pt idx="3">
                  <c:v>67</c:v>
                </c:pt>
                <c:pt idx="4">
                  <c:v>21</c:v>
                </c:pt>
                <c:pt idx="5">
                  <c:v>5</c:v>
                </c:pt>
                <c:pt idx="6">
                  <c:v>11</c:v>
                </c:pt>
                <c:pt idx="7">
                  <c:v>11</c:v>
                </c:pt>
                <c:pt idx="8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7B6-ED4F-A9C4-F858567C499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'HIP-ISOLDE publications 2025'!$G$7</c:f>
              <c:strCache>
                <c:ptCount val="1"/>
                <c:pt idx="0">
                  <c:v>Papers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'HIP-ISOLDE publications 2025'!$F$8:$F$15</c:f>
              <c:strCache>
                <c:ptCount val="8"/>
                <c:pt idx="0">
                  <c:v>Miniball</c:v>
                </c:pt>
                <c:pt idx="1">
                  <c:v>IDS</c:v>
                </c:pt>
                <c:pt idx="2">
                  <c:v>Lasers</c:v>
                </c:pt>
                <c:pt idx="3">
                  <c:v>ISS</c:v>
                </c:pt>
                <c:pt idx="4">
                  <c:v>Beam manipulation</c:v>
                </c:pt>
                <c:pt idx="5">
                  <c:v>Decay studies</c:v>
                </c:pt>
                <c:pt idx="6">
                  <c:v>ISOLTRAP</c:v>
                </c:pt>
                <c:pt idx="7">
                  <c:v>Others</c:v>
                </c:pt>
              </c:strCache>
            </c:strRef>
          </c:cat>
          <c:val>
            <c:numRef>
              <c:f>'HIP-ISOLDE publications 2025'!$G$8:$G$15</c:f>
              <c:numCache>
                <c:formatCode>0</c:formatCode>
                <c:ptCount val="8"/>
                <c:pt idx="0">
                  <c:v>37</c:v>
                </c:pt>
                <c:pt idx="1">
                  <c:v>35</c:v>
                </c:pt>
                <c:pt idx="2">
                  <c:v>41</c:v>
                </c:pt>
                <c:pt idx="3">
                  <c:v>1</c:v>
                </c:pt>
                <c:pt idx="4">
                  <c:v>12</c:v>
                </c:pt>
                <c:pt idx="5">
                  <c:v>36</c:v>
                </c:pt>
                <c:pt idx="6">
                  <c:v>22</c:v>
                </c:pt>
                <c:pt idx="7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FA-2D4C-9391-9F166B2B726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-1992400984"/>
        <c:axId val="-1992924072"/>
      </c:barChart>
      <c:catAx>
        <c:axId val="-1992400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/>
                  <a:t>Instrument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en-FI"/>
          </a:p>
        </c:txPr>
        <c:crossAx val="-1992924072"/>
        <c:crosses val="autoZero"/>
        <c:auto val="1"/>
        <c:lblAlgn val="ctr"/>
        <c:lblOffset val="100"/>
        <c:noMultiLvlLbl val="0"/>
      </c:catAx>
      <c:valAx>
        <c:axId val="-199292407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2000"/>
                  <a:t>Papers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FI"/>
            </a:p>
          </c:txPr>
        </c:title>
        <c:numFmt formatCode="0" sourceLinked="1"/>
        <c:majorTickMark val="none"/>
        <c:minorTickMark val="none"/>
        <c:tickLblPos val="nextTo"/>
        <c:crossAx val="-1992400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2000"/>
      </a:pPr>
      <a:endParaRPr lang="en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3D118C-E10E-624B-A90A-43C7C81C54AB}" type="doc">
      <dgm:prSet loTypeId="urn:microsoft.com/office/officeart/2005/8/layout/hProcess3" loCatId="" qsTypeId="urn:microsoft.com/office/officeart/2005/8/quickstyle/3d4" qsCatId="3D" csTypeId="urn:microsoft.com/office/officeart/2005/8/colors/colorful4" csCatId="colorful" phldr="1"/>
      <dgm:spPr/>
    </dgm:pt>
    <dgm:pt modelId="{85214C97-CD1C-9B4C-B80B-34D0F439AC0A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2013</a:t>
          </a:r>
        </a:p>
      </dgm:t>
    </dgm:pt>
    <dgm:pt modelId="{518D8310-37BE-F74C-894D-96D0CC838AA4}" type="parTrans" cxnId="{FEC138FA-034F-7A45-9E07-7146D3B94487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3D00E01C-AAB2-C040-8269-52D0967AF3D8}" type="sibTrans" cxnId="{FEC138FA-034F-7A45-9E07-7146D3B94487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4688E50F-9637-9848-9219-D55DCE0D56BA}">
      <dgm:prSet custT="1"/>
      <dgm:spPr/>
      <dgm:t>
        <a:bodyPr/>
        <a:lstStyle/>
        <a:p>
          <a:r>
            <a:rPr lang="en-GB" sz="1000" dirty="0">
              <a:latin typeface="+mj-lt"/>
            </a:rPr>
            <a:t>1999</a:t>
          </a:r>
        </a:p>
      </dgm:t>
    </dgm:pt>
    <dgm:pt modelId="{CE5CA20E-603D-2A45-B34E-7440690036DB}" type="parTrans" cxnId="{6F405615-26C0-EA46-8D1E-B8F307C1611D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5C6DBBD1-E7D6-8C4C-9F15-D0B3BE4C348B}" type="sibTrans" cxnId="{6F405615-26C0-EA46-8D1E-B8F307C1611D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47955C92-86C8-A840-80AA-AFEF87E6787E}">
      <dgm:prSet custT="1"/>
      <dgm:spPr/>
      <dgm:t>
        <a:bodyPr/>
        <a:lstStyle/>
        <a:p>
          <a:r>
            <a:rPr lang="en-GB" sz="1000" dirty="0">
              <a:latin typeface="+mj-lt"/>
            </a:rPr>
            <a:t>2000</a:t>
          </a:r>
        </a:p>
      </dgm:t>
    </dgm:pt>
    <dgm:pt modelId="{C71DF3F6-9181-7342-9548-1FCCB3EB3E5C}" type="parTrans" cxnId="{799F15EE-274E-4D4E-B556-C6BB6241D128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C8B812E9-939D-4C4C-9C4A-98E6DC013149}" type="sibTrans" cxnId="{799F15EE-274E-4D4E-B556-C6BB6241D128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D3F3F8B5-F874-CC4A-9FFA-72CB64B39BF3}">
      <dgm:prSet custT="1"/>
      <dgm:spPr/>
      <dgm:t>
        <a:bodyPr/>
        <a:lstStyle/>
        <a:p>
          <a:r>
            <a:rPr lang="en-GB" sz="1000" dirty="0">
              <a:latin typeface="+mj-lt"/>
            </a:rPr>
            <a:t>2001</a:t>
          </a:r>
        </a:p>
      </dgm:t>
    </dgm:pt>
    <dgm:pt modelId="{24FB0ACE-F28C-1442-B434-7890CBD076BE}" type="parTrans" cxnId="{2A4292F3-0D63-074F-B83C-BA3F667A9BD9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F64EA4D6-1ECD-D144-8CB4-3B3C32DFF77B}" type="sibTrans" cxnId="{2A4292F3-0D63-074F-B83C-BA3F667A9BD9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3A780504-606D-7642-98BB-7B32387475ED}">
      <dgm:prSet custT="1"/>
      <dgm:spPr/>
      <dgm:t>
        <a:bodyPr/>
        <a:lstStyle/>
        <a:p>
          <a:r>
            <a:rPr lang="en-GB" sz="1000" dirty="0">
              <a:latin typeface="+mj-lt"/>
            </a:rPr>
            <a:t>2002</a:t>
          </a:r>
        </a:p>
      </dgm:t>
    </dgm:pt>
    <dgm:pt modelId="{76CC980E-B363-1E43-A3D7-23410A0A7B51}" type="parTrans" cxnId="{A4C1DF92-7D70-6444-904D-6F9BCBBA7A6A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370CB73B-52D2-BA48-BFC4-DB7F544115CE}" type="sibTrans" cxnId="{A4C1DF92-7D70-6444-904D-6F9BCBBA7A6A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F1DC9CC6-61E0-9544-B0AC-064342B7A768}">
      <dgm:prSet custT="1"/>
      <dgm:spPr/>
      <dgm:t>
        <a:bodyPr/>
        <a:lstStyle/>
        <a:p>
          <a:r>
            <a:rPr lang="en-GB" sz="1000" dirty="0">
              <a:latin typeface="+mj-lt"/>
            </a:rPr>
            <a:t>2003</a:t>
          </a:r>
        </a:p>
      </dgm:t>
    </dgm:pt>
    <dgm:pt modelId="{CBAD2F44-C53F-2B46-86EE-B05433523432}" type="parTrans" cxnId="{3C2B9D9A-F4DB-4E4A-94AD-39696E3B3180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B22F8219-6C6E-794B-A400-1F999B642CFC}" type="sibTrans" cxnId="{3C2B9D9A-F4DB-4E4A-94AD-39696E3B3180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946DE8DF-1B2E-CB45-B641-6426B423A6E6}">
      <dgm:prSet custT="1"/>
      <dgm:spPr/>
      <dgm:t>
        <a:bodyPr/>
        <a:lstStyle/>
        <a:p>
          <a:r>
            <a:rPr lang="en-GB" sz="1000" dirty="0">
              <a:latin typeface="+mj-lt"/>
            </a:rPr>
            <a:t>2004</a:t>
          </a:r>
        </a:p>
      </dgm:t>
    </dgm:pt>
    <dgm:pt modelId="{A5810506-CC70-264D-8C26-C086A8C9BF0B}" type="parTrans" cxnId="{122FD4A1-7E10-C94D-B6AA-AD2960A9E8C3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FD4B4716-A91C-5847-BBF3-A39821B870FE}" type="sibTrans" cxnId="{122FD4A1-7E10-C94D-B6AA-AD2960A9E8C3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DB7D2B54-DF31-614A-943B-2B2F95C70CDB}">
      <dgm:prSet custT="1"/>
      <dgm:spPr/>
      <dgm:t>
        <a:bodyPr/>
        <a:lstStyle/>
        <a:p>
          <a:r>
            <a:rPr lang="en-GB" sz="1000" dirty="0">
              <a:latin typeface="+mj-lt"/>
            </a:rPr>
            <a:t>2005</a:t>
          </a:r>
        </a:p>
      </dgm:t>
    </dgm:pt>
    <dgm:pt modelId="{A1D05814-5864-0D40-ABE3-FD7F015083F4}" type="parTrans" cxnId="{95D469B0-BF4E-0F4D-859E-A645E5150C71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FB9297FD-EB2B-4646-970E-E2BCDC86D14E}" type="sibTrans" cxnId="{95D469B0-BF4E-0F4D-859E-A645E5150C71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6360B90C-5696-6246-846B-76A990DC5BFD}">
      <dgm:prSet custT="1"/>
      <dgm:spPr/>
      <dgm:t>
        <a:bodyPr/>
        <a:lstStyle/>
        <a:p>
          <a:r>
            <a:rPr lang="en-GB" sz="1000" dirty="0">
              <a:latin typeface="+mj-lt"/>
            </a:rPr>
            <a:t>2006</a:t>
          </a:r>
        </a:p>
      </dgm:t>
    </dgm:pt>
    <dgm:pt modelId="{271DBD6D-4C0B-0248-9EBD-686040668C2A}" type="parTrans" cxnId="{D13413C8-FEA2-5549-8360-5FC149B60D2F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000A9218-FDC2-E04A-8EBF-B0282EA2FF4E}" type="sibTrans" cxnId="{D13413C8-FEA2-5549-8360-5FC149B60D2F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AFEBAAC6-0164-4346-B489-9DA531D8FAC8}">
      <dgm:prSet custT="1"/>
      <dgm:spPr/>
      <dgm:t>
        <a:bodyPr/>
        <a:lstStyle/>
        <a:p>
          <a:r>
            <a:rPr lang="en-GB" sz="1000" dirty="0">
              <a:latin typeface="+mj-lt"/>
            </a:rPr>
            <a:t>2007</a:t>
          </a:r>
        </a:p>
      </dgm:t>
    </dgm:pt>
    <dgm:pt modelId="{5CACE679-EDA5-9C4F-A623-A0E8B2074FBD}" type="parTrans" cxnId="{6EFC8959-44CF-2641-A37C-35B1700D2C4A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3451C6E2-C417-5548-8CF9-5FDE6D0CD977}" type="sibTrans" cxnId="{6EFC8959-44CF-2641-A37C-35B1700D2C4A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C250A319-3EA8-B048-8887-30A70D6F81E4}">
      <dgm:prSet custT="1"/>
      <dgm:spPr/>
      <dgm:t>
        <a:bodyPr/>
        <a:lstStyle/>
        <a:p>
          <a:r>
            <a:rPr lang="en-GB" sz="1000" dirty="0">
              <a:latin typeface="+mj-lt"/>
            </a:rPr>
            <a:t>2008</a:t>
          </a:r>
        </a:p>
      </dgm:t>
    </dgm:pt>
    <dgm:pt modelId="{38B821CA-A902-0540-BEA6-15E7AAB747AD}" type="parTrans" cxnId="{CF525157-6DAF-7E46-BAC0-9F8BCA5789D1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1B65B472-5386-1742-BCE3-3CD4116A45DF}" type="sibTrans" cxnId="{CF525157-6DAF-7E46-BAC0-9F8BCA5789D1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F09DB3C8-1683-3C4A-B09C-327A636D5FF7}">
      <dgm:prSet custT="1"/>
      <dgm:spPr/>
      <dgm:t>
        <a:bodyPr/>
        <a:lstStyle/>
        <a:p>
          <a:r>
            <a:rPr lang="en-GB" sz="1000" dirty="0">
              <a:latin typeface="+mj-lt"/>
            </a:rPr>
            <a:t>2009</a:t>
          </a:r>
        </a:p>
      </dgm:t>
    </dgm:pt>
    <dgm:pt modelId="{25CB0F8A-609C-3245-A25B-8E21017E7256}" type="parTrans" cxnId="{116F9B14-9651-B447-A1C2-8DB974FEDD7E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303F7024-9FBB-E248-9238-491C7F43E155}" type="sibTrans" cxnId="{116F9B14-9651-B447-A1C2-8DB974FEDD7E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42C44584-7211-3746-9EB3-41749F7D707F}">
      <dgm:prSet custT="1"/>
      <dgm:spPr/>
      <dgm:t>
        <a:bodyPr/>
        <a:lstStyle/>
        <a:p>
          <a:r>
            <a:rPr lang="en-GB" sz="1000" dirty="0">
              <a:latin typeface="+mj-lt"/>
            </a:rPr>
            <a:t>2010</a:t>
          </a:r>
        </a:p>
      </dgm:t>
    </dgm:pt>
    <dgm:pt modelId="{DF7CC6AA-5C04-814A-8C4E-6598D4FD1136}" type="parTrans" cxnId="{B3481F50-CBD3-1543-B48B-EC04B0E9E064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4F34F5D7-7050-8441-9784-74116E334775}" type="sibTrans" cxnId="{B3481F50-CBD3-1543-B48B-EC04B0E9E064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3612820B-10DD-0849-96AA-CA7BE13EA634}">
      <dgm:prSet custT="1"/>
      <dgm:spPr/>
      <dgm:t>
        <a:bodyPr/>
        <a:lstStyle/>
        <a:p>
          <a:r>
            <a:rPr lang="en-GB" sz="1000" dirty="0">
              <a:latin typeface="+mj-lt"/>
            </a:rPr>
            <a:t>2011</a:t>
          </a:r>
        </a:p>
      </dgm:t>
    </dgm:pt>
    <dgm:pt modelId="{DD45E584-0CC1-7641-937A-09C72D7F588E}" type="parTrans" cxnId="{28C2E5EF-CF33-8145-9BD6-593AFF4FC470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22D80B84-C59E-5144-A2F9-B6CC86E701CA}" type="sibTrans" cxnId="{28C2E5EF-CF33-8145-9BD6-593AFF4FC470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BFA9AB91-5DE6-2F40-B202-E8D7DF76EA29}">
      <dgm:prSet custT="1"/>
      <dgm:spPr/>
      <dgm:t>
        <a:bodyPr/>
        <a:lstStyle/>
        <a:p>
          <a:r>
            <a:rPr lang="en-GB" sz="1000" dirty="0">
              <a:latin typeface="+mj-lt"/>
            </a:rPr>
            <a:t>2012</a:t>
          </a:r>
        </a:p>
      </dgm:t>
    </dgm:pt>
    <dgm:pt modelId="{33FCE128-2563-E346-8B5A-E2642AD72EEC}" type="parTrans" cxnId="{2E79A5AA-B818-264A-BDDF-C8704FF3E043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BA607691-BDAA-374A-8C72-2DE4A5790085}" type="sibTrans" cxnId="{2E79A5AA-B818-264A-BDDF-C8704FF3E043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D6D6D3BC-6B41-A14A-9585-2CE717358C68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2015</a:t>
          </a:r>
        </a:p>
      </dgm:t>
    </dgm:pt>
    <dgm:pt modelId="{5CE51001-ADB0-684D-A214-3DB26839195C}" type="parTrans" cxnId="{B7259159-944D-E749-B3B9-C6AF37DECB05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EEDC2F2D-78DC-4E4F-A849-51D86BE67C91}" type="sibTrans" cxnId="{B7259159-944D-E749-B3B9-C6AF37DECB05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CF8141A4-7E83-2847-A4E8-088A6E2DD523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2016</a:t>
          </a:r>
        </a:p>
      </dgm:t>
    </dgm:pt>
    <dgm:pt modelId="{CDB3AEA1-AFDD-3642-9A85-1D8D95990C4B}" type="parTrans" cxnId="{D41A0658-F135-2543-A78A-833BE6C523A5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71C003CA-78D0-7343-941D-410B0DA517E3}" type="sibTrans" cxnId="{D41A0658-F135-2543-A78A-833BE6C523A5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896E64C3-5B0D-064C-B409-BA445FFD6544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2017</a:t>
          </a:r>
        </a:p>
      </dgm:t>
    </dgm:pt>
    <dgm:pt modelId="{5475C1CF-7CE9-854F-BB19-215489CC9D62}" type="parTrans" cxnId="{72418AC3-B9A9-484C-98DE-95DEEF3E4340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3D9585F2-DCF5-5548-A675-EA3DC3A4FC86}" type="sibTrans" cxnId="{72418AC3-B9A9-484C-98DE-95DEEF3E4340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265C1F82-999F-1746-AB0A-526BECC576D7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2018</a:t>
          </a:r>
        </a:p>
      </dgm:t>
    </dgm:pt>
    <dgm:pt modelId="{A9C46546-F072-3E49-81EA-809B15C0BCF0}" type="parTrans" cxnId="{72FBA9AD-F93D-8A42-8BE7-52853FDAB61B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20969B3B-263C-FF49-9240-AB453FEE0BE1}" type="sibTrans" cxnId="{72FBA9AD-F93D-8A42-8BE7-52853FDAB61B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B5C54C72-B4A3-DC40-AFE2-C103D881E297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2019</a:t>
          </a:r>
        </a:p>
      </dgm:t>
    </dgm:pt>
    <dgm:pt modelId="{6B8A8268-ED33-664B-B5B4-C54C8A06ECF8}" type="parTrans" cxnId="{5687FE11-BF25-2146-AD1B-6DB67E442DB8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45F0D7A1-B2DC-0F42-9684-113756F8656E}" type="sibTrans" cxnId="{5687FE11-BF25-2146-AD1B-6DB67E442DB8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D31ED09C-77F6-1D45-996E-23F71B61569E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2020</a:t>
          </a:r>
        </a:p>
      </dgm:t>
    </dgm:pt>
    <dgm:pt modelId="{1DD9D666-3192-7343-B1C4-C8D71EB8BDC4}" type="parTrans" cxnId="{393B7E49-D0C5-104B-A078-4BD6606FB419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F0525DD7-0546-B445-AD50-9C7D525EF009}" type="sibTrans" cxnId="{393B7E49-D0C5-104B-A078-4BD6606FB419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103AE693-7950-7A4B-B917-F0C4E8A5FE28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2021</a:t>
          </a:r>
        </a:p>
      </dgm:t>
    </dgm:pt>
    <dgm:pt modelId="{DE72D807-A103-3343-847C-693B5A600B71}" type="parTrans" cxnId="{F3D544EE-6E8B-9749-8B72-0F16B64BB6EE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C1CE7BC6-DC2E-BF4E-AE4A-D10C4249AC02}" type="sibTrans" cxnId="{F3D544EE-6E8B-9749-8B72-0F16B64BB6EE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0E3BF8B0-2045-3A46-AAB4-EAD7D3E63EDD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2022</a:t>
          </a:r>
        </a:p>
      </dgm:t>
    </dgm:pt>
    <dgm:pt modelId="{DDFAE26B-8EEB-5F4E-891D-65D60984AAFD}" type="parTrans" cxnId="{D4922214-666C-9B4E-BB84-0A0C1288F3FA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FDBF1510-20DC-BF48-AC2B-3B156F8296D5}" type="sibTrans" cxnId="{D4922214-666C-9B4E-BB84-0A0C1288F3FA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58F59DDA-85FC-E040-98A9-E5B78523A487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2023</a:t>
          </a:r>
        </a:p>
      </dgm:t>
    </dgm:pt>
    <dgm:pt modelId="{889F8727-3733-DB41-874E-67058F784B85}" type="parTrans" cxnId="{FC5D90FB-84A6-B749-BA5E-0576EC1F12DE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6CDD843E-CBA1-4A4C-9CCA-9D4DA8F3830C}" type="sibTrans" cxnId="{FC5D90FB-84A6-B749-BA5E-0576EC1F12DE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EB3D4A22-B11B-444D-9748-73540978B2C2}">
      <dgm:prSet custT="1"/>
      <dgm:spPr/>
      <dgm:t>
        <a:bodyPr/>
        <a:lstStyle/>
        <a:p>
          <a:r>
            <a:rPr lang="en-GB" sz="1000" dirty="0">
              <a:latin typeface="+mj-lt"/>
            </a:rPr>
            <a:t>1998</a:t>
          </a:r>
        </a:p>
      </dgm:t>
    </dgm:pt>
    <dgm:pt modelId="{F58269A9-DA5D-044D-93A8-4A1073148A4F}" type="parTrans" cxnId="{EE32378C-1CCB-D44B-B0FD-687D446B319B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75ACAFB6-137C-3444-94D2-D192495D67DF}" type="sibTrans" cxnId="{EE32378C-1CCB-D44B-B0FD-687D446B319B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57A5AFA8-28FF-7D4F-ADB8-DEEE7DA8AF85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2014</a:t>
          </a:r>
        </a:p>
      </dgm:t>
    </dgm:pt>
    <dgm:pt modelId="{1621FB08-A779-6F4F-BEC0-90D95DA3EB55}" type="parTrans" cxnId="{538136A1-BE92-094E-A2E1-A6C9AADD1DE5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A092E23B-07A8-914E-A3E1-0B3D8388F82F}" type="sibTrans" cxnId="{538136A1-BE92-094E-A2E1-A6C9AADD1DE5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4205C0F8-5380-2642-BAC1-88682403BF3F}">
      <dgm:prSet custT="1"/>
      <dgm:spPr/>
      <dgm:t>
        <a:bodyPr/>
        <a:lstStyle/>
        <a:p>
          <a:r>
            <a:rPr lang="en-GB" sz="1000" dirty="0">
              <a:latin typeface="+mj-lt"/>
            </a:rPr>
            <a:t>1995</a:t>
          </a:r>
        </a:p>
      </dgm:t>
    </dgm:pt>
    <dgm:pt modelId="{93739D31-C9C4-F140-8B7E-672A7AAAEFA5}" type="parTrans" cxnId="{8D314285-E55F-E640-BFAC-23B7DCCC7409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FA54A45D-BAA2-6F49-AF09-B6B622A9B0D4}" type="sibTrans" cxnId="{8D314285-E55F-E640-BFAC-23B7DCCC7409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1A4C261A-BD2B-B041-A5A0-937E9B365415}">
      <dgm:prSet custT="1"/>
      <dgm:spPr/>
      <dgm:t>
        <a:bodyPr/>
        <a:lstStyle/>
        <a:p>
          <a:r>
            <a:rPr lang="en-GB" sz="1000" dirty="0">
              <a:latin typeface="+mj-lt"/>
            </a:rPr>
            <a:t>1996</a:t>
          </a:r>
        </a:p>
      </dgm:t>
    </dgm:pt>
    <dgm:pt modelId="{AB86F259-5957-6848-8F9E-F909708103D3}" type="parTrans" cxnId="{CBD6E606-CBD4-0446-988C-BACB45751E00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9D98B10F-C9D3-7843-B9F6-C338679C51C2}" type="sibTrans" cxnId="{CBD6E606-CBD4-0446-988C-BACB45751E00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6D4D38D3-D4ED-7B40-8983-D1C3CB02AA05}">
      <dgm:prSet custT="1"/>
      <dgm:spPr/>
      <dgm:t>
        <a:bodyPr/>
        <a:lstStyle/>
        <a:p>
          <a:r>
            <a:rPr lang="en-GB" sz="1000" dirty="0">
              <a:latin typeface="+mj-lt"/>
            </a:rPr>
            <a:t>1997</a:t>
          </a:r>
        </a:p>
      </dgm:t>
    </dgm:pt>
    <dgm:pt modelId="{EB20261E-EA51-0443-96BC-BE82523A3A5D}" type="parTrans" cxnId="{7DA2E6D6-03B8-DD46-9F8C-6B981F56153C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4759FB6B-4E5C-A540-8ACC-B2AF83E3EA1F}" type="sibTrans" cxnId="{7DA2E6D6-03B8-DD46-9F8C-6B981F56153C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C0EE79C7-7AB5-934A-87B5-C70DC350ED67}">
      <dgm:prSet custT="1"/>
      <dgm:spPr/>
      <dgm:t>
        <a:bodyPr/>
        <a:lstStyle/>
        <a:p>
          <a:r>
            <a:rPr lang="en-GB" sz="1000" dirty="0">
              <a:latin typeface="+mj-lt"/>
            </a:rPr>
            <a:t>1994</a:t>
          </a:r>
        </a:p>
      </dgm:t>
    </dgm:pt>
    <dgm:pt modelId="{D3BA7A3E-0827-2A4E-9E9F-A522A2B5A865}" type="parTrans" cxnId="{D95533DB-0C79-984B-92DE-25DC35FA1EC4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2B129CAF-E2A5-9548-AFFB-F6A5D80D721E}" type="sibTrans" cxnId="{D95533DB-0C79-984B-92DE-25DC35FA1EC4}">
      <dgm:prSet/>
      <dgm:spPr/>
      <dgm:t>
        <a:bodyPr/>
        <a:lstStyle/>
        <a:p>
          <a:endParaRPr lang="en-GB" sz="1000">
            <a:latin typeface="+mj-lt"/>
          </a:endParaRPr>
        </a:p>
      </dgm:t>
    </dgm:pt>
    <dgm:pt modelId="{94133E34-E9F4-4640-A1E4-612608B57E18}" type="pres">
      <dgm:prSet presAssocID="{483D118C-E10E-624B-A90A-43C7C81C54AB}" presName="Name0" presStyleCnt="0">
        <dgm:presLayoutVars>
          <dgm:dir/>
          <dgm:animLvl val="lvl"/>
          <dgm:resizeHandles val="exact"/>
        </dgm:presLayoutVars>
      </dgm:prSet>
      <dgm:spPr/>
    </dgm:pt>
    <dgm:pt modelId="{5A24A347-A1C7-5740-A3FC-1B0137AF6324}" type="pres">
      <dgm:prSet presAssocID="{483D118C-E10E-624B-A90A-43C7C81C54AB}" presName="dummy" presStyleCnt="0"/>
      <dgm:spPr/>
    </dgm:pt>
    <dgm:pt modelId="{ECAEA11E-AF28-CA4C-A983-CF12A28D27E3}" type="pres">
      <dgm:prSet presAssocID="{483D118C-E10E-624B-A90A-43C7C81C54AB}" presName="linH" presStyleCnt="0"/>
      <dgm:spPr/>
    </dgm:pt>
    <dgm:pt modelId="{C1E4F0C9-7308-5446-B06F-9CFC5FD02AD4}" type="pres">
      <dgm:prSet presAssocID="{483D118C-E10E-624B-A90A-43C7C81C54AB}" presName="padding1" presStyleCnt="0"/>
      <dgm:spPr/>
    </dgm:pt>
    <dgm:pt modelId="{384CA41B-227D-EE49-B6D2-1CC642759A52}" type="pres">
      <dgm:prSet presAssocID="{C0EE79C7-7AB5-934A-87B5-C70DC350ED67}" presName="linV" presStyleCnt="0"/>
      <dgm:spPr/>
    </dgm:pt>
    <dgm:pt modelId="{0F4FAD36-1AF9-474C-9E68-94CA0559060D}" type="pres">
      <dgm:prSet presAssocID="{C0EE79C7-7AB5-934A-87B5-C70DC350ED67}" presName="spVertical1" presStyleCnt="0"/>
      <dgm:spPr/>
    </dgm:pt>
    <dgm:pt modelId="{0383CEC4-6F79-4240-BDBE-7B7818F6D119}" type="pres">
      <dgm:prSet presAssocID="{C0EE79C7-7AB5-934A-87B5-C70DC350ED67}" presName="parTx" presStyleLbl="revTx" presStyleIdx="0" presStyleCnt="30">
        <dgm:presLayoutVars>
          <dgm:chMax val="0"/>
          <dgm:chPref val="0"/>
          <dgm:bulletEnabled val="1"/>
        </dgm:presLayoutVars>
      </dgm:prSet>
      <dgm:spPr/>
    </dgm:pt>
    <dgm:pt modelId="{BD05C682-6C1B-744B-8ECD-C09DFF78021B}" type="pres">
      <dgm:prSet presAssocID="{C0EE79C7-7AB5-934A-87B5-C70DC350ED67}" presName="spVertical2" presStyleCnt="0"/>
      <dgm:spPr/>
    </dgm:pt>
    <dgm:pt modelId="{6DB4E2D2-73DE-004E-8305-42BA4402481B}" type="pres">
      <dgm:prSet presAssocID="{C0EE79C7-7AB5-934A-87B5-C70DC350ED67}" presName="spVertical3" presStyleCnt="0"/>
      <dgm:spPr/>
    </dgm:pt>
    <dgm:pt modelId="{BB896D97-335A-244B-899F-41329513F200}" type="pres">
      <dgm:prSet presAssocID="{2B129CAF-E2A5-9548-AFFB-F6A5D80D721E}" presName="space" presStyleCnt="0"/>
      <dgm:spPr/>
    </dgm:pt>
    <dgm:pt modelId="{595A14C3-E523-6F40-B85F-D2D799296BDB}" type="pres">
      <dgm:prSet presAssocID="{4205C0F8-5380-2642-BAC1-88682403BF3F}" presName="linV" presStyleCnt="0"/>
      <dgm:spPr/>
    </dgm:pt>
    <dgm:pt modelId="{08D47504-9E61-7142-82C0-BAA0312E7FF6}" type="pres">
      <dgm:prSet presAssocID="{4205C0F8-5380-2642-BAC1-88682403BF3F}" presName="spVertical1" presStyleCnt="0"/>
      <dgm:spPr/>
    </dgm:pt>
    <dgm:pt modelId="{93F00D71-7A9A-F448-927C-395DA743C62F}" type="pres">
      <dgm:prSet presAssocID="{4205C0F8-5380-2642-BAC1-88682403BF3F}" presName="parTx" presStyleLbl="revTx" presStyleIdx="1" presStyleCnt="30">
        <dgm:presLayoutVars>
          <dgm:chMax val="0"/>
          <dgm:chPref val="0"/>
          <dgm:bulletEnabled val="1"/>
        </dgm:presLayoutVars>
      </dgm:prSet>
      <dgm:spPr/>
    </dgm:pt>
    <dgm:pt modelId="{B55AC7ED-928E-884F-9C5A-229EBE042715}" type="pres">
      <dgm:prSet presAssocID="{4205C0F8-5380-2642-BAC1-88682403BF3F}" presName="spVertical2" presStyleCnt="0"/>
      <dgm:spPr/>
    </dgm:pt>
    <dgm:pt modelId="{B6EA4C82-5FA6-0E4E-97E1-401FA8E5D79F}" type="pres">
      <dgm:prSet presAssocID="{4205C0F8-5380-2642-BAC1-88682403BF3F}" presName="spVertical3" presStyleCnt="0"/>
      <dgm:spPr/>
    </dgm:pt>
    <dgm:pt modelId="{F68A8560-8872-C847-8B39-A48E799076CF}" type="pres">
      <dgm:prSet presAssocID="{FA54A45D-BAA2-6F49-AF09-B6B622A9B0D4}" presName="space" presStyleCnt="0"/>
      <dgm:spPr/>
    </dgm:pt>
    <dgm:pt modelId="{1FD0654C-3225-2042-82EC-B8141EE6EC0A}" type="pres">
      <dgm:prSet presAssocID="{1A4C261A-BD2B-B041-A5A0-937E9B365415}" presName="linV" presStyleCnt="0"/>
      <dgm:spPr/>
    </dgm:pt>
    <dgm:pt modelId="{E31C25A5-F089-6E46-8BD0-6C7C89945610}" type="pres">
      <dgm:prSet presAssocID="{1A4C261A-BD2B-B041-A5A0-937E9B365415}" presName="spVertical1" presStyleCnt="0"/>
      <dgm:spPr/>
    </dgm:pt>
    <dgm:pt modelId="{917C5118-BA18-C548-9681-FE223A6C4AF0}" type="pres">
      <dgm:prSet presAssocID="{1A4C261A-BD2B-B041-A5A0-937E9B365415}" presName="parTx" presStyleLbl="revTx" presStyleIdx="2" presStyleCnt="30">
        <dgm:presLayoutVars>
          <dgm:chMax val="0"/>
          <dgm:chPref val="0"/>
          <dgm:bulletEnabled val="1"/>
        </dgm:presLayoutVars>
      </dgm:prSet>
      <dgm:spPr/>
    </dgm:pt>
    <dgm:pt modelId="{915A3748-19E1-6640-8097-3EB619C3003C}" type="pres">
      <dgm:prSet presAssocID="{1A4C261A-BD2B-B041-A5A0-937E9B365415}" presName="spVertical2" presStyleCnt="0"/>
      <dgm:spPr/>
    </dgm:pt>
    <dgm:pt modelId="{E1D3675A-D4B0-DB44-A1FC-9A551D010D72}" type="pres">
      <dgm:prSet presAssocID="{1A4C261A-BD2B-B041-A5A0-937E9B365415}" presName="spVertical3" presStyleCnt="0"/>
      <dgm:spPr/>
    </dgm:pt>
    <dgm:pt modelId="{3CD446BC-C167-064B-9AD3-D58BF9AE6697}" type="pres">
      <dgm:prSet presAssocID="{9D98B10F-C9D3-7843-B9F6-C338679C51C2}" presName="space" presStyleCnt="0"/>
      <dgm:spPr/>
    </dgm:pt>
    <dgm:pt modelId="{7C65B07B-B0E5-7946-A0D5-F23891C74369}" type="pres">
      <dgm:prSet presAssocID="{6D4D38D3-D4ED-7B40-8983-D1C3CB02AA05}" presName="linV" presStyleCnt="0"/>
      <dgm:spPr/>
    </dgm:pt>
    <dgm:pt modelId="{EA13D82D-0D4F-094C-B987-E5D3F7845790}" type="pres">
      <dgm:prSet presAssocID="{6D4D38D3-D4ED-7B40-8983-D1C3CB02AA05}" presName="spVertical1" presStyleCnt="0"/>
      <dgm:spPr/>
    </dgm:pt>
    <dgm:pt modelId="{1C6D5D57-8EB9-784B-BEB4-439E75BACABA}" type="pres">
      <dgm:prSet presAssocID="{6D4D38D3-D4ED-7B40-8983-D1C3CB02AA05}" presName="parTx" presStyleLbl="revTx" presStyleIdx="3" presStyleCnt="30">
        <dgm:presLayoutVars>
          <dgm:chMax val="0"/>
          <dgm:chPref val="0"/>
          <dgm:bulletEnabled val="1"/>
        </dgm:presLayoutVars>
      </dgm:prSet>
      <dgm:spPr/>
    </dgm:pt>
    <dgm:pt modelId="{73F8D704-0E36-C947-BC58-9DD9326CABB4}" type="pres">
      <dgm:prSet presAssocID="{6D4D38D3-D4ED-7B40-8983-D1C3CB02AA05}" presName="spVertical2" presStyleCnt="0"/>
      <dgm:spPr/>
    </dgm:pt>
    <dgm:pt modelId="{D162991F-5799-1C4B-89F9-CECE624ECACB}" type="pres">
      <dgm:prSet presAssocID="{6D4D38D3-D4ED-7B40-8983-D1C3CB02AA05}" presName="spVertical3" presStyleCnt="0"/>
      <dgm:spPr/>
    </dgm:pt>
    <dgm:pt modelId="{85C7B6D5-2108-4F42-BC9D-CF387B85274D}" type="pres">
      <dgm:prSet presAssocID="{4759FB6B-4E5C-A540-8ACC-B2AF83E3EA1F}" presName="space" presStyleCnt="0"/>
      <dgm:spPr/>
    </dgm:pt>
    <dgm:pt modelId="{0010ECAD-3485-9446-B1E2-C5DBF9F9BEF5}" type="pres">
      <dgm:prSet presAssocID="{EB3D4A22-B11B-444D-9748-73540978B2C2}" presName="linV" presStyleCnt="0"/>
      <dgm:spPr/>
    </dgm:pt>
    <dgm:pt modelId="{3753C8DB-5FE7-0A40-867F-7350607F4069}" type="pres">
      <dgm:prSet presAssocID="{EB3D4A22-B11B-444D-9748-73540978B2C2}" presName="spVertical1" presStyleCnt="0"/>
      <dgm:spPr/>
    </dgm:pt>
    <dgm:pt modelId="{6A7E8F90-D63E-4741-B469-2CC2EBF77C03}" type="pres">
      <dgm:prSet presAssocID="{EB3D4A22-B11B-444D-9748-73540978B2C2}" presName="parTx" presStyleLbl="revTx" presStyleIdx="4" presStyleCnt="30">
        <dgm:presLayoutVars>
          <dgm:chMax val="0"/>
          <dgm:chPref val="0"/>
          <dgm:bulletEnabled val="1"/>
        </dgm:presLayoutVars>
      </dgm:prSet>
      <dgm:spPr/>
    </dgm:pt>
    <dgm:pt modelId="{D5794BA5-C8B7-1D4E-BE5E-CA6727518847}" type="pres">
      <dgm:prSet presAssocID="{EB3D4A22-B11B-444D-9748-73540978B2C2}" presName="spVertical2" presStyleCnt="0"/>
      <dgm:spPr/>
    </dgm:pt>
    <dgm:pt modelId="{D0F166D4-790C-BA47-B37F-1A191A7225E9}" type="pres">
      <dgm:prSet presAssocID="{EB3D4A22-B11B-444D-9748-73540978B2C2}" presName="spVertical3" presStyleCnt="0"/>
      <dgm:spPr/>
    </dgm:pt>
    <dgm:pt modelId="{1864DEEB-83F5-3144-B32E-7B438A635514}" type="pres">
      <dgm:prSet presAssocID="{75ACAFB6-137C-3444-94D2-D192495D67DF}" presName="space" presStyleCnt="0"/>
      <dgm:spPr/>
    </dgm:pt>
    <dgm:pt modelId="{55FB939B-44C1-894D-BCEB-DC3D0D3F27E7}" type="pres">
      <dgm:prSet presAssocID="{4688E50F-9637-9848-9219-D55DCE0D56BA}" presName="linV" presStyleCnt="0"/>
      <dgm:spPr/>
    </dgm:pt>
    <dgm:pt modelId="{BCE39FDF-B2D9-8A46-90E2-1DA67F05B876}" type="pres">
      <dgm:prSet presAssocID="{4688E50F-9637-9848-9219-D55DCE0D56BA}" presName="spVertical1" presStyleCnt="0"/>
      <dgm:spPr/>
    </dgm:pt>
    <dgm:pt modelId="{2BE030A7-E7FC-694C-BF3D-B3283EC08A1E}" type="pres">
      <dgm:prSet presAssocID="{4688E50F-9637-9848-9219-D55DCE0D56BA}" presName="parTx" presStyleLbl="revTx" presStyleIdx="5" presStyleCnt="30">
        <dgm:presLayoutVars>
          <dgm:chMax val="0"/>
          <dgm:chPref val="0"/>
          <dgm:bulletEnabled val="1"/>
        </dgm:presLayoutVars>
      </dgm:prSet>
      <dgm:spPr/>
    </dgm:pt>
    <dgm:pt modelId="{C743E4F2-3E4E-864B-9ED5-A27ED377AEDE}" type="pres">
      <dgm:prSet presAssocID="{4688E50F-9637-9848-9219-D55DCE0D56BA}" presName="spVertical2" presStyleCnt="0"/>
      <dgm:spPr/>
    </dgm:pt>
    <dgm:pt modelId="{EAD7DC05-177B-C843-B6E3-146B0C900914}" type="pres">
      <dgm:prSet presAssocID="{4688E50F-9637-9848-9219-D55DCE0D56BA}" presName="spVertical3" presStyleCnt="0"/>
      <dgm:spPr/>
    </dgm:pt>
    <dgm:pt modelId="{4474163C-8CC8-8349-BD83-4C29D7F00552}" type="pres">
      <dgm:prSet presAssocID="{5C6DBBD1-E7D6-8C4C-9F15-D0B3BE4C348B}" presName="space" presStyleCnt="0"/>
      <dgm:spPr/>
    </dgm:pt>
    <dgm:pt modelId="{A11E4D93-2B60-A345-83D8-1D7AD121C12B}" type="pres">
      <dgm:prSet presAssocID="{47955C92-86C8-A840-80AA-AFEF87E6787E}" presName="linV" presStyleCnt="0"/>
      <dgm:spPr/>
    </dgm:pt>
    <dgm:pt modelId="{DF65BAFB-01E7-B24E-910C-57148ABF3117}" type="pres">
      <dgm:prSet presAssocID="{47955C92-86C8-A840-80AA-AFEF87E6787E}" presName="spVertical1" presStyleCnt="0"/>
      <dgm:spPr/>
    </dgm:pt>
    <dgm:pt modelId="{69AE3167-E2CB-C448-916C-899EE6FDB0B3}" type="pres">
      <dgm:prSet presAssocID="{47955C92-86C8-A840-80AA-AFEF87E6787E}" presName="parTx" presStyleLbl="revTx" presStyleIdx="6" presStyleCnt="30">
        <dgm:presLayoutVars>
          <dgm:chMax val="0"/>
          <dgm:chPref val="0"/>
          <dgm:bulletEnabled val="1"/>
        </dgm:presLayoutVars>
      </dgm:prSet>
      <dgm:spPr/>
    </dgm:pt>
    <dgm:pt modelId="{C644D954-194F-6747-9580-0CBA249112B4}" type="pres">
      <dgm:prSet presAssocID="{47955C92-86C8-A840-80AA-AFEF87E6787E}" presName="spVertical2" presStyleCnt="0"/>
      <dgm:spPr/>
    </dgm:pt>
    <dgm:pt modelId="{DA49A450-313F-AC46-80A5-4C4B440B556A}" type="pres">
      <dgm:prSet presAssocID="{47955C92-86C8-A840-80AA-AFEF87E6787E}" presName="spVertical3" presStyleCnt="0"/>
      <dgm:spPr/>
    </dgm:pt>
    <dgm:pt modelId="{52B7BB2F-12E7-534E-8A42-EBBC28AFF173}" type="pres">
      <dgm:prSet presAssocID="{C8B812E9-939D-4C4C-9C4A-98E6DC013149}" presName="space" presStyleCnt="0"/>
      <dgm:spPr/>
    </dgm:pt>
    <dgm:pt modelId="{915A1E34-9803-5B40-BA4D-80182FE3059C}" type="pres">
      <dgm:prSet presAssocID="{D3F3F8B5-F874-CC4A-9FFA-72CB64B39BF3}" presName="linV" presStyleCnt="0"/>
      <dgm:spPr/>
    </dgm:pt>
    <dgm:pt modelId="{A2A44FF8-8AC2-2244-8EA0-58B562E6DB68}" type="pres">
      <dgm:prSet presAssocID="{D3F3F8B5-F874-CC4A-9FFA-72CB64B39BF3}" presName="spVertical1" presStyleCnt="0"/>
      <dgm:spPr/>
    </dgm:pt>
    <dgm:pt modelId="{1DF50CA5-8F8D-284C-910F-D3487BC1F5A3}" type="pres">
      <dgm:prSet presAssocID="{D3F3F8B5-F874-CC4A-9FFA-72CB64B39BF3}" presName="parTx" presStyleLbl="revTx" presStyleIdx="7" presStyleCnt="30">
        <dgm:presLayoutVars>
          <dgm:chMax val="0"/>
          <dgm:chPref val="0"/>
          <dgm:bulletEnabled val="1"/>
        </dgm:presLayoutVars>
      </dgm:prSet>
      <dgm:spPr/>
    </dgm:pt>
    <dgm:pt modelId="{1F89050F-C046-1844-8496-04AC4BE3D4A5}" type="pres">
      <dgm:prSet presAssocID="{D3F3F8B5-F874-CC4A-9FFA-72CB64B39BF3}" presName="spVertical2" presStyleCnt="0"/>
      <dgm:spPr/>
    </dgm:pt>
    <dgm:pt modelId="{D2D957A9-772A-824F-A84F-8B4F577E2CD5}" type="pres">
      <dgm:prSet presAssocID="{D3F3F8B5-F874-CC4A-9FFA-72CB64B39BF3}" presName="spVertical3" presStyleCnt="0"/>
      <dgm:spPr/>
    </dgm:pt>
    <dgm:pt modelId="{5C5B4795-EAE0-6C42-B4FE-E49064D65869}" type="pres">
      <dgm:prSet presAssocID="{F64EA4D6-1ECD-D144-8CB4-3B3C32DFF77B}" presName="space" presStyleCnt="0"/>
      <dgm:spPr/>
    </dgm:pt>
    <dgm:pt modelId="{36E96B16-5D6C-F84A-903D-F91E53836DC4}" type="pres">
      <dgm:prSet presAssocID="{3A780504-606D-7642-98BB-7B32387475ED}" presName="linV" presStyleCnt="0"/>
      <dgm:spPr/>
    </dgm:pt>
    <dgm:pt modelId="{3B54637C-620D-B846-BCB0-BDB8F378A5FA}" type="pres">
      <dgm:prSet presAssocID="{3A780504-606D-7642-98BB-7B32387475ED}" presName="spVertical1" presStyleCnt="0"/>
      <dgm:spPr/>
    </dgm:pt>
    <dgm:pt modelId="{4F0E450E-A085-0640-8910-2C803055E16C}" type="pres">
      <dgm:prSet presAssocID="{3A780504-606D-7642-98BB-7B32387475ED}" presName="parTx" presStyleLbl="revTx" presStyleIdx="8" presStyleCnt="30">
        <dgm:presLayoutVars>
          <dgm:chMax val="0"/>
          <dgm:chPref val="0"/>
          <dgm:bulletEnabled val="1"/>
        </dgm:presLayoutVars>
      </dgm:prSet>
      <dgm:spPr/>
    </dgm:pt>
    <dgm:pt modelId="{EBF2EF7A-42AE-724A-96D7-B26A97F14622}" type="pres">
      <dgm:prSet presAssocID="{3A780504-606D-7642-98BB-7B32387475ED}" presName="spVertical2" presStyleCnt="0"/>
      <dgm:spPr/>
    </dgm:pt>
    <dgm:pt modelId="{31A33783-E781-8643-B694-0EB1C067AE6E}" type="pres">
      <dgm:prSet presAssocID="{3A780504-606D-7642-98BB-7B32387475ED}" presName="spVertical3" presStyleCnt="0"/>
      <dgm:spPr/>
    </dgm:pt>
    <dgm:pt modelId="{69E740A5-D7B6-664C-8819-F69F3E616A27}" type="pres">
      <dgm:prSet presAssocID="{370CB73B-52D2-BA48-BFC4-DB7F544115CE}" presName="space" presStyleCnt="0"/>
      <dgm:spPr/>
    </dgm:pt>
    <dgm:pt modelId="{8D696FF1-0D95-0A45-B2A8-32CE051FD6A9}" type="pres">
      <dgm:prSet presAssocID="{F1DC9CC6-61E0-9544-B0AC-064342B7A768}" presName="linV" presStyleCnt="0"/>
      <dgm:spPr/>
    </dgm:pt>
    <dgm:pt modelId="{1E75E95E-2097-5145-BB2E-E3D95F1F19FD}" type="pres">
      <dgm:prSet presAssocID="{F1DC9CC6-61E0-9544-B0AC-064342B7A768}" presName="spVertical1" presStyleCnt="0"/>
      <dgm:spPr/>
    </dgm:pt>
    <dgm:pt modelId="{572CF8CD-E4D9-4E42-8970-19843BE630EE}" type="pres">
      <dgm:prSet presAssocID="{F1DC9CC6-61E0-9544-B0AC-064342B7A768}" presName="parTx" presStyleLbl="revTx" presStyleIdx="9" presStyleCnt="30">
        <dgm:presLayoutVars>
          <dgm:chMax val="0"/>
          <dgm:chPref val="0"/>
          <dgm:bulletEnabled val="1"/>
        </dgm:presLayoutVars>
      </dgm:prSet>
      <dgm:spPr/>
    </dgm:pt>
    <dgm:pt modelId="{7B33DB56-CBE9-EA45-880A-4DAE9CBCD961}" type="pres">
      <dgm:prSet presAssocID="{F1DC9CC6-61E0-9544-B0AC-064342B7A768}" presName="spVertical2" presStyleCnt="0"/>
      <dgm:spPr/>
    </dgm:pt>
    <dgm:pt modelId="{B4B1E98A-BC44-E24E-A6CB-5B6C11D5A690}" type="pres">
      <dgm:prSet presAssocID="{F1DC9CC6-61E0-9544-B0AC-064342B7A768}" presName="spVertical3" presStyleCnt="0"/>
      <dgm:spPr/>
    </dgm:pt>
    <dgm:pt modelId="{9340E4D6-A5A7-324B-AA6C-2782C9A0703B}" type="pres">
      <dgm:prSet presAssocID="{B22F8219-6C6E-794B-A400-1F999B642CFC}" presName="space" presStyleCnt="0"/>
      <dgm:spPr/>
    </dgm:pt>
    <dgm:pt modelId="{108BAB3D-6681-924C-B7BD-B88C11A58AC6}" type="pres">
      <dgm:prSet presAssocID="{946DE8DF-1B2E-CB45-B641-6426B423A6E6}" presName="linV" presStyleCnt="0"/>
      <dgm:spPr/>
    </dgm:pt>
    <dgm:pt modelId="{2EF3C49D-AE6B-EF40-9B53-65AF8CA09F57}" type="pres">
      <dgm:prSet presAssocID="{946DE8DF-1B2E-CB45-B641-6426B423A6E6}" presName="spVertical1" presStyleCnt="0"/>
      <dgm:spPr/>
    </dgm:pt>
    <dgm:pt modelId="{8360C31E-2FAA-184D-9DA7-C3BF26FCE205}" type="pres">
      <dgm:prSet presAssocID="{946DE8DF-1B2E-CB45-B641-6426B423A6E6}" presName="parTx" presStyleLbl="revTx" presStyleIdx="10" presStyleCnt="30">
        <dgm:presLayoutVars>
          <dgm:chMax val="0"/>
          <dgm:chPref val="0"/>
          <dgm:bulletEnabled val="1"/>
        </dgm:presLayoutVars>
      </dgm:prSet>
      <dgm:spPr/>
    </dgm:pt>
    <dgm:pt modelId="{C3B88772-A838-7C4D-98A2-74CBDB8F3205}" type="pres">
      <dgm:prSet presAssocID="{946DE8DF-1B2E-CB45-B641-6426B423A6E6}" presName="spVertical2" presStyleCnt="0"/>
      <dgm:spPr/>
    </dgm:pt>
    <dgm:pt modelId="{D902CAA6-54DF-E747-819C-BD8A104BA11F}" type="pres">
      <dgm:prSet presAssocID="{946DE8DF-1B2E-CB45-B641-6426B423A6E6}" presName="spVertical3" presStyleCnt="0"/>
      <dgm:spPr/>
    </dgm:pt>
    <dgm:pt modelId="{37E15B3A-D81C-1C40-BC2E-A6C9EAA75F01}" type="pres">
      <dgm:prSet presAssocID="{FD4B4716-A91C-5847-BBF3-A39821B870FE}" presName="space" presStyleCnt="0"/>
      <dgm:spPr/>
    </dgm:pt>
    <dgm:pt modelId="{087DFE76-BD16-1748-96E6-877F12140E41}" type="pres">
      <dgm:prSet presAssocID="{DB7D2B54-DF31-614A-943B-2B2F95C70CDB}" presName="linV" presStyleCnt="0"/>
      <dgm:spPr/>
    </dgm:pt>
    <dgm:pt modelId="{D51DFCC3-DE28-CA4B-A1C7-4B832100B530}" type="pres">
      <dgm:prSet presAssocID="{DB7D2B54-DF31-614A-943B-2B2F95C70CDB}" presName="spVertical1" presStyleCnt="0"/>
      <dgm:spPr/>
    </dgm:pt>
    <dgm:pt modelId="{AEC66C5C-9D31-DC4D-9585-EBDC62A45049}" type="pres">
      <dgm:prSet presAssocID="{DB7D2B54-DF31-614A-943B-2B2F95C70CDB}" presName="parTx" presStyleLbl="revTx" presStyleIdx="11" presStyleCnt="30">
        <dgm:presLayoutVars>
          <dgm:chMax val="0"/>
          <dgm:chPref val="0"/>
          <dgm:bulletEnabled val="1"/>
        </dgm:presLayoutVars>
      </dgm:prSet>
      <dgm:spPr/>
    </dgm:pt>
    <dgm:pt modelId="{5835A358-05DE-744A-B8A9-6FB4CF93AE5A}" type="pres">
      <dgm:prSet presAssocID="{DB7D2B54-DF31-614A-943B-2B2F95C70CDB}" presName="spVertical2" presStyleCnt="0"/>
      <dgm:spPr/>
    </dgm:pt>
    <dgm:pt modelId="{9EAFE7B5-24C7-8142-8825-01AF1A50FDDC}" type="pres">
      <dgm:prSet presAssocID="{DB7D2B54-DF31-614A-943B-2B2F95C70CDB}" presName="spVertical3" presStyleCnt="0"/>
      <dgm:spPr/>
    </dgm:pt>
    <dgm:pt modelId="{DBEBAA10-EDFD-D04F-95F9-EFD6E95A8A35}" type="pres">
      <dgm:prSet presAssocID="{FB9297FD-EB2B-4646-970E-E2BCDC86D14E}" presName="space" presStyleCnt="0"/>
      <dgm:spPr/>
    </dgm:pt>
    <dgm:pt modelId="{36C107AB-4D49-4848-8541-156269AB481C}" type="pres">
      <dgm:prSet presAssocID="{6360B90C-5696-6246-846B-76A990DC5BFD}" presName="linV" presStyleCnt="0"/>
      <dgm:spPr/>
    </dgm:pt>
    <dgm:pt modelId="{B26895D4-6B4D-164F-981F-A7FE9B3C5ECD}" type="pres">
      <dgm:prSet presAssocID="{6360B90C-5696-6246-846B-76A990DC5BFD}" presName="spVertical1" presStyleCnt="0"/>
      <dgm:spPr/>
    </dgm:pt>
    <dgm:pt modelId="{D0A9B171-CDD6-0E4C-A43C-A88287D30ECD}" type="pres">
      <dgm:prSet presAssocID="{6360B90C-5696-6246-846B-76A990DC5BFD}" presName="parTx" presStyleLbl="revTx" presStyleIdx="12" presStyleCnt="30">
        <dgm:presLayoutVars>
          <dgm:chMax val="0"/>
          <dgm:chPref val="0"/>
          <dgm:bulletEnabled val="1"/>
        </dgm:presLayoutVars>
      </dgm:prSet>
      <dgm:spPr/>
    </dgm:pt>
    <dgm:pt modelId="{C7660BEA-6965-A949-AEC8-3E964AC2168F}" type="pres">
      <dgm:prSet presAssocID="{6360B90C-5696-6246-846B-76A990DC5BFD}" presName="spVertical2" presStyleCnt="0"/>
      <dgm:spPr/>
    </dgm:pt>
    <dgm:pt modelId="{D9EA49E3-EE63-F349-B1A9-90024AFDBFA8}" type="pres">
      <dgm:prSet presAssocID="{6360B90C-5696-6246-846B-76A990DC5BFD}" presName="spVertical3" presStyleCnt="0"/>
      <dgm:spPr/>
    </dgm:pt>
    <dgm:pt modelId="{BA637603-7517-2E41-BEDD-0461B083FC0D}" type="pres">
      <dgm:prSet presAssocID="{000A9218-FDC2-E04A-8EBF-B0282EA2FF4E}" presName="space" presStyleCnt="0"/>
      <dgm:spPr/>
    </dgm:pt>
    <dgm:pt modelId="{60F525EF-2281-3B44-8F4D-D626B9DBC837}" type="pres">
      <dgm:prSet presAssocID="{AFEBAAC6-0164-4346-B489-9DA531D8FAC8}" presName="linV" presStyleCnt="0"/>
      <dgm:spPr/>
    </dgm:pt>
    <dgm:pt modelId="{195D224A-B0A9-7F46-B74F-757AEF685E84}" type="pres">
      <dgm:prSet presAssocID="{AFEBAAC6-0164-4346-B489-9DA531D8FAC8}" presName="spVertical1" presStyleCnt="0"/>
      <dgm:spPr/>
    </dgm:pt>
    <dgm:pt modelId="{065D1781-902B-D243-87F5-AEFBE4D114F4}" type="pres">
      <dgm:prSet presAssocID="{AFEBAAC6-0164-4346-B489-9DA531D8FAC8}" presName="parTx" presStyleLbl="revTx" presStyleIdx="13" presStyleCnt="30">
        <dgm:presLayoutVars>
          <dgm:chMax val="0"/>
          <dgm:chPref val="0"/>
          <dgm:bulletEnabled val="1"/>
        </dgm:presLayoutVars>
      </dgm:prSet>
      <dgm:spPr/>
    </dgm:pt>
    <dgm:pt modelId="{D0E34662-BFF8-3B48-B885-3F1DBCAE4022}" type="pres">
      <dgm:prSet presAssocID="{AFEBAAC6-0164-4346-B489-9DA531D8FAC8}" presName="spVertical2" presStyleCnt="0"/>
      <dgm:spPr/>
    </dgm:pt>
    <dgm:pt modelId="{77CC5655-A344-3242-89AA-9B1F09B46AFC}" type="pres">
      <dgm:prSet presAssocID="{AFEBAAC6-0164-4346-B489-9DA531D8FAC8}" presName="spVertical3" presStyleCnt="0"/>
      <dgm:spPr/>
    </dgm:pt>
    <dgm:pt modelId="{CC3CF77B-D93E-3F49-A689-58B8BB7B6A1B}" type="pres">
      <dgm:prSet presAssocID="{3451C6E2-C417-5548-8CF9-5FDE6D0CD977}" presName="space" presStyleCnt="0"/>
      <dgm:spPr/>
    </dgm:pt>
    <dgm:pt modelId="{1C7241F2-7959-944A-9E0E-378A5C65E0F3}" type="pres">
      <dgm:prSet presAssocID="{C250A319-3EA8-B048-8887-30A70D6F81E4}" presName="linV" presStyleCnt="0"/>
      <dgm:spPr/>
    </dgm:pt>
    <dgm:pt modelId="{50297BD5-45C9-6948-8F00-02D1071343FA}" type="pres">
      <dgm:prSet presAssocID="{C250A319-3EA8-B048-8887-30A70D6F81E4}" presName="spVertical1" presStyleCnt="0"/>
      <dgm:spPr/>
    </dgm:pt>
    <dgm:pt modelId="{6684A022-2558-8642-A546-122DEEA9BDC5}" type="pres">
      <dgm:prSet presAssocID="{C250A319-3EA8-B048-8887-30A70D6F81E4}" presName="parTx" presStyleLbl="revTx" presStyleIdx="14" presStyleCnt="30">
        <dgm:presLayoutVars>
          <dgm:chMax val="0"/>
          <dgm:chPref val="0"/>
          <dgm:bulletEnabled val="1"/>
        </dgm:presLayoutVars>
      </dgm:prSet>
      <dgm:spPr/>
    </dgm:pt>
    <dgm:pt modelId="{7AE468FB-EFAF-A542-B70A-9D6C92DFA5FE}" type="pres">
      <dgm:prSet presAssocID="{C250A319-3EA8-B048-8887-30A70D6F81E4}" presName="spVertical2" presStyleCnt="0"/>
      <dgm:spPr/>
    </dgm:pt>
    <dgm:pt modelId="{803F2A63-668D-4A49-94BC-4A1A6ED7197A}" type="pres">
      <dgm:prSet presAssocID="{C250A319-3EA8-B048-8887-30A70D6F81E4}" presName="spVertical3" presStyleCnt="0"/>
      <dgm:spPr/>
    </dgm:pt>
    <dgm:pt modelId="{7367F10D-F171-F849-82F8-0E41FB8A1817}" type="pres">
      <dgm:prSet presAssocID="{1B65B472-5386-1742-BCE3-3CD4116A45DF}" presName="space" presStyleCnt="0"/>
      <dgm:spPr/>
    </dgm:pt>
    <dgm:pt modelId="{F5EA8E54-E3D0-AB47-A1D7-F15005ED84F1}" type="pres">
      <dgm:prSet presAssocID="{F09DB3C8-1683-3C4A-B09C-327A636D5FF7}" presName="linV" presStyleCnt="0"/>
      <dgm:spPr/>
    </dgm:pt>
    <dgm:pt modelId="{90584C1B-5227-9145-BE9A-5EF47E3E6B43}" type="pres">
      <dgm:prSet presAssocID="{F09DB3C8-1683-3C4A-B09C-327A636D5FF7}" presName="spVertical1" presStyleCnt="0"/>
      <dgm:spPr/>
    </dgm:pt>
    <dgm:pt modelId="{07CA3CA1-2FA5-1B42-940D-C1285749A581}" type="pres">
      <dgm:prSet presAssocID="{F09DB3C8-1683-3C4A-B09C-327A636D5FF7}" presName="parTx" presStyleLbl="revTx" presStyleIdx="15" presStyleCnt="30">
        <dgm:presLayoutVars>
          <dgm:chMax val="0"/>
          <dgm:chPref val="0"/>
          <dgm:bulletEnabled val="1"/>
        </dgm:presLayoutVars>
      </dgm:prSet>
      <dgm:spPr/>
    </dgm:pt>
    <dgm:pt modelId="{A3587F97-0058-CE4F-95A7-BBB5C96F2618}" type="pres">
      <dgm:prSet presAssocID="{F09DB3C8-1683-3C4A-B09C-327A636D5FF7}" presName="spVertical2" presStyleCnt="0"/>
      <dgm:spPr/>
    </dgm:pt>
    <dgm:pt modelId="{2553733A-87A4-F245-BA45-88D5B078B6C7}" type="pres">
      <dgm:prSet presAssocID="{F09DB3C8-1683-3C4A-B09C-327A636D5FF7}" presName="spVertical3" presStyleCnt="0"/>
      <dgm:spPr/>
    </dgm:pt>
    <dgm:pt modelId="{A2A28BB5-1C0E-4D42-9F44-77EAD6505841}" type="pres">
      <dgm:prSet presAssocID="{303F7024-9FBB-E248-9238-491C7F43E155}" presName="space" presStyleCnt="0"/>
      <dgm:spPr/>
    </dgm:pt>
    <dgm:pt modelId="{F4A988E5-7A22-184D-A223-E5FDFAF86841}" type="pres">
      <dgm:prSet presAssocID="{42C44584-7211-3746-9EB3-41749F7D707F}" presName="linV" presStyleCnt="0"/>
      <dgm:spPr/>
    </dgm:pt>
    <dgm:pt modelId="{6DC1E74F-7A66-564A-95AB-F594208B5CD5}" type="pres">
      <dgm:prSet presAssocID="{42C44584-7211-3746-9EB3-41749F7D707F}" presName="spVertical1" presStyleCnt="0"/>
      <dgm:spPr/>
    </dgm:pt>
    <dgm:pt modelId="{F173885A-618E-5941-9C18-A5927F4BC45C}" type="pres">
      <dgm:prSet presAssocID="{42C44584-7211-3746-9EB3-41749F7D707F}" presName="parTx" presStyleLbl="revTx" presStyleIdx="16" presStyleCnt="30">
        <dgm:presLayoutVars>
          <dgm:chMax val="0"/>
          <dgm:chPref val="0"/>
          <dgm:bulletEnabled val="1"/>
        </dgm:presLayoutVars>
      </dgm:prSet>
      <dgm:spPr/>
    </dgm:pt>
    <dgm:pt modelId="{5E23B9FD-399E-3244-A3EA-77AC2AE756CB}" type="pres">
      <dgm:prSet presAssocID="{42C44584-7211-3746-9EB3-41749F7D707F}" presName="spVertical2" presStyleCnt="0"/>
      <dgm:spPr/>
    </dgm:pt>
    <dgm:pt modelId="{91AB19D8-4C78-C848-B279-DFC4B15BEFCB}" type="pres">
      <dgm:prSet presAssocID="{42C44584-7211-3746-9EB3-41749F7D707F}" presName="spVertical3" presStyleCnt="0"/>
      <dgm:spPr/>
    </dgm:pt>
    <dgm:pt modelId="{8C7373E6-4C4E-D348-94EB-9C05D6101FF2}" type="pres">
      <dgm:prSet presAssocID="{4F34F5D7-7050-8441-9784-74116E334775}" presName="space" presStyleCnt="0"/>
      <dgm:spPr/>
    </dgm:pt>
    <dgm:pt modelId="{42E3BC7A-64A1-9F48-B235-05A4A72A6993}" type="pres">
      <dgm:prSet presAssocID="{3612820B-10DD-0849-96AA-CA7BE13EA634}" presName="linV" presStyleCnt="0"/>
      <dgm:spPr/>
    </dgm:pt>
    <dgm:pt modelId="{B122A486-E398-8342-B34F-7BE23CFC29AB}" type="pres">
      <dgm:prSet presAssocID="{3612820B-10DD-0849-96AA-CA7BE13EA634}" presName="spVertical1" presStyleCnt="0"/>
      <dgm:spPr/>
    </dgm:pt>
    <dgm:pt modelId="{97E66DD5-8DBF-9B46-935C-68434429F8DF}" type="pres">
      <dgm:prSet presAssocID="{3612820B-10DD-0849-96AA-CA7BE13EA634}" presName="parTx" presStyleLbl="revTx" presStyleIdx="17" presStyleCnt="30">
        <dgm:presLayoutVars>
          <dgm:chMax val="0"/>
          <dgm:chPref val="0"/>
          <dgm:bulletEnabled val="1"/>
        </dgm:presLayoutVars>
      </dgm:prSet>
      <dgm:spPr/>
    </dgm:pt>
    <dgm:pt modelId="{E0FC3C6D-59DC-CD4F-8347-A9ECF4BA50CA}" type="pres">
      <dgm:prSet presAssocID="{3612820B-10DD-0849-96AA-CA7BE13EA634}" presName="spVertical2" presStyleCnt="0"/>
      <dgm:spPr/>
    </dgm:pt>
    <dgm:pt modelId="{B53FCCE8-43A4-0047-A4C8-1170F46051EC}" type="pres">
      <dgm:prSet presAssocID="{3612820B-10DD-0849-96AA-CA7BE13EA634}" presName="spVertical3" presStyleCnt="0"/>
      <dgm:spPr/>
    </dgm:pt>
    <dgm:pt modelId="{65AFF8E2-7C3F-4F45-9CC3-71F484894170}" type="pres">
      <dgm:prSet presAssocID="{22D80B84-C59E-5144-A2F9-B6CC86E701CA}" presName="space" presStyleCnt="0"/>
      <dgm:spPr/>
    </dgm:pt>
    <dgm:pt modelId="{22EFA6B7-A679-5342-9ED7-FE71862F41F7}" type="pres">
      <dgm:prSet presAssocID="{BFA9AB91-5DE6-2F40-B202-E8D7DF76EA29}" presName="linV" presStyleCnt="0"/>
      <dgm:spPr/>
    </dgm:pt>
    <dgm:pt modelId="{2AFB4FEC-8E53-BF47-9479-163A75DA6CB4}" type="pres">
      <dgm:prSet presAssocID="{BFA9AB91-5DE6-2F40-B202-E8D7DF76EA29}" presName="spVertical1" presStyleCnt="0"/>
      <dgm:spPr/>
    </dgm:pt>
    <dgm:pt modelId="{44E0B547-0F9B-4840-BCCC-20E6B8B3E914}" type="pres">
      <dgm:prSet presAssocID="{BFA9AB91-5DE6-2F40-B202-E8D7DF76EA29}" presName="parTx" presStyleLbl="revTx" presStyleIdx="18" presStyleCnt="30">
        <dgm:presLayoutVars>
          <dgm:chMax val="0"/>
          <dgm:chPref val="0"/>
          <dgm:bulletEnabled val="1"/>
        </dgm:presLayoutVars>
      </dgm:prSet>
      <dgm:spPr/>
    </dgm:pt>
    <dgm:pt modelId="{7C762D81-FED0-FB4F-A33A-6CA5D5D2F255}" type="pres">
      <dgm:prSet presAssocID="{BFA9AB91-5DE6-2F40-B202-E8D7DF76EA29}" presName="spVertical2" presStyleCnt="0"/>
      <dgm:spPr/>
    </dgm:pt>
    <dgm:pt modelId="{15739924-C04C-EA4C-86B9-3545380041B6}" type="pres">
      <dgm:prSet presAssocID="{BFA9AB91-5DE6-2F40-B202-E8D7DF76EA29}" presName="spVertical3" presStyleCnt="0"/>
      <dgm:spPr/>
    </dgm:pt>
    <dgm:pt modelId="{0757ED56-0481-624B-BB90-132F5D98DF30}" type="pres">
      <dgm:prSet presAssocID="{BA607691-BDAA-374A-8C72-2DE4A5790085}" presName="space" presStyleCnt="0"/>
      <dgm:spPr/>
    </dgm:pt>
    <dgm:pt modelId="{5E8558A9-7234-AF4D-A124-898D96131F98}" type="pres">
      <dgm:prSet presAssocID="{85214C97-CD1C-9B4C-B80B-34D0F439AC0A}" presName="linV" presStyleCnt="0"/>
      <dgm:spPr/>
    </dgm:pt>
    <dgm:pt modelId="{228D6A93-E270-1E4B-A0DB-1540D89A176D}" type="pres">
      <dgm:prSet presAssocID="{85214C97-CD1C-9B4C-B80B-34D0F439AC0A}" presName="spVertical1" presStyleCnt="0"/>
      <dgm:spPr/>
    </dgm:pt>
    <dgm:pt modelId="{371B6AF9-F49F-1E4C-9B6D-1959D17A9E3C}" type="pres">
      <dgm:prSet presAssocID="{85214C97-CD1C-9B4C-B80B-34D0F439AC0A}" presName="parTx" presStyleLbl="revTx" presStyleIdx="19" presStyleCnt="30">
        <dgm:presLayoutVars>
          <dgm:chMax val="0"/>
          <dgm:chPref val="0"/>
          <dgm:bulletEnabled val="1"/>
        </dgm:presLayoutVars>
      </dgm:prSet>
      <dgm:spPr/>
    </dgm:pt>
    <dgm:pt modelId="{4D877125-1C7C-0F4C-A130-32AEEC24D603}" type="pres">
      <dgm:prSet presAssocID="{85214C97-CD1C-9B4C-B80B-34D0F439AC0A}" presName="spVertical2" presStyleCnt="0"/>
      <dgm:spPr/>
    </dgm:pt>
    <dgm:pt modelId="{E506182E-7E0A-4443-BC50-7A912D4FBD04}" type="pres">
      <dgm:prSet presAssocID="{85214C97-CD1C-9B4C-B80B-34D0F439AC0A}" presName="spVertical3" presStyleCnt="0"/>
      <dgm:spPr/>
    </dgm:pt>
    <dgm:pt modelId="{E35E71AF-6A52-8C41-B6FC-AD90400E4D73}" type="pres">
      <dgm:prSet presAssocID="{3D00E01C-AAB2-C040-8269-52D0967AF3D8}" presName="space" presStyleCnt="0"/>
      <dgm:spPr/>
    </dgm:pt>
    <dgm:pt modelId="{E372CE2F-26CB-5048-962A-9D69874B1F08}" type="pres">
      <dgm:prSet presAssocID="{57A5AFA8-28FF-7D4F-ADB8-DEEE7DA8AF85}" presName="linV" presStyleCnt="0"/>
      <dgm:spPr/>
    </dgm:pt>
    <dgm:pt modelId="{0C9FEA67-D457-3C44-9E52-2511F4D6CC68}" type="pres">
      <dgm:prSet presAssocID="{57A5AFA8-28FF-7D4F-ADB8-DEEE7DA8AF85}" presName="spVertical1" presStyleCnt="0"/>
      <dgm:spPr/>
    </dgm:pt>
    <dgm:pt modelId="{BD82EF71-8905-5F4C-BFBE-5F54F0E703F6}" type="pres">
      <dgm:prSet presAssocID="{57A5AFA8-28FF-7D4F-ADB8-DEEE7DA8AF85}" presName="parTx" presStyleLbl="revTx" presStyleIdx="20" presStyleCnt="30">
        <dgm:presLayoutVars>
          <dgm:chMax val="0"/>
          <dgm:chPref val="0"/>
          <dgm:bulletEnabled val="1"/>
        </dgm:presLayoutVars>
      </dgm:prSet>
      <dgm:spPr/>
    </dgm:pt>
    <dgm:pt modelId="{300F2F7F-A1D5-884A-90D7-3A2B8C537BE9}" type="pres">
      <dgm:prSet presAssocID="{57A5AFA8-28FF-7D4F-ADB8-DEEE7DA8AF85}" presName="spVertical2" presStyleCnt="0"/>
      <dgm:spPr/>
    </dgm:pt>
    <dgm:pt modelId="{B0C04DEF-0351-7744-A35B-0C07A3D8E612}" type="pres">
      <dgm:prSet presAssocID="{57A5AFA8-28FF-7D4F-ADB8-DEEE7DA8AF85}" presName="spVertical3" presStyleCnt="0"/>
      <dgm:spPr/>
    </dgm:pt>
    <dgm:pt modelId="{836C7A2C-A56F-0F4D-A464-422C5545D7A0}" type="pres">
      <dgm:prSet presAssocID="{A092E23B-07A8-914E-A3E1-0B3D8388F82F}" presName="space" presStyleCnt="0"/>
      <dgm:spPr/>
    </dgm:pt>
    <dgm:pt modelId="{37ACB3E9-DFB2-CC41-8B33-7F046E458A87}" type="pres">
      <dgm:prSet presAssocID="{D6D6D3BC-6B41-A14A-9585-2CE717358C68}" presName="linV" presStyleCnt="0"/>
      <dgm:spPr/>
    </dgm:pt>
    <dgm:pt modelId="{FA8ABD62-0D65-C84B-B2B1-B3ECFE111B84}" type="pres">
      <dgm:prSet presAssocID="{D6D6D3BC-6B41-A14A-9585-2CE717358C68}" presName="spVertical1" presStyleCnt="0"/>
      <dgm:spPr/>
    </dgm:pt>
    <dgm:pt modelId="{405F8E7F-9DC3-3C46-ADD0-C7324627AD96}" type="pres">
      <dgm:prSet presAssocID="{D6D6D3BC-6B41-A14A-9585-2CE717358C68}" presName="parTx" presStyleLbl="revTx" presStyleIdx="21" presStyleCnt="30">
        <dgm:presLayoutVars>
          <dgm:chMax val="0"/>
          <dgm:chPref val="0"/>
          <dgm:bulletEnabled val="1"/>
        </dgm:presLayoutVars>
      </dgm:prSet>
      <dgm:spPr/>
    </dgm:pt>
    <dgm:pt modelId="{6151A6A9-04CA-AF4B-BC2E-85FBB648B0AF}" type="pres">
      <dgm:prSet presAssocID="{D6D6D3BC-6B41-A14A-9585-2CE717358C68}" presName="spVertical2" presStyleCnt="0"/>
      <dgm:spPr/>
    </dgm:pt>
    <dgm:pt modelId="{677668A5-F113-A245-916F-D20A4C697A05}" type="pres">
      <dgm:prSet presAssocID="{D6D6D3BC-6B41-A14A-9585-2CE717358C68}" presName="spVertical3" presStyleCnt="0"/>
      <dgm:spPr/>
    </dgm:pt>
    <dgm:pt modelId="{456F0494-4C58-6141-9D1D-43B016E625B3}" type="pres">
      <dgm:prSet presAssocID="{EEDC2F2D-78DC-4E4F-A849-51D86BE67C91}" presName="space" presStyleCnt="0"/>
      <dgm:spPr/>
    </dgm:pt>
    <dgm:pt modelId="{D07812F9-674D-7E46-B641-21443C325BB8}" type="pres">
      <dgm:prSet presAssocID="{CF8141A4-7E83-2847-A4E8-088A6E2DD523}" presName="linV" presStyleCnt="0"/>
      <dgm:spPr/>
    </dgm:pt>
    <dgm:pt modelId="{7D8FC9B9-2125-3443-9119-8AC31FDAD2D7}" type="pres">
      <dgm:prSet presAssocID="{CF8141A4-7E83-2847-A4E8-088A6E2DD523}" presName="spVertical1" presStyleCnt="0"/>
      <dgm:spPr/>
    </dgm:pt>
    <dgm:pt modelId="{F48F922C-6A9E-1244-88A9-91734EE83A71}" type="pres">
      <dgm:prSet presAssocID="{CF8141A4-7E83-2847-A4E8-088A6E2DD523}" presName="parTx" presStyleLbl="revTx" presStyleIdx="22" presStyleCnt="30">
        <dgm:presLayoutVars>
          <dgm:chMax val="0"/>
          <dgm:chPref val="0"/>
          <dgm:bulletEnabled val="1"/>
        </dgm:presLayoutVars>
      </dgm:prSet>
      <dgm:spPr/>
    </dgm:pt>
    <dgm:pt modelId="{6416DDA0-3B1F-2542-8785-AA64E5CEEC20}" type="pres">
      <dgm:prSet presAssocID="{CF8141A4-7E83-2847-A4E8-088A6E2DD523}" presName="spVertical2" presStyleCnt="0"/>
      <dgm:spPr/>
    </dgm:pt>
    <dgm:pt modelId="{9022F498-4D0F-9142-B37F-929AA3115288}" type="pres">
      <dgm:prSet presAssocID="{CF8141A4-7E83-2847-A4E8-088A6E2DD523}" presName="spVertical3" presStyleCnt="0"/>
      <dgm:spPr/>
    </dgm:pt>
    <dgm:pt modelId="{480F44BC-9729-A64A-A851-2B20D3687F38}" type="pres">
      <dgm:prSet presAssocID="{71C003CA-78D0-7343-941D-410B0DA517E3}" presName="space" presStyleCnt="0"/>
      <dgm:spPr/>
    </dgm:pt>
    <dgm:pt modelId="{4151B79A-B7A3-2343-B5AA-8E18BA79F52B}" type="pres">
      <dgm:prSet presAssocID="{896E64C3-5B0D-064C-B409-BA445FFD6544}" presName="linV" presStyleCnt="0"/>
      <dgm:spPr/>
    </dgm:pt>
    <dgm:pt modelId="{B8E113E7-CDDF-0A45-ABB0-53C82D5AA44F}" type="pres">
      <dgm:prSet presAssocID="{896E64C3-5B0D-064C-B409-BA445FFD6544}" presName="spVertical1" presStyleCnt="0"/>
      <dgm:spPr/>
    </dgm:pt>
    <dgm:pt modelId="{5A3F353F-2D8A-AD4A-9D0C-A5A372CB2D20}" type="pres">
      <dgm:prSet presAssocID="{896E64C3-5B0D-064C-B409-BA445FFD6544}" presName="parTx" presStyleLbl="revTx" presStyleIdx="23" presStyleCnt="30">
        <dgm:presLayoutVars>
          <dgm:chMax val="0"/>
          <dgm:chPref val="0"/>
          <dgm:bulletEnabled val="1"/>
        </dgm:presLayoutVars>
      </dgm:prSet>
      <dgm:spPr/>
    </dgm:pt>
    <dgm:pt modelId="{FF27C1DE-CDCF-754A-91E3-A8FA3E0209D6}" type="pres">
      <dgm:prSet presAssocID="{896E64C3-5B0D-064C-B409-BA445FFD6544}" presName="spVertical2" presStyleCnt="0"/>
      <dgm:spPr/>
    </dgm:pt>
    <dgm:pt modelId="{030BDC36-E19E-DF4D-A2CC-74BE15AD0BA7}" type="pres">
      <dgm:prSet presAssocID="{896E64C3-5B0D-064C-B409-BA445FFD6544}" presName="spVertical3" presStyleCnt="0"/>
      <dgm:spPr/>
    </dgm:pt>
    <dgm:pt modelId="{81B852A9-A618-0A46-A974-2E40D527AA82}" type="pres">
      <dgm:prSet presAssocID="{3D9585F2-DCF5-5548-A675-EA3DC3A4FC86}" presName="space" presStyleCnt="0"/>
      <dgm:spPr/>
    </dgm:pt>
    <dgm:pt modelId="{457A8373-3615-4746-85E0-2C68FB4EA863}" type="pres">
      <dgm:prSet presAssocID="{265C1F82-999F-1746-AB0A-526BECC576D7}" presName="linV" presStyleCnt="0"/>
      <dgm:spPr/>
    </dgm:pt>
    <dgm:pt modelId="{21CE1C43-1B9A-FC45-8A10-8460DCA5C0A8}" type="pres">
      <dgm:prSet presAssocID="{265C1F82-999F-1746-AB0A-526BECC576D7}" presName="spVertical1" presStyleCnt="0"/>
      <dgm:spPr/>
    </dgm:pt>
    <dgm:pt modelId="{BC4990A3-7470-8D4E-8780-FE3AD0F1DB13}" type="pres">
      <dgm:prSet presAssocID="{265C1F82-999F-1746-AB0A-526BECC576D7}" presName="parTx" presStyleLbl="revTx" presStyleIdx="24" presStyleCnt="30">
        <dgm:presLayoutVars>
          <dgm:chMax val="0"/>
          <dgm:chPref val="0"/>
          <dgm:bulletEnabled val="1"/>
        </dgm:presLayoutVars>
      </dgm:prSet>
      <dgm:spPr/>
    </dgm:pt>
    <dgm:pt modelId="{C05E5E17-8575-FA4F-AB41-3C7E91A09755}" type="pres">
      <dgm:prSet presAssocID="{265C1F82-999F-1746-AB0A-526BECC576D7}" presName="spVertical2" presStyleCnt="0"/>
      <dgm:spPr/>
    </dgm:pt>
    <dgm:pt modelId="{738878B0-DB8D-864C-BB90-FF9A0F308286}" type="pres">
      <dgm:prSet presAssocID="{265C1F82-999F-1746-AB0A-526BECC576D7}" presName="spVertical3" presStyleCnt="0"/>
      <dgm:spPr/>
    </dgm:pt>
    <dgm:pt modelId="{DBCB9C8D-AADA-BA47-B11D-F176D5F2CEB9}" type="pres">
      <dgm:prSet presAssocID="{20969B3B-263C-FF49-9240-AB453FEE0BE1}" presName="space" presStyleCnt="0"/>
      <dgm:spPr/>
    </dgm:pt>
    <dgm:pt modelId="{0B0CB55E-FE03-5643-A283-52EBD0399D96}" type="pres">
      <dgm:prSet presAssocID="{B5C54C72-B4A3-DC40-AFE2-C103D881E297}" presName="linV" presStyleCnt="0"/>
      <dgm:spPr/>
    </dgm:pt>
    <dgm:pt modelId="{0E9C4D09-F419-8B43-B3AB-737255B5EF94}" type="pres">
      <dgm:prSet presAssocID="{B5C54C72-B4A3-DC40-AFE2-C103D881E297}" presName="spVertical1" presStyleCnt="0"/>
      <dgm:spPr/>
    </dgm:pt>
    <dgm:pt modelId="{99306FA6-D716-9F45-83FB-E1D55F978CC9}" type="pres">
      <dgm:prSet presAssocID="{B5C54C72-B4A3-DC40-AFE2-C103D881E297}" presName="parTx" presStyleLbl="revTx" presStyleIdx="25" presStyleCnt="30">
        <dgm:presLayoutVars>
          <dgm:chMax val="0"/>
          <dgm:chPref val="0"/>
          <dgm:bulletEnabled val="1"/>
        </dgm:presLayoutVars>
      </dgm:prSet>
      <dgm:spPr/>
    </dgm:pt>
    <dgm:pt modelId="{3228FE46-34FC-4C45-A4BF-5E40A35C7BE1}" type="pres">
      <dgm:prSet presAssocID="{B5C54C72-B4A3-DC40-AFE2-C103D881E297}" presName="spVertical2" presStyleCnt="0"/>
      <dgm:spPr/>
    </dgm:pt>
    <dgm:pt modelId="{627D0004-F84A-604B-93C9-75F26F798D5E}" type="pres">
      <dgm:prSet presAssocID="{B5C54C72-B4A3-DC40-AFE2-C103D881E297}" presName="spVertical3" presStyleCnt="0"/>
      <dgm:spPr/>
    </dgm:pt>
    <dgm:pt modelId="{EA9D1547-F70C-544B-B287-87A3D106B7CD}" type="pres">
      <dgm:prSet presAssocID="{45F0D7A1-B2DC-0F42-9684-113756F8656E}" presName="space" presStyleCnt="0"/>
      <dgm:spPr/>
    </dgm:pt>
    <dgm:pt modelId="{F670F7A9-4F16-164F-984D-B9098914AD22}" type="pres">
      <dgm:prSet presAssocID="{D31ED09C-77F6-1D45-996E-23F71B61569E}" presName="linV" presStyleCnt="0"/>
      <dgm:spPr/>
    </dgm:pt>
    <dgm:pt modelId="{8C77AAEF-E931-2D4E-BFA8-E7528196DCF2}" type="pres">
      <dgm:prSet presAssocID="{D31ED09C-77F6-1D45-996E-23F71B61569E}" presName="spVertical1" presStyleCnt="0"/>
      <dgm:spPr/>
    </dgm:pt>
    <dgm:pt modelId="{EB6C46B1-0F54-D44D-BFC0-AB247D6E89B0}" type="pres">
      <dgm:prSet presAssocID="{D31ED09C-77F6-1D45-996E-23F71B61569E}" presName="parTx" presStyleLbl="revTx" presStyleIdx="26" presStyleCnt="30">
        <dgm:presLayoutVars>
          <dgm:chMax val="0"/>
          <dgm:chPref val="0"/>
          <dgm:bulletEnabled val="1"/>
        </dgm:presLayoutVars>
      </dgm:prSet>
      <dgm:spPr/>
    </dgm:pt>
    <dgm:pt modelId="{D4A1CF02-0970-A04D-8795-26EF24CBB442}" type="pres">
      <dgm:prSet presAssocID="{D31ED09C-77F6-1D45-996E-23F71B61569E}" presName="spVertical2" presStyleCnt="0"/>
      <dgm:spPr/>
    </dgm:pt>
    <dgm:pt modelId="{58FEBD18-CE38-9D44-A761-FA8E06C83A5A}" type="pres">
      <dgm:prSet presAssocID="{D31ED09C-77F6-1D45-996E-23F71B61569E}" presName="spVertical3" presStyleCnt="0"/>
      <dgm:spPr/>
    </dgm:pt>
    <dgm:pt modelId="{E5816999-AC3E-2444-BFA7-025E5559EE79}" type="pres">
      <dgm:prSet presAssocID="{F0525DD7-0546-B445-AD50-9C7D525EF009}" presName="space" presStyleCnt="0"/>
      <dgm:spPr/>
    </dgm:pt>
    <dgm:pt modelId="{B06AC440-0D21-2D42-A6BB-79320CF90C5E}" type="pres">
      <dgm:prSet presAssocID="{103AE693-7950-7A4B-B917-F0C4E8A5FE28}" presName="linV" presStyleCnt="0"/>
      <dgm:spPr/>
    </dgm:pt>
    <dgm:pt modelId="{4F2D3CDF-E056-D045-B61A-6C31D94ADE80}" type="pres">
      <dgm:prSet presAssocID="{103AE693-7950-7A4B-B917-F0C4E8A5FE28}" presName="spVertical1" presStyleCnt="0"/>
      <dgm:spPr/>
    </dgm:pt>
    <dgm:pt modelId="{6BD9FADB-39D2-264D-843F-13EC9082F6E8}" type="pres">
      <dgm:prSet presAssocID="{103AE693-7950-7A4B-B917-F0C4E8A5FE28}" presName="parTx" presStyleLbl="revTx" presStyleIdx="27" presStyleCnt="30">
        <dgm:presLayoutVars>
          <dgm:chMax val="0"/>
          <dgm:chPref val="0"/>
          <dgm:bulletEnabled val="1"/>
        </dgm:presLayoutVars>
      </dgm:prSet>
      <dgm:spPr/>
    </dgm:pt>
    <dgm:pt modelId="{CF25BDAF-A0BD-CE42-9026-420402B9679A}" type="pres">
      <dgm:prSet presAssocID="{103AE693-7950-7A4B-B917-F0C4E8A5FE28}" presName="spVertical2" presStyleCnt="0"/>
      <dgm:spPr/>
    </dgm:pt>
    <dgm:pt modelId="{CA519DA8-45B6-A044-95AB-A187C116641A}" type="pres">
      <dgm:prSet presAssocID="{103AE693-7950-7A4B-B917-F0C4E8A5FE28}" presName="spVertical3" presStyleCnt="0"/>
      <dgm:spPr/>
    </dgm:pt>
    <dgm:pt modelId="{DC191A1C-574E-ED49-A395-B6B34B2C947C}" type="pres">
      <dgm:prSet presAssocID="{C1CE7BC6-DC2E-BF4E-AE4A-D10C4249AC02}" presName="space" presStyleCnt="0"/>
      <dgm:spPr/>
    </dgm:pt>
    <dgm:pt modelId="{BE54ECCE-0590-9B48-8A63-DC1CAB6BCFD9}" type="pres">
      <dgm:prSet presAssocID="{0E3BF8B0-2045-3A46-AAB4-EAD7D3E63EDD}" presName="linV" presStyleCnt="0"/>
      <dgm:spPr/>
    </dgm:pt>
    <dgm:pt modelId="{4DEFD8F3-EEF0-BB42-A27F-7E8FE93ABF28}" type="pres">
      <dgm:prSet presAssocID="{0E3BF8B0-2045-3A46-AAB4-EAD7D3E63EDD}" presName="spVertical1" presStyleCnt="0"/>
      <dgm:spPr/>
    </dgm:pt>
    <dgm:pt modelId="{87F06B0A-FD52-3F45-91D6-62E796DA2880}" type="pres">
      <dgm:prSet presAssocID="{0E3BF8B0-2045-3A46-AAB4-EAD7D3E63EDD}" presName="parTx" presStyleLbl="revTx" presStyleIdx="28" presStyleCnt="30">
        <dgm:presLayoutVars>
          <dgm:chMax val="0"/>
          <dgm:chPref val="0"/>
          <dgm:bulletEnabled val="1"/>
        </dgm:presLayoutVars>
      </dgm:prSet>
      <dgm:spPr/>
    </dgm:pt>
    <dgm:pt modelId="{BDBF9EE9-80F5-BE40-9482-09762566FFCD}" type="pres">
      <dgm:prSet presAssocID="{0E3BF8B0-2045-3A46-AAB4-EAD7D3E63EDD}" presName="spVertical2" presStyleCnt="0"/>
      <dgm:spPr/>
    </dgm:pt>
    <dgm:pt modelId="{84F64D71-D2EB-C04B-B816-E3C568C5B063}" type="pres">
      <dgm:prSet presAssocID="{0E3BF8B0-2045-3A46-AAB4-EAD7D3E63EDD}" presName="spVertical3" presStyleCnt="0"/>
      <dgm:spPr/>
    </dgm:pt>
    <dgm:pt modelId="{88076C37-CF39-0A44-AE3C-85A289869FA7}" type="pres">
      <dgm:prSet presAssocID="{FDBF1510-20DC-BF48-AC2B-3B156F8296D5}" presName="space" presStyleCnt="0"/>
      <dgm:spPr/>
    </dgm:pt>
    <dgm:pt modelId="{5509AA28-9C64-1A44-B85F-3FD6523E2B71}" type="pres">
      <dgm:prSet presAssocID="{58F59DDA-85FC-E040-98A9-E5B78523A487}" presName="linV" presStyleCnt="0"/>
      <dgm:spPr/>
    </dgm:pt>
    <dgm:pt modelId="{495B61F5-971E-6A4D-8398-B2A6F000F72D}" type="pres">
      <dgm:prSet presAssocID="{58F59DDA-85FC-E040-98A9-E5B78523A487}" presName="spVertical1" presStyleCnt="0"/>
      <dgm:spPr/>
    </dgm:pt>
    <dgm:pt modelId="{7C78E4D7-69C2-2347-A64A-3BEA84D60439}" type="pres">
      <dgm:prSet presAssocID="{58F59DDA-85FC-E040-98A9-E5B78523A487}" presName="parTx" presStyleLbl="revTx" presStyleIdx="29" presStyleCnt="30">
        <dgm:presLayoutVars>
          <dgm:chMax val="0"/>
          <dgm:chPref val="0"/>
          <dgm:bulletEnabled val="1"/>
        </dgm:presLayoutVars>
      </dgm:prSet>
      <dgm:spPr/>
    </dgm:pt>
    <dgm:pt modelId="{85F91BB7-B69C-1540-8FAF-86C9450FB05D}" type="pres">
      <dgm:prSet presAssocID="{58F59DDA-85FC-E040-98A9-E5B78523A487}" presName="spVertical2" presStyleCnt="0"/>
      <dgm:spPr/>
    </dgm:pt>
    <dgm:pt modelId="{9E973386-B692-4146-8F21-40D20AC6BAD4}" type="pres">
      <dgm:prSet presAssocID="{58F59DDA-85FC-E040-98A9-E5B78523A487}" presName="spVertical3" presStyleCnt="0"/>
      <dgm:spPr/>
    </dgm:pt>
    <dgm:pt modelId="{29CA598E-37ED-164A-AC51-646073F4E48D}" type="pres">
      <dgm:prSet presAssocID="{483D118C-E10E-624B-A90A-43C7C81C54AB}" presName="padding2" presStyleCnt="0"/>
      <dgm:spPr/>
    </dgm:pt>
    <dgm:pt modelId="{6311DA6C-4E8B-F540-A99E-A74EE2FC94DA}" type="pres">
      <dgm:prSet presAssocID="{483D118C-E10E-624B-A90A-43C7C81C54AB}" presName="negArrow" presStyleCnt="0"/>
      <dgm:spPr/>
    </dgm:pt>
    <dgm:pt modelId="{064CDC43-18A3-5A40-BDDA-CA406A9894FD}" type="pres">
      <dgm:prSet presAssocID="{483D118C-E10E-624B-A90A-43C7C81C54AB}" presName="backgroundArrow" presStyleLbl="node1" presStyleIdx="0" presStyleCnt="1" custScaleX="100000" custScaleY="63830" custLinFactNeighborX="5885" custLinFactNeighborY="18451"/>
      <dgm:spPr/>
    </dgm:pt>
  </dgm:ptLst>
  <dgm:cxnLst>
    <dgm:cxn modelId="{8FEE0E02-4AE6-0D4B-844B-72E9B600631D}" type="presOf" srcId="{896E64C3-5B0D-064C-B409-BA445FFD6544}" destId="{5A3F353F-2D8A-AD4A-9D0C-A5A372CB2D20}" srcOrd="0" destOrd="0" presId="urn:microsoft.com/office/officeart/2005/8/layout/hProcess3"/>
    <dgm:cxn modelId="{D3F3D805-49F6-2247-BC9C-CC67D12BE3D5}" type="presOf" srcId="{CF8141A4-7E83-2847-A4E8-088A6E2DD523}" destId="{F48F922C-6A9E-1244-88A9-91734EE83A71}" srcOrd="0" destOrd="0" presId="urn:microsoft.com/office/officeart/2005/8/layout/hProcess3"/>
    <dgm:cxn modelId="{CBD6E606-CBD4-0446-988C-BACB45751E00}" srcId="{483D118C-E10E-624B-A90A-43C7C81C54AB}" destId="{1A4C261A-BD2B-B041-A5A0-937E9B365415}" srcOrd="2" destOrd="0" parTransId="{AB86F259-5957-6848-8F9E-F909708103D3}" sibTransId="{9D98B10F-C9D3-7843-B9F6-C338679C51C2}"/>
    <dgm:cxn modelId="{48EDFD09-FE3E-4843-A12C-0C84CB10D5D6}" type="presOf" srcId="{4205C0F8-5380-2642-BAC1-88682403BF3F}" destId="{93F00D71-7A9A-F448-927C-395DA743C62F}" srcOrd="0" destOrd="0" presId="urn:microsoft.com/office/officeart/2005/8/layout/hProcess3"/>
    <dgm:cxn modelId="{5687FE11-BF25-2146-AD1B-6DB67E442DB8}" srcId="{483D118C-E10E-624B-A90A-43C7C81C54AB}" destId="{B5C54C72-B4A3-DC40-AFE2-C103D881E297}" srcOrd="25" destOrd="0" parTransId="{6B8A8268-ED33-664B-B5B4-C54C8A06ECF8}" sibTransId="{45F0D7A1-B2DC-0F42-9684-113756F8656E}"/>
    <dgm:cxn modelId="{D4922214-666C-9B4E-BB84-0A0C1288F3FA}" srcId="{483D118C-E10E-624B-A90A-43C7C81C54AB}" destId="{0E3BF8B0-2045-3A46-AAB4-EAD7D3E63EDD}" srcOrd="28" destOrd="0" parTransId="{DDFAE26B-8EEB-5F4E-891D-65D60984AAFD}" sibTransId="{FDBF1510-20DC-BF48-AC2B-3B156F8296D5}"/>
    <dgm:cxn modelId="{8ED08414-3F28-5D4A-89CD-3C8BB698E220}" type="presOf" srcId="{4688E50F-9637-9848-9219-D55DCE0D56BA}" destId="{2BE030A7-E7FC-694C-BF3D-B3283EC08A1E}" srcOrd="0" destOrd="0" presId="urn:microsoft.com/office/officeart/2005/8/layout/hProcess3"/>
    <dgm:cxn modelId="{116F9B14-9651-B447-A1C2-8DB974FEDD7E}" srcId="{483D118C-E10E-624B-A90A-43C7C81C54AB}" destId="{F09DB3C8-1683-3C4A-B09C-327A636D5FF7}" srcOrd="15" destOrd="0" parTransId="{25CB0F8A-609C-3245-A25B-8E21017E7256}" sibTransId="{303F7024-9FBB-E248-9238-491C7F43E155}"/>
    <dgm:cxn modelId="{6F405615-26C0-EA46-8D1E-B8F307C1611D}" srcId="{483D118C-E10E-624B-A90A-43C7C81C54AB}" destId="{4688E50F-9637-9848-9219-D55DCE0D56BA}" srcOrd="5" destOrd="0" parTransId="{CE5CA20E-603D-2A45-B34E-7440690036DB}" sibTransId="{5C6DBBD1-E7D6-8C4C-9F15-D0B3BE4C348B}"/>
    <dgm:cxn modelId="{B41FB519-A8E1-0B46-BB4E-6EFDEB5E7FBF}" type="presOf" srcId="{0E3BF8B0-2045-3A46-AAB4-EAD7D3E63EDD}" destId="{87F06B0A-FD52-3F45-91D6-62E796DA2880}" srcOrd="0" destOrd="0" presId="urn:microsoft.com/office/officeart/2005/8/layout/hProcess3"/>
    <dgm:cxn modelId="{107EA41A-DCB2-714C-B0BE-2371AE4D0EF0}" type="presOf" srcId="{42C44584-7211-3746-9EB3-41749F7D707F}" destId="{F173885A-618E-5941-9C18-A5927F4BC45C}" srcOrd="0" destOrd="0" presId="urn:microsoft.com/office/officeart/2005/8/layout/hProcess3"/>
    <dgm:cxn modelId="{9920F41F-1BC4-6D41-85BE-A7DDF1AB5EF2}" type="presOf" srcId="{D3F3F8B5-F874-CC4A-9FFA-72CB64B39BF3}" destId="{1DF50CA5-8F8D-284C-910F-D3487BC1F5A3}" srcOrd="0" destOrd="0" presId="urn:microsoft.com/office/officeart/2005/8/layout/hProcess3"/>
    <dgm:cxn modelId="{09F56E24-DE05-EB47-9C49-CFEC45659DA4}" type="presOf" srcId="{3A780504-606D-7642-98BB-7B32387475ED}" destId="{4F0E450E-A085-0640-8910-2C803055E16C}" srcOrd="0" destOrd="0" presId="urn:microsoft.com/office/officeart/2005/8/layout/hProcess3"/>
    <dgm:cxn modelId="{9FA67F30-283B-714A-8589-01FA2B102936}" type="presOf" srcId="{EB3D4A22-B11B-444D-9748-73540978B2C2}" destId="{6A7E8F90-D63E-4741-B469-2CC2EBF77C03}" srcOrd="0" destOrd="0" presId="urn:microsoft.com/office/officeart/2005/8/layout/hProcess3"/>
    <dgm:cxn modelId="{EC333233-4242-CB4E-A420-1D57B9BB3D73}" type="presOf" srcId="{F1DC9CC6-61E0-9544-B0AC-064342B7A768}" destId="{572CF8CD-E4D9-4E42-8970-19843BE630EE}" srcOrd="0" destOrd="0" presId="urn:microsoft.com/office/officeart/2005/8/layout/hProcess3"/>
    <dgm:cxn modelId="{0F6FF137-DFCC-4442-9599-C912B0B02499}" type="presOf" srcId="{B5C54C72-B4A3-DC40-AFE2-C103D881E297}" destId="{99306FA6-D716-9F45-83FB-E1D55F978CC9}" srcOrd="0" destOrd="0" presId="urn:microsoft.com/office/officeart/2005/8/layout/hProcess3"/>
    <dgm:cxn modelId="{34F92342-17C2-6740-8E28-67119B096F3B}" type="presOf" srcId="{85214C97-CD1C-9B4C-B80B-34D0F439AC0A}" destId="{371B6AF9-F49F-1E4C-9B6D-1959D17A9E3C}" srcOrd="0" destOrd="0" presId="urn:microsoft.com/office/officeart/2005/8/layout/hProcess3"/>
    <dgm:cxn modelId="{393B7E49-D0C5-104B-A078-4BD6606FB419}" srcId="{483D118C-E10E-624B-A90A-43C7C81C54AB}" destId="{D31ED09C-77F6-1D45-996E-23F71B61569E}" srcOrd="26" destOrd="0" parTransId="{1DD9D666-3192-7343-B1C4-C8D71EB8BDC4}" sibTransId="{F0525DD7-0546-B445-AD50-9C7D525EF009}"/>
    <dgm:cxn modelId="{3253FC4B-7D5C-2842-8CFD-A6F6F323B5A3}" type="presOf" srcId="{946DE8DF-1B2E-CB45-B641-6426B423A6E6}" destId="{8360C31E-2FAA-184D-9DA7-C3BF26FCE205}" srcOrd="0" destOrd="0" presId="urn:microsoft.com/office/officeart/2005/8/layout/hProcess3"/>
    <dgm:cxn modelId="{B3481F50-CBD3-1543-B48B-EC04B0E9E064}" srcId="{483D118C-E10E-624B-A90A-43C7C81C54AB}" destId="{42C44584-7211-3746-9EB3-41749F7D707F}" srcOrd="16" destOrd="0" parTransId="{DF7CC6AA-5C04-814A-8C4E-6598D4FD1136}" sibTransId="{4F34F5D7-7050-8441-9784-74116E334775}"/>
    <dgm:cxn modelId="{E5195252-E7AE-2645-BE9F-CC8F6F6FE68D}" type="presOf" srcId="{C250A319-3EA8-B048-8887-30A70D6F81E4}" destId="{6684A022-2558-8642-A546-122DEEA9BDC5}" srcOrd="0" destOrd="0" presId="urn:microsoft.com/office/officeart/2005/8/layout/hProcess3"/>
    <dgm:cxn modelId="{81233156-6CBE-3743-8C36-BA915D4A46BE}" type="presOf" srcId="{1A4C261A-BD2B-B041-A5A0-937E9B365415}" destId="{917C5118-BA18-C548-9681-FE223A6C4AF0}" srcOrd="0" destOrd="0" presId="urn:microsoft.com/office/officeart/2005/8/layout/hProcess3"/>
    <dgm:cxn modelId="{CF525157-6DAF-7E46-BAC0-9F8BCA5789D1}" srcId="{483D118C-E10E-624B-A90A-43C7C81C54AB}" destId="{C250A319-3EA8-B048-8887-30A70D6F81E4}" srcOrd="14" destOrd="0" parTransId="{38B821CA-A902-0540-BEA6-15E7AAB747AD}" sibTransId="{1B65B472-5386-1742-BCE3-3CD4116A45DF}"/>
    <dgm:cxn modelId="{D41A0658-F135-2543-A78A-833BE6C523A5}" srcId="{483D118C-E10E-624B-A90A-43C7C81C54AB}" destId="{CF8141A4-7E83-2847-A4E8-088A6E2DD523}" srcOrd="22" destOrd="0" parTransId="{CDB3AEA1-AFDD-3642-9A85-1D8D95990C4B}" sibTransId="{71C003CA-78D0-7343-941D-410B0DA517E3}"/>
    <dgm:cxn modelId="{6EFC8959-44CF-2641-A37C-35B1700D2C4A}" srcId="{483D118C-E10E-624B-A90A-43C7C81C54AB}" destId="{AFEBAAC6-0164-4346-B489-9DA531D8FAC8}" srcOrd="13" destOrd="0" parTransId="{5CACE679-EDA5-9C4F-A623-A0E8B2074FBD}" sibTransId="{3451C6E2-C417-5548-8CF9-5FDE6D0CD977}"/>
    <dgm:cxn modelId="{B7259159-944D-E749-B3B9-C6AF37DECB05}" srcId="{483D118C-E10E-624B-A90A-43C7C81C54AB}" destId="{D6D6D3BC-6B41-A14A-9585-2CE717358C68}" srcOrd="21" destOrd="0" parTransId="{5CE51001-ADB0-684D-A214-3DB26839195C}" sibTransId="{EEDC2F2D-78DC-4E4F-A849-51D86BE67C91}"/>
    <dgm:cxn modelId="{B73A3E67-42C3-F34D-9C46-912696D66ABB}" type="presOf" srcId="{BFA9AB91-5DE6-2F40-B202-E8D7DF76EA29}" destId="{44E0B547-0F9B-4840-BCCC-20E6B8B3E914}" srcOrd="0" destOrd="0" presId="urn:microsoft.com/office/officeart/2005/8/layout/hProcess3"/>
    <dgm:cxn modelId="{2C14EF6C-9772-534F-8B72-FB4DE949EB68}" type="presOf" srcId="{F09DB3C8-1683-3C4A-B09C-327A636D5FF7}" destId="{07CA3CA1-2FA5-1B42-940D-C1285749A581}" srcOrd="0" destOrd="0" presId="urn:microsoft.com/office/officeart/2005/8/layout/hProcess3"/>
    <dgm:cxn modelId="{21434670-C153-864A-8F81-5D5A54788056}" type="presOf" srcId="{3612820B-10DD-0849-96AA-CA7BE13EA634}" destId="{97E66DD5-8DBF-9B46-935C-68434429F8DF}" srcOrd="0" destOrd="0" presId="urn:microsoft.com/office/officeart/2005/8/layout/hProcess3"/>
    <dgm:cxn modelId="{50A8DD7F-45DB-C94A-A201-F8ECC0C76221}" type="presOf" srcId="{C0EE79C7-7AB5-934A-87B5-C70DC350ED67}" destId="{0383CEC4-6F79-4240-BDBE-7B7818F6D119}" srcOrd="0" destOrd="0" presId="urn:microsoft.com/office/officeart/2005/8/layout/hProcess3"/>
    <dgm:cxn modelId="{4380F17F-91C4-AE43-8B1A-B5FFDB0013CA}" type="presOf" srcId="{6D4D38D3-D4ED-7B40-8983-D1C3CB02AA05}" destId="{1C6D5D57-8EB9-784B-BEB4-439E75BACABA}" srcOrd="0" destOrd="0" presId="urn:microsoft.com/office/officeart/2005/8/layout/hProcess3"/>
    <dgm:cxn modelId="{8D314285-E55F-E640-BFAC-23B7DCCC7409}" srcId="{483D118C-E10E-624B-A90A-43C7C81C54AB}" destId="{4205C0F8-5380-2642-BAC1-88682403BF3F}" srcOrd="1" destOrd="0" parTransId="{93739D31-C9C4-F140-8B7E-672A7AAAEFA5}" sibTransId="{FA54A45D-BAA2-6F49-AF09-B6B622A9B0D4}"/>
    <dgm:cxn modelId="{CF574C88-231C-0B46-B746-3F78392B4E18}" type="presOf" srcId="{DB7D2B54-DF31-614A-943B-2B2F95C70CDB}" destId="{AEC66C5C-9D31-DC4D-9585-EBDC62A45049}" srcOrd="0" destOrd="0" presId="urn:microsoft.com/office/officeart/2005/8/layout/hProcess3"/>
    <dgm:cxn modelId="{EE32378C-1CCB-D44B-B0FD-687D446B319B}" srcId="{483D118C-E10E-624B-A90A-43C7C81C54AB}" destId="{EB3D4A22-B11B-444D-9748-73540978B2C2}" srcOrd="4" destOrd="0" parTransId="{F58269A9-DA5D-044D-93A8-4A1073148A4F}" sibTransId="{75ACAFB6-137C-3444-94D2-D192495D67DF}"/>
    <dgm:cxn modelId="{A4C1DF92-7D70-6444-904D-6F9BCBBA7A6A}" srcId="{483D118C-E10E-624B-A90A-43C7C81C54AB}" destId="{3A780504-606D-7642-98BB-7B32387475ED}" srcOrd="8" destOrd="0" parTransId="{76CC980E-B363-1E43-A3D7-23410A0A7B51}" sibTransId="{370CB73B-52D2-BA48-BFC4-DB7F544115CE}"/>
    <dgm:cxn modelId="{A2D1FB95-3582-E04A-8590-40354BB804A3}" type="presOf" srcId="{6360B90C-5696-6246-846B-76A990DC5BFD}" destId="{D0A9B171-CDD6-0E4C-A43C-A88287D30ECD}" srcOrd="0" destOrd="0" presId="urn:microsoft.com/office/officeart/2005/8/layout/hProcess3"/>
    <dgm:cxn modelId="{3C2B9D9A-F4DB-4E4A-94AD-39696E3B3180}" srcId="{483D118C-E10E-624B-A90A-43C7C81C54AB}" destId="{F1DC9CC6-61E0-9544-B0AC-064342B7A768}" srcOrd="9" destOrd="0" parTransId="{CBAD2F44-C53F-2B46-86EE-B05433523432}" sibTransId="{B22F8219-6C6E-794B-A400-1F999B642CFC}"/>
    <dgm:cxn modelId="{538136A1-BE92-094E-A2E1-A6C9AADD1DE5}" srcId="{483D118C-E10E-624B-A90A-43C7C81C54AB}" destId="{57A5AFA8-28FF-7D4F-ADB8-DEEE7DA8AF85}" srcOrd="20" destOrd="0" parTransId="{1621FB08-A779-6F4F-BEC0-90D95DA3EB55}" sibTransId="{A092E23B-07A8-914E-A3E1-0B3D8388F82F}"/>
    <dgm:cxn modelId="{122FD4A1-7E10-C94D-B6AA-AD2960A9E8C3}" srcId="{483D118C-E10E-624B-A90A-43C7C81C54AB}" destId="{946DE8DF-1B2E-CB45-B641-6426B423A6E6}" srcOrd="10" destOrd="0" parTransId="{A5810506-CC70-264D-8C26-C086A8C9BF0B}" sibTransId="{FD4B4716-A91C-5847-BBF3-A39821B870FE}"/>
    <dgm:cxn modelId="{2E79A5AA-B818-264A-BDDF-C8704FF3E043}" srcId="{483D118C-E10E-624B-A90A-43C7C81C54AB}" destId="{BFA9AB91-5DE6-2F40-B202-E8D7DF76EA29}" srcOrd="18" destOrd="0" parTransId="{33FCE128-2563-E346-8B5A-E2642AD72EEC}" sibTransId="{BA607691-BDAA-374A-8C72-2DE4A5790085}"/>
    <dgm:cxn modelId="{72FBA9AD-F93D-8A42-8BE7-52853FDAB61B}" srcId="{483D118C-E10E-624B-A90A-43C7C81C54AB}" destId="{265C1F82-999F-1746-AB0A-526BECC576D7}" srcOrd="24" destOrd="0" parTransId="{A9C46546-F072-3E49-81EA-809B15C0BCF0}" sibTransId="{20969B3B-263C-FF49-9240-AB453FEE0BE1}"/>
    <dgm:cxn modelId="{95D469B0-BF4E-0F4D-859E-A645E5150C71}" srcId="{483D118C-E10E-624B-A90A-43C7C81C54AB}" destId="{DB7D2B54-DF31-614A-943B-2B2F95C70CDB}" srcOrd="11" destOrd="0" parTransId="{A1D05814-5864-0D40-ABE3-FD7F015083F4}" sibTransId="{FB9297FD-EB2B-4646-970E-E2BCDC86D14E}"/>
    <dgm:cxn modelId="{72418AC3-B9A9-484C-98DE-95DEEF3E4340}" srcId="{483D118C-E10E-624B-A90A-43C7C81C54AB}" destId="{896E64C3-5B0D-064C-B409-BA445FFD6544}" srcOrd="23" destOrd="0" parTransId="{5475C1CF-7CE9-854F-BB19-215489CC9D62}" sibTransId="{3D9585F2-DCF5-5548-A675-EA3DC3A4FC86}"/>
    <dgm:cxn modelId="{36F524C6-9E18-6842-899C-EC808F26A189}" type="presOf" srcId="{AFEBAAC6-0164-4346-B489-9DA531D8FAC8}" destId="{065D1781-902B-D243-87F5-AEFBE4D114F4}" srcOrd="0" destOrd="0" presId="urn:microsoft.com/office/officeart/2005/8/layout/hProcess3"/>
    <dgm:cxn modelId="{D13413C8-FEA2-5549-8360-5FC149B60D2F}" srcId="{483D118C-E10E-624B-A90A-43C7C81C54AB}" destId="{6360B90C-5696-6246-846B-76A990DC5BFD}" srcOrd="12" destOrd="0" parTransId="{271DBD6D-4C0B-0248-9EBD-686040668C2A}" sibTransId="{000A9218-FDC2-E04A-8EBF-B0282EA2FF4E}"/>
    <dgm:cxn modelId="{7DA2E6D6-03B8-DD46-9F8C-6B981F56153C}" srcId="{483D118C-E10E-624B-A90A-43C7C81C54AB}" destId="{6D4D38D3-D4ED-7B40-8983-D1C3CB02AA05}" srcOrd="3" destOrd="0" parTransId="{EB20261E-EA51-0443-96BC-BE82523A3A5D}" sibTransId="{4759FB6B-4E5C-A540-8ACC-B2AF83E3EA1F}"/>
    <dgm:cxn modelId="{D95533DB-0C79-984B-92DE-25DC35FA1EC4}" srcId="{483D118C-E10E-624B-A90A-43C7C81C54AB}" destId="{C0EE79C7-7AB5-934A-87B5-C70DC350ED67}" srcOrd="0" destOrd="0" parTransId="{D3BA7A3E-0827-2A4E-9E9F-A522A2B5A865}" sibTransId="{2B129CAF-E2A5-9548-AFFB-F6A5D80D721E}"/>
    <dgm:cxn modelId="{8F122EDC-C881-A447-8490-50B8E98935F7}" type="presOf" srcId="{57A5AFA8-28FF-7D4F-ADB8-DEEE7DA8AF85}" destId="{BD82EF71-8905-5F4C-BFBE-5F54F0E703F6}" srcOrd="0" destOrd="0" presId="urn:microsoft.com/office/officeart/2005/8/layout/hProcess3"/>
    <dgm:cxn modelId="{A70AFEDE-9869-5E41-8C94-42E41BD7AA8E}" type="presOf" srcId="{D31ED09C-77F6-1D45-996E-23F71B61569E}" destId="{EB6C46B1-0F54-D44D-BFC0-AB247D6E89B0}" srcOrd="0" destOrd="0" presId="urn:microsoft.com/office/officeart/2005/8/layout/hProcess3"/>
    <dgm:cxn modelId="{E483DAE4-C1EA-E34B-85D4-55D71A9C6DFD}" type="presOf" srcId="{103AE693-7950-7A4B-B917-F0C4E8A5FE28}" destId="{6BD9FADB-39D2-264D-843F-13EC9082F6E8}" srcOrd="0" destOrd="0" presId="urn:microsoft.com/office/officeart/2005/8/layout/hProcess3"/>
    <dgm:cxn modelId="{1A8252ED-0D11-5048-B8E9-19FD7A186713}" type="presOf" srcId="{58F59DDA-85FC-E040-98A9-E5B78523A487}" destId="{7C78E4D7-69C2-2347-A64A-3BEA84D60439}" srcOrd="0" destOrd="0" presId="urn:microsoft.com/office/officeart/2005/8/layout/hProcess3"/>
    <dgm:cxn modelId="{799F15EE-274E-4D4E-B556-C6BB6241D128}" srcId="{483D118C-E10E-624B-A90A-43C7C81C54AB}" destId="{47955C92-86C8-A840-80AA-AFEF87E6787E}" srcOrd="6" destOrd="0" parTransId="{C71DF3F6-9181-7342-9548-1FCCB3EB3E5C}" sibTransId="{C8B812E9-939D-4C4C-9C4A-98E6DC013149}"/>
    <dgm:cxn modelId="{F3D544EE-6E8B-9749-8B72-0F16B64BB6EE}" srcId="{483D118C-E10E-624B-A90A-43C7C81C54AB}" destId="{103AE693-7950-7A4B-B917-F0C4E8A5FE28}" srcOrd="27" destOrd="0" parTransId="{DE72D807-A103-3343-847C-693B5A600B71}" sibTransId="{C1CE7BC6-DC2E-BF4E-AE4A-D10C4249AC02}"/>
    <dgm:cxn modelId="{0A28D9EE-1E87-4B44-A5B8-4D93C301F582}" type="presOf" srcId="{D6D6D3BC-6B41-A14A-9585-2CE717358C68}" destId="{405F8E7F-9DC3-3C46-ADD0-C7324627AD96}" srcOrd="0" destOrd="0" presId="urn:microsoft.com/office/officeart/2005/8/layout/hProcess3"/>
    <dgm:cxn modelId="{28C2E5EF-CF33-8145-9BD6-593AFF4FC470}" srcId="{483D118C-E10E-624B-A90A-43C7C81C54AB}" destId="{3612820B-10DD-0849-96AA-CA7BE13EA634}" srcOrd="17" destOrd="0" parTransId="{DD45E584-0CC1-7641-937A-09C72D7F588E}" sibTransId="{22D80B84-C59E-5144-A2F9-B6CC86E701CA}"/>
    <dgm:cxn modelId="{FC1B32F2-D52B-7F41-A809-6E5D14CF2B08}" type="presOf" srcId="{265C1F82-999F-1746-AB0A-526BECC576D7}" destId="{BC4990A3-7470-8D4E-8780-FE3AD0F1DB13}" srcOrd="0" destOrd="0" presId="urn:microsoft.com/office/officeart/2005/8/layout/hProcess3"/>
    <dgm:cxn modelId="{2A4292F3-0D63-074F-B83C-BA3F667A9BD9}" srcId="{483D118C-E10E-624B-A90A-43C7C81C54AB}" destId="{D3F3F8B5-F874-CC4A-9FFA-72CB64B39BF3}" srcOrd="7" destOrd="0" parTransId="{24FB0ACE-F28C-1442-B434-7890CBD076BE}" sibTransId="{F64EA4D6-1ECD-D144-8CB4-3B3C32DFF77B}"/>
    <dgm:cxn modelId="{FEC138FA-034F-7A45-9E07-7146D3B94487}" srcId="{483D118C-E10E-624B-A90A-43C7C81C54AB}" destId="{85214C97-CD1C-9B4C-B80B-34D0F439AC0A}" srcOrd="19" destOrd="0" parTransId="{518D8310-37BE-F74C-894D-96D0CC838AA4}" sibTransId="{3D00E01C-AAB2-C040-8269-52D0967AF3D8}"/>
    <dgm:cxn modelId="{FC5D90FB-84A6-B749-BA5E-0576EC1F12DE}" srcId="{483D118C-E10E-624B-A90A-43C7C81C54AB}" destId="{58F59DDA-85FC-E040-98A9-E5B78523A487}" srcOrd="29" destOrd="0" parTransId="{889F8727-3733-DB41-874E-67058F784B85}" sibTransId="{6CDD843E-CBA1-4A4C-9CCA-9D4DA8F3830C}"/>
    <dgm:cxn modelId="{24CD70FD-BB52-C945-AFAB-3E8E64F9B565}" type="presOf" srcId="{47955C92-86C8-A840-80AA-AFEF87E6787E}" destId="{69AE3167-E2CB-C448-916C-899EE6FDB0B3}" srcOrd="0" destOrd="0" presId="urn:microsoft.com/office/officeart/2005/8/layout/hProcess3"/>
    <dgm:cxn modelId="{4E5388FD-7594-5340-AAD1-AFA294A60213}" type="presOf" srcId="{483D118C-E10E-624B-A90A-43C7C81C54AB}" destId="{94133E34-E9F4-4640-A1E4-612608B57E18}" srcOrd="0" destOrd="0" presId="urn:microsoft.com/office/officeart/2005/8/layout/hProcess3"/>
    <dgm:cxn modelId="{02BFBB9B-A556-264C-A5F6-343EF32435D2}" type="presParOf" srcId="{94133E34-E9F4-4640-A1E4-612608B57E18}" destId="{5A24A347-A1C7-5740-A3FC-1B0137AF6324}" srcOrd="0" destOrd="0" presId="urn:microsoft.com/office/officeart/2005/8/layout/hProcess3"/>
    <dgm:cxn modelId="{079BA1E0-DADE-F74A-9BDB-50783815BCBE}" type="presParOf" srcId="{94133E34-E9F4-4640-A1E4-612608B57E18}" destId="{ECAEA11E-AF28-CA4C-A983-CF12A28D27E3}" srcOrd="1" destOrd="0" presId="urn:microsoft.com/office/officeart/2005/8/layout/hProcess3"/>
    <dgm:cxn modelId="{CC51A1F5-5842-E74F-BD57-ADD554E0F52E}" type="presParOf" srcId="{ECAEA11E-AF28-CA4C-A983-CF12A28D27E3}" destId="{C1E4F0C9-7308-5446-B06F-9CFC5FD02AD4}" srcOrd="0" destOrd="0" presId="urn:microsoft.com/office/officeart/2005/8/layout/hProcess3"/>
    <dgm:cxn modelId="{8242A15C-023E-2D4B-AB1A-B0889DC89DC4}" type="presParOf" srcId="{ECAEA11E-AF28-CA4C-A983-CF12A28D27E3}" destId="{384CA41B-227D-EE49-B6D2-1CC642759A52}" srcOrd="1" destOrd="0" presId="urn:microsoft.com/office/officeart/2005/8/layout/hProcess3"/>
    <dgm:cxn modelId="{DC881650-BDEA-9447-B3B1-DC45B9E5434A}" type="presParOf" srcId="{384CA41B-227D-EE49-B6D2-1CC642759A52}" destId="{0F4FAD36-1AF9-474C-9E68-94CA0559060D}" srcOrd="0" destOrd="0" presId="urn:microsoft.com/office/officeart/2005/8/layout/hProcess3"/>
    <dgm:cxn modelId="{C30D09D8-B52B-2A4B-97D4-5F94AE0DFB38}" type="presParOf" srcId="{384CA41B-227D-EE49-B6D2-1CC642759A52}" destId="{0383CEC4-6F79-4240-BDBE-7B7818F6D119}" srcOrd="1" destOrd="0" presId="urn:microsoft.com/office/officeart/2005/8/layout/hProcess3"/>
    <dgm:cxn modelId="{DED6679A-C115-A740-8475-1B06129D9330}" type="presParOf" srcId="{384CA41B-227D-EE49-B6D2-1CC642759A52}" destId="{BD05C682-6C1B-744B-8ECD-C09DFF78021B}" srcOrd="2" destOrd="0" presId="urn:microsoft.com/office/officeart/2005/8/layout/hProcess3"/>
    <dgm:cxn modelId="{2BFA6806-5E56-544F-9779-61480A056430}" type="presParOf" srcId="{384CA41B-227D-EE49-B6D2-1CC642759A52}" destId="{6DB4E2D2-73DE-004E-8305-42BA4402481B}" srcOrd="3" destOrd="0" presId="urn:microsoft.com/office/officeart/2005/8/layout/hProcess3"/>
    <dgm:cxn modelId="{789A058A-0DC5-2847-B480-19B1AF877B8A}" type="presParOf" srcId="{ECAEA11E-AF28-CA4C-A983-CF12A28D27E3}" destId="{BB896D97-335A-244B-899F-41329513F200}" srcOrd="2" destOrd="0" presId="urn:microsoft.com/office/officeart/2005/8/layout/hProcess3"/>
    <dgm:cxn modelId="{27906B89-B793-4541-A352-BB0CE1334303}" type="presParOf" srcId="{ECAEA11E-AF28-CA4C-A983-CF12A28D27E3}" destId="{595A14C3-E523-6F40-B85F-D2D799296BDB}" srcOrd="3" destOrd="0" presId="urn:microsoft.com/office/officeart/2005/8/layout/hProcess3"/>
    <dgm:cxn modelId="{29F62F33-B4D6-E74C-86CE-C6C0985C2F00}" type="presParOf" srcId="{595A14C3-E523-6F40-B85F-D2D799296BDB}" destId="{08D47504-9E61-7142-82C0-BAA0312E7FF6}" srcOrd="0" destOrd="0" presId="urn:microsoft.com/office/officeart/2005/8/layout/hProcess3"/>
    <dgm:cxn modelId="{4C83F569-2833-F349-ACAA-AA826098C5B2}" type="presParOf" srcId="{595A14C3-E523-6F40-B85F-D2D799296BDB}" destId="{93F00D71-7A9A-F448-927C-395DA743C62F}" srcOrd="1" destOrd="0" presId="urn:microsoft.com/office/officeart/2005/8/layout/hProcess3"/>
    <dgm:cxn modelId="{0CA0C17D-6FEC-B746-A024-A201CEB56FDE}" type="presParOf" srcId="{595A14C3-E523-6F40-B85F-D2D799296BDB}" destId="{B55AC7ED-928E-884F-9C5A-229EBE042715}" srcOrd="2" destOrd="0" presId="urn:microsoft.com/office/officeart/2005/8/layout/hProcess3"/>
    <dgm:cxn modelId="{00F86D31-D9C8-C040-A7E9-D9168D24663F}" type="presParOf" srcId="{595A14C3-E523-6F40-B85F-D2D799296BDB}" destId="{B6EA4C82-5FA6-0E4E-97E1-401FA8E5D79F}" srcOrd="3" destOrd="0" presId="urn:microsoft.com/office/officeart/2005/8/layout/hProcess3"/>
    <dgm:cxn modelId="{C5E1EAED-9512-5C45-A156-818B7DFE5E99}" type="presParOf" srcId="{ECAEA11E-AF28-CA4C-A983-CF12A28D27E3}" destId="{F68A8560-8872-C847-8B39-A48E799076CF}" srcOrd="4" destOrd="0" presId="urn:microsoft.com/office/officeart/2005/8/layout/hProcess3"/>
    <dgm:cxn modelId="{A5578AFC-8F31-7648-A88B-00BB2263CECB}" type="presParOf" srcId="{ECAEA11E-AF28-CA4C-A983-CF12A28D27E3}" destId="{1FD0654C-3225-2042-82EC-B8141EE6EC0A}" srcOrd="5" destOrd="0" presId="urn:microsoft.com/office/officeart/2005/8/layout/hProcess3"/>
    <dgm:cxn modelId="{C8613B88-4A6B-CF48-BC31-55405B6DD0D3}" type="presParOf" srcId="{1FD0654C-3225-2042-82EC-B8141EE6EC0A}" destId="{E31C25A5-F089-6E46-8BD0-6C7C89945610}" srcOrd="0" destOrd="0" presId="urn:microsoft.com/office/officeart/2005/8/layout/hProcess3"/>
    <dgm:cxn modelId="{71010884-A3FE-914D-8350-BDA63E6E1928}" type="presParOf" srcId="{1FD0654C-3225-2042-82EC-B8141EE6EC0A}" destId="{917C5118-BA18-C548-9681-FE223A6C4AF0}" srcOrd="1" destOrd="0" presId="urn:microsoft.com/office/officeart/2005/8/layout/hProcess3"/>
    <dgm:cxn modelId="{951CC984-5D9F-3F45-86D7-94FEFAA13D3F}" type="presParOf" srcId="{1FD0654C-3225-2042-82EC-B8141EE6EC0A}" destId="{915A3748-19E1-6640-8097-3EB619C3003C}" srcOrd="2" destOrd="0" presId="urn:microsoft.com/office/officeart/2005/8/layout/hProcess3"/>
    <dgm:cxn modelId="{E825DCEA-51A2-0A4D-B775-25B28BA69971}" type="presParOf" srcId="{1FD0654C-3225-2042-82EC-B8141EE6EC0A}" destId="{E1D3675A-D4B0-DB44-A1FC-9A551D010D72}" srcOrd="3" destOrd="0" presId="urn:microsoft.com/office/officeart/2005/8/layout/hProcess3"/>
    <dgm:cxn modelId="{73D892FB-77D4-134C-8AE2-6698DD566FEF}" type="presParOf" srcId="{ECAEA11E-AF28-CA4C-A983-CF12A28D27E3}" destId="{3CD446BC-C167-064B-9AD3-D58BF9AE6697}" srcOrd="6" destOrd="0" presId="urn:microsoft.com/office/officeart/2005/8/layout/hProcess3"/>
    <dgm:cxn modelId="{F27229F1-057F-9448-85A7-AE0CA78E9B9C}" type="presParOf" srcId="{ECAEA11E-AF28-CA4C-A983-CF12A28D27E3}" destId="{7C65B07B-B0E5-7946-A0D5-F23891C74369}" srcOrd="7" destOrd="0" presId="urn:microsoft.com/office/officeart/2005/8/layout/hProcess3"/>
    <dgm:cxn modelId="{54B77BED-4236-AA42-820C-164770015E55}" type="presParOf" srcId="{7C65B07B-B0E5-7946-A0D5-F23891C74369}" destId="{EA13D82D-0D4F-094C-B987-E5D3F7845790}" srcOrd="0" destOrd="0" presId="urn:microsoft.com/office/officeart/2005/8/layout/hProcess3"/>
    <dgm:cxn modelId="{B6EE8B23-8C69-0E4B-AAF9-1DCD80A29AF0}" type="presParOf" srcId="{7C65B07B-B0E5-7946-A0D5-F23891C74369}" destId="{1C6D5D57-8EB9-784B-BEB4-439E75BACABA}" srcOrd="1" destOrd="0" presId="urn:microsoft.com/office/officeart/2005/8/layout/hProcess3"/>
    <dgm:cxn modelId="{D0FE8E67-5F6A-A348-A3C4-F476797A3164}" type="presParOf" srcId="{7C65B07B-B0E5-7946-A0D5-F23891C74369}" destId="{73F8D704-0E36-C947-BC58-9DD9326CABB4}" srcOrd="2" destOrd="0" presId="urn:microsoft.com/office/officeart/2005/8/layout/hProcess3"/>
    <dgm:cxn modelId="{FC2BF743-3A47-D74A-A70B-9299C58AFEEB}" type="presParOf" srcId="{7C65B07B-B0E5-7946-A0D5-F23891C74369}" destId="{D162991F-5799-1C4B-89F9-CECE624ECACB}" srcOrd="3" destOrd="0" presId="urn:microsoft.com/office/officeart/2005/8/layout/hProcess3"/>
    <dgm:cxn modelId="{79F058FE-2FED-574F-869A-39F74196F335}" type="presParOf" srcId="{ECAEA11E-AF28-CA4C-A983-CF12A28D27E3}" destId="{85C7B6D5-2108-4F42-BC9D-CF387B85274D}" srcOrd="8" destOrd="0" presId="urn:microsoft.com/office/officeart/2005/8/layout/hProcess3"/>
    <dgm:cxn modelId="{F21932E0-C9A2-AC4A-9D6B-B597A4FAEA4F}" type="presParOf" srcId="{ECAEA11E-AF28-CA4C-A983-CF12A28D27E3}" destId="{0010ECAD-3485-9446-B1E2-C5DBF9F9BEF5}" srcOrd="9" destOrd="0" presId="urn:microsoft.com/office/officeart/2005/8/layout/hProcess3"/>
    <dgm:cxn modelId="{26F7A566-4185-1B43-9064-5005A35112B6}" type="presParOf" srcId="{0010ECAD-3485-9446-B1E2-C5DBF9F9BEF5}" destId="{3753C8DB-5FE7-0A40-867F-7350607F4069}" srcOrd="0" destOrd="0" presId="urn:microsoft.com/office/officeart/2005/8/layout/hProcess3"/>
    <dgm:cxn modelId="{816DE21E-C4CA-3248-857F-C73697C409E8}" type="presParOf" srcId="{0010ECAD-3485-9446-B1E2-C5DBF9F9BEF5}" destId="{6A7E8F90-D63E-4741-B469-2CC2EBF77C03}" srcOrd="1" destOrd="0" presId="urn:microsoft.com/office/officeart/2005/8/layout/hProcess3"/>
    <dgm:cxn modelId="{3144F4CB-7ACF-3647-92E5-5FD44305346C}" type="presParOf" srcId="{0010ECAD-3485-9446-B1E2-C5DBF9F9BEF5}" destId="{D5794BA5-C8B7-1D4E-BE5E-CA6727518847}" srcOrd="2" destOrd="0" presId="urn:microsoft.com/office/officeart/2005/8/layout/hProcess3"/>
    <dgm:cxn modelId="{6339701F-596A-6B49-8EDA-881F8E9E14FD}" type="presParOf" srcId="{0010ECAD-3485-9446-B1E2-C5DBF9F9BEF5}" destId="{D0F166D4-790C-BA47-B37F-1A191A7225E9}" srcOrd="3" destOrd="0" presId="urn:microsoft.com/office/officeart/2005/8/layout/hProcess3"/>
    <dgm:cxn modelId="{B7202C47-62F6-974B-A304-57F510E5968A}" type="presParOf" srcId="{ECAEA11E-AF28-CA4C-A983-CF12A28D27E3}" destId="{1864DEEB-83F5-3144-B32E-7B438A635514}" srcOrd="10" destOrd="0" presId="urn:microsoft.com/office/officeart/2005/8/layout/hProcess3"/>
    <dgm:cxn modelId="{7DC2CA59-62CD-8D44-A54B-4B91305928A9}" type="presParOf" srcId="{ECAEA11E-AF28-CA4C-A983-CF12A28D27E3}" destId="{55FB939B-44C1-894D-BCEB-DC3D0D3F27E7}" srcOrd="11" destOrd="0" presId="urn:microsoft.com/office/officeart/2005/8/layout/hProcess3"/>
    <dgm:cxn modelId="{EDC1C674-DB3E-9E41-8AFD-40D6EFCFC78D}" type="presParOf" srcId="{55FB939B-44C1-894D-BCEB-DC3D0D3F27E7}" destId="{BCE39FDF-B2D9-8A46-90E2-1DA67F05B876}" srcOrd="0" destOrd="0" presId="urn:microsoft.com/office/officeart/2005/8/layout/hProcess3"/>
    <dgm:cxn modelId="{85E6FD59-BB97-5F4A-9126-42ACB5F22555}" type="presParOf" srcId="{55FB939B-44C1-894D-BCEB-DC3D0D3F27E7}" destId="{2BE030A7-E7FC-694C-BF3D-B3283EC08A1E}" srcOrd="1" destOrd="0" presId="urn:microsoft.com/office/officeart/2005/8/layout/hProcess3"/>
    <dgm:cxn modelId="{AA828F85-EC0C-F740-BD70-ED0E0E0FFE63}" type="presParOf" srcId="{55FB939B-44C1-894D-BCEB-DC3D0D3F27E7}" destId="{C743E4F2-3E4E-864B-9ED5-A27ED377AEDE}" srcOrd="2" destOrd="0" presId="urn:microsoft.com/office/officeart/2005/8/layout/hProcess3"/>
    <dgm:cxn modelId="{77CAA214-1BEE-EA4E-9874-2AAC70E5042F}" type="presParOf" srcId="{55FB939B-44C1-894D-BCEB-DC3D0D3F27E7}" destId="{EAD7DC05-177B-C843-B6E3-146B0C900914}" srcOrd="3" destOrd="0" presId="urn:microsoft.com/office/officeart/2005/8/layout/hProcess3"/>
    <dgm:cxn modelId="{57E5136B-E2CA-2146-8426-72A316E8981A}" type="presParOf" srcId="{ECAEA11E-AF28-CA4C-A983-CF12A28D27E3}" destId="{4474163C-8CC8-8349-BD83-4C29D7F00552}" srcOrd="12" destOrd="0" presId="urn:microsoft.com/office/officeart/2005/8/layout/hProcess3"/>
    <dgm:cxn modelId="{66ED9203-5144-274E-BAB9-1F6545DDD19E}" type="presParOf" srcId="{ECAEA11E-AF28-CA4C-A983-CF12A28D27E3}" destId="{A11E4D93-2B60-A345-83D8-1D7AD121C12B}" srcOrd="13" destOrd="0" presId="urn:microsoft.com/office/officeart/2005/8/layout/hProcess3"/>
    <dgm:cxn modelId="{394C7EB4-49C0-C045-BABD-935C7E6B9E3F}" type="presParOf" srcId="{A11E4D93-2B60-A345-83D8-1D7AD121C12B}" destId="{DF65BAFB-01E7-B24E-910C-57148ABF3117}" srcOrd="0" destOrd="0" presId="urn:microsoft.com/office/officeart/2005/8/layout/hProcess3"/>
    <dgm:cxn modelId="{2EDC78E9-98E0-0543-910C-B78E9B53498E}" type="presParOf" srcId="{A11E4D93-2B60-A345-83D8-1D7AD121C12B}" destId="{69AE3167-E2CB-C448-916C-899EE6FDB0B3}" srcOrd="1" destOrd="0" presId="urn:microsoft.com/office/officeart/2005/8/layout/hProcess3"/>
    <dgm:cxn modelId="{5421E17A-FB0A-1E48-BDE9-1FA2842EC0D4}" type="presParOf" srcId="{A11E4D93-2B60-A345-83D8-1D7AD121C12B}" destId="{C644D954-194F-6747-9580-0CBA249112B4}" srcOrd="2" destOrd="0" presId="urn:microsoft.com/office/officeart/2005/8/layout/hProcess3"/>
    <dgm:cxn modelId="{EA92A4C6-9E66-3741-99C4-91DB8FA0A6AC}" type="presParOf" srcId="{A11E4D93-2B60-A345-83D8-1D7AD121C12B}" destId="{DA49A450-313F-AC46-80A5-4C4B440B556A}" srcOrd="3" destOrd="0" presId="urn:microsoft.com/office/officeart/2005/8/layout/hProcess3"/>
    <dgm:cxn modelId="{ED72DD3B-9940-994F-B08D-B4716D618721}" type="presParOf" srcId="{ECAEA11E-AF28-CA4C-A983-CF12A28D27E3}" destId="{52B7BB2F-12E7-534E-8A42-EBBC28AFF173}" srcOrd="14" destOrd="0" presId="urn:microsoft.com/office/officeart/2005/8/layout/hProcess3"/>
    <dgm:cxn modelId="{AB497418-7301-3F4C-8BDF-2589ACEAE148}" type="presParOf" srcId="{ECAEA11E-AF28-CA4C-A983-CF12A28D27E3}" destId="{915A1E34-9803-5B40-BA4D-80182FE3059C}" srcOrd="15" destOrd="0" presId="urn:microsoft.com/office/officeart/2005/8/layout/hProcess3"/>
    <dgm:cxn modelId="{6D32396A-3C0D-C147-BA3C-B0FBC6A2765F}" type="presParOf" srcId="{915A1E34-9803-5B40-BA4D-80182FE3059C}" destId="{A2A44FF8-8AC2-2244-8EA0-58B562E6DB68}" srcOrd="0" destOrd="0" presId="urn:microsoft.com/office/officeart/2005/8/layout/hProcess3"/>
    <dgm:cxn modelId="{5B6D684D-DC78-A047-BBF7-ED1670FA3343}" type="presParOf" srcId="{915A1E34-9803-5B40-BA4D-80182FE3059C}" destId="{1DF50CA5-8F8D-284C-910F-D3487BC1F5A3}" srcOrd="1" destOrd="0" presId="urn:microsoft.com/office/officeart/2005/8/layout/hProcess3"/>
    <dgm:cxn modelId="{1F56BF1F-5A5D-B847-B195-5639614E8D6A}" type="presParOf" srcId="{915A1E34-9803-5B40-BA4D-80182FE3059C}" destId="{1F89050F-C046-1844-8496-04AC4BE3D4A5}" srcOrd="2" destOrd="0" presId="urn:microsoft.com/office/officeart/2005/8/layout/hProcess3"/>
    <dgm:cxn modelId="{9A1BC918-6C46-6048-91FA-A46ED602FBDD}" type="presParOf" srcId="{915A1E34-9803-5B40-BA4D-80182FE3059C}" destId="{D2D957A9-772A-824F-A84F-8B4F577E2CD5}" srcOrd="3" destOrd="0" presId="urn:microsoft.com/office/officeart/2005/8/layout/hProcess3"/>
    <dgm:cxn modelId="{4A0A83F1-5B73-364B-A1F0-E1164EFF2B0A}" type="presParOf" srcId="{ECAEA11E-AF28-CA4C-A983-CF12A28D27E3}" destId="{5C5B4795-EAE0-6C42-B4FE-E49064D65869}" srcOrd="16" destOrd="0" presId="urn:microsoft.com/office/officeart/2005/8/layout/hProcess3"/>
    <dgm:cxn modelId="{6E38C7A4-F451-E54E-821F-7B9667AC54AF}" type="presParOf" srcId="{ECAEA11E-AF28-CA4C-A983-CF12A28D27E3}" destId="{36E96B16-5D6C-F84A-903D-F91E53836DC4}" srcOrd="17" destOrd="0" presId="urn:microsoft.com/office/officeart/2005/8/layout/hProcess3"/>
    <dgm:cxn modelId="{95BA3CE4-E711-C04C-82CB-27441B530B5A}" type="presParOf" srcId="{36E96B16-5D6C-F84A-903D-F91E53836DC4}" destId="{3B54637C-620D-B846-BCB0-BDB8F378A5FA}" srcOrd="0" destOrd="0" presId="urn:microsoft.com/office/officeart/2005/8/layout/hProcess3"/>
    <dgm:cxn modelId="{01AF7BC2-A606-C64A-B406-57A4E04B1C39}" type="presParOf" srcId="{36E96B16-5D6C-F84A-903D-F91E53836DC4}" destId="{4F0E450E-A085-0640-8910-2C803055E16C}" srcOrd="1" destOrd="0" presId="urn:microsoft.com/office/officeart/2005/8/layout/hProcess3"/>
    <dgm:cxn modelId="{3EE562A0-3BA2-224B-89A8-EDA2DD0989D6}" type="presParOf" srcId="{36E96B16-5D6C-F84A-903D-F91E53836DC4}" destId="{EBF2EF7A-42AE-724A-96D7-B26A97F14622}" srcOrd="2" destOrd="0" presId="urn:microsoft.com/office/officeart/2005/8/layout/hProcess3"/>
    <dgm:cxn modelId="{1D91E27C-EC5B-534F-AE08-272A5471C4BF}" type="presParOf" srcId="{36E96B16-5D6C-F84A-903D-F91E53836DC4}" destId="{31A33783-E781-8643-B694-0EB1C067AE6E}" srcOrd="3" destOrd="0" presId="urn:microsoft.com/office/officeart/2005/8/layout/hProcess3"/>
    <dgm:cxn modelId="{9EC9BC80-3A72-984D-BB90-0DEF89AEEDF0}" type="presParOf" srcId="{ECAEA11E-AF28-CA4C-A983-CF12A28D27E3}" destId="{69E740A5-D7B6-664C-8819-F69F3E616A27}" srcOrd="18" destOrd="0" presId="urn:microsoft.com/office/officeart/2005/8/layout/hProcess3"/>
    <dgm:cxn modelId="{630D78DB-78B2-954D-A777-8623C6B133DE}" type="presParOf" srcId="{ECAEA11E-AF28-CA4C-A983-CF12A28D27E3}" destId="{8D696FF1-0D95-0A45-B2A8-32CE051FD6A9}" srcOrd="19" destOrd="0" presId="urn:microsoft.com/office/officeart/2005/8/layout/hProcess3"/>
    <dgm:cxn modelId="{0CDF454C-4470-A342-980F-1E0DFE407B15}" type="presParOf" srcId="{8D696FF1-0D95-0A45-B2A8-32CE051FD6A9}" destId="{1E75E95E-2097-5145-BB2E-E3D95F1F19FD}" srcOrd="0" destOrd="0" presId="urn:microsoft.com/office/officeart/2005/8/layout/hProcess3"/>
    <dgm:cxn modelId="{F156FB5A-DC9F-5A4A-A523-E212972A5B1D}" type="presParOf" srcId="{8D696FF1-0D95-0A45-B2A8-32CE051FD6A9}" destId="{572CF8CD-E4D9-4E42-8970-19843BE630EE}" srcOrd="1" destOrd="0" presId="urn:microsoft.com/office/officeart/2005/8/layout/hProcess3"/>
    <dgm:cxn modelId="{40547CDC-A2EF-A542-A17A-1A01E0A67D6C}" type="presParOf" srcId="{8D696FF1-0D95-0A45-B2A8-32CE051FD6A9}" destId="{7B33DB56-CBE9-EA45-880A-4DAE9CBCD961}" srcOrd="2" destOrd="0" presId="urn:microsoft.com/office/officeart/2005/8/layout/hProcess3"/>
    <dgm:cxn modelId="{2890BE65-E92B-8849-93C7-77D936EF23C3}" type="presParOf" srcId="{8D696FF1-0D95-0A45-B2A8-32CE051FD6A9}" destId="{B4B1E98A-BC44-E24E-A6CB-5B6C11D5A690}" srcOrd="3" destOrd="0" presId="urn:microsoft.com/office/officeart/2005/8/layout/hProcess3"/>
    <dgm:cxn modelId="{F4C5771F-AA9D-B240-8E25-74CD69EFC51D}" type="presParOf" srcId="{ECAEA11E-AF28-CA4C-A983-CF12A28D27E3}" destId="{9340E4D6-A5A7-324B-AA6C-2782C9A0703B}" srcOrd="20" destOrd="0" presId="urn:microsoft.com/office/officeart/2005/8/layout/hProcess3"/>
    <dgm:cxn modelId="{9CF63D6C-CB22-CE43-9FFD-765C04172EEF}" type="presParOf" srcId="{ECAEA11E-AF28-CA4C-A983-CF12A28D27E3}" destId="{108BAB3D-6681-924C-B7BD-B88C11A58AC6}" srcOrd="21" destOrd="0" presId="urn:microsoft.com/office/officeart/2005/8/layout/hProcess3"/>
    <dgm:cxn modelId="{3347CCE7-15F7-AC45-959D-83FB02E650AC}" type="presParOf" srcId="{108BAB3D-6681-924C-B7BD-B88C11A58AC6}" destId="{2EF3C49D-AE6B-EF40-9B53-65AF8CA09F57}" srcOrd="0" destOrd="0" presId="urn:microsoft.com/office/officeart/2005/8/layout/hProcess3"/>
    <dgm:cxn modelId="{EAF36E09-9FFE-504B-A561-D1523A6D3414}" type="presParOf" srcId="{108BAB3D-6681-924C-B7BD-B88C11A58AC6}" destId="{8360C31E-2FAA-184D-9DA7-C3BF26FCE205}" srcOrd="1" destOrd="0" presId="urn:microsoft.com/office/officeart/2005/8/layout/hProcess3"/>
    <dgm:cxn modelId="{947ED196-AB4E-6549-8AA4-1DE58366B4F1}" type="presParOf" srcId="{108BAB3D-6681-924C-B7BD-B88C11A58AC6}" destId="{C3B88772-A838-7C4D-98A2-74CBDB8F3205}" srcOrd="2" destOrd="0" presId="urn:microsoft.com/office/officeart/2005/8/layout/hProcess3"/>
    <dgm:cxn modelId="{2E015B67-9332-324D-A51D-C9C08DD2F0D4}" type="presParOf" srcId="{108BAB3D-6681-924C-B7BD-B88C11A58AC6}" destId="{D902CAA6-54DF-E747-819C-BD8A104BA11F}" srcOrd="3" destOrd="0" presId="urn:microsoft.com/office/officeart/2005/8/layout/hProcess3"/>
    <dgm:cxn modelId="{162EAD4D-9746-7F40-A779-E78303B95838}" type="presParOf" srcId="{ECAEA11E-AF28-CA4C-A983-CF12A28D27E3}" destId="{37E15B3A-D81C-1C40-BC2E-A6C9EAA75F01}" srcOrd="22" destOrd="0" presId="urn:microsoft.com/office/officeart/2005/8/layout/hProcess3"/>
    <dgm:cxn modelId="{7DCB9054-F001-4542-BA53-C611335BB5EC}" type="presParOf" srcId="{ECAEA11E-AF28-CA4C-A983-CF12A28D27E3}" destId="{087DFE76-BD16-1748-96E6-877F12140E41}" srcOrd="23" destOrd="0" presId="urn:microsoft.com/office/officeart/2005/8/layout/hProcess3"/>
    <dgm:cxn modelId="{45E72FB9-8380-6F45-9788-C01C91F9C5B8}" type="presParOf" srcId="{087DFE76-BD16-1748-96E6-877F12140E41}" destId="{D51DFCC3-DE28-CA4B-A1C7-4B832100B530}" srcOrd="0" destOrd="0" presId="urn:microsoft.com/office/officeart/2005/8/layout/hProcess3"/>
    <dgm:cxn modelId="{DA48B263-401F-1349-A349-ADB3EFF0257C}" type="presParOf" srcId="{087DFE76-BD16-1748-96E6-877F12140E41}" destId="{AEC66C5C-9D31-DC4D-9585-EBDC62A45049}" srcOrd="1" destOrd="0" presId="urn:microsoft.com/office/officeart/2005/8/layout/hProcess3"/>
    <dgm:cxn modelId="{63E6B5B3-B08C-AA4F-860C-CF87AFBCD9B5}" type="presParOf" srcId="{087DFE76-BD16-1748-96E6-877F12140E41}" destId="{5835A358-05DE-744A-B8A9-6FB4CF93AE5A}" srcOrd="2" destOrd="0" presId="urn:microsoft.com/office/officeart/2005/8/layout/hProcess3"/>
    <dgm:cxn modelId="{25CE5DCF-83CE-044A-98D1-CC0C76CC44C1}" type="presParOf" srcId="{087DFE76-BD16-1748-96E6-877F12140E41}" destId="{9EAFE7B5-24C7-8142-8825-01AF1A50FDDC}" srcOrd="3" destOrd="0" presId="urn:microsoft.com/office/officeart/2005/8/layout/hProcess3"/>
    <dgm:cxn modelId="{65FC4826-9CA8-804B-B8B0-7022218B0C23}" type="presParOf" srcId="{ECAEA11E-AF28-CA4C-A983-CF12A28D27E3}" destId="{DBEBAA10-EDFD-D04F-95F9-EFD6E95A8A35}" srcOrd="24" destOrd="0" presId="urn:microsoft.com/office/officeart/2005/8/layout/hProcess3"/>
    <dgm:cxn modelId="{F45F7FC1-4405-4A48-AE20-F860D23202BD}" type="presParOf" srcId="{ECAEA11E-AF28-CA4C-A983-CF12A28D27E3}" destId="{36C107AB-4D49-4848-8541-156269AB481C}" srcOrd="25" destOrd="0" presId="urn:microsoft.com/office/officeart/2005/8/layout/hProcess3"/>
    <dgm:cxn modelId="{1B1A57ED-74E0-C644-AF33-9611434479A1}" type="presParOf" srcId="{36C107AB-4D49-4848-8541-156269AB481C}" destId="{B26895D4-6B4D-164F-981F-A7FE9B3C5ECD}" srcOrd="0" destOrd="0" presId="urn:microsoft.com/office/officeart/2005/8/layout/hProcess3"/>
    <dgm:cxn modelId="{C0FB0460-9F10-7947-B3C0-C8C0424363AD}" type="presParOf" srcId="{36C107AB-4D49-4848-8541-156269AB481C}" destId="{D0A9B171-CDD6-0E4C-A43C-A88287D30ECD}" srcOrd="1" destOrd="0" presId="urn:microsoft.com/office/officeart/2005/8/layout/hProcess3"/>
    <dgm:cxn modelId="{B339EC9B-83FA-7F4B-AC90-156C84BA8CFA}" type="presParOf" srcId="{36C107AB-4D49-4848-8541-156269AB481C}" destId="{C7660BEA-6965-A949-AEC8-3E964AC2168F}" srcOrd="2" destOrd="0" presId="urn:microsoft.com/office/officeart/2005/8/layout/hProcess3"/>
    <dgm:cxn modelId="{AAEA6409-0AF4-134E-945D-06253A76E3C9}" type="presParOf" srcId="{36C107AB-4D49-4848-8541-156269AB481C}" destId="{D9EA49E3-EE63-F349-B1A9-90024AFDBFA8}" srcOrd="3" destOrd="0" presId="urn:microsoft.com/office/officeart/2005/8/layout/hProcess3"/>
    <dgm:cxn modelId="{ABAC8D9A-BBB2-C843-A2EF-936D435D5FE2}" type="presParOf" srcId="{ECAEA11E-AF28-CA4C-A983-CF12A28D27E3}" destId="{BA637603-7517-2E41-BEDD-0461B083FC0D}" srcOrd="26" destOrd="0" presId="urn:microsoft.com/office/officeart/2005/8/layout/hProcess3"/>
    <dgm:cxn modelId="{31B32C83-D5B8-4442-9D27-82771183AD83}" type="presParOf" srcId="{ECAEA11E-AF28-CA4C-A983-CF12A28D27E3}" destId="{60F525EF-2281-3B44-8F4D-D626B9DBC837}" srcOrd="27" destOrd="0" presId="urn:microsoft.com/office/officeart/2005/8/layout/hProcess3"/>
    <dgm:cxn modelId="{390931CE-A935-DD48-B3C6-A55671A647E7}" type="presParOf" srcId="{60F525EF-2281-3B44-8F4D-D626B9DBC837}" destId="{195D224A-B0A9-7F46-B74F-757AEF685E84}" srcOrd="0" destOrd="0" presId="urn:microsoft.com/office/officeart/2005/8/layout/hProcess3"/>
    <dgm:cxn modelId="{88025854-FDAB-F94F-BC6F-0831EED4059D}" type="presParOf" srcId="{60F525EF-2281-3B44-8F4D-D626B9DBC837}" destId="{065D1781-902B-D243-87F5-AEFBE4D114F4}" srcOrd="1" destOrd="0" presId="urn:microsoft.com/office/officeart/2005/8/layout/hProcess3"/>
    <dgm:cxn modelId="{DFA788B7-520E-B44F-9CE8-76964D3725D0}" type="presParOf" srcId="{60F525EF-2281-3B44-8F4D-D626B9DBC837}" destId="{D0E34662-BFF8-3B48-B885-3F1DBCAE4022}" srcOrd="2" destOrd="0" presId="urn:microsoft.com/office/officeart/2005/8/layout/hProcess3"/>
    <dgm:cxn modelId="{63B8C808-30D2-2A40-8BB1-D6B2C3AA7328}" type="presParOf" srcId="{60F525EF-2281-3B44-8F4D-D626B9DBC837}" destId="{77CC5655-A344-3242-89AA-9B1F09B46AFC}" srcOrd="3" destOrd="0" presId="urn:microsoft.com/office/officeart/2005/8/layout/hProcess3"/>
    <dgm:cxn modelId="{2AF181A9-07EE-2042-B941-320994A716CE}" type="presParOf" srcId="{ECAEA11E-AF28-CA4C-A983-CF12A28D27E3}" destId="{CC3CF77B-D93E-3F49-A689-58B8BB7B6A1B}" srcOrd="28" destOrd="0" presId="urn:microsoft.com/office/officeart/2005/8/layout/hProcess3"/>
    <dgm:cxn modelId="{6729E92C-586B-1A47-AA3E-9358175B6E77}" type="presParOf" srcId="{ECAEA11E-AF28-CA4C-A983-CF12A28D27E3}" destId="{1C7241F2-7959-944A-9E0E-378A5C65E0F3}" srcOrd="29" destOrd="0" presId="urn:microsoft.com/office/officeart/2005/8/layout/hProcess3"/>
    <dgm:cxn modelId="{CCAA1531-01CA-044E-8C9E-D520F2F703A0}" type="presParOf" srcId="{1C7241F2-7959-944A-9E0E-378A5C65E0F3}" destId="{50297BD5-45C9-6948-8F00-02D1071343FA}" srcOrd="0" destOrd="0" presId="urn:microsoft.com/office/officeart/2005/8/layout/hProcess3"/>
    <dgm:cxn modelId="{0C1311F2-1ED0-0A40-9D9C-75A7429F4343}" type="presParOf" srcId="{1C7241F2-7959-944A-9E0E-378A5C65E0F3}" destId="{6684A022-2558-8642-A546-122DEEA9BDC5}" srcOrd="1" destOrd="0" presId="urn:microsoft.com/office/officeart/2005/8/layout/hProcess3"/>
    <dgm:cxn modelId="{89DCF425-8E5C-8648-B729-2621D9CDD8B1}" type="presParOf" srcId="{1C7241F2-7959-944A-9E0E-378A5C65E0F3}" destId="{7AE468FB-EFAF-A542-B70A-9D6C92DFA5FE}" srcOrd="2" destOrd="0" presId="urn:microsoft.com/office/officeart/2005/8/layout/hProcess3"/>
    <dgm:cxn modelId="{130442CA-95AD-514C-BCEE-729A83468027}" type="presParOf" srcId="{1C7241F2-7959-944A-9E0E-378A5C65E0F3}" destId="{803F2A63-668D-4A49-94BC-4A1A6ED7197A}" srcOrd="3" destOrd="0" presId="urn:microsoft.com/office/officeart/2005/8/layout/hProcess3"/>
    <dgm:cxn modelId="{9478F28A-7AAC-B244-8DD2-F1A6791DE5AF}" type="presParOf" srcId="{ECAEA11E-AF28-CA4C-A983-CF12A28D27E3}" destId="{7367F10D-F171-F849-82F8-0E41FB8A1817}" srcOrd="30" destOrd="0" presId="urn:microsoft.com/office/officeart/2005/8/layout/hProcess3"/>
    <dgm:cxn modelId="{62C1A9C7-4638-F94A-8F42-A4395AB3D2F0}" type="presParOf" srcId="{ECAEA11E-AF28-CA4C-A983-CF12A28D27E3}" destId="{F5EA8E54-E3D0-AB47-A1D7-F15005ED84F1}" srcOrd="31" destOrd="0" presId="urn:microsoft.com/office/officeart/2005/8/layout/hProcess3"/>
    <dgm:cxn modelId="{4537913C-095D-8F4B-9A68-EB230972BC4E}" type="presParOf" srcId="{F5EA8E54-E3D0-AB47-A1D7-F15005ED84F1}" destId="{90584C1B-5227-9145-BE9A-5EF47E3E6B43}" srcOrd="0" destOrd="0" presId="urn:microsoft.com/office/officeart/2005/8/layout/hProcess3"/>
    <dgm:cxn modelId="{C1765FFE-9C5A-0F4F-A155-9E7E4CE9FCB7}" type="presParOf" srcId="{F5EA8E54-E3D0-AB47-A1D7-F15005ED84F1}" destId="{07CA3CA1-2FA5-1B42-940D-C1285749A581}" srcOrd="1" destOrd="0" presId="urn:microsoft.com/office/officeart/2005/8/layout/hProcess3"/>
    <dgm:cxn modelId="{3BF2B5BC-BFF4-B844-B665-39D8D2D68DCF}" type="presParOf" srcId="{F5EA8E54-E3D0-AB47-A1D7-F15005ED84F1}" destId="{A3587F97-0058-CE4F-95A7-BBB5C96F2618}" srcOrd="2" destOrd="0" presId="urn:microsoft.com/office/officeart/2005/8/layout/hProcess3"/>
    <dgm:cxn modelId="{B495435C-4A32-6C47-B0B8-6062B814A605}" type="presParOf" srcId="{F5EA8E54-E3D0-AB47-A1D7-F15005ED84F1}" destId="{2553733A-87A4-F245-BA45-88D5B078B6C7}" srcOrd="3" destOrd="0" presId="urn:microsoft.com/office/officeart/2005/8/layout/hProcess3"/>
    <dgm:cxn modelId="{0AD9403F-FAA8-1D4C-94EE-81B377496230}" type="presParOf" srcId="{ECAEA11E-AF28-CA4C-A983-CF12A28D27E3}" destId="{A2A28BB5-1C0E-4D42-9F44-77EAD6505841}" srcOrd="32" destOrd="0" presId="urn:microsoft.com/office/officeart/2005/8/layout/hProcess3"/>
    <dgm:cxn modelId="{C1BA2BFF-2E8F-494C-AD89-FD95F6609EF7}" type="presParOf" srcId="{ECAEA11E-AF28-CA4C-A983-CF12A28D27E3}" destId="{F4A988E5-7A22-184D-A223-E5FDFAF86841}" srcOrd="33" destOrd="0" presId="urn:microsoft.com/office/officeart/2005/8/layout/hProcess3"/>
    <dgm:cxn modelId="{83BA4304-3855-0741-92B9-2364466C93EC}" type="presParOf" srcId="{F4A988E5-7A22-184D-A223-E5FDFAF86841}" destId="{6DC1E74F-7A66-564A-95AB-F594208B5CD5}" srcOrd="0" destOrd="0" presId="urn:microsoft.com/office/officeart/2005/8/layout/hProcess3"/>
    <dgm:cxn modelId="{79FDB57F-8595-0648-8F88-2AD09C2AAAAA}" type="presParOf" srcId="{F4A988E5-7A22-184D-A223-E5FDFAF86841}" destId="{F173885A-618E-5941-9C18-A5927F4BC45C}" srcOrd="1" destOrd="0" presId="urn:microsoft.com/office/officeart/2005/8/layout/hProcess3"/>
    <dgm:cxn modelId="{3B364D56-68EC-C643-BCB6-024191880487}" type="presParOf" srcId="{F4A988E5-7A22-184D-A223-E5FDFAF86841}" destId="{5E23B9FD-399E-3244-A3EA-77AC2AE756CB}" srcOrd="2" destOrd="0" presId="urn:microsoft.com/office/officeart/2005/8/layout/hProcess3"/>
    <dgm:cxn modelId="{BC01E3D4-7BE2-7D48-8703-150B3D8D91D0}" type="presParOf" srcId="{F4A988E5-7A22-184D-A223-E5FDFAF86841}" destId="{91AB19D8-4C78-C848-B279-DFC4B15BEFCB}" srcOrd="3" destOrd="0" presId="urn:microsoft.com/office/officeart/2005/8/layout/hProcess3"/>
    <dgm:cxn modelId="{94DDCE5C-1B0E-A34F-860D-5EF6A4D473E9}" type="presParOf" srcId="{ECAEA11E-AF28-CA4C-A983-CF12A28D27E3}" destId="{8C7373E6-4C4E-D348-94EB-9C05D6101FF2}" srcOrd="34" destOrd="0" presId="urn:microsoft.com/office/officeart/2005/8/layout/hProcess3"/>
    <dgm:cxn modelId="{077F6290-BF7B-3B44-B52E-89CC20DB4E88}" type="presParOf" srcId="{ECAEA11E-AF28-CA4C-A983-CF12A28D27E3}" destId="{42E3BC7A-64A1-9F48-B235-05A4A72A6993}" srcOrd="35" destOrd="0" presId="urn:microsoft.com/office/officeart/2005/8/layout/hProcess3"/>
    <dgm:cxn modelId="{40123B03-1F05-354A-8FA7-DBDB4F441442}" type="presParOf" srcId="{42E3BC7A-64A1-9F48-B235-05A4A72A6993}" destId="{B122A486-E398-8342-B34F-7BE23CFC29AB}" srcOrd="0" destOrd="0" presId="urn:microsoft.com/office/officeart/2005/8/layout/hProcess3"/>
    <dgm:cxn modelId="{A8E1216C-83C3-3E4B-B028-BB57ECBF4F84}" type="presParOf" srcId="{42E3BC7A-64A1-9F48-B235-05A4A72A6993}" destId="{97E66DD5-8DBF-9B46-935C-68434429F8DF}" srcOrd="1" destOrd="0" presId="urn:microsoft.com/office/officeart/2005/8/layout/hProcess3"/>
    <dgm:cxn modelId="{4C1218E4-913E-9D47-AA18-72CBDBA72336}" type="presParOf" srcId="{42E3BC7A-64A1-9F48-B235-05A4A72A6993}" destId="{E0FC3C6D-59DC-CD4F-8347-A9ECF4BA50CA}" srcOrd="2" destOrd="0" presId="urn:microsoft.com/office/officeart/2005/8/layout/hProcess3"/>
    <dgm:cxn modelId="{C11ACBF5-50A0-E64B-9FD4-5733C378D08D}" type="presParOf" srcId="{42E3BC7A-64A1-9F48-B235-05A4A72A6993}" destId="{B53FCCE8-43A4-0047-A4C8-1170F46051EC}" srcOrd="3" destOrd="0" presId="urn:microsoft.com/office/officeart/2005/8/layout/hProcess3"/>
    <dgm:cxn modelId="{671A377E-4C09-9A4C-8B97-0F974F9E3F9F}" type="presParOf" srcId="{ECAEA11E-AF28-CA4C-A983-CF12A28D27E3}" destId="{65AFF8E2-7C3F-4F45-9CC3-71F484894170}" srcOrd="36" destOrd="0" presId="urn:microsoft.com/office/officeart/2005/8/layout/hProcess3"/>
    <dgm:cxn modelId="{7ED4CF56-242B-5F48-B605-D808BCCACA53}" type="presParOf" srcId="{ECAEA11E-AF28-CA4C-A983-CF12A28D27E3}" destId="{22EFA6B7-A679-5342-9ED7-FE71862F41F7}" srcOrd="37" destOrd="0" presId="urn:microsoft.com/office/officeart/2005/8/layout/hProcess3"/>
    <dgm:cxn modelId="{A087F5E0-71E4-EE4C-8DD7-EBB6486376AA}" type="presParOf" srcId="{22EFA6B7-A679-5342-9ED7-FE71862F41F7}" destId="{2AFB4FEC-8E53-BF47-9479-163A75DA6CB4}" srcOrd="0" destOrd="0" presId="urn:microsoft.com/office/officeart/2005/8/layout/hProcess3"/>
    <dgm:cxn modelId="{E3FB3788-086B-4441-BABB-E1ED3A9C6010}" type="presParOf" srcId="{22EFA6B7-A679-5342-9ED7-FE71862F41F7}" destId="{44E0B547-0F9B-4840-BCCC-20E6B8B3E914}" srcOrd="1" destOrd="0" presId="urn:microsoft.com/office/officeart/2005/8/layout/hProcess3"/>
    <dgm:cxn modelId="{F05F9869-2444-5F4E-8248-42A86DEA72F6}" type="presParOf" srcId="{22EFA6B7-A679-5342-9ED7-FE71862F41F7}" destId="{7C762D81-FED0-FB4F-A33A-6CA5D5D2F255}" srcOrd="2" destOrd="0" presId="urn:microsoft.com/office/officeart/2005/8/layout/hProcess3"/>
    <dgm:cxn modelId="{C4D281B1-C475-274D-B848-6CF78E3898A2}" type="presParOf" srcId="{22EFA6B7-A679-5342-9ED7-FE71862F41F7}" destId="{15739924-C04C-EA4C-86B9-3545380041B6}" srcOrd="3" destOrd="0" presId="urn:microsoft.com/office/officeart/2005/8/layout/hProcess3"/>
    <dgm:cxn modelId="{E2F2429D-2ED9-2242-A609-DD03E6DA8823}" type="presParOf" srcId="{ECAEA11E-AF28-CA4C-A983-CF12A28D27E3}" destId="{0757ED56-0481-624B-BB90-132F5D98DF30}" srcOrd="38" destOrd="0" presId="urn:microsoft.com/office/officeart/2005/8/layout/hProcess3"/>
    <dgm:cxn modelId="{A27A9F7B-4F43-2843-AF39-BC2DC987B7C2}" type="presParOf" srcId="{ECAEA11E-AF28-CA4C-A983-CF12A28D27E3}" destId="{5E8558A9-7234-AF4D-A124-898D96131F98}" srcOrd="39" destOrd="0" presId="urn:microsoft.com/office/officeart/2005/8/layout/hProcess3"/>
    <dgm:cxn modelId="{2BEF197E-2962-DB4C-B88E-F78B3F51347E}" type="presParOf" srcId="{5E8558A9-7234-AF4D-A124-898D96131F98}" destId="{228D6A93-E270-1E4B-A0DB-1540D89A176D}" srcOrd="0" destOrd="0" presId="urn:microsoft.com/office/officeart/2005/8/layout/hProcess3"/>
    <dgm:cxn modelId="{2423DFE7-9B4E-4F41-8CC0-3564AC2F398A}" type="presParOf" srcId="{5E8558A9-7234-AF4D-A124-898D96131F98}" destId="{371B6AF9-F49F-1E4C-9B6D-1959D17A9E3C}" srcOrd="1" destOrd="0" presId="urn:microsoft.com/office/officeart/2005/8/layout/hProcess3"/>
    <dgm:cxn modelId="{E25C56AC-D626-BF40-9FF1-9A554CB84A4A}" type="presParOf" srcId="{5E8558A9-7234-AF4D-A124-898D96131F98}" destId="{4D877125-1C7C-0F4C-A130-32AEEC24D603}" srcOrd="2" destOrd="0" presId="urn:microsoft.com/office/officeart/2005/8/layout/hProcess3"/>
    <dgm:cxn modelId="{EE67F223-E600-524A-ACF3-3FF6F42E38BA}" type="presParOf" srcId="{5E8558A9-7234-AF4D-A124-898D96131F98}" destId="{E506182E-7E0A-4443-BC50-7A912D4FBD04}" srcOrd="3" destOrd="0" presId="urn:microsoft.com/office/officeart/2005/8/layout/hProcess3"/>
    <dgm:cxn modelId="{7AD801ED-C7FF-3B44-AB86-84FA9E735A8D}" type="presParOf" srcId="{ECAEA11E-AF28-CA4C-A983-CF12A28D27E3}" destId="{E35E71AF-6A52-8C41-B6FC-AD90400E4D73}" srcOrd="40" destOrd="0" presId="urn:microsoft.com/office/officeart/2005/8/layout/hProcess3"/>
    <dgm:cxn modelId="{AC993FA6-4652-2D40-97A0-5523C3DD5A46}" type="presParOf" srcId="{ECAEA11E-AF28-CA4C-A983-CF12A28D27E3}" destId="{E372CE2F-26CB-5048-962A-9D69874B1F08}" srcOrd="41" destOrd="0" presId="urn:microsoft.com/office/officeart/2005/8/layout/hProcess3"/>
    <dgm:cxn modelId="{DBEE46E6-D856-724F-98A8-90ADB638AD8E}" type="presParOf" srcId="{E372CE2F-26CB-5048-962A-9D69874B1F08}" destId="{0C9FEA67-D457-3C44-9E52-2511F4D6CC68}" srcOrd="0" destOrd="0" presId="urn:microsoft.com/office/officeart/2005/8/layout/hProcess3"/>
    <dgm:cxn modelId="{A1AE9D54-1BB9-8246-9AC0-191C7720A945}" type="presParOf" srcId="{E372CE2F-26CB-5048-962A-9D69874B1F08}" destId="{BD82EF71-8905-5F4C-BFBE-5F54F0E703F6}" srcOrd="1" destOrd="0" presId="urn:microsoft.com/office/officeart/2005/8/layout/hProcess3"/>
    <dgm:cxn modelId="{8F81C3D9-F676-4240-97BF-85E9835D2DEB}" type="presParOf" srcId="{E372CE2F-26CB-5048-962A-9D69874B1F08}" destId="{300F2F7F-A1D5-884A-90D7-3A2B8C537BE9}" srcOrd="2" destOrd="0" presId="urn:microsoft.com/office/officeart/2005/8/layout/hProcess3"/>
    <dgm:cxn modelId="{5FC2827F-A5D7-7849-AEBF-85600EF4861B}" type="presParOf" srcId="{E372CE2F-26CB-5048-962A-9D69874B1F08}" destId="{B0C04DEF-0351-7744-A35B-0C07A3D8E612}" srcOrd="3" destOrd="0" presId="urn:microsoft.com/office/officeart/2005/8/layout/hProcess3"/>
    <dgm:cxn modelId="{55008520-6F33-8843-BC7A-438E17BF7917}" type="presParOf" srcId="{ECAEA11E-AF28-CA4C-A983-CF12A28D27E3}" destId="{836C7A2C-A56F-0F4D-A464-422C5545D7A0}" srcOrd="42" destOrd="0" presId="urn:microsoft.com/office/officeart/2005/8/layout/hProcess3"/>
    <dgm:cxn modelId="{E13A0CCE-37BA-E047-B24A-3CA89B8DF476}" type="presParOf" srcId="{ECAEA11E-AF28-CA4C-A983-CF12A28D27E3}" destId="{37ACB3E9-DFB2-CC41-8B33-7F046E458A87}" srcOrd="43" destOrd="0" presId="urn:microsoft.com/office/officeart/2005/8/layout/hProcess3"/>
    <dgm:cxn modelId="{C44E8BB1-43A3-2644-9AC4-C1475E2548A9}" type="presParOf" srcId="{37ACB3E9-DFB2-CC41-8B33-7F046E458A87}" destId="{FA8ABD62-0D65-C84B-B2B1-B3ECFE111B84}" srcOrd="0" destOrd="0" presId="urn:microsoft.com/office/officeart/2005/8/layout/hProcess3"/>
    <dgm:cxn modelId="{E34F548B-91F2-1F43-B7A8-2C03DB015446}" type="presParOf" srcId="{37ACB3E9-DFB2-CC41-8B33-7F046E458A87}" destId="{405F8E7F-9DC3-3C46-ADD0-C7324627AD96}" srcOrd="1" destOrd="0" presId="urn:microsoft.com/office/officeart/2005/8/layout/hProcess3"/>
    <dgm:cxn modelId="{807F431B-312B-2549-986E-0C3737A51FC3}" type="presParOf" srcId="{37ACB3E9-DFB2-CC41-8B33-7F046E458A87}" destId="{6151A6A9-04CA-AF4B-BC2E-85FBB648B0AF}" srcOrd="2" destOrd="0" presId="urn:microsoft.com/office/officeart/2005/8/layout/hProcess3"/>
    <dgm:cxn modelId="{81C06F88-9E0E-AA44-B3A7-CA381F4DDFB9}" type="presParOf" srcId="{37ACB3E9-DFB2-CC41-8B33-7F046E458A87}" destId="{677668A5-F113-A245-916F-D20A4C697A05}" srcOrd="3" destOrd="0" presId="urn:microsoft.com/office/officeart/2005/8/layout/hProcess3"/>
    <dgm:cxn modelId="{53B95184-6EC2-AF4F-B9A1-D13DC95A2416}" type="presParOf" srcId="{ECAEA11E-AF28-CA4C-A983-CF12A28D27E3}" destId="{456F0494-4C58-6141-9D1D-43B016E625B3}" srcOrd="44" destOrd="0" presId="urn:microsoft.com/office/officeart/2005/8/layout/hProcess3"/>
    <dgm:cxn modelId="{49E20843-57E1-F84E-8EFB-09258ED57F72}" type="presParOf" srcId="{ECAEA11E-AF28-CA4C-A983-CF12A28D27E3}" destId="{D07812F9-674D-7E46-B641-21443C325BB8}" srcOrd="45" destOrd="0" presId="urn:microsoft.com/office/officeart/2005/8/layout/hProcess3"/>
    <dgm:cxn modelId="{F784810C-3D3F-2145-85F9-34AAFD7004BC}" type="presParOf" srcId="{D07812F9-674D-7E46-B641-21443C325BB8}" destId="{7D8FC9B9-2125-3443-9119-8AC31FDAD2D7}" srcOrd="0" destOrd="0" presId="urn:microsoft.com/office/officeart/2005/8/layout/hProcess3"/>
    <dgm:cxn modelId="{588403A5-A8B4-AF4F-97E2-D9A52A69AC09}" type="presParOf" srcId="{D07812F9-674D-7E46-B641-21443C325BB8}" destId="{F48F922C-6A9E-1244-88A9-91734EE83A71}" srcOrd="1" destOrd="0" presId="urn:microsoft.com/office/officeart/2005/8/layout/hProcess3"/>
    <dgm:cxn modelId="{4F07909A-B82E-3048-A806-8A1E8662C1D8}" type="presParOf" srcId="{D07812F9-674D-7E46-B641-21443C325BB8}" destId="{6416DDA0-3B1F-2542-8785-AA64E5CEEC20}" srcOrd="2" destOrd="0" presId="urn:microsoft.com/office/officeart/2005/8/layout/hProcess3"/>
    <dgm:cxn modelId="{A3B79A8A-9B52-C44B-94D3-E62294B25F50}" type="presParOf" srcId="{D07812F9-674D-7E46-B641-21443C325BB8}" destId="{9022F498-4D0F-9142-B37F-929AA3115288}" srcOrd="3" destOrd="0" presId="urn:microsoft.com/office/officeart/2005/8/layout/hProcess3"/>
    <dgm:cxn modelId="{A99D7F13-E3E1-D445-9053-AD5C3990C769}" type="presParOf" srcId="{ECAEA11E-AF28-CA4C-A983-CF12A28D27E3}" destId="{480F44BC-9729-A64A-A851-2B20D3687F38}" srcOrd="46" destOrd="0" presId="urn:microsoft.com/office/officeart/2005/8/layout/hProcess3"/>
    <dgm:cxn modelId="{91F5D212-950D-0B4C-B06A-F3AC63AAA8DE}" type="presParOf" srcId="{ECAEA11E-AF28-CA4C-A983-CF12A28D27E3}" destId="{4151B79A-B7A3-2343-B5AA-8E18BA79F52B}" srcOrd="47" destOrd="0" presId="urn:microsoft.com/office/officeart/2005/8/layout/hProcess3"/>
    <dgm:cxn modelId="{07CC9DEC-41D5-B74E-8D04-DBCB21A8D29B}" type="presParOf" srcId="{4151B79A-B7A3-2343-B5AA-8E18BA79F52B}" destId="{B8E113E7-CDDF-0A45-ABB0-53C82D5AA44F}" srcOrd="0" destOrd="0" presId="urn:microsoft.com/office/officeart/2005/8/layout/hProcess3"/>
    <dgm:cxn modelId="{96E520A2-E6DD-694D-83F0-585B4D53B736}" type="presParOf" srcId="{4151B79A-B7A3-2343-B5AA-8E18BA79F52B}" destId="{5A3F353F-2D8A-AD4A-9D0C-A5A372CB2D20}" srcOrd="1" destOrd="0" presId="urn:microsoft.com/office/officeart/2005/8/layout/hProcess3"/>
    <dgm:cxn modelId="{884D57C8-BA87-8F44-A43B-24DA6E00AE75}" type="presParOf" srcId="{4151B79A-B7A3-2343-B5AA-8E18BA79F52B}" destId="{FF27C1DE-CDCF-754A-91E3-A8FA3E0209D6}" srcOrd="2" destOrd="0" presId="urn:microsoft.com/office/officeart/2005/8/layout/hProcess3"/>
    <dgm:cxn modelId="{A8B1F501-2985-1B4E-92F5-DD54D61DEFA9}" type="presParOf" srcId="{4151B79A-B7A3-2343-B5AA-8E18BA79F52B}" destId="{030BDC36-E19E-DF4D-A2CC-74BE15AD0BA7}" srcOrd="3" destOrd="0" presId="urn:microsoft.com/office/officeart/2005/8/layout/hProcess3"/>
    <dgm:cxn modelId="{E35D1884-8B77-284C-8C51-6D17D380F492}" type="presParOf" srcId="{ECAEA11E-AF28-CA4C-A983-CF12A28D27E3}" destId="{81B852A9-A618-0A46-A974-2E40D527AA82}" srcOrd="48" destOrd="0" presId="urn:microsoft.com/office/officeart/2005/8/layout/hProcess3"/>
    <dgm:cxn modelId="{25312382-56C5-2C41-977C-6A401E28100B}" type="presParOf" srcId="{ECAEA11E-AF28-CA4C-A983-CF12A28D27E3}" destId="{457A8373-3615-4746-85E0-2C68FB4EA863}" srcOrd="49" destOrd="0" presId="urn:microsoft.com/office/officeart/2005/8/layout/hProcess3"/>
    <dgm:cxn modelId="{396E4214-B5DA-814D-AEB6-831C54232E79}" type="presParOf" srcId="{457A8373-3615-4746-85E0-2C68FB4EA863}" destId="{21CE1C43-1B9A-FC45-8A10-8460DCA5C0A8}" srcOrd="0" destOrd="0" presId="urn:microsoft.com/office/officeart/2005/8/layout/hProcess3"/>
    <dgm:cxn modelId="{910FA741-D342-A743-BC53-DD2A7B60975A}" type="presParOf" srcId="{457A8373-3615-4746-85E0-2C68FB4EA863}" destId="{BC4990A3-7470-8D4E-8780-FE3AD0F1DB13}" srcOrd="1" destOrd="0" presId="urn:microsoft.com/office/officeart/2005/8/layout/hProcess3"/>
    <dgm:cxn modelId="{A9585917-A559-304D-92AD-51473638A2B4}" type="presParOf" srcId="{457A8373-3615-4746-85E0-2C68FB4EA863}" destId="{C05E5E17-8575-FA4F-AB41-3C7E91A09755}" srcOrd="2" destOrd="0" presId="urn:microsoft.com/office/officeart/2005/8/layout/hProcess3"/>
    <dgm:cxn modelId="{80CCBBDF-53B4-0C41-88B2-7B80F51D9701}" type="presParOf" srcId="{457A8373-3615-4746-85E0-2C68FB4EA863}" destId="{738878B0-DB8D-864C-BB90-FF9A0F308286}" srcOrd="3" destOrd="0" presId="urn:microsoft.com/office/officeart/2005/8/layout/hProcess3"/>
    <dgm:cxn modelId="{4D528ADE-0263-3543-9CAE-30B0A613FC85}" type="presParOf" srcId="{ECAEA11E-AF28-CA4C-A983-CF12A28D27E3}" destId="{DBCB9C8D-AADA-BA47-B11D-F176D5F2CEB9}" srcOrd="50" destOrd="0" presId="urn:microsoft.com/office/officeart/2005/8/layout/hProcess3"/>
    <dgm:cxn modelId="{C3C70051-103B-4C40-933E-D3BECD71E1DE}" type="presParOf" srcId="{ECAEA11E-AF28-CA4C-A983-CF12A28D27E3}" destId="{0B0CB55E-FE03-5643-A283-52EBD0399D96}" srcOrd="51" destOrd="0" presId="urn:microsoft.com/office/officeart/2005/8/layout/hProcess3"/>
    <dgm:cxn modelId="{E9803C96-4E64-0342-BD03-1A48C7078FEB}" type="presParOf" srcId="{0B0CB55E-FE03-5643-A283-52EBD0399D96}" destId="{0E9C4D09-F419-8B43-B3AB-737255B5EF94}" srcOrd="0" destOrd="0" presId="urn:microsoft.com/office/officeart/2005/8/layout/hProcess3"/>
    <dgm:cxn modelId="{757D7E57-BC77-674C-90CA-8080DF7DF30A}" type="presParOf" srcId="{0B0CB55E-FE03-5643-A283-52EBD0399D96}" destId="{99306FA6-D716-9F45-83FB-E1D55F978CC9}" srcOrd="1" destOrd="0" presId="urn:microsoft.com/office/officeart/2005/8/layout/hProcess3"/>
    <dgm:cxn modelId="{70E48F39-3092-4648-B8F9-A012222834BB}" type="presParOf" srcId="{0B0CB55E-FE03-5643-A283-52EBD0399D96}" destId="{3228FE46-34FC-4C45-A4BF-5E40A35C7BE1}" srcOrd="2" destOrd="0" presId="urn:microsoft.com/office/officeart/2005/8/layout/hProcess3"/>
    <dgm:cxn modelId="{8FE29BCA-399A-E44C-B2BC-F05C8CD7D59F}" type="presParOf" srcId="{0B0CB55E-FE03-5643-A283-52EBD0399D96}" destId="{627D0004-F84A-604B-93C9-75F26F798D5E}" srcOrd="3" destOrd="0" presId="urn:microsoft.com/office/officeart/2005/8/layout/hProcess3"/>
    <dgm:cxn modelId="{A0132171-EBE4-4848-A910-8E26EFE75F39}" type="presParOf" srcId="{ECAEA11E-AF28-CA4C-A983-CF12A28D27E3}" destId="{EA9D1547-F70C-544B-B287-87A3D106B7CD}" srcOrd="52" destOrd="0" presId="urn:microsoft.com/office/officeart/2005/8/layout/hProcess3"/>
    <dgm:cxn modelId="{1DA0C42C-CEE5-1D4D-BD49-71FE90C3792F}" type="presParOf" srcId="{ECAEA11E-AF28-CA4C-A983-CF12A28D27E3}" destId="{F670F7A9-4F16-164F-984D-B9098914AD22}" srcOrd="53" destOrd="0" presId="urn:microsoft.com/office/officeart/2005/8/layout/hProcess3"/>
    <dgm:cxn modelId="{69E448AD-A5A5-1645-8CEE-3851449113AF}" type="presParOf" srcId="{F670F7A9-4F16-164F-984D-B9098914AD22}" destId="{8C77AAEF-E931-2D4E-BFA8-E7528196DCF2}" srcOrd="0" destOrd="0" presId="urn:microsoft.com/office/officeart/2005/8/layout/hProcess3"/>
    <dgm:cxn modelId="{7AC03EB3-3944-3441-B70A-BCC284ED0699}" type="presParOf" srcId="{F670F7A9-4F16-164F-984D-B9098914AD22}" destId="{EB6C46B1-0F54-D44D-BFC0-AB247D6E89B0}" srcOrd="1" destOrd="0" presId="urn:microsoft.com/office/officeart/2005/8/layout/hProcess3"/>
    <dgm:cxn modelId="{CD37741A-E0F2-764F-9471-14DE86D716CE}" type="presParOf" srcId="{F670F7A9-4F16-164F-984D-B9098914AD22}" destId="{D4A1CF02-0970-A04D-8795-26EF24CBB442}" srcOrd="2" destOrd="0" presId="urn:microsoft.com/office/officeart/2005/8/layout/hProcess3"/>
    <dgm:cxn modelId="{F4F6B11E-6B07-4741-A7BD-93377701B39B}" type="presParOf" srcId="{F670F7A9-4F16-164F-984D-B9098914AD22}" destId="{58FEBD18-CE38-9D44-A761-FA8E06C83A5A}" srcOrd="3" destOrd="0" presId="urn:microsoft.com/office/officeart/2005/8/layout/hProcess3"/>
    <dgm:cxn modelId="{925BADDD-33B2-1144-BA88-E77FE7520069}" type="presParOf" srcId="{ECAEA11E-AF28-CA4C-A983-CF12A28D27E3}" destId="{E5816999-AC3E-2444-BFA7-025E5559EE79}" srcOrd="54" destOrd="0" presId="urn:microsoft.com/office/officeart/2005/8/layout/hProcess3"/>
    <dgm:cxn modelId="{98115F9B-C80D-6846-B741-EE894444C6F0}" type="presParOf" srcId="{ECAEA11E-AF28-CA4C-A983-CF12A28D27E3}" destId="{B06AC440-0D21-2D42-A6BB-79320CF90C5E}" srcOrd="55" destOrd="0" presId="urn:microsoft.com/office/officeart/2005/8/layout/hProcess3"/>
    <dgm:cxn modelId="{53783D83-1F9E-DF47-9ACC-4E746E587A38}" type="presParOf" srcId="{B06AC440-0D21-2D42-A6BB-79320CF90C5E}" destId="{4F2D3CDF-E056-D045-B61A-6C31D94ADE80}" srcOrd="0" destOrd="0" presId="urn:microsoft.com/office/officeart/2005/8/layout/hProcess3"/>
    <dgm:cxn modelId="{090783DD-6BD9-7541-AF54-8A7A8DE4E35C}" type="presParOf" srcId="{B06AC440-0D21-2D42-A6BB-79320CF90C5E}" destId="{6BD9FADB-39D2-264D-843F-13EC9082F6E8}" srcOrd="1" destOrd="0" presId="urn:microsoft.com/office/officeart/2005/8/layout/hProcess3"/>
    <dgm:cxn modelId="{193ACB41-7C46-F348-8DFA-BB2E1079C499}" type="presParOf" srcId="{B06AC440-0D21-2D42-A6BB-79320CF90C5E}" destId="{CF25BDAF-A0BD-CE42-9026-420402B9679A}" srcOrd="2" destOrd="0" presId="urn:microsoft.com/office/officeart/2005/8/layout/hProcess3"/>
    <dgm:cxn modelId="{FF063E42-4133-7645-8F87-862D821B6FDD}" type="presParOf" srcId="{B06AC440-0D21-2D42-A6BB-79320CF90C5E}" destId="{CA519DA8-45B6-A044-95AB-A187C116641A}" srcOrd="3" destOrd="0" presId="urn:microsoft.com/office/officeart/2005/8/layout/hProcess3"/>
    <dgm:cxn modelId="{8C52325C-D367-FF47-B1E5-59D13F122F82}" type="presParOf" srcId="{ECAEA11E-AF28-CA4C-A983-CF12A28D27E3}" destId="{DC191A1C-574E-ED49-A395-B6B34B2C947C}" srcOrd="56" destOrd="0" presId="urn:microsoft.com/office/officeart/2005/8/layout/hProcess3"/>
    <dgm:cxn modelId="{B0F5E6A0-B99D-3B46-BBF4-CE3BDC97C704}" type="presParOf" srcId="{ECAEA11E-AF28-CA4C-A983-CF12A28D27E3}" destId="{BE54ECCE-0590-9B48-8A63-DC1CAB6BCFD9}" srcOrd="57" destOrd="0" presId="urn:microsoft.com/office/officeart/2005/8/layout/hProcess3"/>
    <dgm:cxn modelId="{1EC7446B-73DC-F74A-A5AB-D7B29CA3206F}" type="presParOf" srcId="{BE54ECCE-0590-9B48-8A63-DC1CAB6BCFD9}" destId="{4DEFD8F3-EEF0-BB42-A27F-7E8FE93ABF28}" srcOrd="0" destOrd="0" presId="urn:microsoft.com/office/officeart/2005/8/layout/hProcess3"/>
    <dgm:cxn modelId="{C5FE9528-CFAE-F645-8597-723A10A77613}" type="presParOf" srcId="{BE54ECCE-0590-9B48-8A63-DC1CAB6BCFD9}" destId="{87F06B0A-FD52-3F45-91D6-62E796DA2880}" srcOrd="1" destOrd="0" presId="urn:microsoft.com/office/officeart/2005/8/layout/hProcess3"/>
    <dgm:cxn modelId="{9EDDD994-4EDC-784D-942D-F099AD68EBA8}" type="presParOf" srcId="{BE54ECCE-0590-9B48-8A63-DC1CAB6BCFD9}" destId="{BDBF9EE9-80F5-BE40-9482-09762566FFCD}" srcOrd="2" destOrd="0" presId="urn:microsoft.com/office/officeart/2005/8/layout/hProcess3"/>
    <dgm:cxn modelId="{A8835A7D-067F-CB4D-ADCE-AFB7962A3CF4}" type="presParOf" srcId="{BE54ECCE-0590-9B48-8A63-DC1CAB6BCFD9}" destId="{84F64D71-D2EB-C04B-B816-E3C568C5B063}" srcOrd="3" destOrd="0" presId="urn:microsoft.com/office/officeart/2005/8/layout/hProcess3"/>
    <dgm:cxn modelId="{CB6707CF-B536-1C48-8407-611B90B4B90A}" type="presParOf" srcId="{ECAEA11E-AF28-CA4C-A983-CF12A28D27E3}" destId="{88076C37-CF39-0A44-AE3C-85A289869FA7}" srcOrd="58" destOrd="0" presId="urn:microsoft.com/office/officeart/2005/8/layout/hProcess3"/>
    <dgm:cxn modelId="{7DCF76B9-6BAC-9143-B545-480534378080}" type="presParOf" srcId="{ECAEA11E-AF28-CA4C-A983-CF12A28D27E3}" destId="{5509AA28-9C64-1A44-B85F-3FD6523E2B71}" srcOrd="59" destOrd="0" presId="urn:microsoft.com/office/officeart/2005/8/layout/hProcess3"/>
    <dgm:cxn modelId="{87EC9861-588B-CE4D-8064-EC5A5075C94D}" type="presParOf" srcId="{5509AA28-9C64-1A44-B85F-3FD6523E2B71}" destId="{495B61F5-971E-6A4D-8398-B2A6F000F72D}" srcOrd="0" destOrd="0" presId="urn:microsoft.com/office/officeart/2005/8/layout/hProcess3"/>
    <dgm:cxn modelId="{1EDD762B-7BA1-AA43-8065-DA61A45EA245}" type="presParOf" srcId="{5509AA28-9C64-1A44-B85F-3FD6523E2B71}" destId="{7C78E4D7-69C2-2347-A64A-3BEA84D60439}" srcOrd="1" destOrd="0" presId="urn:microsoft.com/office/officeart/2005/8/layout/hProcess3"/>
    <dgm:cxn modelId="{0D17AD43-CDBA-CB49-A19C-DC9131885244}" type="presParOf" srcId="{5509AA28-9C64-1A44-B85F-3FD6523E2B71}" destId="{85F91BB7-B69C-1540-8FAF-86C9450FB05D}" srcOrd="2" destOrd="0" presId="urn:microsoft.com/office/officeart/2005/8/layout/hProcess3"/>
    <dgm:cxn modelId="{B7CBAECF-585E-7342-A350-B0875DFA831C}" type="presParOf" srcId="{5509AA28-9C64-1A44-B85F-3FD6523E2B71}" destId="{9E973386-B692-4146-8F21-40D20AC6BAD4}" srcOrd="3" destOrd="0" presId="urn:microsoft.com/office/officeart/2005/8/layout/hProcess3"/>
    <dgm:cxn modelId="{AA8FAEA8-5BD7-D942-94CD-4D728479281A}" type="presParOf" srcId="{ECAEA11E-AF28-CA4C-A983-CF12A28D27E3}" destId="{29CA598E-37ED-164A-AC51-646073F4E48D}" srcOrd="60" destOrd="0" presId="urn:microsoft.com/office/officeart/2005/8/layout/hProcess3"/>
    <dgm:cxn modelId="{7AF533D9-27E6-2642-BA86-76970DC2BEF8}" type="presParOf" srcId="{ECAEA11E-AF28-CA4C-A983-CF12A28D27E3}" destId="{6311DA6C-4E8B-F540-A99E-A74EE2FC94DA}" srcOrd="61" destOrd="0" presId="urn:microsoft.com/office/officeart/2005/8/layout/hProcess3"/>
    <dgm:cxn modelId="{31060E33-2211-DA4E-BF42-6F2D4A95ED5B}" type="presParOf" srcId="{ECAEA11E-AF28-CA4C-A983-CF12A28D27E3}" destId="{064CDC43-18A3-5A40-BDDA-CA406A9894FD}" srcOrd="62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4CDC43-18A3-5A40-BDDA-CA406A9894FD}">
      <dsp:nvSpPr>
        <dsp:cNvPr id="0" name=""/>
        <dsp:cNvSpPr/>
      </dsp:nvSpPr>
      <dsp:spPr>
        <a:xfrm>
          <a:off x="0" y="398541"/>
          <a:ext cx="11804650" cy="1378728"/>
        </a:xfrm>
        <a:prstGeom prst="rightArrow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8E4D7-69C2-2347-A64A-3BEA84D60439}">
      <dsp:nvSpPr>
        <dsp:cNvPr id="0" name=""/>
        <dsp:cNvSpPr/>
      </dsp:nvSpPr>
      <dsp:spPr>
        <a:xfrm>
          <a:off x="10976450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2023</a:t>
          </a:r>
        </a:p>
      </dsp:txBody>
      <dsp:txXfrm>
        <a:off x="10976450" y="540000"/>
        <a:ext cx="288199" cy="1080000"/>
      </dsp:txXfrm>
    </dsp:sp>
    <dsp:sp modelId="{87F06B0A-FD52-3F45-91D6-62E796DA2880}">
      <dsp:nvSpPr>
        <dsp:cNvPr id="0" name=""/>
        <dsp:cNvSpPr/>
      </dsp:nvSpPr>
      <dsp:spPr>
        <a:xfrm>
          <a:off x="10630611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2022</a:t>
          </a:r>
        </a:p>
      </dsp:txBody>
      <dsp:txXfrm>
        <a:off x="10630611" y="540000"/>
        <a:ext cx="288199" cy="1080000"/>
      </dsp:txXfrm>
    </dsp:sp>
    <dsp:sp modelId="{6BD9FADB-39D2-264D-843F-13EC9082F6E8}">
      <dsp:nvSpPr>
        <dsp:cNvPr id="0" name=""/>
        <dsp:cNvSpPr/>
      </dsp:nvSpPr>
      <dsp:spPr>
        <a:xfrm>
          <a:off x="10284771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2021</a:t>
          </a:r>
        </a:p>
      </dsp:txBody>
      <dsp:txXfrm>
        <a:off x="10284771" y="540000"/>
        <a:ext cx="288199" cy="1080000"/>
      </dsp:txXfrm>
    </dsp:sp>
    <dsp:sp modelId="{EB6C46B1-0F54-D44D-BFC0-AB247D6E89B0}">
      <dsp:nvSpPr>
        <dsp:cNvPr id="0" name=""/>
        <dsp:cNvSpPr/>
      </dsp:nvSpPr>
      <dsp:spPr>
        <a:xfrm>
          <a:off x="9938932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2020</a:t>
          </a:r>
        </a:p>
      </dsp:txBody>
      <dsp:txXfrm>
        <a:off x="9938932" y="540000"/>
        <a:ext cx="288199" cy="1080000"/>
      </dsp:txXfrm>
    </dsp:sp>
    <dsp:sp modelId="{99306FA6-D716-9F45-83FB-E1D55F978CC9}">
      <dsp:nvSpPr>
        <dsp:cNvPr id="0" name=""/>
        <dsp:cNvSpPr/>
      </dsp:nvSpPr>
      <dsp:spPr>
        <a:xfrm>
          <a:off x="9593093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2019</a:t>
          </a:r>
        </a:p>
      </dsp:txBody>
      <dsp:txXfrm>
        <a:off x="9593093" y="540000"/>
        <a:ext cx="288199" cy="1080000"/>
      </dsp:txXfrm>
    </dsp:sp>
    <dsp:sp modelId="{BC4990A3-7470-8D4E-8780-FE3AD0F1DB13}">
      <dsp:nvSpPr>
        <dsp:cNvPr id="0" name=""/>
        <dsp:cNvSpPr/>
      </dsp:nvSpPr>
      <dsp:spPr>
        <a:xfrm>
          <a:off x="9247253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2018</a:t>
          </a:r>
        </a:p>
      </dsp:txBody>
      <dsp:txXfrm>
        <a:off x="9247253" y="540000"/>
        <a:ext cx="288199" cy="1080000"/>
      </dsp:txXfrm>
    </dsp:sp>
    <dsp:sp modelId="{5A3F353F-2D8A-AD4A-9D0C-A5A372CB2D20}">
      <dsp:nvSpPr>
        <dsp:cNvPr id="0" name=""/>
        <dsp:cNvSpPr/>
      </dsp:nvSpPr>
      <dsp:spPr>
        <a:xfrm>
          <a:off x="8901414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2017</a:t>
          </a:r>
        </a:p>
      </dsp:txBody>
      <dsp:txXfrm>
        <a:off x="8901414" y="540000"/>
        <a:ext cx="288199" cy="1080000"/>
      </dsp:txXfrm>
    </dsp:sp>
    <dsp:sp modelId="{F48F922C-6A9E-1244-88A9-91734EE83A71}">
      <dsp:nvSpPr>
        <dsp:cNvPr id="0" name=""/>
        <dsp:cNvSpPr/>
      </dsp:nvSpPr>
      <dsp:spPr>
        <a:xfrm>
          <a:off x="8555575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2016</a:t>
          </a:r>
        </a:p>
      </dsp:txBody>
      <dsp:txXfrm>
        <a:off x="8555575" y="540000"/>
        <a:ext cx="288199" cy="1080000"/>
      </dsp:txXfrm>
    </dsp:sp>
    <dsp:sp modelId="{405F8E7F-9DC3-3C46-ADD0-C7324627AD96}">
      <dsp:nvSpPr>
        <dsp:cNvPr id="0" name=""/>
        <dsp:cNvSpPr/>
      </dsp:nvSpPr>
      <dsp:spPr>
        <a:xfrm>
          <a:off x="8209735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2015</a:t>
          </a:r>
        </a:p>
      </dsp:txBody>
      <dsp:txXfrm>
        <a:off x="8209735" y="540000"/>
        <a:ext cx="288199" cy="1080000"/>
      </dsp:txXfrm>
    </dsp:sp>
    <dsp:sp modelId="{BD82EF71-8905-5F4C-BFBE-5F54F0E703F6}">
      <dsp:nvSpPr>
        <dsp:cNvPr id="0" name=""/>
        <dsp:cNvSpPr/>
      </dsp:nvSpPr>
      <dsp:spPr>
        <a:xfrm>
          <a:off x="7863896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2014</a:t>
          </a:r>
        </a:p>
      </dsp:txBody>
      <dsp:txXfrm>
        <a:off x="7863896" y="540000"/>
        <a:ext cx="288199" cy="1080000"/>
      </dsp:txXfrm>
    </dsp:sp>
    <dsp:sp modelId="{371B6AF9-F49F-1E4C-9B6D-1959D17A9E3C}">
      <dsp:nvSpPr>
        <dsp:cNvPr id="0" name=""/>
        <dsp:cNvSpPr/>
      </dsp:nvSpPr>
      <dsp:spPr>
        <a:xfrm>
          <a:off x="7518056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2013</a:t>
          </a:r>
        </a:p>
      </dsp:txBody>
      <dsp:txXfrm>
        <a:off x="7518056" y="540000"/>
        <a:ext cx="288199" cy="1080000"/>
      </dsp:txXfrm>
    </dsp:sp>
    <dsp:sp modelId="{44E0B547-0F9B-4840-BCCC-20E6B8B3E914}">
      <dsp:nvSpPr>
        <dsp:cNvPr id="0" name=""/>
        <dsp:cNvSpPr/>
      </dsp:nvSpPr>
      <dsp:spPr>
        <a:xfrm>
          <a:off x="7172217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2012</a:t>
          </a:r>
        </a:p>
      </dsp:txBody>
      <dsp:txXfrm>
        <a:off x="7172217" y="540000"/>
        <a:ext cx="288199" cy="1080000"/>
      </dsp:txXfrm>
    </dsp:sp>
    <dsp:sp modelId="{97E66DD5-8DBF-9B46-935C-68434429F8DF}">
      <dsp:nvSpPr>
        <dsp:cNvPr id="0" name=""/>
        <dsp:cNvSpPr/>
      </dsp:nvSpPr>
      <dsp:spPr>
        <a:xfrm>
          <a:off x="6826378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2011</a:t>
          </a:r>
        </a:p>
      </dsp:txBody>
      <dsp:txXfrm>
        <a:off x="6826378" y="540000"/>
        <a:ext cx="288199" cy="1080000"/>
      </dsp:txXfrm>
    </dsp:sp>
    <dsp:sp modelId="{F173885A-618E-5941-9C18-A5927F4BC45C}">
      <dsp:nvSpPr>
        <dsp:cNvPr id="0" name=""/>
        <dsp:cNvSpPr/>
      </dsp:nvSpPr>
      <dsp:spPr>
        <a:xfrm>
          <a:off x="6480538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2010</a:t>
          </a:r>
        </a:p>
      </dsp:txBody>
      <dsp:txXfrm>
        <a:off x="6480538" y="540000"/>
        <a:ext cx="288199" cy="1080000"/>
      </dsp:txXfrm>
    </dsp:sp>
    <dsp:sp modelId="{07CA3CA1-2FA5-1B42-940D-C1285749A581}">
      <dsp:nvSpPr>
        <dsp:cNvPr id="0" name=""/>
        <dsp:cNvSpPr/>
      </dsp:nvSpPr>
      <dsp:spPr>
        <a:xfrm>
          <a:off x="6134699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2009</a:t>
          </a:r>
        </a:p>
      </dsp:txBody>
      <dsp:txXfrm>
        <a:off x="6134699" y="540000"/>
        <a:ext cx="288199" cy="1080000"/>
      </dsp:txXfrm>
    </dsp:sp>
    <dsp:sp modelId="{6684A022-2558-8642-A546-122DEEA9BDC5}">
      <dsp:nvSpPr>
        <dsp:cNvPr id="0" name=""/>
        <dsp:cNvSpPr/>
      </dsp:nvSpPr>
      <dsp:spPr>
        <a:xfrm>
          <a:off x="5788860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2008</a:t>
          </a:r>
        </a:p>
      </dsp:txBody>
      <dsp:txXfrm>
        <a:off x="5788860" y="540000"/>
        <a:ext cx="288199" cy="1080000"/>
      </dsp:txXfrm>
    </dsp:sp>
    <dsp:sp modelId="{065D1781-902B-D243-87F5-AEFBE4D114F4}">
      <dsp:nvSpPr>
        <dsp:cNvPr id="0" name=""/>
        <dsp:cNvSpPr/>
      </dsp:nvSpPr>
      <dsp:spPr>
        <a:xfrm>
          <a:off x="5443020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2007</a:t>
          </a:r>
        </a:p>
      </dsp:txBody>
      <dsp:txXfrm>
        <a:off x="5443020" y="540000"/>
        <a:ext cx="288199" cy="1080000"/>
      </dsp:txXfrm>
    </dsp:sp>
    <dsp:sp modelId="{D0A9B171-CDD6-0E4C-A43C-A88287D30ECD}">
      <dsp:nvSpPr>
        <dsp:cNvPr id="0" name=""/>
        <dsp:cNvSpPr/>
      </dsp:nvSpPr>
      <dsp:spPr>
        <a:xfrm>
          <a:off x="5097181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2006</a:t>
          </a:r>
        </a:p>
      </dsp:txBody>
      <dsp:txXfrm>
        <a:off x="5097181" y="540000"/>
        <a:ext cx="288199" cy="1080000"/>
      </dsp:txXfrm>
    </dsp:sp>
    <dsp:sp modelId="{AEC66C5C-9D31-DC4D-9585-EBDC62A45049}">
      <dsp:nvSpPr>
        <dsp:cNvPr id="0" name=""/>
        <dsp:cNvSpPr/>
      </dsp:nvSpPr>
      <dsp:spPr>
        <a:xfrm>
          <a:off x="4751342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2005</a:t>
          </a:r>
        </a:p>
      </dsp:txBody>
      <dsp:txXfrm>
        <a:off x="4751342" y="540000"/>
        <a:ext cx="288199" cy="1080000"/>
      </dsp:txXfrm>
    </dsp:sp>
    <dsp:sp modelId="{8360C31E-2FAA-184D-9DA7-C3BF26FCE205}">
      <dsp:nvSpPr>
        <dsp:cNvPr id="0" name=""/>
        <dsp:cNvSpPr/>
      </dsp:nvSpPr>
      <dsp:spPr>
        <a:xfrm>
          <a:off x="4405502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2004</a:t>
          </a:r>
        </a:p>
      </dsp:txBody>
      <dsp:txXfrm>
        <a:off x="4405502" y="540000"/>
        <a:ext cx="288199" cy="1080000"/>
      </dsp:txXfrm>
    </dsp:sp>
    <dsp:sp modelId="{572CF8CD-E4D9-4E42-8970-19843BE630EE}">
      <dsp:nvSpPr>
        <dsp:cNvPr id="0" name=""/>
        <dsp:cNvSpPr/>
      </dsp:nvSpPr>
      <dsp:spPr>
        <a:xfrm>
          <a:off x="4059663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2003</a:t>
          </a:r>
        </a:p>
      </dsp:txBody>
      <dsp:txXfrm>
        <a:off x="4059663" y="540000"/>
        <a:ext cx="288199" cy="1080000"/>
      </dsp:txXfrm>
    </dsp:sp>
    <dsp:sp modelId="{4F0E450E-A085-0640-8910-2C803055E16C}">
      <dsp:nvSpPr>
        <dsp:cNvPr id="0" name=""/>
        <dsp:cNvSpPr/>
      </dsp:nvSpPr>
      <dsp:spPr>
        <a:xfrm>
          <a:off x="3713824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2002</a:t>
          </a:r>
        </a:p>
      </dsp:txBody>
      <dsp:txXfrm>
        <a:off x="3713824" y="540000"/>
        <a:ext cx="288199" cy="1080000"/>
      </dsp:txXfrm>
    </dsp:sp>
    <dsp:sp modelId="{1DF50CA5-8F8D-284C-910F-D3487BC1F5A3}">
      <dsp:nvSpPr>
        <dsp:cNvPr id="0" name=""/>
        <dsp:cNvSpPr/>
      </dsp:nvSpPr>
      <dsp:spPr>
        <a:xfrm>
          <a:off x="3367984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2001</a:t>
          </a:r>
        </a:p>
      </dsp:txBody>
      <dsp:txXfrm>
        <a:off x="3367984" y="540000"/>
        <a:ext cx="288199" cy="1080000"/>
      </dsp:txXfrm>
    </dsp:sp>
    <dsp:sp modelId="{69AE3167-E2CB-C448-916C-899EE6FDB0B3}">
      <dsp:nvSpPr>
        <dsp:cNvPr id="0" name=""/>
        <dsp:cNvSpPr/>
      </dsp:nvSpPr>
      <dsp:spPr>
        <a:xfrm>
          <a:off x="3022145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2000</a:t>
          </a:r>
        </a:p>
      </dsp:txBody>
      <dsp:txXfrm>
        <a:off x="3022145" y="540000"/>
        <a:ext cx="288199" cy="1080000"/>
      </dsp:txXfrm>
    </dsp:sp>
    <dsp:sp modelId="{2BE030A7-E7FC-694C-BF3D-B3283EC08A1E}">
      <dsp:nvSpPr>
        <dsp:cNvPr id="0" name=""/>
        <dsp:cNvSpPr/>
      </dsp:nvSpPr>
      <dsp:spPr>
        <a:xfrm>
          <a:off x="2676306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1999</a:t>
          </a:r>
        </a:p>
      </dsp:txBody>
      <dsp:txXfrm>
        <a:off x="2676306" y="540000"/>
        <a:ext cx="288199" cy="1080000"/>
      </dsp:txXfrm>
    </dsp:sp>
    <dsp:sp modelId="{6A7E8F90-D63E-4741-B469-2CC2EBF77C03}">
      <dsp:nvSpPr>
        <dsp:cNvPr id="0" name=""/>
        <dsp:cNvSpPr/>
      </dsp:nvSpPr>
      <dsp:spPr>
        <a:xfrm>
          <a:off x="2330466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1998</a:t>
          </a:r>
        </a:p>
      </dsp:txBody>
      <dsp:txXfrm>
        <a:off x="2330466" y="540000"/>
        <a:ext cx="288199" cy="1080000"/>
      </dsp:txXfrm>
    </dsp:sp>
    <dsp:sp modelId="{1C6D5D57-8EB9-784B-BEB4-439E75BACABA}">
      <dsp:nvSpPr>
        <dsp:cNvPr id="0" name=""/>
        <dsp:cNvSpPr/>
      </dsp:nvSpPr>
      <dsp:spPr>
        <a:xfrm>
          <a:off x="1984627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1997</a:t>
          </a:r>
        </a:p>
      </dsp:txBody>
      <dsp:txXfrm>
        <a:off x="1984627" y="540000"/>
        <a:ext cx="288199" cy="1080000"/>
      </dsp:txXfrm>
    </dsp:sp>
    <dsp:sp modelId="{917C5118-BA18-C548-9681-FE223A6C4AF0}">
      <dsp:nvSpPr>
        <dsp:cNvPr id="0" name=""/>
        <dsp:cNvSpPr/>
      </dsp:nvSpPr>
      <dsp:spPr>
        <a:xfrm>
          <a:off x="1638787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1996</a:t>
          </a:r>
        </a:p>
      </dsp:txBody>
      <dsp:txXfrm>
        <a:off x="1638787" y="540000"/>
        <a:ext cx="288199" cy="1080000"/>
      </dsp:txXfrm>
    </dsp:sp>
    <dsp:sp modelId="{93F00D71-7A9A-F448-927C-395DA743C62F}">
      <dsp:nvSpPr>
        <dsp:cNvPr id="0" name=""/>
        <dsp:cNvSpPr/>
      </dsp:nvSpPr>
      <dsp:spPr>
        <a:xfrm>
          <a:off x="1292948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1995</a:t>
          </a:r>
        </a:p>
      </dsp:txBody>
      <dsp:txXfrm>
        <a:off x="1292948" y="540000"/>
        <a:ext cx="288199" cy="1080000"/>
      </dsp:txXfrm>
    </dsp:sp>
    <dsp:sp modelId="{0383CEC4-6F79-4240-BDBE-7B7818F6D119}">
      <dsp:nvSpPr>
        <dsp:cNvPr id="0" name=""/>
        <dsp:cNvSpPr/>
      </dsp:nvSpPr>
      <dsp:spPr>
        <a:xfrm>
          <a:off x="947109" y="540000"/>
          <a:ext cx="288199" cy="1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0" bIns="1016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1994</a:t>
          </a:r>
        </a:p>
      </dsp:txBody>
      <dsp:txXfrm>
        <a:off x="947109" y="540000"/>
        <a:ext cx="288199" cy="108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1C531-A152-DD47-99B0-21213C8CCC19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F1356-E481-E046-9542-3E9ACA605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24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F1356-E481-E046-9542-3E9ACA605C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615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F1356-E481-E046-9542-3E9ACA605CD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37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F1356-E481-E046-9542-3E9ACA605CD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65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F1356-E481-E046-9542-3E9ACA605CD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84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F1356-E481-E046-9542-3E9ACA605CD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62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9AF30-F911-4744-8D73-6F3200AE41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47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78BA5-9BA7-DE21-E148-575605FCD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40B2CB-D56A-F8B6-525D-91A9D7397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51B91B-7564-6E8A-0E8D-EA9BDB5D6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532AA-0FFE-5462-1D09-563ECC3138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9AF30-F911-4744-8D73-6F3200AE41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92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F1356-E481-E046-9542-3E9ACA605CD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375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4FB22-FB20-C68D-5047-BB31C4E1F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PlaceHolder 1">
            <a:extLst>
              <a:ext uri="{FF2B5EF4-FFF2-40B4-BE49-F238E27FC236}">
                <a16:creationId xmlns:a16="http://schemas.microsoft.com/office/drawing/2014/main" id="{5C2FA820-CBB4-3674-5265-68A9B19C7A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</p:spPr>
      </p:sp>
      <p:sp>
        <p:nvSpPr>
          <p:cNvPr id="2710" name="PlaceHolder 2">
            <a:extLst>
              <a:ext uri="{FF2B5EF4-FFF2-40B4-BE49-F238E27FC236}">
                <a16:creationId xmlns:a16="http://schemas.microsoft.com/office/drawing/2014/main" id="{5752B857-51C5-E540-142E-59E17F7B314C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4836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i-FI" sz="2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6677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52E26-4D40-F3A3-3120-3694CA77F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C77C26-DEB6-713A-39B9-AEA4ABB31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A2338-1A6E-0909-C991-9C9EA319C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41901-6D4C-9E02-8C92-E21E12008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BBF82-2139-81C4-B392-583ABF43F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55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F1A31-4FFF-EFD5-1C6B-851FBEB54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818062-9818-D82B-616C-F901603738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37AA0-E843-2FAB-5777-AD518341E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FBB2D-5148-C26A-A184-1E3CCE4E3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020D3-6749-4A9A-DDBC-E38F1EC42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53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70C2D-3965-1719-5BF3-81F264164F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F0B46-4B3A-03ED-AB00-088D9D5E7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1AAA0-B610-6E2C-EC24-090ED46A5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4A7FD-1C5E-2C97-25C3-58CABE2A3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BDDF0B-2C28-840A-A292-41C6E8571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5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9"/>
            <a:ext cx="10566400" cy="1143000"/>
          </a:xfrm>
        </p:spPr>
        <p:txBody>
          <a:bodyPr/>
          <a:lstStyle/>
          <a:p>
            <a:r>
              <a:rPr lang="fi-FI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114800"/>
          </a:xfrm>
        </p:spPr>
        <p:txBody>
          <a:bodyPr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849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8" b="15218"/>
          <a:stretch>
            <a:fillRect/>
          </a:stretch>
        </p:blipFill>
        <p:spPr bwMode="auto">
          <a:xfrm>
            <a:off x="10128255" y="263526"/>
            <a:ext cx="2017183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" y="-7"/>
            <a:ext cx="10128447" cy="80071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052741"/>
            <a:ext cx="11425269" cy="2520279"/>
          </a:xfrm>
        </p:spPr>
        <p:txBody>
          <a:bodyPr/>
          <a:lstStyle>
            <a:lvl1pPr>
              <a:buFontTx/>
              <a:buBlip>
                <a:blip r:embed="rId3"/>
              </a:buBlip>
              <a:defRPr sz="2000"/>
            </a:lvl1pPr>
            <a:lvl2pPr>
              <a:buFont typeface="Wingdings" pitchFamily="2" charset="2"/>
              <a:buChar char="Ø"/>
              <a:defRPr sz="1800"/>
            </a:lvl2pPr>
            <a:lvl3pPr>
              <a:defRPr sz="1800"/>
            </a:lvl3pPr>
            <a:lvl4pPr>
              <a:defRPr sz="1800"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391477" y="6453016"/>
            <a:ext cx="4032448" cy="360363"/>
          </a:xfrm>
        </p:spPr>
        <p:txBody>
          <a:bodyPr>
            <a:noAutofit/>
          </a:bodyPr>
          <a:lstStyle>
            <a:lvl1pPr>
              <a:buFontTx/>
              <a:buNone/>
              <a:defRPr sz="1200"/>
            </a:lvl1pPr>
            <a:lvl2pPr>
              <a:buFontTx/>
              <a:buNone/>
              <a:defRPr sz="1400"/>
            </a:lvl2pPr>
            <a:lvl3pPr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383367" y="3825045"/>
            <a:ext cx="11425269" cy="1908212"/>
          </a:xfrm>
        </p:spPr>
        <p:txBody>
          <a:bodyPr/>
          <a:lstStyle>
            <a:lvl1pPr>
              <a:buFontTx/>
              <a:buBlip>
                <a:blip r:embed="rId3"/>
              </a:buBlip>
              <a:defRPr sz="2000"/>
            </a:lvl1pPr>
            <a:lvl2pPr>
              <a:buFont typeface="Wingdings" pitchFamily="2" charset="2"/>
              <a:buChar char="Ø"/>
              <a:defRPr sz="1800"/>
            </a:lvl2pPr>
            <a:lvl3pPr>
              <a:defRPr sz="1800"/>
            </a:lvl3pPr>
            <a:lvl4pPr>
              <a:defRPr sz="1800"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87022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1A03A-D010-1926-BB90-83AB098D7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69B47-BCAD-0FF3-6572-163A14237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ACF1B-C506-7C4D-42F6-6879DC6A0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482F7-8086-B856-8D71-B023EA54B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8E976-13F6-5CC1-2D6D-E1F42288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35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25CFC-C432-5B2C-BC5E-B276027DB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F0F6D2-A692-6C8D-38BC-6575D5F0F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E68A8-CFE9-656A-DC99-463C94E52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C0DB8-8A8A-F810-B2B8-CB1945AA6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E5065-995D-33B3-714E-CB5A3C66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71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2E141-08AD-D8B1-951B-1D2AF88A3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A98D2-291A-5B0E-5AFD-56671AC80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E523B5-5AD7-4F3D-1CD5-D0A01E34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5B159-FBA1-8994-ED49-BE702125A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55A0DE-CA3E-6038-22F4-C3C1D79F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E714B-810A-D37C-DF5C-6807B102E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1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50D2D-1591-3988-44E6-6019600A1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62B6E-03A8-F4A9-1F4D-BB47F3D00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35112-3739-8D25-9C1A-D0AB38C1D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C01A51-13E7-1140-F227-A5134A26A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6A375A-D975-D1C3-E29F-B9D8133DF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2428C9-48F2-EA17-E413-57C4B1642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189740-7E30-7EBE-7098-CFB98821B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697AEF-0A99-4200-9E57-0D6FD21BC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2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F0F56-F445-C7EA-23E8-474D96574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504CB4-5DAF-D7D5-123C-0842882C8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D03DC2-F72C-631E-3EAF-08AA99073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CB1CE9-0715-3097-041B-F9C0D82E5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98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E5BD69-1D4E-D387-66A7-77F83C701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014270-A590-46DD-2B5A-5AD5F6924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8D22-B063-7BE3-1A58-91038ADCA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64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ED445-B7D1-AC04-F625-6A2EA186F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8F26B-15D5-BF8B-7FEA-58AE34C7E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C37AF2-E918-FA93-DA41-9B517AA12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7BECB-D0DE-059B-F203-66A46A2C1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3EC66-435D-A643-53C0-9B1A3D7A1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6B1993-A9EF-20BF-280C-4F91F87CB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11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E8F9-CFE4-6FD6-8F2A-8AA64AD3D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B67730-827B-F8E9-4B77-B63C29C84D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221019-1BD9-7B3B-D82C-83F8F927B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4D3378-21CD-2453-8F35-7B455C2BA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FD360-C3CA-7D40-E6DC-6C8096851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C408FD-39D8-B572-81B5-C5A0C0FD4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2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28000">
              <a:srgbClr val="DBE3F3"/>
            </a:gs>
            <a:gs pos="79000">
              <a:schemeClr val="bg1"/>
            </a:gs>
            <a:gs pos="100000">
              <a:srgbClr val="C7D5EE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37231B-9B58-F2F1-CE2C-B9EF01FC7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81B04C-8D0C-F6D8-C60C-BBE46057B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14529-6ACC-BFAA-E9AB-956924137C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27476-B4E4-CC48-A39B-0052768BB6DD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9F358-3E56-C52E-9996-37603709C5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7F4D5-8814-BA62-5B9C-673DFF2B8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8898E-DA18-F940-964A-0B7E21BD0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65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https://www.hip.fi/wp-content/uploads/2023/01/HIP_Logo_EN_V1_Pos_Blue_transparent-372x100px.p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physletb.2025.140013" TargetMode="External"/><Relationship Id="rId13" Type="http://schemas.openxmlformats.org/officeDocument/2006/relationships/hyperlink" Target="https://doi.org/10.1038/s41586-025-09814-1" TargetMode="External"/><Relationship Id="rId18" Type="http://schemas.openxmlformats.org/officeDocument/2006/relationships/hyperlink" Target="https://doi.org/10.1103/fbf3-nry6" TargetMode="External"/><Relationship Id="rId3" Type="http://schemas.openxmlformats.org/officeDocument/2006/relationships/hyperlink" Target="https://doi.org/10.1103/physrevc.111.015803" TargetMode="External"/><Relationship Id="rId7" Type="http://schemas.openxmlformats.org/officeDocument/2006/relationships/hyperlink" Target="https://doi.org/10.1103/sltw-g4d6" TargetMode="External"/><Relationship Id="rId12" Type="http://schemas.openxmlformats.org/officeDocument/2006/relationships/hyperlink" Target="https://doi.org/10.1038/s41467-025-64581-x" TargetMode="External"/><Relationship Id="rId17" Type="http://schemas.openxmlformats.org/officeDocument/2006/relationships/hyperlink" Target="https://doi.org/10.1103/fvsy-v1q6" TargetMode="External"/><Relationship Id="rId2" Type="http://schemas.openxmlformats.org/officeDocument/2006/relationships/hyperlink" Target="https://doi.org/10.1140/epja/s10050-024-01230-9" TargetMode="External"/><Relationship Id="rId16" Type="http://schemas.openxmlformats.org/officeDocument/2006/relationships/hyperlink" Target="https://doi.org/10.1103/swd1-ydlm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oi.org/10.1103/PhysRevLett.134.052502" TargetMode="External"/><Relationship Id="rId11" Type="http://schemas.openxmlformats.org/officeDocument/2006/relationships/hyperlink" Target="https://doi.org/10.1038/s41467-025-55977-w" TargetMode="External"/><Relationship Id="rId5" Type="http://schemas.openxmlformats.org/officeDocument/2006/relationships/hyperlink" Target="https://doi.org/10.1103/physrevc.111.065803" TargetMode="External"/><Relationship Id="rId15" Type="http://schemas.openxmlformats.org/officeDocument/2006/relationships/hyperlink" Target="https://doi.org/10.1103/rf8d-v286" TargetMode="External"/><Relationship Id="rId10" Type="http://schemas.openxmlformats.org/officeDocument/2006/relationships/hyperlink" Target="https://doi.org/10.1103/l24v-5m31" TargetMode="External"/><Relationship Id="rId4" Type="http://schemas.openxmlformats.org/officeDocument/2006/relationships/hyperlink" Target="https://doi.org/10.1103/PhysRevC.111.064310" TargetMode="External"/><Relationship Id="rId9" Type="http://schemas.openxmlformats.org/officeDocument/2006/relationships/hyperlink" Target="https://doi.org/10.1103/7ysn-8y1w" TargetMode="External"/><Relationship Id="rId14" Type="http://schemas.openxmlformats.org/officeDocument/2006/relationships/hyperlink" Target="https://doi.org/10.1126/science.adm7717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isolde-cris.web.cern.ch/index.html" TargetMode="External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miniball.web.cern.ch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://isolde-ids.web.cern.ch/" TargetMode="External"/><Relationship Id="rId10" Type="http://schemas.openxmlformats.org/officeDocument/2006/relationships/image" Target="../media/image15.png"/><Relationship Id="rId4" Type="http://schemas.openxmlformats.org/officeDocument/2006/relationships/hyperlink" Target="https://isoltrap.web.cern.ch/" TargetMode="Externa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09446" y="2350662"/>
            <a:ext cx="7250206" cy="1303584"/>
          </a:xfrm>
        </p:spPr>
        <p:txBody>
          <a:bodyPr>
            <a:normAutofit/>
          </a:bodyPr>
          <a:lstStyle/>
          <a:p>
            <a:r>
              <a:rPr lang="en-US" sz="6000" dirty="0"/>
              <a:t>HIP-ISOLDE activities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58538" y="5380672"/>
            <a:ext cx="32957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eaLnBrk="1" hangingPunct="1">
              <a:defRPr/>
            </a:pPr>
            <a:r>
              <a:rPr lang="en-US" sz="1400" dirty="0"/>
              <a:t>HIP-SAB meeting</a:t>
            </a:r>
          </a:p>
          <a:p>
            <a:pPr algn="r" eaLnBrk="1" hangingPunct="1">
              <a:defRPr/>
            </a:pPr>
            <a:r>
              <a:rPr lang="en-US" sz="1400" dirty="0"/>
              <a:t>25 August 2026</a:t>
            </a:r>
          </a:p>
          <a:p>
            <a:pPr algn="r" eaLnBrk="1" hangingPunct="1">
              <a:defRPr/>
            </a:pPr>
            <a:r>
              <a:rPr lang="en-US" sz="1400" dirty="0"/>
              <a:t>Janne Pakarinen</a:t>
            </a:r>
          </a:p>
          <a:p>
            <a:pPr algn="r" eaLnBrk="1" hangingPunct="1">
              <a:defRPr/>
            </a:pPr>
            <a:r>
              <a:rPr lang="en-US" sz="1400" dirty="0"/>
              <a:t>HIP-ISOLDE project leader</a:t>
            </a:r>
          </a:p>
          <a:p>
            <a:pPr algn="r" eaLnBrk="1" hangingPunct="1">
              <a:defRPr/>
            </a:pPr>
            <a:r>
              <a:rPr lang="en-US" sz="1400" dirty="0"/>
              <a:t>University of Jyväskylä</a:t>
            </a:r>
          </a:p>
          <a:p>
            <a:pPr algn="r" eaLnBrk="1" hangingPunct="1">
              <a:defRPr/>
            </a:pPr>
            <a:r>
              <a:rPr lang="en-US" sz="1400" dirty="0"/>
              <a:t>Finland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5" y="5980748"/>
            <a:ext cx="3295712" cy="71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D88FA209-192D-DB0A-FA76-3557CC0A2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3112" y="46642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1" descr="Helsinki Institute of Physics">
            <a:extLst>
              <a:ext uri="{FF2B5EF4-FFF2-40B4-BE49-F238E27FC236}">
                <a16:creationId xmlns:a16="http://schemas.microsoft.com/office/drawing/2014/main" id="{F615E967-7F64-8131-7C42-83D717220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237" y="5935988"/>
            <a:ext cx="28194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E83B9063-C261-814A-50BB-95C08F3AE9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3993" y="5612574"/>
            <a:ext cx="2763072" cy="113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29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73F88-9E20-A9F0-03A1-E4A6715F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Proposals with Finnish contributions</a:t>
            </a:r>
          </a:p>
        </p:txBody>
      </p:sp>
      <p:pic>
        <p:nvPicPr>
          <p:cNvPr id="10" name="Picture 9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D1F6C42D-508E-5C62-1CF8-3D49B026B4D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1417639"/>
            <a:ext cx="9448800" cy="5374640"/>
          </a:xfrm>
          <a:prstGeom prst="rect">
            <a:avLst/>
          </a:prstGeom>
        </p:spPr>
      </p:pic>
      <p:pic>
        <p:nvPicPr>
          <p:cNvPr id="12" name="Picture 11" descr="A graph with blue and orange lines&#10;&#10;AI-generated content may be incorrect.">
            <a:extLst>
              <a:ext uri="{FF2B5EF4-FFF2-40B4-BE49-F238E27FC236}">
                <a16:creationId xmlns:a16="http://schemas.microsoft.com/office/drawing/2014/main" id="{A693623D-A3FF-84FA-FC2D-2C8E7B87D4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1417639"/>
            <a:ext cx="9448800" cy="537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8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E04AB-EA24-86F5-40C0-A76419626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AE5A4C3-519F-C344-BBB5-E992449746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7486120"/>
              </p:ext>
            </p:extLst>
          </p:nvPr>
        </p:nvGraphicFramePr>
        <p:xfrm>
          <a:off x="342900" y="1417639"/>
          <a:ext cx="11118396" cy="5575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4FD199D-D8CB-44B5-E14A-98F8115A3C23}"/>
              </a:ext>
            </a:extLst>
          </p:cNvPr>
          <p:cNvGraphicFramePr>
            <a:graphicFrameLocks/>
          </p:cNvGraphicFramePr>
          <p:nvPr/>
        </p:nvGraphicFramePr>
        <p:xfrm>
          <a:off x="463550" y="2568957"/>
          <a:ext cx="11385550" cy="4972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D995375-595C-DC88-9E36-2D5D15501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>
                <a:solidFill>
                  <a:schemeClr val="bg1"/>
                </a:solidFill>
              </a:rPr>
              <a:t>HIP-ISOLDE publication records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DF9782-5348-409F-4434-519060D64A43}"/>
              </a:ext>
            </a:extLst>
          </p:cNvPr>
          <p:cNvSpPr txBox="1"/>
          <p:nvPr/>
        </p:nvSpPr>
        <p:spPr>
          <a:xfrm>
            <a:off x="10006885" y="84369"/>
            <a:ext cx="2185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200+ papers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5000+ citations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CA9FF15-821E-0CCB-260D-64867B22FA28}"/>
              </a:ext>
            </a:extLst>
          </p:cNvPr>
          <p:cNvGraphicFramePr>
            <a:graphicFrameLocks/>
          </p:cNvGraphicFramePr>
          <p:nvPr/>
        </p:nvGraphicFramePr>
        <p:xfrm>
          <a:off x="958850" y="1265239"/>
          <a:ext cx="10605600" cy="543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587D492-6A6A-9A41-A27B-C441713041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0505191"/>
              </p:ext>
            </p:extLst>
          </p:nvPr>
        </p:nvGraphicFramePr>
        <p:xfrm>
          <a:off x="1360356" y="1480036"/>
          <a:ext cx="9739086" cy="4587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6807D14-635D-924D-9A4C-7EE5FDE112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2717162"/>
              </p:ext>
            </p:extLst>
          </p:nvPr>
        </p:nvGraphicFramePr>
        <p:xfrm>
          <a:off x="1760388" y="1603327"/>
          <a:ext cx="8576432" cy="5310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489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7" grpId="0">
        <p:bldAsOne/>
      </p:bldGraphic>
      <p:bldGraphic spid="9" grpId="0">
        <p:bldAsOne/>
      </p:bldGraphic>
      <p:bldGraphic spid="9" grpId="1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07923-9127-8470-6604-7EAD4E4B6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D1139-9D18-98E0-48AA-3F6417F54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solidFill>
                  <a:schemeClr val="bg1"/>
                </a:solidFill>
              </a:rPr>
              <a:t>Publications since January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478F2-AA11-2D5D-5743-43222C6E50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2800" y="1310852"/>
            <a:ext cx="11200524" cy="5272509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GB" sz="1000" i="1" dirty="0">
              <a:latin typeface="+mj-l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2764F70-6368-C466-BF4E-4B1F1620B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20236"/>
              </p:ext>
            </p:extLst>
          </p:nvPr>
        </p:nvGraphicFramePr>
        <p:xfrm>
          <a:off x="215451" y="1732500"/>
          <a:ext cx="11832609" cy="453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64483">
                  <a:extLst>
                    <a:ext uri="{9D8B030D-6E8A-4147-A177-3AD203B41FA5}">
                      <a16:colId xmlns:a16="http://schemas.microsoft.com/office/drawing/2014/main" val="2748295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81359669"/>
                    </a:ext>
                  </a:extLst>
                </a:gridCol>
                <a:gridCol w="1439326">
                  <a:extLst>
                    <a:ext uri="{9D8B030D-6E8A-4147-A177-3AD203B41FA5}">
                      <a16:colId xmlns:a16="http://schemas.microsoft.com/office/drawing/2014/main" val="2331934467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Publication title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Journal (with a link)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Scope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9666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The </a:t>
                      </a:r>
                      <a:r>
                        <a:rPr lang="en-GB" sz="1200" u="none" strike="noStrike" baseline="30000" dirty="0">
                          <a:effectLst/>
                          <a:latin typeface="+mj-lt"/>
                        </a:rPr>
                        <a:t>76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Cu conundrum remains unsolved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Physics letters B</a:t>
                      </a:r>
                      <a:endParaRPr lang="en-GB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131418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Nuclear level density and 𝛾-ray strength function of </a:t>
                      </a:r>
                      <a:r>
                        <a:rPr lang="en-GB" sz="1200" u="none" strike="noStrike" baseline="30000" dirty="0">
                          <a:effectLst/>
                          <a:latin typeface="+mj-lt"/>
                        </a:rPr>
                        <a:t>67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Ni and the impact on the 𝑖 process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C</a:t>
                      </a:r>
                      <a:endParaRPr lang="en-GB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468347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Structure of </a:t>
                      </a:r>
                      <a:r>
                        <a:rPr lang="en-GB" sz="1200" u="none" strike="noStrike" baseline="30000" dirty="0">
                          <a:effectLst/>
                          <a:latin typeface="+mj-lt"/>
                        </a:rPr>
                        <a:t>128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Sn selectively populated in the </a:t>
                      </a:r>
                      <a:r>
                        <a:rPr lang="el-GR" sz="1200" u="none" strike="noStrike" dirty="0">
                          <a:effectLst/>
                          <a:latin typeface="+mj-lt"/>
                        </a:rPr>
                        <a:t>β 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decay of the </a:t>
                      </a:r>
                      <a:r>
                        <a:rPr lang="en-GB" sz="1200" u="none" strike="noStrike" baseline="30000" dirty="0">
                          <a:effectLst/>
                          <a:latin typeface="+mj-lt"/>
                        </a:rPr>
                        <a:t>128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In ground state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C</a:t>
                      </a:r>
                      <a:endParaRPr lang="en-GB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87461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New upper limits for </a:t>
                      </a:r>
                      <a:r>
                        <a:rPr lang="el-GR" sz="1200" u="none" strike="noStrike" dirty="0">
                          <a:effectLst/>
                          <a:latin typeface="+mj-lt"/>
                        </a:rPr>
                        <a:t>β-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delayed fission probabilities of </a:t>
                      </a:r>
                      <a:r>
                        <a:rPr lang="en-GB" sz="1200" u="none" strike="noStrike" baseline="30000" dirty="0">
                          <a:effectLst/>
                          <a:latin typeface="+mj-lt"/>
                        </a:rPr>
                        <a:t>230,232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Fr and </a:t>
                      </a:r>
                      <a:r>
                        <a:rPr lang="en-GB" sz="1200" u="none" strike="noStrike" baseline="30000" dirty="0">
                          <a:effectLst/>
                          <a:latin typeface="+mj-lt"/>
                        </a:rPr>
                        <a:t>230,232,234</a:t>
                      </a: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Ac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C</a:t>
                      </a:r>
                      <a:endParaRPr lang="en-GB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36913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u="none" strike="noStrike" dirty="0">
                          <a:effectLst/>
                          <a:latin typeface="+mj-lt"/>
                        </a:rPr>
                        <a:t>Revealing the Nature of yrast States in Neutron-Rich Polonium Isotopes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letters</a:t>
                      </a:r>
                      <a:endParaRPr lang="en-GB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41012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Charge radii and electromagnetic moments of </a:t>
                      </a:r>
                      <a:r>
                        <a:rPr lang="en-FI" sz="12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214−218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Bi: Exploring the “southern” border of the 𝑍&gt;82 octupole-deformation region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C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18958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Electromagnetic moments of </a:t>
                      </a:r>
                      <a:r>
                        <a:rPr lang="en-FI" sz="12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215,217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Bi: Probing shell evolution beyond N = 126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Physics letters B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532899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First Measurement of the Quadrupole Moment of the 2</a:t>
                      </a:r>
                      <a:r>
                        <a:rPr lang="en-FI" sz="12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+</a:t>
                      </a:r>
                      <a:r>
                        <a:rPr lang="en-FI" sz="12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State in </a:t>
                      </a:r>
                      <a:r>
                        <a:rPr lang="en-FI" sz="12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110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letters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203832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First 𝛽-Delayed Two-Neutron Spectroscopy of the 𝑟-Process Nucleus </a:t>
                      </a:r>
                      <a:r>
                        <a:rPr lang="en-FI" sz="12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134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 and Observation of the 𝑖</a:t>
                      </a:r>
                      <a:r>
                        <a:rPr lang="en-FI" sz="12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13/2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Single-Particle Neutron State in </a:t>
                      </a:r>
                      <a:r>
                        <a:rPr lang="en-FI" sz="12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133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letters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02902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Electron correlation and relativistic effects in the excited states of radium monofluoride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Nature communications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Atoms and molecules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517302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Enhanced sensitivity for electron affinity measurements of rare elements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Nature communications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Atoms and molecules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144317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Laser spectroscopy and CP-violation sensitivity of actinium monofluoride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Nature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Atoms and molecules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08062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Observation of the distribution of nuclear magnetization in a molecule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Science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Atoms and molecules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535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𝛽- and 𝛼-decay spectroscopy of </a:t>
                      </a:r>
                      <a:r>
                        <a:rPr lang="en-FI" sz="12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182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C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47839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Search for β-delayed fission of </a:t>
                      </a:r>
                      <a:r>
                        <a:rPr lang="en-FI" sz="12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178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Au</a:t>
                      </a:r>
                      <a:r>
                        <a:rPr lang="en-FI" sz="12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g,m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and an updated systematics in the region of neutron-deficient nuclei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C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57495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Ionization potential of radium monofluoride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research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978833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Precision mass measurement of </a:t>
                      </a:r>
                      <a:r>
                        <a:rPr lang="en-FI" sz="12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</a:t>
                      </a:r>
                      <a:r>
                        <a:rPr lang="en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 and updated Ft value for conserved vector current tests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FI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Physical review C</a:t>
                      </a:r>
                      <a:endParaRPr lang="en-FI" sz="1200" b="0" i="0" u="none" strike="noStrike" dirty="0">
                        <a:solidFill>
                          <a:schemeClr val="accent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Nuclear structure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686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67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E73A1-7B81-4E43-B2C3-B43F8BC31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</a:t>
            </a:r>
            <a:r>
              <a:rPr lang="en-GB" cap="none" dirty="0">
                <a:solidFill>
                  <a:schemeClr val="bg1"/>
                </a:solidFill>
              </a:rPr>
              <a:t>xperiments since previous HIP-SAB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5F6DD-9B98-A74A-9479-D4B19B6E1C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2800" y="1310852"/>
            <a:ext cx="11200524" cy="5272509"/>
          </a:xfrm>
        </p:spPr>
        <p:txBody>
          <a:bodyPr>
            <a:normAutofit/>
          </a:bodyPr>
          <a:lstStyle/>
          <a:p>
            <a:pPr marL="457200" lvl="1" indent="0" fontAlgn="base">
              <a:buNone/>
            </a:pPr>
            <a:endParaRPr lang="en-US" sz="1600" b="0" i="0" dirty="0">
              <a:solidFill>
                <a:srgbClr val="000000"/>
              </a:solidFill>
              <a:effectLst/>
              <a:latin typeface="+mj-lt"/>
            </a:endParaRPr>
          </a:p>
          <a:p>
            <a:pPr fontAlgn="base"/>
            <a:r>
              <a:rPr lang="en-US" sz="1600" b="0" i="0" dirty="0">
                <a:solidFill>
                  <a:srgbClr val="000000"/>
                </a:solidFill>
                <a:effectLst/>
                <a:latin typeface="+mj-lt"/>
              </a:rPr>
              <a:t>IS709 experiment at IDS (Exploring shape coexistence across N=60 in </a:t>
            </a:r>
            <a:r>
              <a:rPr lang="en-US" sz="1600" b="0" i="0" baseline="30000" dirty="0">
                <a:solidFill>
                  <a:srgbClr val="000000"/>
                </a:solidFill>
                <a:effectLst/>
                <a:latin typeface="+mj-lt"/>
              </a:rPr>
              <a:t>100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+mj-lt"/>
              </a:rPr>
              <a:t>Sr</a:t>
            </a:r>
            <a:r>
              <a:rPr lang="en-US" sz="1600" b="0" i="0" baseline="-25000" dirty="0">
                <a:solidFill>
                  <a:srgbClr val="000000"/>
                </a:solidFill>
                <a:effectLst/>
                <a:latin typeface="+mj-lt"/>
              </a:rPr>
              <a:t>62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+mj-lt"/>
              </a:rPr>
              <a:t> using IDS), 10-14 September</a:t>
            </a:r>
          </a:p>
          <a:p>
            <a:pPr lvl="1" fontAlgn="base"/>
            <a:r>
              <a:rPr lang="en-US" sz="1200" dirty="0">
                <a:solidFill>
                  <a:srgbClr val="000000"/>
                </a:solidFill>
                <a:latin typeface="+mj-lt"/>
              </a:rPr>
              <a:t>Janne Pakarinen</a:t>
            </a:r>
          </a:p>
          <a:p>
            <a:pPr lvl="1" fontAlgn="base"/>
            <a:endParaRPr lang="en-US" sz="1600" b="0" i="0" dirty="0">
              <a:solidFill>
                <a:srgbClr val="000000"/>
              </a:solidFill>
              <a:effectLst/>
              <a:latin typeface="+mj-lt"/>
            </a:endParaRPr>
          </a:p>
          <a:p>
            <a:pPr fontAlgn="base"/>
            <a:r>
              <a:rPr lang="en-US" sz="1600" b="0" i="0" dirty="0">
                <a:solidFill>
                  <a:srgbClr val="000000"/>
                </a:solidFill>
                <a:effectLst/>
                <a:latin typeface="+mj-lt"/>
              </a:rPr>
              <a:t>IS772 experiment at CRIS (Collinear resonance ionization of neutron-deficient indium: closing up on N = 50), 17-23 September</a:t>
            </a:r>
          </a:p>
          <a:p>
            <a:pPr lvl="1" fontAlgn="base"/>
            <a:r>
              <a:rPr lang="en-US" sz="1200" dirty="0">
                <a:solidFill>
                  <a:srgbClr val="000000"/>
                </a:solidFill>
                <a:latin typeface="+mj-lt"/>
              </a:rPr>
              <a:t>Saikumar </a:t>
            </a:r>
            <a:r>
              <a:rPr lang="en-US" sz="1200" dirty="0" err="1">
                <a:solidFill>
                  <a:srgbClr val="000000"/>
                </a:solidFill>
                <a:latin typeface="+mj-lt"/>
              </a:rPr>
              <a:t>Chinthakayala</a:t>
            </a:r>
            <a:endParaRPr lang="en-US" sz="1200" dirty="0">
              <a:solidFill>
                <a:srgbClr val="000000"/>
              </a:solidFill>
              <a:latin typeface="+mj-lt"/>
            </a:endParaRPr>
          </a:p>
          <a:p>
            <a:pPr lvl="1" fontAlgn="base"/>
            <a:endParaRPr lang="en-US" sz="1600" b="0" i="0" dirty="0">
              <a:solidFill>
                <a:srgbClr val="000000"/>
              </a:solidFill>
              <a:effectLst/>
              <a:latin typeface="+mj-lt"/>
            </a:endParaRPr>
          </a:p>
          <a:p>
            <a:pPr fontAlgn="base"/>
            <a:r>
              <a:rPr lang="en-US" sz="1600" b="0" i="0" dirty="0">
                <a:solidFill>
                  <a:srgbClr val="000000"/>
                </a:solidFill>
                <a:effectLst/>
                <a:latin typeface="+mj-lt"/>
              </a:rPr>
              <a:t>IS753 experiment at ISS (Mapping single-particle neutron strength towards the mid-shell in semi-magic lead isotopes), 29 October – 2 November</a:t>
            </a:r>
          </a:p>
          <a:p>
            <a:pPr lvl="1" fontAlgn="base"/>
            <a:r>
              <a:rPr lang="en-US" sz="1200" dirty="0">
                <a:solidFill>
                  <a:srgbClr val="000000"/>
                </a:solidFill>
                <a:latin typeface="+mj-lt"/>
              </a:rPr>
              <a:t>Joonas Ojala, Janne Pakarinen, Panu Rahkila</a:t>
            </a:r>
          </a:p>
          <a:p>
            <a:pPr lvl="1" fontAlgn="base"/>
            <a:endParaRPr lang="en-US" sz="1200" dirty="0">
              <a:solidFill>
                <a:srgbClr val="000000"/>
              </a:solidFill>
              <a:latin typeface="+mj-lt"/>
            </a:endParaRPr>
          </a:p>
          <a:p>
            <a:pPr fontAlgn="base">
              <a:lnSpc>
                <a:spcPct val="120000"/>
              </a:lnSpc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IS747 experiment at IDS (Laser and nuclear decay spectroscopy study of the neutron-rich high-spin states in the </a:t>
            </a:r>
            <a:r>
              <a:rPr lang="en-US" sz="1600" baseline="30000" dirty="0">
                <a:solidFill>
                  <a:srgbClr val="000000"/>
                </a:solidFill>
                <a:latin typeface="+mj-lt"/>
              </a:rPr>
              <a:t>212,213</a:t>
            </a:r>
            <a:r>
              <a:rPr lang="en-US" sz="1600" dirty="0">
                <a:solidFill>
                  <a:srgbClr val="000000"/>
                </a:solidFill>
                <a:latin typeface="+mj-lt"/>
              </a:rPr>
              <a:t>Bi isotopes with LIST)</a:t>
            </a:r>
            <a:br>
              <a:rPr lang="en-US" sz="1600" dirty="0">
                <a:solidFill>
                  <a:srgbClr val="000000"/>
                </a:solidFill>
                <a:latin typeface="+mj-lt"/>
              </a:rPr>
            </a:br>
            <a:r>
              <a:rPr lang="en-US" sz="1600" dirty="0">
                <a:solidFill>
                  <a:srgbClr val="000000"/>
                </a:solidFill>
                <a:latin typeface="+mj-lt"/>
              </a:rPr>
              <a:t>IS741 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+mj-lt"/>
              </a:rPr>
              <a:t>experiment at IDS (Detailed decay spectroscopy of </a:t>
            </a:r>
            <a:r>
              <a:rPr lang="en-US" sz="1600" b="0" i="0" baseline="30000" dirty="0">
                <a:solidFill>
                  <a:srgbClr val="000000"/>
                </a:solidFill>
                <a:effectLst/>
                <a:latin typeface="+mj-lt"/>
              </a:rPr>
              <a:t>225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+mj-lt"/>
              </a:rPr>
              <a:t>Ac and its daughters to support its use in medical applications), 5-7 December</a:t>
            </a:r>
          </a:p>
          <a:p>
            <a:pPr lvl="1" fontAlgn="base"/>
            <a:r>
              <a:rPr lang="en-US" sz="1200" dirty="0">
                <a:solidFill>
                  <a:srgbClr val="000000"/>
                </a:solidFill>
                <a:latin typeface="+mj-lt"/>
              </a:rPr>
              <a:t>Janne Pakarinen</a:t>
            </a:r>
            <a:endParaRPr lang="en-US" sz="1200" b="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GB" sz="1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557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408A5-6734-5BCB-67B4-68A14F2C4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C95DD-48A1-A3B2-9A9A-525312B15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Timely affairs</a:t>
            </a:r>
            <a:endParaRPr lang="en-GB" cap="none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15477-1062-3B19-F674-13032CAFD9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2800" y="1310852"/>
            <a:ext cx="11200524" cy="5272509"/>
          </a:xfrm>
        </p:spPr>
        <p:txBody>
          <a:bodyPr>
            <a:normAutofit/>
          </a:bodyPr>
          <a:lstStyle/>
          <a:p>
            <a:pPr marL="457200" lvl="1" indent="0" fontAlgn="base">
              <a:buNone/>
            </a:pPr>
            <a:endParaRPr lang="en-US" sz="16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sz="2000" dirty="0">
                <a:latin typeface="+mj-lt"/>
              </a:rPr>
              <a:t>20-Year Roadmap for the Non-Collider Physics Programme at CERN</a:t>
            </a:r>
            <a:br>
              <a:rPr lang="en-GB" sz="2000" dirty="0">
                <a:latin typeface="+mj-lt"/>
              </a:rPr>
            </a:br>
            <a:r>
              <a:rPr lang="en-GB" sz="2000" dirty="0">
                <a:latin typeface="+mj-lt"/>
              </a:rPr>
              <a:t>	</a:t>
            </a:r>
            <a:r>
              <a:rPr lang="en-GB" sz="1600" i="1" dirty="0">
                <a:latin typeface="+mj-lt"/>
              </a:rPr>
              <a:t>“The Non-Collider Physics Programme is considered a critical component of CERN’s scientific portfolio, complementing the 	main LHC experiments and playing an important role as CERN moves towards future flagship projects.”</a:t>
            </a:r>
          </a:p>
          <a:p>
            <a:pPr marL="0" indent="0">
              <a:buNone/>
            </a:pPr>
            <a:r>
              <a:rPr lang="en-GB" sz="2000" dirty="0">
                <a:latin typeface="+mj-lt"/>
              </a:rPr>
              <a:t>	The roadmap will:</a:t>
            </a:r>
          </a:p>
          <a:p>
            <a:pPr lvl="2"/>
            <a:r>
              <a:rPr lang="en-GB" sz="1200" dirty="0">
                <a:latin typeface="+mj-lt"/>
              </a:rPr>
              <a:t>Align the Non-Collider Physics with CERN’s overall scientific strategy and planning cycles.</a:t>
            </a:r>
          </a:p>
          <a:p>
            <a:pPr lvl="2"/>
            <a:r>
              <a:rPr lang="en-GB" sz="1200" dirty="0">
                <a:latin typeface="+mj-lt"/>
              </a:rPr>
              <a:t>Establish a prioritised and scientifically driven programme, aligning technical feasibility, and resource considerations.</a:t>
            </a:r>
          </a:p>
          <a:p>
            <a:pPr lvl="2"/>
            <a:r>
              <a:rPr lang="en-GB" sz="1200" dirty="0">
                <a:latin typeface="+mj-lt"/>
              </a:rPr>
              <a:t>Identify key milestones and decision points over the coming decades.</a:t>
            </a:r>
          </a:p>
          <a:p>
            <a:pPr lvl="2"/>
            <a:r>
              <a:rPr lang="en-GB" sz="1200" dirty="0">
                <a:latin typeface="+mj-lt"/>
              </a:rPr>
              <a:t>Provide indicative long-term resource strategy including material and personnel requirements, to support strategic planning and infrastructure development.</a:t>
            </a:r>
          </a:p>
          <a:p>
            <a:pPr lvl="2"/>
            <a:r>
              <a:rPr lang="en-GB" sz="1200" dirty="0">
                <a:latin typeface="+mj-lt"/>
              </a:rPr>
              <a:t>Set up a transparent framework for future initiatives which maintains flexibility for new ideas yet within a clearly defined decision structure.</a:t>
            </a:r>
            <a:endParaRPr lang="en-GB" sz="2000" dirty="0">
              <a:latin typeface="+mj-lt"/>
            </a:endParaRPr>
          </a:p>
          <a:p>
            <a:r>
              <a:rPr lang="en-GB" sz="2000" b="1" dirty="0">
                <a:latin typeface="+mj-lt"/>
              </a:rPr>
              <a:t>Call for Expressions of Interest </a:t>
            </a:r>
            <a:r>
              <a:rPr lang="en-GB" sz="2000" dirty="0">
                <a:latin typeface="+mj-lt"/>
              </a:rPr>
              <a:t>– dedicated task force to work in close contact with INTC</a:t>
            </a:r>
          </a:p>
          <a:p>
            <a:endParaRPr lang="en-GB" sz="2000" dirty="0">
              <a:latin typeface="+mj-lt"/>
            </a:endParaRPr>
          </a:p>
          <a:p>
            <a:pPr lvl="0"/>
            <a:r>
              <a:rPr lang="en-FI" sz="2000" dirty="0">
                <a:latin typeface="+mj-lt"/>
              </a:rPr>
              <a:t>Run 3 and earlier proposals will be closed at end of LS3. Many are expected to be resubmitted, including </a:t>
            </a:r>
            <a:r>
              <a:rPr lang="en-FI" sz="2000" baseline="30000" dirty="0">
                <a:latin typeface="+mj-lt"/>
              </a:rPr>
              <a:t>188</a:t>
            </a:r>
            <a:r>
              <a:rPr lang="en-FI" sz="2000" dirty="0">
                <a:latin typeface="+mj-lt"/>
              </a:rPr>
              <a:t>Pb Coulex. This requires additional manpower.</a:t>
            </a:r>
          </a:p>
          <a:p>
            <a:pPr lvl="0"/>
            <a:r>
              <a:rPr lang="en-FI" sz="2000" dirty="0">
                <a:latin typeface="+mj-lt"/>
              </a:rPr>
              <a:t>A </a:t>
            </a:r>
            <a:r>
              <a:rPr lang="en-FI" sz="2000" b="1" dirty="0">
                <a:latin typeface="+mj-lt"/>
              </a:rPr>
              <a:t>HIP-funded doctoral student/researcher at CERN</a:t>
            </a:r>
            <a:r>
              <a:rPr lang="en-FI" sz="2000" dirty="0">
                <a:latin typeface="+mj-lt"/>
              </a:rPr>
              <a:t>, working on </a:t>
            </a:r>
            <a:r>
              <a:rPr lang="en-FI" sz="2000" baseline="30000" dirty="0">
                <a:latin typeface="+mj-lt"/>
              </a:rPr>
              <a:t>188</a:t>
            </a:r>
            <a:r>
              <a:rPr lang="en-FI" sz="2000" dirty="0">
                <a:latin typeface="+mj-lt"/>
              </a:rPr>
              <a:t>Pb, would meet this need while supporting the broader push for increased experimental campaign support.</a:t>
            </a:r>
          </a:p>
        </p:txBody>
      </p:sp>
    </p:spTree>
    <p:extLst>
      <p:ext uri="{BB962C8B-B14F-4D97-AF65-F5344CB8AC3E}">
        <p14:creationId xmlns:p14="http://schemas.microsoft.com/office/powerpoint/2010/main" val="280038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solidFill>
                  <a:schemeClr val="bg1"/>
                </a:solidFill>
              </a:rPr>
              <a:t>Summary</a:t>
            </a:r>
            <a:endParaRPr lang="en-US" cap="non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12800" y="1600199"/>
            <a:ext cx="10566400" cy="4983161"/>
          </a:xfrm>
        </p:spPr>
        <p:txBody>
          <a:bodyPr>
            <a:noAutofit/>
          </a:bodyPr>
          <a:lstStyle/>
          <a:p>
            <a:r>
              <a:rPr lang="en-US" sz="2200" dirty="0">
                <a:latin typeface="+mj-lt"/>
              </a:rPr>
              <a:t>ISOLDE is the world leading ISOL facility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+mj-lt"/>
              </a:rPr>
              <a:t>Broad Finnish contribution over the years 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latin typeface="+mj-lt"/>
              </a:rPr>
              <a:t>Focus on nuclear structure studies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latin typeface="+mj-lt"/>
              </a:rPr>
              <a:t>Various roles in expert committees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latin typeface="+mj-lt"/>
              </a:rPr>
              <a:t>Transfer of knowledge in R&amp;D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+mj-lt"/>
              </a:rPr>
              <a:t>Experimental programme complementary to that at JYFL-ACCLAB</a:t>
            </a:r>
          </a:p>
          <a:p>
            <a:pPr lvl="1"/>
            <a:r>
              <a:rPr lang="en-US" sz="1800" dirty="0">
                <a:latin typeface="+mj-lt"/>
              </a:rPr>
              <a:t>In-beam experiments (</a:t>
            </a:r>
            <a:r>
              <a:rPr lang="en-US" sz="1800" dirty="0" err="1">
                <a:latin typeface="+mj-lt"/>
              </a:rPr>
              <a:t>Miniball</a:t>
            </a:r>
            <a:r>
              <a:rPr lang="en-US" sz="1800" dirty="0">
                <a:latin typeface="+mj-lt"/>
              </a:rPr>
              <a:t>, ISS)</a:t>
            </a:r>
          </a:p>
          <a:p>
            <a:pPr lvl="1"/>
            <a:r>
              <a:rPr lang="en-US" sz="1800" dirty="0">
                <a:latin typeface="+mj-lt"/>
              </a:rPr>
              <a:t>Decay studies (IDS)</a:t>
            </a:r>
          </a:p>
          <a:p>
            <a:pPr lvl="1"/>
            <a:r>
              <a:rPr lang="en-US" sz="1800" dirty="0">
                <a:latin typeface="+mj-lt"/>
              </a:rPr>
              <a:t>Laser spectroscopy (CRIS, COLLAPS, RILIS, MIRACLS)</a:t>
            </a:r>
          </a:p>
          <a:p>
            <a:pPr lvl="1"/>
            <a:r>
              <a:rPr lang="en-US" sz="1800" dirty="0">
                <a:latin typeface="+mj-lt"/>
              </a:rPr>
              <a:t>Mass measurements (ISOLTRAP)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+mj-lt"/>
              </a:rPr>
              <a:t>Ambitious future development plans</a:t>
            </a:r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23231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D4AFDC-DDB5-468D-F4A4-1DC2860D92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2800" y="2702209"/>
            <a:ext cx="10566400" cy="21535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000" dirty="0"/>
              <a:t>Thank you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4145878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56616-E347-1CAD-95AB-5561E33CD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68CBCF7-3494-A925-485D-2DBCC4EA24DA}"/>
              </a:ext>
            </a:extLst>
          </p:cNvPr>
          <p:cNvGraphicFramePr/>
          <p:nvPr/>
        </p:nvGraphicFramePr>
        <p:xfrm>
          <a:off x="152400" y="2470150"/>
          <a:ext cx="11804650" cy="21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424E9F4-A9E3-94F6-2069-A000382F6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solidFill>
                  <a:schemeClr val="bg1"/>
                </a:solidFill>
              </a:rPr>
              <a:t>JYFL – ISOLDE personnel exchange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92FACE-29E9-CFB2-EC16-88F617C2F1A7}"/>
              </a:ext>
            </a:extLst>
          </p:cNvPr>
          <p:cNvSpPr txBox="1"/>
          <p:nvPr/>
        </p:nvSpPr>
        <p:spPr>
          <a:xfrm>
            <a:off x="2850950" y="2737208"/>
            <a:ext cx="1390650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tx1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ISOLDE physics group leader</a:t>
            </a:r>
          </a:p>
          <a:p>
            <a:pPr algn="ctr"/>
            <a:r>
              <a:rPr lang="en-GB" sz="800" dirty="0" err="1">
                <a:latin typeface="+mj-lt"/>
              </a:rPr>
              <a:t>Juha</a:t>
            </a:r>
            <a:r>
              <a:rPr lang="en-GB" sz="800" dirty="0">
                <a:latin typeface="+mj-lt"/>
              </a:rPr>
              <a:t> </a:t>
            </a:r>
            <a:r>
              <a:rPr lang="en-GB" sz="800" dirty="0" err="1">
                <a:latin typeface="+mj-lt"/>
              </a:rPr>
              <a:t>Äystö</a:t>
            </a:r>
            <a:endParaRPr lang="en-GB" sz="800" dirty="0">
              <a:latin typeface="+mj-lt"/>
            </a:endParaRPr>
          </a:p>
          <a:p>
            <a:pPr algn="ctr"/>
            <a:endParaRPr lang="en-GB" sz="8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648121-F81A-B348-01B8-BB1D3E1306C2}"/>
              </a:ext>
            </a:extLst>
          </p:cNvPr>
          <p:cNvSpPr txBox="1"/>
          <p:nvPr/>
        </p:nvSpPr>
        <p:spPr>
          <a:xfrm>
            <a:off x="8327049" y="3919547"/>
            <a:ext cx="609600" cy="830997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6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CERN associate</a:t>
            </a:r>
          </a:p>
          <a:p>
            <a:pPr algn="ctr"/>
            <a:r>
              <a:rPr lang="en-GB" sz="800" dirty="0">
                <a:latin typeface="+mj-lt"/>
              </a:rPr>
              <a:t>Janne Pakarinen</a:t>
            </a:r>
          </a:p>
          <a:p>
            <a:pPr algn="ctr"/>
            <a:r>
              <a:rPr lang="en-GB" sz="800" dirty="0">
                <a:latin typeface="+mj-lt"/>
              </a:rPr>
              <a:t>Miniball</a:t>
            </a:r>
          </a:p>
          <a:p>
            <a:pPr algn="ctr"/>
            <a:r>
              <a:rPr lang="en-GB" sz="800" dirty="0">
                <a:latin typeface="+mj-lt"/>
              </a:rPr>
              <a:t>SPEDE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21DCB-4966-52F9-F5FA-A6CB965CA0B9}"/>
              </a:ext>
            </a:extLst>
          </p:cNvPr>
          <p:cNvSpPr txBox="1"/>
          <p:nvPr/>
        </p:nvSpPr>
        <p:spPr>
          <a:xfrm>
            <a:off x="10649987" y="2366215"/>
            <a:ext cx="622300" cy="830997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6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CERN associate</a:t>
            </a:r>
          </a:p>
          <a:p>
            <a:pPr algn="ctr"/>
            <a:r>
              <a:rPr lang="en-GB" sz="800" dirty="0">
                <a:latin typeface="+mj-lt"/>
              </a:rPr>
              <a:t>Janne Pakarinen</a:t>
            </a:r>
          </a:p>
          <a:p>
            <a:pPr algn="ctr"/>
            <a:r>
              <a:rPr lang="en-GB" sz="800" dirty="0">
                <a:latin typeface="+mj-lt"/>
              </a:rPr>
              <a:t>Miniball</a:t>
            </a:r>
          </a:p>
          <a:p>
            <a:pPr algn="ctr"/>
            <a:r>
              <a:rPr lang="en-GB" sz="800" dirty="0">
                <a:latin typeface="+mj-lt"/>
              </a:rPr>
              <a:t>SPEDE</a:t>
            </a:r>
            <a:endParaRPr lang="en-GB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5662A8-7294-455B-6250-7155535783B5}"/>
              </a:ext>
            </a:extLst>
          </p:cNvPr>
          <p:cNvSpPr txBox="1"/>
          <p:nvPr/>
        </p:nvSpPr>
        <p:spPr>
          <a:xfrm>
            <a:off x="9551987" y="2495301"/>
            <a:ext cx="593725" cy="707886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6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CERN associate</a:t>
            </a:r>
          </a:p>
          <a:p>
            <a:pPr algn="ctr"/>
            <a:r>
              <a:rPr lang="en-GB" sz="800" dirty="0">
                <a:latin typeface="+mj-lt"/>
              </a:rPr>
              <a:t>Mikael Reponen</a:t>
            </a:r>
          </a:p>
          <a:p>
            <a:pPr algn="ctr"/>
            <a:r>
              <a:rPr lang="en-GB" sz="800" dirty="0">
                <a:latin typeface="+mj-lt"/>
              </a:rPr>
              <a:t>MIRACLS</a:t>
            </a:r>
            <a:endParaRPr lang="en-GB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95823A-4A62-A152-42C4-B390CC9E0E87}"/>
              </a:ext>
            </a:extLst>
          </p:cNvPr>
          <p:cNvSpPr txBox="1"/>
          <p:nvPr/>
        </p:nvSpPr>
        <p:spPr>
          <a:xfrm>
            <a:off x="3613150" y="2215914"/>
            <a:ext cx="819150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6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CERN Associate</a:t>
            </a:r>
          </a:p>
          <a:p>
            <a:pPr algn="ctr"/>
            <a:r>
              <a:rPr lang="en-GB" sz="800" dirty="0">
                <a:latin typeface="+mj-lt"/>
              </a:rPr>
              <a:t>Ari Jokinen</a:t>
            </a:r>
          </a:p>
          <a:p>
            <a:pPr algn="ctr"/>
            <a:r>
              <a:rPr lang="en-GB" sz="800" dirty="0">
                <a:latin typeface="+mj-lt"/>
              </a:rPr>
              <a:t>ISCOOL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17C6B1-69DF-7CD8-103A-6EB0D9CE5EC1}"/>
              </a:ext>
            </a:extLst>
          </p:cNvPr>
          <p:cNvSpPr txBox="1"/>
          <p:nvPr/>
        </p:nvSpPr>
        <p:spPr>
          <a:xfrm>
            <a:off x="9848849" y="1494609"/>
            <a:ext cx="927100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Fellow</a:t>
            </a:r>
          </a:p>
          <a:p>
            <a:pPr algn="ctr"/>
            <a:r>
              <a:rPr lang="en-GB" sz="800" dirty="0">
                <a:latin typeface="+mj-lt"/>
              </a:rPr>
              <a:t>Markus Vilen</a:t>
            </a:r>
          </a:p>
          <a:p>
            <a:pPr algn="ctr"/>
            <a:r>
              <a:rPr lang="en-GB" sz="800" dirty="0">
                <a:latin typeface="+mj-lt"/>
              </a:rPr>
              <a:t>MR-</a:t>
            </a:r>
            <a:r>
              <a:rPr lang="en-GB" sz="800" dirty="0" err="1">
                <a:latin typeface="+mj-lt"/>
              </a:rPr>
              <a:t>ToF</a:t>
            </a:r>
            <a:endParaRPr lang="en-GB" sz="8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319301-F47F-221F-FB1B-8F18495188D4}"/>
              </a:ext>
            </a:extLst>
          </p:cNvPr>
          <p:cNvSpPr txBox="1"/>
          <p:nvPr/>
        </p:nvSpPr>
        <p:spPr>
          <a:xfrm>
            <a:off x="9385299" y="1996526"/>
            <a:ext cx="927100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Fellow</a:t>
            </a:r>
          </a:p>
          <a:p>
            <a:pPr algn="ctr"/>
            <a:r>
              <a:rPr lang="en-GB" sz="800" dirty="0" err="1">
                <a:latin typeface="+mj-lt"/>
              </a:rPr>
              <a:t>Joonas</a:t>
            </a:r>
            <a:r>
              <a:rPr lang="en-GB" sz="800" dirty="0">
                <a:latin typeface="+mj-lt"/>
              </a:rPr>
              <a:t> Konki</a:t>
            </a:r>
          </a:p>
          <a:p>
            <a:pPr algn="ctr"/>
            <a:r>
              <a:rPr lang="en-GB" sz="800" dirty="0">
                <a:latin typeface="+mj-lt"/>
              </a:rPr>
              <a:t>Miniball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20C489-B058-0A46-6360-1BCA31A88D8F}"/>
              </a:ext>
            </a:extLst>
          </p:cNvPr>
          <p:cNvSpPr txBox="1"/>
          <p:nvPr/>
        </p:nvSpPr>
        <p:spPr>
          <a:xfrm>
            <a:off x="7778810" y="2737207"/>
            <a:ext cx="1158912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Fellow</a:t>
            </a:r>
          </a:p>
          <a:p>
            <a:pPr algn="ctr"/>
            <a:r>
              <a:rPr lang="en-GB" sz="800" dirty="0">
                <a:latin typeface="+mj-lt"/>
              </a:rPr>
              <a:t>Ville Toivanen</a:t>
            </a:r>
          </a:p>
          <a:p>
            <a:pPr algn="ctr"/>
            <a:r>
              <a:rPr lang="en-GB" sz="800" dirty="0">
                <a:latin typeface="+mj-lt"/>
              </a:rPr>
              <a:t>Ion sources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7B7395-4FDF-E16D-318F-3B3FDBCC98F0}"/>
              </a:ext>
            </a:extLst>
          </p:cNvPr>
          <p:cNvSpPr txBox="1"/>
          <p:nvPr/>
        </p:nvSpPr>
        <p:spPr>
          <a:xfrm>
            <a:off x="6324244" y="3919547"/>
            <a:ext cx="1065773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Fellow</a:t>
            </a:r>
          </a:p>
          <a:p>
            <a:pPr algn="ctr"/>
            <a:r>
              <a:rPr lang="en-GB" sz="800" dirty="0">
                <a:latin typeface="+mj-lt"/>
              </a:rPr>
              <a:t>Janne Pakarinen</a:t>
            </a:r>
          </a:p>
          <a:p>
            <a:pPr algn="ctr"/>
            <a:r>
              <a:rPr lang="en-GB" sz="800" dirty="0">
                <a:latin typeface="+mj-lt"/>
              </a:rPr>
              <a:t>Miniball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1B8BAD-73F6-B33D-9A36-F5D26F33BFD8}"/>
              </a:ext>
            </a:extLst>
          </p:cNvPr>
          <p:cNvSpPr txBox="1"/>
          <p:nvPr/>
        </p:nvSpPr>
        <p:spPr>
          <a:xfrm>
            <a:off x="5279676" y="2748903"/>
            <a:ext cx="860774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Fellow</a:t>
            </a:r>
          </a:p>
          <a:p>
            <a:pPr algn="ctr"/>
            <a:r>
              <a:rPr lang="en-GB" sz="800" dirty="0" err="1">
                <a:latin typeface="+mj-lt"/>
              </a:rPr>
              <a:t>Pekka</a:t>
            </a:r>
            <a:r>
              <a:rPr lang="en-GB" sz="800" dirty="0">
                <a:latin typeface="+mj-lt"/>
              </a:rPr>
              <a:t> </a:t>
            </a:r>
            <a:r>
              <a:rPr lang="en-GB" sz="800" dirty="0" err="1">
                <a:latin typeface="+mj-lt"/>
              </a:rPr>
              <a:t>Suominen</a:t>
            </a:r>
            <a:endParaRPr lang="en-GB" sz="800" dirty="0">
              <a:latin typeface="+mj-lt"/>
            </a:endParaRPr>
          </a:p>
          <a:p>
            <a:pPr algn="ctr"/>
            <a:r>
              <a:rPr lang="en-GB" sz="800" dirty="0">
                <a:latin typeface="+mj-lt"/>
              </a:rPr>
              <a:t>Ion sources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86078A-2F94-9151-0319-A03164CBD4C8}"/>
              </a:ext>
            </a:extLst>
          </p:cNvPr>
          <p:cNvSpPr txBox="1"/>
          <p:nvPr/>
        </p:nvSpPr>
        <p:spPr>
          <a:xfrm>
            <a:off x="3613150" y="3922261"/>
            <a:ext cx="755650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Post-doc</a:t>
            </a:r>
          </a:p>
          <a:p>
            <a:pPr algn="ctr"/>
            <a:r>
              <a:rPr lang="en-GB" sz="800" dirty="0">
                <a:latin typeface="+mj-lt"/>
              </a:rPr>
              <a:t>Kari </a:t>
            </a:r>
            <a:r>
              <a:rPr lang="en-GB" sz="800" dirty="0" err="1">
                <a:latin typeface="+mj-lt"/>
              </a:rPr>
              <a:t>Peräjärvi</a:t>
            </a:r>
            <a:endParaRPr lang="en-GB" sz="800" dirty="0">
              <a:latin typeface="+mj-lt"/>
            </a:endParaRPr>
          </a:p>
          <a:p>
            <a:pPr algn="ctr"/>
            <a:r>
              <a:rPr lang="en-GB" sz="800" dirty="0">
                <a:latin typeface="+mj-lt"/>
              </a:rPr>
              <a:t>Decays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C7BDF3-E5D1-1A57-1324-867F23F492A0}"/>
              </a:ext>
            </a:extLst>
          </p:cNvPr>
          <p:cNvSpPr txBox="1"/>
          <p:nvPr/>
        </p:nvSpPr>
        <p:spPr>
          <a:xfrm>
            <a:off x="2965450" y="4422721"/>
            <a:ext cx="927100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Post-doc</a:t>
            </a:r>
          </a:p>
          <a:p>
            <a:pPr algn="ctr"/>
            <a:r>
              <a:rPr lang="en-GB" sz="800" dirty="0" err="1">
                <a:latin typeface="+mj-lt"/>
              </a:rPr>
              <a:t>Teemu</a:t>
            </a:r>
            <a:r>
              <a:rPr lang="en-GB" sz="800" dirty="0">
                <a:latin typeface="+mj-lt"/>
              </a:rPr>
              <a:t> </a:t>
            </a:r>
            <a:r>
              <a:rPr lang="en-GB" sz="800" dirty="0" err="1">
                <a:latin typeface="+mj-lt"/>
              </a:rPr>
              <a:t>Siiskonen</a:t>
            </a:r>
            <a:endParaRPr lang="en-GB" sz="800" dirty="0">
              <a:latin typeface="+mj-lt"/>
            </a:endParaRPr>
          </a:p>
          <a:p>
            <a:pPr algn="ctr"/>
            <a:r>
              <a:rPr lang="en-GB" sz="800" dirty="0">
                <a:latin typeface="+mj-lt"/>
              </a:rPr>
              <a:t>Theory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CB6DEB-F0B3-D1F1-9124-A7C5AD36C50B}"/>
              </a:ext>
            </a:extLst>
          </p:cNvPr>
          <p:cNvSpPr txBox="1"/>
          <p:nvPr/>
        </p:nvSpPr>
        <p:spPr>
          <a:xfrm>
            <a:off x="2530475" y="3922261"/>
            <a:ext cx="869950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Post-doc</a:t>
            </a:r>
          </a:p>
          <a:p>
            <a:pPr algn="ctr"/>
            <a:r>
              <a:rPr lang="en-GB" sz="800" dirty="0">
                <a:latin typeface="+mj-lt"/>
              </a:rPr>
              <a:t>Markku </a:t>
            </a:r>
            <a:r>
              <a:rPr lang="en-GB" sz="800" dirty="0" err="1">
                <a:latin typeface="+mj-lt"/>
              </a:rPr>
              <a:t>Oinonen</a:t>
            </a:r>
            <a:endParaRPr lang="en-GB" sz="800" dirty="0">
              <a:latin typeface="+mj-lt"/>
            </a:endParaRPr>
          </a:p>
          <a:p>
            <a:pPr algn="ctr"/>
            <a:r>
              <a:rPr lang="en-GB" sz="800" dirty="0">
                <a:latin typeface="+mj-lt"/>
              </a:rPr>
              <a:t>ISOLTRAP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8E5153-5CC6-A846-E863-4B20B929463B}"/>
              </a:ext>
            </a:extLst>
          </p:cNvPr>
          <p:cNvSpPr txBox="1"/>
          <p:nvPr/>
        </p:nvSpPr>
        <p:spPr>
          <a:xfrm>
            <a:off x="3239726" y="6206404"/>
            <a:ext cx="7942624" cy="600164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900" dirty="0">
                <a:latin typeface="+mj-lt"/>
              </a:rPr>
              <a:t>Current JYFL-ACCLAB personnel participating in CERN/HIP summer training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GB" sz="800" dirty="0">
              <a:latin typeface="+mj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800" dirty="0">
                <a:latin typeface="+mj-lt"/>
              </a:rPr>
              <a:t>Janne Pakarinen	</a:t>
            </a:r>
            <a:r>
              <a:rPr lang="en-GB" sz="800" dirty="0" err="1">
                <a:latin typeface="+mj-lt"/>
              </a:rPr>
              <a:t>Tommi</a:t>
            </a:r>
            <a:r>
              <a:rPr lang="en-GB" sz="800" dirty="0">
                <a:latin typeface="+mj-lt"/>
              </a:rPr>
              <a:t> </a:t>
            </a:r>
            <a:r>
              <a:rPr lang="en-GB" sz="800" dirty="0" err="1">
                <a:latin typeface="+mj-lt"/>
              </a:rPr>
              <a:t>Eronen</a:t>
            </a:r>
            <a:r>
              <a:rPr lang="en-GB" sz="800" dirty="0">
                <a:latin typeface="+mj-lt"/>
              </a:rPr>
              <a:t>	</a:t>
            </a:r>
            <a:r>
              <a:rPr lang="en-GB" sz="800" dirty="0" err="1">
                <a:latin typeface="+mj-lt"/>
              </a:rPr>
              <a:t>Mikko</a:t>
            </a:r>
            <a:r>
              <a:rPr lang="en-GB" sz="800" dirty="0">
                <a:latin typeface="+mj-lt"/>
              </a:rPr>
              <a:t> </a:t>
            </a:r>
            <a:r>
              <a:rPr lang="en-GB" sz="800" dirty="0" err="1">
                <a:latin typeface="+mj-lt"/>
              </a:rPr>
              <a:t>Laitinen</a:t>
            </a:r>
            <a:r>
              <a:rPr lang="en-GB" sz="800" dirty="0">
                <a:latin typeface="+mj-lt"/>
              </a:rPr>
              <a:t>				           	    Ville Virtanen </a:t>
            </a:r>
            <a:r>
              <a:rPr lang="en-GB" sz="800" dirty="0" err="1">
                <a:latin typeface="+mj-lt"/>
              </a:rPr>
              <a:t>Mikko</a:t>
            </a:r>
            <a:r>
              <a:rPr lang="en-GB" sz="800" dirty="0">
                <a:latin typeface="+mj-lt"/>
              </a:rPr>
              <a:t> </a:t>
            </a:r>
            <a:r>
              <a:rPr lang="en-GB" sz="800" dirty="0" err="1">
                <a:latin typeface="+mj-lt"/>
              </a:rPr>
              <a:t>Kivekäs</a:t>
            </a:r>
            <a:r>
              <a:rPr lang="en-GB" sz="800" dirty="0">
                <a:latin typeface="+mj-lt"/>
              </a:rPr>
              <a:t> </a:t>
            </a:r>
          </a:p>
          <a:p>
            <a:r>
              <a:rPr lang="en-GB" sz="800" dirty="0">
                <a:latin typeface="+mj-lt"/>
              </a:rPr>
              <a:t>Sami Rinta-Antila						           	    Sonja Kujanpää Vili Pesonen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35FC93-5734-0459-1F6B-41BC07775CBF}"/>
              </a:ext>
            </a:extLst>
          </p:cNvPr>
          <p:cNvSpPr txBox="1"/>
          <p:nvPr/>
        </p:nvSpPr>
        <p:spPr>
          <a:xfrm>
            <a:off x="1195050" y="3922260"/>
            <a:ext cx="927100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Fellow</a:t>
            </a:r>
          </a:p>
          <a:p>
            <a:pPr algn="ctr"/>
            <a:r>
              <a:rPr lang="en-GB" sz="800" dirty="0">
                <a:latin typeface="+mj-lt"/>
              </a:rPr>
              <a:t>Ari Jokinen</a:t>
            </a:r>
          </a:p>
          <a:p>
            <a:pPr algn="ctr"/>
            <a:endParaRPr lang="en-GB" sz="8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38AF57-649C-C5DF-1AD7-5293EED85D55}"/>
              </a:ext>
            </a:extLst>
          </p:cNvPr>
          <p:cNvSpPr txBox="1"/>
          <p:nvPr/>
        </p:nvSpPr>
        <p:spPr>
          <a:xfrm>
            <a:off x="1651047" y="2731640"/>
            <a:ext cx="622326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6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CERN Associate</a:t>
            </a:r>
          </a:p>
          <a:p>
            <a:pPr algn="ctr"/>
            <a:r>
              <a:rPr lang="en-GB" sz="800" dirty="0" err="1">
                <a:latin typeface="+mj-lt"/>
              </a:rPr>
              <a:t>Juha</a:t>
            </a:r>
            <a:r>
              <a:rPr lang="en-GB" sz="800" dirty="0">
                <a:latin typeface="+mj-lt"/>
              </a:rPr>
              <a:t> </a:t>
            </a:r>
            <a:r>
              <a:rPr lang="en-GB" sz="800" dirty="0" err="1">
                <a:latin typeface="+mj-lt"/>
              </a:rPr>
              <a:t>Äystö</a:t>
            </a:r>
            <a:endParaRPr lang="en-GB" sz="8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9BB1626-48B8-2746-CF93-104AD1EE21EC}"/>
              </a:ext>
            </a:extLst>
          </p:cNvPr>
          <p:cNvSpPr txBox="1"/>
          <p:nvPr/>
        </p:nvSpPr>
        <p:spPr>
          <a:xfrm>
            <a:off x="10910126" y="5810695"/>
            <a:ext cx="927100" cy="338554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accent6">
                  <a:lumMod val="20000"/>
                  <a:lumOff val="80000"/>
                </a:schemeClr>
              </a:gs>
              <a:gs pos="90000">
                <a:schemeClr val="accent6">
                  <a:lumMod val="20000"/>
                  <a:lumOff val="80000"/>
                </a:schemeClr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Maxime Mougeot</a:t>
            </a:r>
          </a:p>
          <a:p>
            <a:pPr algn="ctr"/>
            <a:r>
              <a:rPr lang="en-GB" sz="800" dirty="0">
                <a:latin typeface="+mj-lt"/>
              </a:rPr>
              <a:t>IGISOL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1C3472-AE55-EF67-2435-DBB18983ECB2}"/>
              </a:ext>
            </a:extLst>
          </p:cNvPr>
          <p:cNvSpPr txBox="1"/>
          <p:nvPr/>
        </p:nvSpPr>
        <p:spPr>
          <a:xfrm>
            <a:off x="9735402" y="4294284"/>
            <a:ext cx="927100" cy="338554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accent6">
                  <a:lumMod val="20000"/>
                  <a:lumOff val="80000"/>
                </a:schemeClr>
              </a:gs>
              <a:gs pos="90000">
                <a:schemeClr val="accent6">
                  <a:lumMod val="20000"/>
                  <a:lumOff val="80000"/>
                </a:schemeClr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Wouter Gins</a:t>
            </a:r>
          </a:p>
          <a:p>
            <a:pPr algn="ctr"/>
            <a:r>
              <a:rPr lang="en-GB" sz="800" dirty="0">
                <a:latin typeface="+mj-lt"/>
              </a:rPr>
              <a:t>IGISOL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E0F776-A570-8247-7440-9525B400F86C}"/>
              </a:ext>
            </a:extLst>
          </p:cNvPr>
          <p:cNvSpPr txBox="1"/>
          <p:nvPr/>
        </p:nvSpPr>
        <p:spPr>
          <a:xfrm>
            <a:off x="10401300" y="5440891"/>
            <a:ext cx="927100" cy="338554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accent6">
                  <a:lumMod val="20000"/>
                  <a:lumOff val="80000"/>
                </a:schemeClr>
              </a:gs>
              <a:gs pos="90000">
                <a:schemeClr val="accent6">
                  <a:lumMod val="20000"/>
                  <a:lumOff val="80000"/>
                </a:schemeClr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Marek Stryjczyk</a:t>
            </a:r>
          </a:p>
          <a:p>
            <a:pPr algn="ctr"/>
            <a:r>
              <a:rPr lang="en-GB" sz="800" dirty="0">
                <a:latin typeface="+mj-lt"/>
              </a:rPr>
              <a:t>IGISOL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75E172C-D4EF-AAC4-6C22-45A287124A93}"/>
              </a:ext>
            </a:extLst>
          </p:cNvPr>
          <p:cNvSpPr txBox="1"/>
          <p:nvPr/>
        </p:nvSpPr>
        <p:spPr>
          <a:xfrm>
            <a:off x="9735402" y="4685176"/>
            <a:ext cx="927100" cy="338554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accent6">
                  <a:lumMod val="20000"/>
                  <a:lumOff val="80000"/>
                </a:schemeClr>
              </a:gs>
              <a:gs pos="90000">
                <a:schemeClr val="accent6">
                  <a:lumMod val="20000"/>
                  <a:lumOff val="80000"/>
                </a:schemeClr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Ruben De Groote</a:t>
            </a:r>
          </a:p>
          <a:p>
            <a:pPr algn="ctr"/>
            <a:r>
              <a:rPr lang="en-GB" sz="800" dirty="0">
                <a:latin typeface="+mj-lt"/>
              </a:rPr>
              <a:t>IGISOL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93AAA50-10D5-5EE9-E65C-B92E08F11819}"/>
              </a:ext>
            </a:extLst>
          </p:cNvPr>
          <p:cNvSpPr txBox="1"/>
          <p:nvPr/>
        </p:nvSpPr>
        <p:spPr>
          <a:xfrm>
            <a:off x="9735402" y="5062894"/>
            <a:ext cx="927100" cy="338554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accent6">
                  <a:lumMod val="20000"/>
                  <a:lumOff val="80000"/>
                </a:schemeClr>
              </a:gs>
              <a:gs pos="90000">
                <a:schemeClr val="accent6">
                  <a:lumMod val="20000"/>
                  <a:lumOff val="80000"/>
                </a:schemeClr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Agi Koszorus</a:t>
            </a:r>
          </a:p>
          <a:p>
            <a:pPr algn="ctr"/>
            <a:r>
              <a:rPr lang="en-GB" sz="800" dirty="0">
                <a:latin typeface="+mj-lt"/>
              </a:rPr>
              <a:t>IGISOL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B39A9C-ABD6-7B4B-49DC-0948C90B01A0}"/>
              </a:ext>
            </a:extLst>
          </p:cNvPr>
          <p:cNvSpPr txBox="1"/>
          <p:nvPr/>
        </p:nvSpPr>
        <p:spPr>
          <a:xfrm>
            <a:off x="9735402" y="3917047"/>
            <a:ext cx="1155674" cy="338554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accent6">
                  <a:lumMod val="20000"/>
                  <a:lumOff val="80000"/>
                </a:schemeClr>
              </a:gs>
              <a:gs pos="90000">
                <a:schemeClr val="accent6">
                  <a:lumMod val="20000"/>
                  <a:lumOff val="80000"/>
                </a:schemeClr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Andreas Illana</a:t>
            </a:r>
          </a:p>
          <a:p>
            <a:pPr algn="ctr"/>
            <a:r>
              <a:rPr lang="en-GB" sz="800" dirty="0" err="1">
                <a:latin typeface="+mj-lt"/>
              </a:rPr>
              <a:t>NucSpec</a:t>
            </a:r>
            <a:endParaRPr lang="en-GB" sz="800" dirty="0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D3B419-144F-81EA-6D09-FF85A7AF68E5}"/>
              </a:ext>
            </a:extLst>
          </p:cNvPr>
          <p:cNvSpPr txBox="1"/>
          <p:nvPr/>
        </p:nvSpPr>
        <p:spPr>
          <a:xfrm>
            <a:off x="6529243" y="2737208"/>
            <a:ext cx="860774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Fellow</a:t>
            </a:r>
          </a:p>
          <a:p>
            <a:pPr algn="ctr"/>
            <a:r>
              <a:rPr lang="en-GB" sz="800" dirty="0" err="1">
                <a:latin typeface="+mj-lt"/>
              </a:rPr>
              <a:t>Pekka</a:t>
            </a:r>
            <a:r>
              <a:rPr lang="en-GB" sz="800" dirty="0">
                <a:latin typeface="+mj-lt"/>
              </a:rPr>
              <a:t> </a:t>
            </a:r>
            <a:r>
              <a:rPr lang="en-GB" sz="800" dirty="0" err="1">
                <a:latin typeface="+mj-lt"/>
              </a:rPr>
              <a:t>Suominen</a:t>
            </a:r>
            <a:endParaRPr lang="en-GB" sz="800" dirty="0">
              <a:latin typeface="+mj-lt"/>
            </a:endParaRPr>
          </a:p>
          <a:p>
            <a:pPr algn="ctr"/>
            <a:r>
              <a:rPr lang="en-GB" sz="800" dirty="0">
                <a:latin typeface="+mj-lt"/>
              </a:rPr>
              <a:t>Ion 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0D1905-4C57-4820-549F-551D3EED5F1F}"/>
              </a:ext>
            </a:extLst>
          </p:cNvPr>
          <p:cNvSpPr txBox="1"/>
          <p:nvPr/>
        </p:nvSpPr>
        <p:spPr>
          <a:xfrm>
            <a:off x="10808737" y="995417"/>
            <a:ext cx="1098634" cy="461665"/>
          </a:xfrm>
          <a:prstGeom prst="rect">
            <a:avLst/>
          </a:prstGeom>
          <a:gradFill>
            <a:gsLst>
              <a:gs pos="0">
                <a:schemeClr val="tx1"/>
              </a:gs>
              <a:gs pos="10000">
                <a:schemeClr val="bg1"/>
              </a:gs>
              <a:gs pos="90000">
                <a:schemeClr val="bg1"/>
              </a:gs>
              <a:gs pos="100000">
                <a:schemeClr val="accent2"/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GB" sz="800" dirty="0">
                <a:latin typeface="+mj-lt"/>
              </a:rPr>
              <a:t>Fellow</a:t>
            </a:r>
          </a:p>
          <a:p>
            <a:pPr algn="ctr"/>
            <a:r>
              <a:rPr lang="en-GB" sz="800" dirty="0">
                <a:latin typeface="+mj-lt"/>
              </a:rPr>
              <a:t>Alvaro </a:t>
            </a:r>
            <a:r>
              <a:rPr lang="en-GB" sz="800" dirty="0" err="1">
                <a:latin typeface="+mj-lt"/>
              </a:rPr>
              <a:t>Tolosa</a:t>
            </a:r>
            <a:r>
              <a:rPr lang="en-GB" sz="800" dirty="0">
                <a:latin typeface="+mj-lt"/>
              </a:rPr>
              <a:t> Delgado</a:t>
            </a:r>
          </a:p>
          <a:p>
            <a:pPr algn="ctr"/>
            <a:r>
              <a:rPr lang="en-GB" sz="800" dirty="0">
                <a:latin typeface="+mj-lt"/>
              </a:rPr>
              <a:t>Software R&amp;D</a:t>
            </a:r>
          </a:p>
        </p:txBody>
      </p:sp>
    </p:spTree>
    <p:extLst>
      <p:ext uri="{BB962C8B-B14F-4D97-AF65-F5344CB8AC3E}">
        <p14:creationId xmlns:p14="http://schemas.microsoft.com/office/powerpoint/2010/main" val="265095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>
                <a:solidFill>
                  <a:schemeClr val="bg1"/>
                </a:solidFill>
              </a:rPr>
              <a:t>Diverse multi-disciplinary science program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4CEEC3-70BE-1A49-B747-7CD5E7CA2B7F}"/>
              </a:ext>
            </a:extLst>
          </p:cNvPr>
          <p:cNvSpPr txBox="1">
            <a:spLocks/>
          </p:cNvSpPr>
          <p:nvPr/>
        </p:nvSpPr>
        <p:spPr>
          <a:xfrm>
            <a:off x="1932095" y="1503842"/>
            <a:ext cx="7924800" cy="4889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cap="none" dirty="0"/>
              <a:t>Analysis of Web of Science search for </a:t>
            </a:r>
            <a:r>
              <a:rPr lang="en-US" sz="2000" b="1" cap="none" dirty="0"/>
              <a:t>ISOLDE</a:t>
            </a:r>
            <a:r>
              <a:rPr lang="en-US" sz="2000" cap="none" dirty="0"/>
              <a:t> publications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1E6A5-E17B-971F-31FD-66BC53326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495" y="2089402"/>
            <a:ext cx="7772400" cy="37558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DB07E4-13E6-8BA2-70C8-D2FD298B2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4495" y="2089402"/>
            <a:ext cx="7772400" cy="376101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1A0EA52-94C4-1194-4425-6055C2F20283}"/>
              </a:ext>
            </a:extLst>
          </p:cNvPr>
          <p:cNvSpPr txBox="1">
            <a:spLocks/>
          </p:cNvSpPr>
          <p:nvPr/>
        </p:nvSpPr>
        <p:spPr>
          <a:xfrm>
            <a:off x="2008295" y="6147904"/>
            <a:ext cx="7924800" cy="4889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cap="none" dirty="0"/>
              <a:t>Analysis of Web of Science search for </a:t>
            </a:r>
            <a:r>
              <a:rPr lang="en-US" sz="2000" b="1" cap="none" dirty="0"/>
              <a:t>HIP-ISOLDE</a:t>
            </a:r>
            <a:r>
              <a:rPr lang="en-US" sz="2000" cap="none" dirty="0"/>
              <a:t> publications</a:t>
            </a:r>
          </a:p>
        </p:txBody>
      </p:sp>
    </p:spTree>
    <p:extLst>
      <p:ext uri="{BB962C8B-B14F-4D97-AF65-F5344CB8AC3E}">
        <p14:creationId xmlns:p14="http://schemas.microsoft.com/office/powerpoint/2010/main" val="321012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E73A1-7B81-4E43-B2C3-B43F8BC31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97" y="786903"/>
            <a:ext cx="5203321" cy="2052351"/>
          </a:xfrm>
        </p:spPr>
        <p:txBody>
          <a:bodyPr>
            <a:normAutofit/>
          </a:bodyPr>
          <a:lstStyle/>
          <a:p>
            <a:pPr algn="ctr"/>
            <a:r>
              <a:rPr lang="en-GB" cap="none" dirty="0"/>
              <a:t>Motivation </a:t>
            </a:r>
            <a:br>
              <a:rPr lang="en-GB" cap="none" dirty="0"/>
            </a:br>
            <a:r>
              <a:rPr lang="en-GB" cap="none" dirty="0"/>
              <a:t>- complementarity -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824D1B-803D-2E66-6A06-4C050F56B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419" y="553792"/>
            <a:ext cx="4839458" cy="5563672"/>
          </a:xfrm>
          <a:prstGeom prst="rect">
            <a:avLst/>
          </a:prstGeom>
          <a:effectLst>
            <a:glow rad="139700">
              <a:schemeClr val="bg1">
                <a:alpha val="40000"/>
              </a:schemeClr>
            </a:glo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FCF9A9-D723-6AA4-BAD5-9F659DF4858C}"/>
              </a:ext>
            </a:extLst>
          </p:cNvPr>
          <p:cNvSpPr txBox="1"/>
          <p:nvPr/>
        </p:nvSpPr>
        <p:spPr>
          <a:xfrm>
            <a:off x="9746212" y="94306"/>
            <a:ext cx="2318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+mj-lt"/>
              </a:rPr>
              <a:t>NuPECC long range plan 2024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D5A28D-5EBF-F3DD-6843-A86D2D254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7846" y="-1"/>
            <a:ext cx="483903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FA2ACF-B206-7DA6-74C0-C50E41DCDB20}"/>
              </a:ext>
            </a:extLst>
          </p:cNvPr>
          <p:cNvSpPr txBox="1"/>
          <p:nvPr/>
        </p:nvSpPr>
        <p:spPr>
          <a:xfrm>
            <a:off x="694597" y="2735463"/>
            <a:ext cx="5489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IS753 experiment at ISS in November 2025</a:t>
            </a:r>
            <a:br>
              <a:rPr lang="en-GB" b="1" dirty="0"/>
            </a:br>
            <a:r>
              <a:rPr lang="en-GB" dirty="0"/>
              <a:t>Mapping single-particle neutron strength towards the mid-shell in semi-magic lead isotopes</a:t>
            </a:r>
          </a:p>
          <a:p>
            <a:pPr algn="ctr"/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537688-50F5-BC2D-491B-8D56C4DFD87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1613" y="3608966"/>
            <a:ext cx="4909287" cy="315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4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3d model of a building&#10;&#10;AI-generated content may be incorrect.">
            <a:extLst>
              <a:ext uri="{FF2B5EF4-FFF2-40B4-BE49-F238E27FC236}">
                <a16:creationId xmlns:a16="http://schemas.microsoft.com/office/drawing/2014/main" id="{5948316C-47CD-9805-1809-41D957E77C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89" t="4351" r="5883" b="1297"/>
          <a:stretch>
            <a:fillRect/>
          </a:stretch>
        </p:blipFill>
        <p:spPr>
          <a:xfrm>
            <a:off x="0" y="0"/>
            <a:ext cx="12349278" cy="687164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46121" y="1233355"/>
            <a:ext cx="6359646" cy="120032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Nearly 1300 isotopes available from 74 chemical elements </a:t>
            </a:r>
            <a:b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(largest choice for any ISOL facility in the World)</a:t>
            </a:r>
          </a:p>
          <a:p>
            <a:pPr algn="ctr">
              <a:defRPr/>
            </a:pPr>
            <a:endParaRPr lang="en-US" dirty="0"/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In 2025: 51 different experiments, 505 shifts</a:t>
            </a:r>
            <a:endParaRPr lang="en-US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6F5DFB-5E37-17A5-FAC3-0EE3881A2551}"/>
              </a:ext>
            </a:extLst>
          </p:cNvPr>
          <p:cNvGrpSpPr/>
          <p:nvPr/>
        </p:nvGrpSpPr>
        <p:grpSpPr>
          <a:xfrm>
            <a:off x="935150" y="5255313"/>
            <a:ext cx="5790114" cy="910387"/>
            <a:chOff x="935150" y="5255313"/>
            <a:chExt cx="5790114" cy="9103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4874CD-0B4F-3EA8-3A68-5268B929E0F8}"/>
                </a:ext>
              </a:extLst>
            </p:cNvPr>
            <p:cNvSpPr txBox="1"/>
            <p:nvPr/>
          </p:nvSpPr>
          <p:spPr>
            <a:xfrm>
              <a:off x="2161490" y="5255313"/>
              <a:ext cx="971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ln>
                    <a:solidFill>
                      <a:schemeClr val="tx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Miniball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41F3C5-44BC-F0C9-27E2-CA938534506C}"/>
                </a:ext>
              </a:extLst>
            </p:cNvPr>
            <p:cNvSpPr txBox="1"/>
            <p:nvPr/>
          </p:nvSpPr>
          <p:spPr>
            <a:xfrm>
              <a:off x="935150" y="5796368"/>
              <a:ext cx="4635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ln>
                    <a:solidFill>
                      <a:schemeClr val="tx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ISS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4AE7E81-676E-9107-314E-C0A5EDCC8A06}"/>
                </a:ext>
              </a:extLst>
            </p:cNvPr>
            <p:cNvSpPr txBox="1"/>
            <p:nvPr/>
          </p:nvSpPr>
          <p:spPr>
            <a:xfrm>
              <a:off x="4226448" y="5466743"/>
              <a:ext cx="5004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ln>
                    <a:solidFill>
                      <a:schemeClr val="tx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IDS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5E943C9-50F4-D56C-BFB8-5ADE1F3EA64E}"/>
                </a:ext>
              </a:extLst>
            </p:cNvPr>
            <p:cNvSpPr txBox="1"/>
            <p:nvPr/>
          </p:nvSpPr>
          <p:spPr>
            <a:xfrm>
              <a:off x="6119008" y="5651409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ln>
                    <a:solidFill>
                      <a:schemeClr val="tx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CRIS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29F504A-540E-7230-4345-A020CEFF0F99}"/>
                </a:ext>
              </a:extLst>
            </p:cNvPr>
            <p:cNvSpPr txBox="1"/>
            <p:nvPr/>
          </p:nvSpPr>
          <p:spPr>
            <a:xfrm flipH="1">
              <a:off x="5036024" y="5255313"/>
              <a:ext cx="12353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ln>
                    <a:solidFill>
                      <a:schemeClr val="tx1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ISOLTRAP</a:t>
              </a: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DA0E1C56-1D15-B39F-3B2A-474829D01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74639"/>
            <a:ext cx="10566400" cy="1143000"/>
          </a:xfrm>
          <a:ln>
            <a:noFill/>
          </a:ln>
        </p:spPr>
        <p:txBody>
          <a:bodyPr/>
          <a:lstStyle/>
          <a:p>
            <a:r>
              <a:rPr lang="en-GB" b="1" cap="none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ISOLDE facility lay-out</a:t>
            </a:r>
          </a:p>
        </p:txBody>
      </p:sp>
    </p:spTree>
    <p:extLst>
      <p:ext uri="{BB962C8B-B14F-4D97-AF65-F5344CB8AC3E}">
        <p14:creationId xmlns:p14="http://schemas.microsoft.com/office/powerpoint/2010/main" val="198965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8BEE3-A59D-2ABD-23B8-83A39E620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9" name="CustomShape 5">
            <a:extLst>
              <a:ext uri="{FF2B5EF4-FFF2-40B4-BE49-F238E27FC236}">
                <a16:creationId xmlns:a16="http://schemas.microsoft.com/office/drawing/2014/main" id="{5B64A6C6-413B-86E1-BA3A-D7BFC2F96130}"/>
              </a:ext>
            </a:extLst>
          </p:cNvPr>
          <p:cNvSpPr/>
          <p:nvPr/>
        </p:nvSpPr>
        <p:spPr>
          <a:xfrm>
            <a:off x="812799" y="1127989"/>
            <a:ext cx="6827255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i-FI" sz="1600" b="0" strike="noStrike" spc="-1" dirty="0">
                <a:latin typeface="+mj-lt"/>
                <a:ea typeface="DejaVu Sans"/>
              </a:rPr>
              <a:t>IS709 -  </a:t>
            </a:r>
            <a:r>
              <a:rPr lang="fi-FI" sz="1600" b="0" strike="noStrike" spc="-1" dirty="0" err="1">
                <a:latin typeface="+mj-lt"/>
                <a:ea typeface="DejaVu Sans"/>
              </a:rPr>
              <a:t>Exploring</a:t>
            </a:r>
            <a:r>
              <a:rPr lang="fi-FI" sz="1600" b="0" strike="noStrike" spc="-1" dirty="0">
                <a:latin typeface="+mj-lt"/>
                <a:ea typeface="DejaVu Sans"/>
              </a:rPr>
              <a:t> </a:t>
            </a:r>
            <a:r>
              <a:rPr lang="fi-FI" sz="1600" b="0" strike="noStrike" spc="-1" dirty="0" err="1">
                <a:latin typeface="+mj-lt"/>
                <a:ea typeface="DejaVu Sans"/>
              </a:rPr>
              <a:t>shape</a:t>
            </a:r>
            <a:r>
              <a:rPr lang="fi-FI" sz="1600" b="0" strike="noStrike" spc="-1" dirty="0">
                <a:latin typeface="+mj-lt"/>
                <a:ea typeface="DejaVu Sans"/>
              </a:rPr>
              <a:t> </a:t>
            </a:r>
            <a:r>
              <a:rPr lang="fi-FI" sz="1600" b="0" strike="noStrike" spc="-1" dirty="0" err="1">
                <a:latin typeface="+mj-lt"/>
                <a:ea typeface="DejaVu Sans"/>
              </a:rPr>
              <a:t>coexistence</a:t>
            </a:r>
            <a:r>
              <a:rPr lang="fi-FI" sz="1600" b="0" strike="noStrike" spc="-1" dirty="0">
                <a:latin typeface="+mj-lt"/>
                <a:ea typeface="DejaVu Sans"/>
              </a:rPr>
              <a:t> </a:t>
            </a:r>
            <a:r>
              <a:rPr lang="fi-FI" sz="1600" b="0" strike="noStrike" spc="-1" dirty="0" err="1">
                <a:latin typeface="+mj-lt"/>
                <a:ea typeface="DejaVu Sans"/>
              </a:rPr>
              <a:t>across</a:t>
            </a:r>
            <a:r>
              <a:rPr lang="fi-FI" sz="1600" b="0" strike="noStrike" spc="-1" dirty="0">
                <a:latin typeface="+mj-lt"/>
                <a:ea typeface="DejaVu Sans"/>
              </a:rPr>
              <a:t> N=60 </a:t>
            </a:r>
            <a:r>
              <a:rPr lang="fi-FI" sz="1600" b="0" strike="noStrike" spc="-1" dirty="0" err="1">
                <a:latin typeface="+mj-lt"/>
                <a:ea typeface="DejaVu Sans"/>
              </a:rPr>
              <a:t>using</a:t>
            </a:r>
            <a:r>
              <a:rPr lang="fi-FI" sz="1600" b="0" strike="noStrike" spc="-1" dirty="0">
                <a:latin typeface="+mj-lt"/>
                <a:ea typeface="DejaVu Sans"/>
              </a:rPr>
              <a:t> IDS in </a:t>
            </a:r>
            <a:r>
              <a:rPr lang="fi-FI" sz="1600" b="0" strike="noStrike" spc="-1" dirty="0" err="1">
                <a:latin typeface="+mj-lt"/>
                <a:ea typeface="DejaVu Sans"/>
              </a:rPr>
              <a:t>September</a:t>
            </a:r>
            <a:endParaRPr lang="fi-FI" sz="1600" b="0" strike="noStrike" spc="-1" dirty="0">
              <a:latin typeface="+mj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9294704-1F42-CBCF-331D-3CA18AC16CB4}"/>
              </a:ext>
            </a:extLst>
          </p:cNvPr>
          <p:cNvSpPr txBox="1">
            <a:spLocks/>
          </p:cNvSpPr>
          <p:nvPr/>
        </p:nvSpPr>
        <p:spPr>
          <a:xfrm>
            <a:off x="812800" y="274639"/>
            <a:ext cx="11223256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1"/>
                </a:solidFill>
              </a:rPr>
              <a:t>Shape coexistence in </a:t>
            </a:r>
            <a:r>
              <a:rPr lang="en-US" sz="3600" baseline="30000" dirty="0">
                <a:solidFill>
                  <a:schemeClr val="bg1"/>
                </a:solidFill>
              </a:rPr>
              <a:t>96,98</a:t>
            </a:r>
            <a:r>
              <a:rPr lang="en-US" sz="3600" dirty="0">
                <a:solidFill>
                  <a:schemeClr val="bg1"/>
                </a:solidFill>
              </a:rPr>
              <a:t>Sr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D659A3-B574-84FF-4A2F-057150DE98B7}"/>
              </a:ext>
            </a:extLst>
          </p:cNvPr>
          <p:cNvSpPr txBox="1"/>
          <p:nvPr/>
        </p:nvSpPr>
        <p:spPr>
          <a:xfrm>
            <a:off x="585469" y="1572908"/>
            <a:ext cx="5911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rgbClr val="222222"/>
                </a:solidFill>
                <a:latin typeface="Helvetica Neue" panose="02000503000000020004" pitchFamily="2" charset="0"/>
              </a:rPr>
              <a:t>Objectives: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i="1" dirty="0">
                <a:solidFill>
                  <a:srgbClr val="222222"/>
                </a:solidFill>
                <a:latin typeface="Helvetica Neue" panose="02000503000000020004" pitchFamily="2" charset="0"/>
              </a:rPr>
              <a:t>The first electron spectroscopy for </a:t>
            </a:r>
            <a:r>
              <a:rPr lang="en-GB" sz="1200" i="1" baseline="30000" dirty="0">
                <a:solidFill>
                  <a:srgbClr val="222222"/>
                </a:solidFill>
                <a:latin typeface="Helvetica Neue" panose="02000503000000020004" pitchFamily="2" charset="0"/>
              </a:rPr>
              <a:t>96</a:t>
            </a:r>
            <a:r>
              <a:rPr lang="en-GB" sz="1200" i="1" dirty="0">
                <a:solidFill>
                  <a:srgbClr val="222222"/>
                </a:solidFill>
                <a:latin typeface="Helvetica Neue" panose="02000503000000020004" pitchFamily="2" charset="0"/>
              </a:rPr>
              <a:t>Sr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i="1" dirty="0">
                <a:solidFill>
                  <a:srgbClr val="222222"/>
                </a:solidFill>
                <a:latin typeface="Helvetica Neue" panose="02000503000000020004" pitchFamily="2" charset="0"/>
              </a:rPr>
              <a:t>The firm assignment of the spin-parity for the 1224keV level in </a:t>
            </a:r>
            <a:r>
              <a:rPr lang="en-GB" sz="1200" i="1" baseline="30000" dirty="0">
                <a:solidFill>
                  <a:srgbClr val="222222"/>
                </a:solidFill>
                <a:latin typeface="Helvetica Neue" panose="02000503000000020004" pitchFamily="2" charset="0"/>
              </a:rPr>
              <a:t>98</a:t>
            </a:r>
            <a:r>
              <a:rPr lang="en-GB" sz="1200" i="1" dirty="0">
                <a:solidFill>
                  <a:srgbClr val="222222"/>
                </a:solidFill>
                <a:latin typeface="Helvetica Neue" panose="02000503000000020004" pitchFamily="2" charset="0"/>
              </a:rPr>
              <a:t>Sr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7479BF-347D-3A7B-590D-D7D5480679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21519" y="793594"/>
            <a:ext cx="1122361" cy="100589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559972F-88CF-BAF3-506E-DE17195A1634}"/>
              </a:ext>
            </a:extLst>
          </p:cNvPr>
          <p:cNvGrpSpPr/>
          <p:nvPr/>
        </p:nvGrpSpPr>
        <p:grpSpPr>
          <a:xfrm>
            <a:off x="9859785" y="122792"/>
            <a:ext cx="2241176" cy="629163"/>
            <a:chOff x="9869045" y="84066"/>
            <a:chExt cx="2241176" cy="62916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6EFA34E-673E-0F52-E675-ACD0B6400750}"/>
                </a:ext>
              </a:extLst>
            </p:cNvPr>
            <p:cNvSpPr/>
            <p:nvPr/>
          </p:nvSpPr>
          <p:spPr>
            <a:xfrm>
              <a:off x="9869045" y="84066"/>
              <a:ext cx="586304" cy="62916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2" descr="LOGO">
              <a:extLst>
                <a:ext uri="{FF2B5EF4-FFF2-40B4-BE49-F238E27FC236}">
                  <a16:creationId xmlns:a16="http://schemas.microsoft.com/office/drawing/2014/main" id="{1500455F-579F-3B0D-A003-AADEDAB02E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69045" y="84066"/>
              <a:ext cx="2241176" cy="6291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7D39F528-1E02-6B95-FC04-5B56C3A152D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9645" y="2945403"/>
            <a:ext cx="5128240" cy="3789805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0B946573-3518-800D-CA99-DB15CB4DD3C4}"/>
              </a:ext>
            </a:extLst>
          </p:cNvPr>
          <p:cNvGrpSpPr/>
          <p:nvPr/>
        </p:nvGrpSpPr>
        <p:grpSpPr>
          <a:xfrm>
            <a:off x="301425" y="2622176"/>
            <a:ext cx="5875893" cy="4163924"/>
            <a:chOff x="301425" y="2622176"/>
            <a:chExt cx="5875893" cy="4163924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D1F911D3-08F3-90BE-14B7-265B8E485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22777" y="2734029"/>
              <a:ext cx="5554541" cy="3786330"/>
            </a:xfrm>
            <a:prstGeom prst="rect">
              <a:avLst/>
            </a:prstGeom>
            <a:effectLst/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E97BB3B-DD36-E066-265B-F7059AA4E8C6}"/>
                </a:ext>
              </a:extLst>
            </p:cNvPr>
            <p:cNvSpPr txBox="1"/>
            <p:nvPr/>
          </p:nvSpPr>
          <p:spPr>
            <a:xfrm>
              <a:off x="2677418" y="6478323"/>
              <a:ext cx="1452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Neutron number 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1EE92EB6-1D18-89FB-EE19-7CB34F39255F}"/>
                </a:ext>
              </a:extLst>
            </p:cNvPr>
            <p:cNvCxnSpPr>
              <a:cxnSpLocks/>
            </p:cNvCxnSpPr>
            <p:nvPr/>
          </p:nvCxnSpPr>
          <p:spPr>
            <a:xfrm>
              <a:off x="622777" y="6520359"/>
              <a:ext cx="5554541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FB73AA07-6D8B-E151-F5BF-217811EDA9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2777" y="2622176"/>
              <a:ext cx="0" cy="3894477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A9BDFEC-1FBE-06FB-5226-D9931D220814}"/>
                </a:ext>
              </a:extLst>
            </p:cNvPr>
            <p:cNvSpPr txBox="1"/>
            <p:nvPr/>
          </p:nvSpPr>
          <p:spPr>
            <a:xfrm rot="16200000">
              <a:off x="-214197" y="4304691"/>
              <a:ext cx="13390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Proton number </a:t>
              </a:r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72F8EA36-60B6-5A8D-1200-2DE2820EFB20}"/>
              </a:ext>
            </a:extLst>
          </p:cNvPr>
          <p:cNvSpPr/>
          <p:nvPr/>
        </p:nvSpPr>
        <p:spPr>
          <a:xfrm>
            <a:off x="2220219" y="5249745"/>
            <a:ext cx="648000" cy="28800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38A2D79-25E7-7814-D8D6-A9742FD456A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115" y="2654442"/>
            <a:ext cx="6827256" cy="413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3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100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animClr clrSpc="rgb" dir="cw">
                                      <p:cBhvr>
                                        <p:cTn id="10" dur="100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1" dur="100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screenshot, diagram, line, colorfulness&#10;&#10;Description automatically generated">
            <a:extLst>
              <a:ext uri="{FF2B5EF4-FFF2-40B4-BE49-F238E27FC236}">
                <a16:creationId xmlns:a16="http://schemas.microsoft.com/office/drawing/2014/main" id="{7CD907F6-6F41-2EC9-8E54-38BEBF93AFA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8400" y="2113200"/>
            <a:ext cx="5903999" cy="3833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cap="none" dirty="0" err="1">
                <a:solidFill>
                  <a:schemeClr val="bg1"/>
                </a:solidFill>
              </a:rPr>
              <a:t>Isotope</a:t>
            </a:r>
            <a:r>
              <a:rPr lang="fi-FI" cap="none" dirty="0">
                <a:solidFill>
                  <a:schemeClr val="bg1"/>
                </a:solidFill>
              </a:rPr>
              <a:t> </a:t>
            </a:r>
            <a:r>
              <a:rPr lang="fi-FI" cap="none" dirty="0" err="1">
                <a:solidFill>
                  <a:schemeClr val="bg1"/>
                </a:solidFill>
              </a:rPr>
              <a:t>production</a:t>
            </a:r>
            <a:r>
              <a:rPr lang="fi-FI" cap="none" dirty="0">
                <a:solidFill>
                  <a:schemeClr val="bg1"/>
                </a:solidFill>
              </a:rPr>
              <a:t> at ISOLDE</a:t>
            </a:r>
            <a:endParaRPr lang="en-US" cap="none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247906" y="1431931"/>
            <a:ext cx="7977187" cy="5337175"/>
            <a:chOff x="723901" y="1431926"/>
            <a:chExt cx="7977187" cy="5337175"/>
          </a:xfrm>
        </p:grpSpPr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723901" y="1431926"/>
              <a:ext cx="7977187" cy="5337175"/>
              <a:chOff x="667" y="658"/>
              <a:chExt cx="5025" cy="3362"/>
            </a:xfrm>
          </p:grpSpPr>
          <p:sp>
            <p:nvSpPr>
              <p:cNvPr id="10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67" y="658"/>
                <a:ext cx="5025" cy="33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12" name="Group 8"/>
              <p:cNvGrpSpPr>
                <a:grpSpLocks/>
              </p:cNvGrpSpPr>
              <p:nvPr/>
            </p:nvGrpSpPr>
            <p:grpSpPr bwMode="auto">
              <a:xfrm>
                <a:off x="1817" y="2207"/>
                <a:ext cx="88" cy="91"/>
                <a:chOff x="1817" y="2207"/>
                <a:chExt cx="88" cy="91"/>
              </a:xfrm>
            </p:grpSpPr>
            <p:sp>
              <p:nvSpPr>
                <p:cNvPr id="945" name="Freeform 6"/>
                <p:cNvSpPr>
                  <a:spLocks/>
                </p:cNvSpPr>
                <p:nvPr/>
              </p:nvSpPr>
              <p:spPr bwMode="auto">
                <a:xfrm>
                  <a:off x="1817" y="2207"/>
                  <a:ext cx="88" cy="91"/>
                </a:xfrm>
                <a:custGeom>
                  <a:avLst/>
                  <a:gdLst/>
                  <a:ahLst/>
                  <a:cxnLst>
                    <a:cxn ang="0">
                      <a:pos x="88" y="45"/>
                    </a:cxn>
                    <a:cxn ang="0">
                      <a:pos x="88" y="56"/>
                    </a:cxn>
                    <a:cxn ang="0">
                      <a:pos x="85" y="65"/>
                    </a:cxn>
                    <a:cxn ang="0">
                      <a:pos x="79" y="70"/>
                    </a:cxn>
                    <a:cxn ang="0">
                      <a:pos x="77" y="77"/>
                    </a:cxn>
                    <a:cxn ang="0">
                      <a:pos x="68" y="83"/>
                    </a:cxn>
                    <a:cxn ang="0">
                      <a:pos x="61" y="89"/>
                    </a:cxn>
                    <a:cxn ang="0">
                      <a:pos x="53" y="89"/>
                    </a:cxn>
                    <a:cxn ang="0">
                      <a:pos x="44" y="91"/>
                    </a:cxn>
                    <a:cxn ang="0">
                      <a:pos x="36" y="89"/>
                    </a:cxn>
                    <a:cxn ang="0">
                      <a:pos x="26" y="89"/>
                    </a:cxn>
                    <a:cxn ang="0">
                      <a:pos x="20" y="83"/>
                    </a:cxn>
                    <a:cxn ang="0">
                      <a:pos x="10" y="77"/>
                    </a:cxn>
                    <a:cxn ang="0">
                      <a:pos x="6" y="70"/>
                    </a:cxn>
                    <a:cxn ang="0">
                      <a:pos x="3" y="65"/>
                    </a:cxn>
                    <a:cxn ang="0">
                      <a:pos x="0" y="56"/>
                    </a:cxn>
                    <a:cxn ang="0">
                      <a:pos x="0" y="45"/>
                    </a:cxn>
                    <a:cxn ang="0">
                      <a:pos x="0" y="37"/>
                    </a:cxn>
                    <a:cxn ang="0">
                      <a:pos x="3" y="28"/>
                    </a:cxn>
                    <a:cxn ang="0">
                      <a:pos x="6" y="20"/>
                    </a:cxn>
                    <a:cxn ang="0">
                      <a:pos x="10" y="14"/>
                    </a:cxn>
                    <a:cxn ang="0">
                      <a:pos x="20" y="9"/>
                    </a:cxn>
                    <a:cxn ang="0">
                      <a:pos x="26" y="3"/>
                    </a:cxn>
                    <a:cxn ang="0">
                      <a:pos x="36" y="0"/>
                    </a:cxn>
                    <a:cxn ang="0">
                      <a:pos x="44" y="0"/>
                    </a:cxn>
                    <a:cxn ang="0">
                      <a:pos x="53" y="0"/>
                    </a:cxn>
                    <a:cxn ang="0">
                      <a:pos x="61" y="3"/>
                    </a:cxn>
                    <a:cxn ang="0">
                      <a:pos x="68" y="9"/>
                    </a:cxn>
                    <a:cxn ang="0">
                      <a:pos x="77" y="14"/>
                    </a:cxn>
                    <a:cxn ang="0">
                      <a:pos x="79" y="20"/>
                    </a:cxn>
                    <a:cxn ang="0">
                      <a:pos x="85" y="28"/>
                    </a:cxn>
                    <a:cxn ang="0">
                      <a:pos x="88" y="37"/>
                    </a:cxn>
                    <a:cxn ang="0">
                      <a:pos x="88" y="45"/>
                    </a:cxn>
                  </a:cxnLst>
                  <a:rect l="0" t="0" r="r" b="b"/>
                  <a:pathLst>
                    <a:path w="88" h="91">
                      <a:moveTo>
                        <a:pt x="88" y="45"/>
                      </a:moveTo>
                      <a:lnTo>
                        <a:pt x="88" y="56"/>
                      </a:lnTo>
                      <a:lnTo>
                        <a:pt x="85" y="65"/>
                      </a:lnTo>
                      <a:lnTo>
                        <a:pt x="79" y="70"/>
                      </a:lnTo>
                      <a:lnTo>
                        <a:pt x="77" y="77"/>
                      </a:lnTo>
                      <a:lnTo>
                        <a:pt x="68" y="83"/>
                      </a:lnTo>
                      <a:lnTo>
                        <a:pt x="61" y="89"/>
                      </a:lnTo>
                      <a:lnTo>
                        <a:pt x="53" y="89"/>
                      </a:lnTo>
                      <a:lnTo>
                        <a:pt x="44" y="91"/>
                      </a:lnTo>
                      <a:lnTo>
                        <a:pt x="36" y="89"/>
                      </a:lnTo>
                      <a:lnTo>
                        <a:pt x="26" y="89"/>
                      </a:lnTo>
                      <a:lnTo>
                        <a:pt x="20" y="83"/>
                      </a:lnTo>
                      <a:lnTo>
                        <a:pt x="10" y="77"/>
                      </a:lnTo>
                      <a:lnTo>
                        <a:pt x="6" y="70"/>
                      </a:lnTo>
                      <a:lnTo>
                        <a:pt x="3" y="65"/>
                      </a:lnTo>
                      <a:lnTo>
                        <a:pt x="0" y="56"/>
                      </a:lnTo>
                      <a:lnTo>
                        <a:pt x="0" y="45"/>
                      </a:lnTo>
                      <a:lnTo>
                        <a:pt x="0" y="37"/>
                      </a:lnTo>
                      <a:lnTo>
                        <a:pt x="3" y="28"/>
                      </a:lnTo>
                      <a:lnTo>
                        <a:pt x="6" y="20"/>
                      </a:lnTo>
                      <a:lnTo>
                        <a:pt x="10" y="14"/>
                      </a:lnTo>
                      <a:lnTo>
                        <a:pt x="20" y="9"/>
                      </a:lnTo>
                      <a:lnTo>
                        <a:pt x="26" y="3"/>
                      </a:lnTo>
                      <a:lnTo>
                        <a:pt x="36" y="0"/>
                      </a:lnTo>
                      <a:lnTo>
                        <a:pt x="44" y="0"/>
                      </a:lnTo>
                      <a:lnTo>
                        <a:pt x="53" y="0"/>
                      </a:lnTo>
                      <a:lnTo>
                        <a:pt x="61" y="3"/>
                      </a:lnTo>
                      <a:lnTo>
                        <a:pt x="68" y="9"/>
                      </a:lnTo>
                      <a:lnTo>
                        <a:pt x="77" y="14"/>
                      </a:lnTo>
                      <a:lnTo>
                        <a:pt x="79" y="20"/>
                      </a:lnTo>
                      <a:lnTo>
                        <a:pt x="85" y="28"/>
                      </a:lnTo>
                      <a:lnTo>
                        <a:pt x="88" y="37"/>
                      </a:lnTo>
                      <a:lnTo>
                        <a:pt x="88" y="45"/>
                      </a:lnTo>
                      <a:close/>
                    </a:path>
                  </a:pathLst>
                </a:custGeom>
                <a:solidFill>
                  <a:srgbClr val="33CC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6" name="Freeform 7"/>
                <p:cNvSpPr>
                  <a:spLocks/>
                </p:cNvSpPr>
                <p:nvPr/>
              </p:nvSpPr>
              <p:spPr bwMode="auto">
                <a:xfrm>
                  <a:off x="1817" y="2207"/>
                  <a:ext cx="88" cy="91"/>
                </a:xfrm>
                <a:custGeom>
                  <a:avLst/>
                  <a:gdLst/>
                  <a:ahLst/>
                  <a:cxnLst>
                    <a:cxn ang="0">
                      <a:pos x="88" y="45"/>
                    </a:cxn>
                    <a:cxn ang="0">
                      <a:pos x="88" y="45"/>
                    </a:cxn>
                    <a:cxn ang="0">
                      <a:pos x="88" y="56"/>
                    </a:cxn>
                    <a:cxn ang="0">
                      <a:pos x="85" y="65"/>
                    </a:cxn>
                    <a:cxn ang="0">
                      <a:pos x="79" y="70"/>
                    </a:cxn>
                    <a:cxn ang="0">
                      <a:pos x="77" y="77"/>
                    </a:cxn>
                    <a:cxn ang="0">
                      <a:pos x="68" y="83"/>
                    </a:cxn>
                    <a:cxn ang="0">
                      <a:pos x="61" y="89"/>
                    </a:cxn>
                    <a:cxn ang="0">
                      <a:pos x="53" y="89"/>
                    </a:cxn>
                    <a:cxn ang="0">
                      <a:pos x="44" y="91"/>
                    </a:cxn>
                    <a:cxn ang="0">
                      <a:pos x="36" y="89"/>
                    </a:cxn>
                    <a:cxn ang="0">
                      <a:pos x="26" y="89"/>
                    </a:cxn>
                    <a:cxn ang="0">
                      <a:pos x="20" y="83"/>
                    </a:cxn>
                    <a:cxn ang="0">
                      <a:pos x="10" y="77"/>
                    </a:cxn>
                    <a:cxn ang="0">
                      <a:pos x="6" y="70"/>
                    </a:cxn>
                    <a:cxn ang="0">
                      <a:pos x="3" y="65"/>
                    </a:cxn>
                    <a:cxn ang="0">
                      <a:pos x="0" y="56"/>
                    </a:cxn>
                    <a:cxn ang="0">
                      <a:pos x="0" y="45"/>
                    </a:cxn>
                    <a:cxn ang="0">
                      <a:pos x="0" y="37"/>
                    </a:cxn>
                    <a:cxn ang="0">
                      <a:pos x="3" y="28"/>
                    </a:cxn>
                    <a:cxn ang="0">
                      <a:pos x="6" y="20"/>
                    </a:cxn>
                    <a:cxn ang="0">
                      <a:pos x="10" y="14"/>
                    </a:cxn>
                    <a:cxn ang="0">
                      <a:pos x="20" y="9"/>
                    </a:cxn>
                    <a:cxn ang="0">
                      <a:pos x="26" y="3"/>
                    </a:cxn>
                    <a:cxn ang="0">
                      <a:pos x="36" y="0"/>
                    </a:cxn>
                    <a:cxn ang="0">
                      <a:pos x="44" y="0"/>
                    </a:cxn>
                    <a:cxn ang="0">
                      <a:pos x="53" y="0"/>
                    </a:cxn>
                    <a:cxn ang="0">
                      <a:pos x="61" y="3"/>
                    </a:cxn>
                    <a:cxn ang="0">
                      <a:pos x="68" y="9"/>
                    </a:cxn>
                    <a:cxn ang="0">
                      <a:pos x="77" y="14"/>
                    </a:cxn>
                    <a:cxn ang="0">
                      <a:pos x="79" y="20"/>
                    </a:cxn>
                    <a:cxn ang="0">
                      <a:pos x="85" y="28"/>
                    </a:cxn>
                    <a:cxn ang="0">
                      <a:pos x="88" y="37"/>
                    </a:cxn>
                    <a:cxn ang="0">
                      <a:pos x="88" y="45"/>
                    </a:cxn>
                  </a:cxnLst>
                  <a:rect l="0" t="0" r="r" b="b"/>
                  <a:pathLst>
                    <a:path w="88" h="91">
                      <a:moveTo>
                        <a:pt x="88" y="45"/>
                      </a:moveTo>
                      <a:lnTo>
                        <a:pt x="88" y="45"/>
                      </a:lnTo>
                      <a:lnTo>
                        <a:pt x="88" y="56"/>
                      </a:lnTo>
                      <a:lnTo>
                        <a:pt x="85" y="65"/>
                      </a:lnTo>
                      <a:lnTo>
                        <a:pt x="79" y="70"/>
                      </a:lnTo>
                      <a:lnTo>
                        <a:pt x="77" y="77"/>
                      </a:lnTo>
                      <a:lnTo>
                        <a:pt x="68" y="83"/>
                      </a:lnTo>
                      <a:lnTo>
                        <a:pt x="61" y="89"/>
                      </a:lnTo>
                      <a:lnTo>
                        <a:pt x="53" y="89"/>
                      </a:lnTo>
                      <a:lnTo>
                        <a:pt x="44" y="91"/>
                      </a:lnTo>
                      <a:lnTo>
                        <a:pt x="36" y="89"/>
                      </a:lnTo>
                      <a:lnTo>
                        <a:pt x="26" y="89"/>
                      </a:lnTo>
                      <a:lnTo>
                        <a:pt x="20" y="83"/>
                      </a:lnTo>
                      <a:lnTo>
                        <a:pt x="10" y="77"/>
                      </a:lnTo>
                      <a:lnTo>
                        <a:pt x="6" y="70"/>
                      </a:lnTo>
                      <a:lnTo>
                        <a:pt x="3" y="65"/>
                      </a:lnTo>
                      <a:lnTo>
                        <a:pt x="0" y="56"/>
                      </a:lnTo>
                      <a:lnTo>
                        <a:pt x="0" y="45"/>
                      </a:lnTo>
                      <a:lnTo>
                        <a:pt x="0" y="37"/>
                      </a:lnTo>
                      <a:lnTo>
                        <a:pt x="3" y="28"/>
                      </a:lnTo>
                      <a:lnTo>
                        <a:pt x="6" y="20"/>
                      </a:lnTo>
                      <a:lnTo>
                        <a:pt x="10" y="14"/>
                      </a:lnTo>
                      <a:lnTo>
                        <a:pt x="20" y="9"/>
                      </a:lnTo>
                      <a:lnTo>
                        <a:pt x="26" y="3"/>
                      </a:lnTo>
                      <a:lnTo>
                        <a:pt x="36" y="0"/>
                      </a:lnTo>
                      <a:lnTo>
                        <a:pt x="44" y="0"/>
                      </a:lnTo>
                      <a:lnTo>
                        <a:pt x="53" y="0"/>
                      </a:lnTo>
                      <a:lnTo>
                        <a:pt x="61" y="3"/>
                      </a:lnTo>
                      <a:lnTo>
                        <a:pt x="68" y="9"/>
                      </a:lnTo>
                      <a:lnTo>
                        <a:pt x="77" y="14"/>
                      </a:lnTo>
                      <a:lnTo>
                        <a:pt x="79" y="20"/>
                      </a:lnTo>
                      <a:lnTo>
                        <a:pt x="85" y="28"/>
                      </a:lnTo>
                      <a:lnTo>
                        <a:pt x="88" y="37"/>
                      </a:lnTo>
                      <a:lnTo>
                        <a:pt x="88" y="45"/>
                      </a:lnTo>
                      <a:close/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238"/>
              <p:cNvGrpSpPr>
                <a:grpSpLocks/>
              </p:cNvGrpSpPr>
              <p:nvPr/>
            </p:nvGrpSpPr>
            <p:grpSpPr bwMode="auto">
              <a:xfrm>
                <a:off x="815" y="1804"/>
                <a:ext cx="1547" cy="1692"/>
                <a:chOff x="815" y="1804"/>
                <a:chExt cx="1547" cy="1692"/>
              </a:xfrm>
            </p:grpSpPr>
            <p:sp>
              <p:nvSpPr>
                <p:cNvPr id="717" name="Rectangle 9"/>
                <p:cNvSpPr>
                  <a:spLocks noChangeArrowheads="1"/>
                </p:cNvSpPr>
                <p:nvPr/>
              </p:nvSpPr>
              <p:spPr bwMode="auto">
                <a:xfrm>
                  <a:off x="815" y="1804"/>
                  <a:ext cx="715" cy="21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8" name="Rectangle 11"/>
                <p:cNvSpPr>
                  <a:spLocks noChangeArrowheads="1"/>
                </p:cNvSpPr>
                <p:nvPr/>
              </p:nvSpPr>
              <p:spPr bwMode="auto">
                <a:xfrm>
                  <a:off x="1703" y="3349"/>
                  <a:ext cx="162" cy="1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9" name="Rectangle 12"/>
                <p:cNvSpPr>
                  <a:spLocks noChangeArrowheads="1"/>
                </p:cNvSpPr>
                <p:nvPr/>
              </p:nvSpPr>
              <p:spPr bwMode="auto">
                <a:xfrm>
                  <a:off x="1702" y="3352"/>
                  <a:ext cx="68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0" name="Rectangle 13"/>
                <p:cNvSpPr>
                  <a:spLocks noChangeArrowheads="1"/>
                </p:cNvSpPr>
                <p:nvPr/>
              </p:nvSpPr>
              <p:spPr bwMode="auto">
                <a:xfrm>
                  <a:off x="1702" y="3360"/>
                  <a:ext cx="63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400" dirty="0">
                      <a:solidFill>
                        <a:srgbClr val="C00000"/>
                      </a:solidFill>
                      <a:latin typeface="Arial" pitchFamily="34" charset="0"/>
                    </a:rPr>
                    <a:t>p</a:t>
                  </a:r>
                  <a:endParaRPr lang="en-US" dirty="0">
                    <a:solidFill>
                      <a:srgbClr val="C0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722" name="Rectangle 15"/>
                <p:cNvSpPr>
                  <a:spLocks noChangeArrowheads="1"/>
                </p:cNvSpPr>
                <p:nvPr/>
              </p:nvSpPr>
              <p:spPr bwMode="auto">
                <a:xfrm>
                  <a:off x="1711" y="3244"/>
                  <a:ext cx="160" cy="13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3" name="Rectangle 16"/>
                <p:cNvSpPr>
                  <a:spLocks noChangeArrowheads="1"/>
                </p:cNvSpPr>
                <p:nvPr/>
              </p:nvSpPr>
              <p:spPr bwMode="auto">
                <a:xfrm>
                  <a:off x="1711" y="3247"/>
                  <a:ext cx="68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4" name="Rectangle 17"/>
                <p:cNvSpPr>
                  <a:spLocks noChangeArrowheads="1"/>
                </p:cNvSpPr>
                <p:nvPr/>
              </p:nvSpPr>
              <p:spPr bwMode="auto">
                <a:xfrm>
                  <a:off x="1711" y="3255"/>
                  <a:ext cx="63" cy="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400" dirty="0">
                      <a:solidFill>
                        <a:srgbClr val="C00000"/>
                      </a:solidFill>
                      <a:latin typeface="Arial" pitchFamily="34" charset="0"/>
                    </a:rPr>
                    <a:t>n</a:t>
                  </a:r>
                  <a:endParaRPr lang="en-US" dirty="0">
                    <a:solidFill>
                      <a:srgbClr val="C0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726" name="Freeform 19"/>
                <p:cNvSpPr>
                  <a:spLocks/>
                </p:cNvSpPr>
                <p:nvPr/>
              </p:nvSpPr>
              <p:spPr bwMode="auto">
                <a:xfrm>
                  <a:off x="1544" y="3269"/>
                  <a:ext cx="94" cy="91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57" y="0"/>
                    </a:cxn>
                    <a:cxn ang="0">
                      <a:pos x="66" y="3"/>
                    </a:cxn>
                    <a:cxn ang="0">
                      <a:pos x="74" y="9"/>
                    </a:cxn>
                    <a:cxn ang="0">
                      <a:pos x="79" y="14"/>
                    </a:cxn>
                    <a:cxn ang="0">
                      <a:pos x="85" y="20"/>
                    </a:cxn>
                    <a:cxn ang="0">
                      <a:pos x="91" y="28"/>
                    </a:cxn>
                    <a:cxn ang="0">
                      <a:pos x="94" y="37"/>
                    </a:cxn>
                    <a:cxn ang="0">
                      <a:pos x="94" y="45"/>
                    </a:cxn>
                    <a:cxn ang="0">
                      <a:pos x="94" y="53"/>
                    </a:cxn>
                    <a:cxn ang="0">
                      <a:pos x="91" y="63"/>
                    </a:cxn>
                    <a:cxn ang="0">
                      <a:pos x="85" y="72"/>
                    </a:cxn>
                    <a:cxn ang="0">
                      <a:pos x="79" y="77"/>
                    </a:cxn>
                    <a:cxn ang="0">
                      <a:pos x="74" y="83"/>
                    </a:cxn>
                    <a:cxn ang="0">
                      <a:pos x="66" y="86"/>
                    </a:cxn>
                    <a:cxn ang="0">
                      <a:pos x="57" y="88"/>
                    </a:cxn>
                    <a:cxn ang="0">
                      <a:pos x="48" y="91"/>
                    </a:cxn>
                    <a:cxn ang="0">
                      <a:pos x="38" y="88"/>
                    </a:cxn>
                    <a:cxn ang="0">
                      <a:pos x="29" y="86"/>
                    </a:cxn>
                    <a:cxn ang="0">
                      <a:pos x="19" y="83"/>
                    </a:cxn>
                    <a:cxn ang="0">
                      <a:pos x="15" y="77"/>
                    </a:cxn>
                    <a:cxn ang="0">
                      <a:pos x="9" y="72"/>
                    </a:cxn>
                    <a:cxn ang="0">
                      <a:pos x="6" y="63"/>
                    </a:cxn>
                    <a:cxn ang="0">
                      <a:pos x="3" y="53"/>
                    </a:cxn>
                    <a:cxn ang="0">
                      <a:pos x="0" y="45"/>
                    </a:cxn>
                    <a:cxn ang="0">
                      <a:pos x="3" y="37"/>
                    </a:cxn>
                    <a:cxn ang="0">
                      <a:pos x="6" y="28"/>
                    </a:cxn>
                    <a:cxn ang="0">
                      <a:pos x="9" y="20"/>
                    </a:cxn>
                    <a:cxn ang="0">
                      <a:pos x="15" y="14"/>
                    </a:cxn>
                    <a:cxn ang="0">
                      <a:pos x="19" y="9"/>
                    </a:cxn>
                    <a:cxn ang="0">
                      <a:pos x="29" y="3"/>
                    </a:cxn>
                    <a:cxn ang="0">
                      <a:pos x="38" y="0"/>
                    </a:cxn>
                    <a:cxn ang="0">
                      <a:pos x="48" y="0"/>
                    </a:cxn>
                  </a:cxnLst>
                  <a:rect l="0" t="0" r="r" b="b"/>
                  <a:pathLst>
                    <a:path w="94" h="91">
                      <a:moveTo>
                        <a:pt x="48" y="0"/>
                      </a:moveTo>
                      <a:lnTo>
                        <a:pt x="57" y="0"/>
                      </a:lnTo>
                      <a:lnTo>
                        <a:pt x="66" y="3"/>
                      </a:lnTo>
                      <a:lnTo>
                        <a:pt x="74" y="9"/>
                      </a:lnTo>
                      <a:lnTo>
                        <a:pt x="79" y="14"/>
                      </a:lnTo>
                      <a:lnTo>
                        <a:pt x="85" y="20"/>
                      </a:lnTo>
                      <a:lnTo>
                        <a:pt x="91" y="28"/>
                      </a:lnTo>
                      <a:lnTo>
                        <a:pt x="94" y="37"/>
                      </a:lnTo>
                      <a:lnTo>
                        <a:pt x="94" y="45"/>
                      </a:lnTo>
                      <a:lnTo>
                        <a:pt x="94" y="53"/>
                      </a:lnTo>
                      <a:lnTo>
                        <a:pt x="91" y="63"/>
                      </a:lnTo>
                      <a:lnTo>
                        <a:pt x="85" y="72"/>
                      </a:lnTo>
                      <a:lnTo>
                        <a:pt x="79" y="77"/>
                      </a:lnTo>
                      <a:lnTo>
                        <a:pt x="74" y="83"/>
                      </a:lnTo>
                      <a:lnTo>
                        <a:pt x="66" y="86"/>
                      </a:lnTo>
                      <a:lnTo>
                        <a:pt x="57" y="88"/>
                      </a:lnTo>
                      <a:lnTo>
                        <a:pt x="48" y="91"/>
                      </a:lnTo>
                      <a:lnTo>
                        <a:pt x="38" y="88"/>
                      </a:lnTo>
                      <a:lnTo>
                        <a:pt x="29" y="86"/>
                      </a:lnTo>
                      <a:lnTo>
                        <a:pt x="19" y="83"/>
                      </a:lnTo>
                      <a:lnTo>
                        <a:pt x="15" y="77"/>
                      </a:lnTo>
                      <a:lnTo>
                        <a:pt x="9" y="72"/>
                      </a:lnTo>
                      <a:lnTo>
                        <a:pt x="6" y="63"/>
                      </a:lnTo>
                      <a:lnTo>
                        <a:pt x="3" y="53"/>
                      </a:lnTo>
                      <a:lnTo>
                        <a:pt x="0" y="45"/>
                      </a:lnTo>
                      <a:lnTo>
                        <a:pt x="3" y="37"/>
                      </a:lnTo>
                      <a:lnTo>
                        <a:pt x="6" y="28"/>
                      </a:lnTo>
                      <a:lnTo>
                        <a:pt x="9" y="20"/>
                      </a:lnTo>
                      <a:lnTo>
                        <a:pt x="15" y="14"/>
                      </a:lnTo>
                      <a:lnTo>
                        <a:pt x="19" y="9"/>
                      </a:lnTo>
                      <a:lnTo>
                        <a:pt x="29" y="3"/>
                      </a:lnTo>
                      <a:lnTo>
                        <a:pt x="38" y="0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7" name="Freeform 20"/>
                <p:cNvSpPr>
                  <a:spLocks/>
                </p:cNvSpPr>
                <p:nvPr/>
              </p:nvSpPr>
              <p:spPr bwMode="auto">
                <a:xfrm>
                  <a:off x="1544" y="3269"/>
                  <a:ext cx="94" cy="91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48" y="0"/>
                    </a:cxn>
                    <a:cxn ang="0">
                      <a:pos x="57" y="0"/>
                    </a:cxn>
                    <a:cxn ang="0">
                      <a:pos x="66" y="3"/>
                    </a:cxn>
                    <a:cxn ang="0">
                      <a:pos x="74" y="9"/>
                    </a:cxn>
                    <a:cxn ang="0">
                      <a:pos x="79" y="14"/>
                    </a:cxn>
                    <a:cxn ang="0">
                      <a:pos x="85" y="20"/>
                    </a:cxn>
                    <a:cxn ang="0">
                      <a:pos x="91" y="28"/>
                    </a:cxn>
                    <a:cxn ang="0">
                      <a:pos x="94" y="37"/>
                    </a:cxn>
                    <a:cxn ang="0">
                      <a:pos x="94" y="45"/>
                    </a:cxn>
                    <a:cxn ang="0">
                      <a:pos x="94" y="53"/>
                    </a:cxn>
                    <a:cxn ang="0">
                      <a:pos x="91" y="63"/>
                    </a:cxn>
                    <a:cxn ang="0">
                      <a:pos x="85" y="72"/>
                    </a:cxn>
                    <a:cxn ang="0">
                      <a:pos x="79" y="77"/>
                    </a:cxn>
                    <a:cxn ang="0">
                      <a:pos x="74" y="83"/>
                    </a:cxn>
                    <a:cxn ang="0">
                      <a:pos x="66" y="86"/>
                    </a:cxn>
                    <a:cxn ang="0">
                      <a:pos x="57" y="88"/>
                    </a:cxn>
                    <a:cxn ang="0">
                      <a:pos x="48" y="91"/>
                    </a:cxn>
                    <a:cxn ang="0">
                      <a:pos x="38" y="88"/>
                    </a:cxn>
                    <a:cxn ang="0">
                      <a:pos x="29" y="86"/>
                    </a:cxn>
                    <a:cxn ang="0">
                      <a:pos x="19" y="83"/>
                    </a:cxn>
                    <a:cxn ang="0">
                      <a:pos x="15" y="77"/>
                    </a:cxn>
                    <a:cxn ang="0">
                      <a:pos x="9" y="72"/>
                    </a:cxn>
                    <a:cxn ang="0">
                      <a:pos x="6" y="63"/>
                    </a:cxn>
                    <a:cxn ang="0">
                      <a:pos x="3" y="53"/>
                    </a:cxn>
                    <a:cxn ang="0">
                      <a:pos x="0" y="45"/>
                    </a:cxn>
                    <a:cxn ang="0">
                      <a:pos x="3" y="37"/>
                    </a:cxn>
                    <a:cxn ang="0">
                      <a:pos x="6" y="28"/>
                    </a:cxn>
                    <a:cxn ang="0">
                      <a:pos x="9" y="20"/>
                    </a:cxn>
                    <a:cxn ang="0">
                      <a:pos x="15" y="14"/>
                    </a:cxn>
                    <a:cxn ang="0">
                      <a:pos x="19" y="9"/>
                    </a:cxn>
                    <a:cxn ang="0">
                      <a:pos x="29" y="3"/>
                    </a:cxn>
                    <a:cxn ang="0">
                      <a:pos x="38" y="0"/>
                    </a:cxn>
                    <a:cxn ang="0">
                      <a:pos x="48" y="0"/>
                    </a:cxn>
                  </a:cxnLst>
                  <a:rect l="0" t="0" r="r" b="b"/>
                  <a:pathLst>
                    <a:path w="94" h="91">
                      <a:moveTo>
                        <a:pt x="48" y="0"/>
                      </a:moveTo>
                      <a:lnTo>
                        <a:pt x="48" y="0"/>
                      </a:lnTo>
                      <a:lnTo>
                        <a:pt x="57" y="0"/>
                      </a:lnTo>
                      <a:lnTo>
                        <a:pt x="66" y="3"/>
                      </a:lnTo>
                      <a:lnTo>
                        <a:pt x="74" y="9"/>
                      </a:lnTo>
                      <a:lnTo>
                        <a:pt x="79" y="14"/>
                      </a:lnTo>
                      <a:lnTo>
                        <a:pt x="85" y="20"/>
                      </a:lnTo>
                      <a:lnTo>
                        <a:pt x="91" y="28"/>
                      </a:lnTo>
                      <a:lnTo>
                        <a:pt x="94" y="37"/>
                      </a:lnTo>
                      <a:lnTo>
                        <a:pt x="94" y="45"/>
                      </a:lnTo>
                      <a:lnTo>
                        <a:pt x="94" y="53"/>
                      </a:lnTo>
                      <a:lnTo>
                        <a:pt x="91" y="63"/>
                      </a:lnTo>
                      <a:lnTo>
                        <a:pt x="85" y="72"/>
                      </a:lnTo>
                      <a:lnTo>
                        <a:pt x="79" y="77"/>
                      </a:lnTo>
                      <a:lnTo>
                        <a:pt x="74" y="83"/>
                      </a:lnTo>
                      <a:lnTo>
                        <a:pt x="66" y="86"/>
                      </a:lnTo>
                      <a:lnTo>
                        <a:pt x="57" y="88"/>
                      </a:lnTo>
                      <a:lnTo>
                        <a:pt x="48" y="91"/>
                      </a:lnTo>
                      <a:lnTo>
                        <a:pt x="38" y="88"/>
                      </a:lnTo>
                      <a:lnTo>
                        <a:pt x="29" y="86"/>
                      </a:lnTo>
                      <a:lnTo>
                        <a:pt x="19" y="83"/>
                      </a:lnTo>
                      <a:lnTo>
                        <a:pt x="15" y="77"/>
                      </a:lnTo>
                      <a:lnTo>
                        <a:pt x="9" y="72"/>
                      </a:lnTo>
                      <a:lnTo>
                        <a:pt x="6" y="63"/>
                      </a:lnTo>
                      <a:lnTo>
                        <a:pt x="3" y="53"/>
                      </a:lnTo>
                      <a:lnTo>
                        <a:pt x="0" y="45"/>
                      </a:lnTo>
                      <a:lnTo>
                        <a:pt x="3" y="37"/>
                      </a:lnTo>
                      <a:lnTo>
                        <a:pt x="6" y="28"/>
                      </a:lnTo>
                      <a:lnTo>
                        <a:pt x="9" y="20"/>
                      </a:lnTo>
                      <a:lnTo>
                        <a:pt x="15" y="14"/>
                      </a:lnTo>
                      <a:lnTo>
                        <a:pt x="19" y="9"/>
                      </a:lnTo>
                      <a:lnTo>
                        <a:pt x="29" y="3"/>
                      </a:lnTo>
                      <a:lnTo>
                        <a:pt x="38" y="0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8" name="Freeform 21"/>
                <p:cNvSpPr>
                  <a:spLocks/>
                </p:cNvSpPr>
                <p:nvPr/>
              </p:nvSpPr>
              <p:spPr bwMode="auto">
                <a:xfrm>
                  <a:off x="1544" y="3385"/>
                  <a:ext cx="94" cy="92"/>
                </a:xfrm>
                <a:custGeom>
                  <a:avLst/>
                  <a:gdLst/>
                  <a:ahLst/>
                  <a:cxnLst>
                    <a:cxn ang="0">
                      <a:pos x="94" y="47"/>
                    </a:cxn>
                    <a:cxn ang="0">
                      <a:pos x="94" y="55"/>
                    </a:cxn>
                    <a:cxn ang="0">
                      <a:pos x="91" y="64"/>
                    </a:cxn>
                    <a:cxn ang="0">
                      <a:pos x="85" y="72"/>
                    </a:cxn>
                    <a:cxn ang="0">
                      <a:pos x="79" y="78"/>
                    </a:cxn>
                    <a:cxn ang="0">
                      <a:pos x="74" y="83"/>
                    </a:cxn>
                    <a:cxn ang="0">
                      <a:pos x="66" y="89"/>
                    </a:cxn>
                    <a:cxn ang="0">
                      <a:pos x="57" y="92"/>
                    </a:cxn>
                    <a:cxn ang="0">
                      <a:pos x="48" y="92"/>
                    </a:cxn>
                    <a:cxn ang="0">
                      <a:pos x="38" y="92"/>
                    </a:cxn>
                    <a:cxn ang="0">
                      <a:pos x="29" y="89"/>
                    </a:cxn>
                    <a:cxn ang="0">
                      <a:pos x="19" y="83"/>
                    </a:cxn>
                    <a:cxn ang="0">
                      <a:pos x="15" y="78"/>
                    </a:cxn>
                    <a:cxn ang="0">
                      <a:pos x="9" y="72"/>
                    </a:cxn>
                    <a:cxn ang="0">
                      <a:pos x="6" y="64"/>
                    </a:cxn>
                    <a:cxn ang="0">
                      <a:pos x="3" y="55"/>
                    </a:cxn>
                    <a:cxn ang="0">
                      <a:pos x="0" y="47"/>
                    </a:cxn>
                    <a:cxn ang="0">
                      <a:pos x="3" y="35"/>
                    </a:cxn>
                    <a:cxn ang="0">
                      <a:pos x="6" y="28"/>
                    </a:cxn>
                    <a:cxn ang="0">
                      <a:pos x="9" y="20"/>
                    </a:cxn>
                    <a:cxn ang="0">
                      <a:pos x="15" y="14"/>
                    </a:cxn>
                    <a:cxn ang="0">
                      <a:pos x="19" y="9"/>
                    </a:cxn>
                    <a:cxn ang="0">
                      <a:pos x="29" y="6"/>
                    </a:cxn>
                    <a:cxn ang="0">
                      <a:pos x="38" y="3"/>
                    </a:cxn>
                    <a:cxn ang="0">
                      <a:pos x="48" y="0"/>
                    </a:cxn>
                    <a:cxn ang="0">
                      <a:pos x="57" y="3"/>
                    </a:cxn>
                    <a:cxn ang="0">
                      <a:pos x="66" y="6"/>
                    </a:cxn>
                    <a:cxn ang="0">
                      <a:pos x="74" y="9"/>
                    </a:cxn>
                    <a:cxn ang="0">
                      <a:pos x="79" y="14"/>
                    </a:cxn>
                    <a:cxn ang="0">
                      <a:pos x="85" y="20"/>
                    </a:cxn>
                    <a:cxn ang="0">
                      <a:pos x="91" y="28"/>
                    </a:cxn>
                    <a:cxn ang="0">
                      <a:pos x="94" y="35"/>
                    </a:cxn>
                    <a:cxn ang="0">
                      <a:pos x="94" y="47"/>
                    </a:cxn>
                  </a:cxnLst>
                  <a:rect l="0" t="0" r="r" b="b"/>
                  <a:pathLst>
                    <a:path w="94" h="92">
                      <a:moveTo>
                        <a:pt x="94" y="47"/>
                      </a:moveTo>
                      <a:lnTo>
                        <a:pt x="94" y="55"/>
                      </a:lnTo>
                      <a:lnTo>
                        <a:pt x="91" y="64"/>
                      </a:lnTo>
                      <a:lnTo>
                        <a:pt x="85" y="72"/>
                      </a:lnTo>
                      <a:lnTo>
                        <a:pt x="79" y="78"/>
                      </a:lnTo>
                      <a:lnTo>
                        <a:pt x="74" y="83"/>
                      </a:lnTo>
                      <a:lnTo>
                        <a:pt x="66" y="89"/>
                      </a:lnTo>
                      <a:lnTo>
                        <a:pt x="57" y="92"/>
                      </a:lnTo>
                      <a:lnTo>
                        <a:pt x="48" y="92"/>
                      </a:lnTo>
                      <a:lnTo>
                        <a:pt x="38" y="92"/>
                      </a:lnTo>
                      <a:lnTo>
                        <a:pt x="29" y="89"/>
                      </a:lnTo>
                      <a:lnTo>
                        <a:pt x="19" y="83"/>
                      </a:lnTo>
                      <a:lnTo>
                        <a:pt x="15" y="78"/>
                      </a:lnTo>
                      <a:lnTo>
                        <a:pt x="9" y="72"/>
                      </a:lnTo>
                      <a:lnTo>
                        <a:pt x="6" y="64"/>
                      </a:lnTo>
                      <a:lnTo>
                        <a:pt x="3" y="55"/>
                      </a:lnTo>
                      <a:lnTo>
                        <a:pt x="0" y="47"/>
                      </a:lnTo>
                      <a:lnTo>
                        <a:pt x="3" y="35"/>
                      </a:lnTo>
                      <a:lnTo>
                        <a:pt x="6" y="28"/>
                      </a:lnTo>
                      <a:lnTo>
                        <a:pt x="9" y="20"/>
                      </a:lnTo>
                      <a:lnTo>
                        <a:pt x="15" y="14"/>
                      </a:lnTo>
                      <a:lnTo>
                        <a:pt x="19" y="9"/>
                      </a:lnTo>
                      <a:lnTo>
                        <a:pt x="29" y="6"/>
                      </a:lnTo>
                      <a:lnTo>
                        <a:pt x="38" y="3"/>
                      </a:lnTo>
                      <a:lnTo>
                        <a:pt x="48" y="0"/>
                      </a:lnTo>
                      <a:lnTo>
                        <a:pt x="57" y="3"/>
                      </a:lnTo>
                      <a:lnTo>
                        <a:pt x="66" y="6"/>
                      </a:lnTo>
                      <a:lnTo>
                        <a:pt x="74" y="9"/>
                      </a:lnTo>
                      <a:lnTo>
                        <a:pt x="79" y="14"/>
                      </a:lnTo>
                      <a:lnTo>
                        <a:pt x="85" y="20"/>
                      </a:lnTo>
                      <a:lnTo>
                        <a:pt x="91" y="28"/>
                      </a:lnTo>
                      <a:lnTo>
                        <a:pt x="94" y="35"/>
                      </a:lnTo>
                      <a:lnTo>
                        <a:pt x="94" y="47"/>
                      </a:lnTo>
                      <a:close/>
                    </a:path>
                  </a:pathLst>
                </a:custGeom>
                <a:solidFill>
                  <a:srgbClr val="33CC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9" name="Freeform 22"/>
                <p:cNvSpPr>
                  <a:spLocks/>
                </p:cNvSpPr>
                <p:nvPr/>
              </p:nvSpPr>
              <p:spPr bwMode="auto">
                <a:xfrm>
                  <a:off x="1544" y="3385"/>
                  <a:ext cx="94" cy="92"/>
                </a:xfrm>
                <a:custGeom>
                  <a:avLst/>
                  <a:gdLst/>
                  <a:ahLst/>
                  <a:cxnLst>
                    <a:cxn ang="0">
                      <a:pos x="94" y="47"/>
                    </a:cxn>
                    <a:cxn ang="0">
                      <a:pos x="94" y="47"/>
                    </a:cxn>
                    <a:cxn ang="0">
                      <a:pos x="94" y="55"/>
                    </a:cxn>
                    <a:cxn ang="0">
                      <a:pos x="91" y="64"/>
                    </a:cxn>
                    <a:cxn ang="0">
                      <a:pos x="85" y="72"/>
                    </a:cxn>
                    <a:cxn ang="0">
                      <a:pos x="79" y="78"/>
                    </a:cxn>
                    <a:cxn ang="0">
                      <a:pos x="74" y="83"/>
                    </a:cxn>
                    <a:cxn ang="0">
                      <a:pos x="66" y="89"/>
                    </a:cxn>
                    <a:cxn ang="0">
                      <a:pos x="57" y="92"/>
                    </a:cxn>
                    <a:cxn ang="0">
                      <a:pos x="48" y="92"/>
                    </a:cxn>
                    <a:cxn ang="0">
                      <a:pos x="38" y="92"/>
                    </a:cxn>
                    <a:cxn ang="0">
                      <a:pos x="29" y="89"/>
                    </a:cxn>
                    <a:cxn ang="0">
                      <a:pos x="19" y="83"/>
                    </a:cxn>
                    <a:cxn ang="0">
                      <a:pos x="15" y="78"/>
                    </a:cxn>
                    <a:cxn ang="0">
                      <a:pos x="9" y="72"/>
                    </a:cxn>
                    <a:cxn ang="0">
                      <a:pos x="6" y="64"/>
                    </a:cxn>
                    <a:cxn ang="0">
                      <a:pos x="3" y="55"/>
                    </a:cxn>
                    <a:cxn ang="0">
                      <a:pos x="0" y="47"/>
                    </a:cxn>
                    <a:cxn ang="0">
                      <a:pos x="3" y="35"/>
                    </a:cxn>
                    <a:cxn ang="0">
                      <a:pos x="6" y="28"/>
                    </a:cxn>
                    <a:cxn ang="0">
                      <a:pos x="9" y="20"/>
                    </a:cxn>
                    <a:cxn ang="0">
                      <a:pos x="15" y="14"/>
                    </a:cxn>
                    <a:cxn ang="0">
                      <a:pos x="19" y="9"/>
                    </a:cxn>
                    <a:cxn ang="0">
                      <a:pos x="29" y="6"/>
                    </a:cxn>
                    <a:cxn ang="0">
                      <a:pos x="38" y="3"/>
                    </a:cxn>
                    <a:cxn ang="0">
                      <a:pos x="48" y="0"/>
                    </a:cxn>
                    <a:cxn ang="0">
                      <a:pos x="57" y="3"/>
                    </a:cxn>
                    <a:cxn ang="0">
                      <a:pos x="66" y="6"/>
                    </a:cxn>
                    <a:cxn ang="0">
                      <a:pos x="74" y="9"/>
                    </a:cxn>
                    <a:cxn ang="0">
                      <a:pos x="79" y="14"/>
                    </a:cxn>
                    <a:cxn ang="0">
                      <a:pos x="85" y="20"/>
                    </a:cxn>
                    <a:cxn ang="0">
                      <a:pos x="91" y="28"/>
                    </a:cxn>
                    <a:cxn ang="0">
                      <a:pos x="94" y="35"/>
                    </a:cxn>
                    <a:cxn ang="0">
                      <a:pos x="94" y="47"/>
                    </a:cxn>
                  </a:cxnLst>
                  <a:rect l="0" t="0" r="r" b="b"/>
                  <a:pathLst>
                    <a:path w="94" h="92">
                      <a:moveTo>
                        <a:pt x="94" y="47"/>
                      </a:moveTo>
                      <a:lnTo>
                        <a:pt x="94" y="47"/>
                      </a:lnTo>
                      <a:lnTo>
                        <a:pt x="94" y="55"/>
                      </a:lnTo>
                      <a:lnTo>
                        <a:pt x="91" y="64"/>
                      </a:lnTo>
                      <a:lnTo>
                        <a:pt x="85" y="72"/>
                      </a:lnTo>
                      <a:lnTo>
                        <a:pt x="79" y="78"/>
                      </a:lnTo>
                      <a:lnTo>
                        <a:pt x="74" y="83"/>
                      </a:lnTo>
                      <a:lnTo>
                        <a:pt x="66" y="89"/>
                      </a:lnTo>
                      <a:lnTo>
                        <a:pt x="57" y="92"/>
                      </a:lnTo>
                      <a:lnTo>
                        <a:pt x="48" y="92"/>
                      </a:lnTo>
                      <a:lnTo>
                        <a:pt x="38" y="92"/>
                      </a:lnTo>
                      <a:lnTo>
                        <a:pt x="29" y="89"/>
                      </a:lnTo>
                      <a:lnTo>
                        <a:pt x="19" y="83"/>
                      </a:lnTo>
                      <a:lnTo>
                        <a:pt x="15" y="78"/>
                      </a:lnTo>
                      <a:lnTo>
                        <a:pt x="9" y="72"/>
                      </a:lnTo>
                      <a:lnTo>
                        <a:pt x="6" y="64"/>
                      </a:lnTo>
                      <a:lnTo>
                        <a:pt x="3" y="55"/>
                      </a:lnTo>
                      <a:lnTo>
                        <a:pt x="0" y="47"/>
                      </a:lnTo>
                      <a:lnTo>
                        <a:pt x="3" y="35"/>
                      </a:lnTo>
                      <a:lnTo>
                        <a:pt x="6" y="28"/>
                      </a:lnTo>
                      <a:lnTo>
                        <a:pt x="9" y="20"/>
                      </a:lnTo>
                      <a:lnTo>
                        <a:pt x="15" y="14"/>
                      </a:lnTo>
                      <a:lnTo>
                        <a:pt x="19" y="9"/>
                      </a:lnTo>
                      <a:lnTo>
                        <a:pt x="29" y="6"/>
                      </a:lnTo>
                      <a:lnTo>
                        <a:pt x="38" y="3"/>
                      </a:lnTo>
                      <a:lnTo>
                        <a:pt x="48" y="0"/>
                      </a:lnTo>
                      <a:lnTo>
                        <a:pt x="57" y="3"/>
                      </a:lnTo>
                      <a:lnTo>
                        <a:pt x="66" y="6"/>
                      </a:lnTo>
                      <a:lnTo>
                        <a:pt x="74" y="9"/>
                      </a:lnTo>
                      <a:lnTo>
                        <a:pt x="79" y="14"/>
                      </a:lnTo>
                      <a:lnTo>
                        <a:pt x="85" y="20"/>
                      </a:lnTo>
                      <a:lnTo>
                        <a:pt x="91" y="28"/>
                      </a:lnTo>
                      <a:lnTo>
                        <a:pt x="94" y="35"/>
                      </a:lnTo>
                      <a:lnTo>
                        <a:pt x="94" y="47"/>
                      </a:lnTo>
                      <a:close/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730" name="Group 237"/>
                <p:cNvGrpSpPr>
                  <a:grpSpLocks/>
                </p:cNvGrpSpPr>
                <p:nvPr/>
              </p:nvGrpSpPr>
              <p:grpSpPr bwMode="auto">
                <a:xfrm>
                  <a:off x="1677" y="1926"/>
                  <a:ext cx="685" cy="947"/>
                  <a:chOff x="1677" y="1926"/>
                  <a:chExt cx="685" cy="947"/>
                </a:xfrm>
              </p:grpSpPr>
              <p:sp>
                <p:nvSpPr>
                  <p:cNvPr id="731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1894" y="2629"/>
                    <a:ext cx="119" cy="10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32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1894" y="2635"/>
                    <a:ext cx="49" cy="9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34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1944" y="2635"/>
                    <a:ext cx="25" cy="9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35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1937" y="2629"/>
                    <a:ext cx="118" cy="10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36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1940" y="2635"/>
                    <a:ext cx="47" cy="9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38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1984" y="2635"/>
                    <a:ext cx="26" cy="9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39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1976" y="2629"/>
                    <a:ext cx="122" cy="10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40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1975" y="2635"/>
                    <a:ext cx="47" cy="9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42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2020" y="2635"/>
                    <a:ext cx="26" cy="9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43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2028" y="2623"/>
                    <a:ext cx="294" cy="2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44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2031" y="2629"/>
                    <a:ext cx="159" cy="2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45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1820" y="2630"/>
                    <a:ext cx="370" cy="24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2500" baseline="300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238</a:t>
                    </a:r>
                    <a:r>
                      <a:rPr lang="en-US" sz="25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U</a:t>
                    </a:r>
                    <a:endParaRPr lang="en-US" dirty="0">
                      <a:solidFill>
                        <a:srgbClr val="C00000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746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2173" y="2629"/>
                    <a:ext cx="63" cy="2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47" name="Freeform 39"/>
                  <p:cNvSpPr>
                    <a:spLocks/>
                  </p:cNvSpPr>
                  <p:nvPr/>
                </p:nvSpPr>
                <p:spPr bwMode="auto">
                  <a:xfrm>
                    <a:off x="1943" y="2489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3" y="3"/>
                      </a:cxn>
                      <a:cxn ang="0">
                        <a:pos x="62" y="3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1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2" y="88"/>
                      </a:cxn>
                      <a:cxn ang="0">
                        <a:pos x="53" y="88"/>
                      </a:cxn>
                      <a:cxn ang="0">
                        <a:pos x="45" y="91"/>
                      </a:cxn>
                      <a:cxn ang="0">
                        <a:pos x="36" y="88"/>
                      </a:cxn>
                      <a:cxn ang="0">
                        <a:pos x="26" y="88"/>
                      </a:cxn>
                      <a:cxn ang="0">
                        <a:pos x="19" y="83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2" y="14"/>
                      </a:cxn>
                      <a:cxn ang="0">
                        <a:pos x="19" y="8"/>
                      </a:cxn>
                      <a:cxn ang="0">
                        <a:pos x="26" y="3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1">
                        <a:moveTo>
                          <a:pt x="45" y="0"/>
                        </a:moveTo>
                        <a:lnTo>
                          <a:pt x="53" y="3"/>
                        </a:lnTo>
                        <a:lnTo>
                          <a:pt x="62" y="3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1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2" y="88"/>
                        </a:lnTo>
                        <a:lnTo>
                          <a:pt x="53" y="88"/>
                        </a:lnTo>
                        <a:lnTo>
                          <a:pt x="45" y="91"/>
                        </a:lnTo>
                        <a:lnTo>
                          <a:pt x="36" y="88"/>
                        </a:lnTo>
                        <a:lnTo>
                          <a:pt x="26" y="88"/>
                        </a:lnTo>
                        <a:lnTo>
                          <a:pt x="19" y="83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2" y="14"/>
                        </a:lnTo>
                        <a:lnTo>
                          <a:pt x="19" y="8"/>
                        </a:lnTo>
                        <a:lnTo>
                          <a:pt x="26" y="3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48" name="Freeform 40"/>
                  <p:cNvSpPr>
                    <a:spLocks/>
                  </p:cNvSpPr>
                  <p:nvPr/>
                </p:nvSpPr>
                <p:spPr bwMode="auto">
                  <a:xfrm>
                    <a:off x="1943" y="2489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3" y="3"/>
                      </a:cxn>
                      <a:cxn ang="0">
                        <a:pos x="62" y="3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1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2" y="88"/>
                      </a:cxn>
                      <a:cxn ang="0">
                        <a:pos x="53" y="88"/>
                      </a:cxn>
                      <a:cxn ang="0">
                        <a:pos x="45" y="91"/>
                      </a:cxn>
                      <a:cxn ang="0">
                        <a:pos x="36" y="88"/>
                      </a:cxn>
                      <a:cxn ang="0">
                        <a:pos x="26" y="88"/>
                      </a:cxn>
                      <a:cxn ang="0">
                        <a:pos x="19" y="83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2" y="14"/>
                      </a:cxn>
                      <a:cxn ang="0">
                        <a:pos x="19" y="8"/>
                      </a:cxn>
                      <a:cxn ang="0">
                        <a:pos x="26" y="3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1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3" y="3"/>
                        </a:lnTo>
                        <a:lnTo>
                          <a:pt x="62" y="3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1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2" y="88"/>
                        </a:lnTo>
                        <a:lnTo>
                          <a:pt x="53" y="88"/>
                        </a:lnTo>
                        <a:lnTo>
                          <a:pt x="45" y="91"/>
                        </a:lnTo>
                        <a:lnTo>
                          <a:pt x="36" y="88"/>
                        </a:lnTo>
                        <a:lnTo>
                          <a:pt x="26" y="88"/>
                        </a:lnTo>
                        <a:lnTo>
                          <a:pt x="19" y="83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2" y="14"/>
                        </a:lnTo>
                        <a:lnTo>
                          <a:pt x="19" y="8"/>
                        </a:lnTo>
                        <a:lnTo>
                          <a:pt x="26" y="3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49" name="Freeform 41"/>
                  <p:cNvSpPr>
                    <a:spLocks/>
                  </p:cNvSpPr>
                  <p:nvPr/>
                </p:nvSpPr>
                <p:spPr bwMode="auto">
                  <a:xfrm>
                    <a:off x="1858" y="1937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3" y="34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5" y="11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6"/>
                      </a:cxn>
                      <a:cxn ang="0">
                        <a:pos x="79" y="11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4"/>
                      </a:cxn>
                      <a:cxn ang="0">
                        <a:pos x="94" y="45"/>
                      </a:cxn>
                      <a:cxn ang="0">
                        <a:pos x="94" y="53"/>
                      </a:cxn>
                      <a:cxn ang="0">
                        <a:pos x="91" y="60"/>
                      </a:cxn>
                      <a:cxn ang="0">
                        <a:pos x="85" y="69"/>
                      </a:cxn>
                      <a:cxn ang="0">
                        <a:pos x="79" y="74"/>
                      </a:cxn>
                      <a:cxn ang="0">
                        <a:pos x="74" y="80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7" y="88"/>
                      </a:cxn>
                      <a:cxn ang="0">
                        <a:pos x="36" y="88"/>
                      </a:cxn>
                      <a:cxn ang="0">
                        <a:pos x="27" y="85"/>
                      </a:cxn>
                      <a:cxn ang="0">
                        <a:pos x="20" y="80"/>
                      </a:cxn>
                      <a:cxn ang="0">
                        <a:pos x="15" y="74"/>
                      </a:cxn>
                      <a:cxn ang="0">
                        <a:pos x="9" y="69"/>
                      </a:cxn>
                      <a:cxn ang="0">
                        <a:pos x="6" y="60"/>
                      </a:cxn>
                      <a:cxn ang="0">
                        <a:pos x="3" y="53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4" h="88">
                        <a:moveTo>
                          <a:pt x="0" y="45"/>
                        </a:moveTo>
                        <a:lnTo>
                          <a:pt x="3" y="34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5" y="11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6"/>
                        </a:lnTo>
                        <a:lnTo>
                          <a:pt x="79" y="11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4"/>
                        </a:lnTo>
                        <a:lnTo>
                          <a:pt x="94" y="45"/>
                        </a:lnTo>
                        <a:lnTo>
                          <a:pt x="94" y="53"/>
                        </a:lnTo>
                        <a:lnTo>
                          <a:pt x="91" y="60"/>
                        </a:lnTo>
                        <a:lnTo>
                          <a:pt x="85" y="69"/>
                        </a:lnTo>
                        <a:lnTo>
                          <a:pt x="79" y="74"/>
                        </a:lnTo>
                        <a:lnTo>
                          <a:pt x="74" y="80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7" y="88"/>
                        </a:lnTo>
                        <a:lnTo>
                          <a:pt x="36" y="88"/>
                        </a:lnTo>
                        <a:lnTo>
                          <a:pt x="27" y="85"/>
                        </a:lnTo>
                        <a:lnTo>
                          <a:pt x="20" y="80"/>
                        </a:lnTo>
                        <a:lnTo>
                          <a:pt x="15" y="74"/>
                        </a:lnTo>
                        <a:lnTo>
                          <a:pt x="9" y="69"/>
                        </a:lnTo>
                        <a:lnTo>
                          <a:pt x="6" y="60"/>
                        </a:lnTo>
                        <a:lnTo>
                          <a:pt x="3" y="53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0" name="Freeform 42"/>
                  <p:cNvSpPr>
                    <a:spLocks/>
                  </p:cNvSpPr>
                  <p:nvPr/>
                </p:nvSpPr>
                <p:spPr bwMode="auto">
                  <a:xfrm>
                    <a:off x="1858" y="1937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45"/>
                      </a:cxn>
                      <a:cxn ang="0">
                        <a:pos x="3" y="34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5" y="11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6"/>
                      </a:cxn>
                      <a:cxn ang="0">
                        <a:pos x="79" y="11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4"/>
                      </a:cxn>
                      <a:cxn ang="0">
                        <a:pos x="94" y="45"/>
                      </a:cxn>
                      <a:cxn ang="0">
                        <a:pos x="94" y="53"/>
                      </a:cxn>
                      <a:cxn ang="0">
                        <a:pos x="91" y="60"/>
                      </a:cxn>
                      <a:cxn ang="0">
                        <a:pos x="85" y="69"/>
                      </a:cxn>
                      <a:cxn ang="0">
                        <a:pos x="79" y="74"/>
                      </a:cxn>
                      <a:cxn ang="0">
                        <a:pos x="74" y="80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7" y="88"/>
                      </a:cxn>
                      <a:cxn ang="0">
                        <a:pos x="36" y="88"/>
                      </a:cxn>
                      <a:cxn ang="0">
                        <a:pos x="27" y="85"/>
                      </a:cxn>
                      <a:cxn ang="0">
                        <a:pos x="20" y="80"/>
                      </a:cxn>
                      <a:cxn ang="0">
                        <a:pos x="15" y="74"/>
                      </a:cxn>
                      <a:cxn ang="0">
                        <a:pos x="9" y="69"/>
                      </a:cxn>
                      <a:cxn ang="0">
                        <a:pos x="6" y="60"/>
                      </a:cxn>
                      <a:cxn ang="0">
                        <a:pos x="3" y="53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4" h="88">
                        <a:moveTo>
                          <a:pt x="0" y="45"/>
                        </a:moveTo>
                        <a:lnTo>
                          <a:pt x="0" y="45"/>
                        </a:lnTo>
                        <a:lnTo>
                          <a:pt x="3" y="34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5" y="11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6"/>
                        </a:lnTo>
                        <a:lnTo>
                          <a:pt x="79" y="11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4"/>
                        </a:lnTo>
                        <a:lnTo>
                          <a:pt x="94" y="45"/>
                        </a:lnTo>
                        <a:lnTo>
                          <a:pt x="94" y="53"/>
                        </a:lnTo>
                        <a:lnTo>
                          <a:pt x="91" y="60"/>
                        </a:lnTo>
                        <a:lnTo>
                          <a:pt x="85" y="69"/>
                        </a:lnTo>
                        <a:lnTo>
                          <a:pt x="79" y="74"/>
                        </a:lnTo>
                        <a:lnTo>
                          <a:pt x="74" y="80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7" y="88"/>
                        </a:lnTo>
                        <a:lnTo>
                          <a:pt x="36" y="88"/>
                        </a:lnTo>
                        <a:lnTo>
                          <a:pt x="27" y="85"/>
                        </a:lnTo>
                        <a:lnTo>
                          <a:pt x="20" y="80"/>
                        </a:lnTo>
                        <a:lnTo>
                          <a:pt x="15" y="74"/>
                        </a:lnTo>
                        <a:lnTo>
                          <a:pt x="9" y="69"/>
                        </a:lnTo>
                        <a:lnTo>
                          <a:pt x="6" y="60"/>
                        </a:lnTo>
                        <a:lnTo>
                          <a:pt x="3" y="53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1" name="Freeform 43"/>
                  <p:cNvSpPr>
                    <a:spLocks/>
                  </p:cNvSpPr>
                  <p:nvPr/>
                </p:nvSpPr>
                <p:spPr bwMode="auto">
                  <a:xfrm>
                    <a:off x="1937" y="1926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91" y="45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1" y="82"/>
                      </a:cxn>
                      <a:cxn ang="0">
                        <a:pos x="62" y="88"/>
                      </a:cxn>
                      <a:cxn ang="0">
                        <a:pos x="53" y="88"/>
                      </a:cxn>
                      <a:cxn ang="0">
                        <a:pos x="45" y="91"/>
                      </a:cxn>
                      <a:cxn ang="0">
                        <a:pos x="38" y="88"/>
                      </a:cxn>
                      <a:cxn ang="0">
                        <a:pos x="29" y="88"/>
                      </a:cxn>
                      <a:cxn ang="0">
                        <a:pos x="19" y="82"/>
                      </a:cxn>
                      <a:cxn ang="0">
                        <a:pos x="12" y="77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2" y="14"/>
                      </a:cxn>
                      <a:cxn ang="0">
                        <a:pos x="19" y="8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5" y="0"/>
                      </a:cxn>
                      <a:cxn ang="0">
                        <a:pos x="53" y="3"/>
                      </a:cxn>
                      <a:cxn ang="0">
                        <a:pos x="62" y="3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</a:cxnLst>
                    <a:rect l="0" t="0" r="r" b="b"/>
                    <a:pathLst>
                      <a:path w="91" h="91">
                        <a:moveTo>
                          <a:pt x="91" y="45"/>
                        </a:move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1" y="82"/>
                        </a:lnTo>
                        <a:lnTo>
                          <a:pt x="62" y="88"/>
                        </a:lnTo>
                        <a:lnTo>
                          <a:pt x="53" y="88"/>
                        </a:lnTo>
                        <a:lnTo>
                          <a:pt x="45" y="91"/>
                        </a:lnTo>
                        <a:lnTo>
                          <a:pt x="38" y="88"/>
                        </a:lnTo>
                        <a:lnTo>
                          <a:pt x="29" y="88"/>
                        </a:lnTo>
                        <a:lnTo>
                          <a:pt x="19" y="82"/>
                        </a:lnTo>
                        <a:lnTo>
                          <a:pt x="12" y="77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2" y="14"/>
                        </a:lnTo>
                        <a:lnTo>
                          <a:pt x="19" y="8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5" y="0"/>
                        </a:lnTo>
                        <a:lnTo>
                          <a:pt x="53" y="3"/>
                        </a:lnTo>
                        <a:lnTo>
                          <a:pt x="62" y="3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2" name="Freeform 44"/>
                  <p:cNvSpPr>
                    <a:spLocks/>
                  </p:cNvSpPr>
                  <p:nvPr/>
                </p:nvSpPr>
                <p:spPr bwMode="auto">
                  <a:xfrm>
                    <a:off x="1937" y="1926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91" y="45"/>
                      </a:cxn>
                      <a:cxn ang="0">
                        <a:pos x="91" y="45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1" y="82"/>
                      </a:cxn>
                      <a:cxn ang="0">
                        <a:pos x="62" y="88"/>
                      </a:cxn>
                      <a:cxn ang="0">
                        <a:pos x="53" y="88"/>
                      </a:cxn>
                      <a:cxn ang="0">
                        <a:pos x="45" y="91"/>
                      </a:cxn>
                      <a:cxn ang="0">
                        <a:pos x="38" y="88"/>
                      </a:cxn>
                      <a:cxn ang="0">
                        <a:pos x="29" y="88"/>
                      </a:cxn>
                      <a:cxn ang="0">
                        <a:pos x="19" y="82"/>
                      </a:cxn>
                      <a:cxn ang="0">
                        <a:pos x="12" y="77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2" y="14"/>
                      </a:cxn>
                      <a:cxn ang="0">
                        <a:pos x="19" y="8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5" y="0"/>
                      </a:cxn>
                      <a:cxn ang="0">
                        <a:pos x="53" y="3"/>
                      </a:cxn>
                      <a:cxn ang="0">
                        <a:pos x="62" y="3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</a:cxnLst>
                    <a:rect l="0" t="0" r="r" b="b"/>
                    <a:pathLst>
                      <a:path w="91" h="91">
                        <a:moveTo>
                          <a:pt x="91" y="45"/>
                        </a:moveTo>
                        <a:lnTo>
                          <a:pt x="91" y="45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1" y="82"/>
                        </a:lnTo>
                        <a:lnTo>
                          <a:pt x="62" y="88"/>
                        </a:lnTo>
                        <a:lnTo>
                          <a:pt x="53" y="88"/>
                        </a:lnTo>
                        <a:lnTo>
                          <a:pt x="45" y="91"/>
                        </a:lnTo>
                        <a:lnTo>
                          <a:pt x="38" y="88"/>
                        </a:lnTo>
                        <a:lnTo>
                          <a:pt x="29" y="88"/>
                        </a:lnTo>
                        <a:lnTo>
                          <a:pt x="19" y="82"/>
                        </a:lnTo>
                        <a:lnTo>
                          <a:pt x="12" y="77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2" y="14"/>
                        </a:lnTo>
                        <a:lnTo>
                          <a:pt x="19" y="8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5" y="0"/>
                        </a:lnTo>
                        <a:lnTo>
                          <a:pt x="53" y="3"/>
                        </a:lnTo>
                        <a:lnTo>
                          <a:pt x="62" y="3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3" name="Freeform 45"/>
                  <p:cNvSpPr>
                    <a:spLocks/>
                  </p:cNvSpPr>
                  <p:nvPr/>
                </p:nvSpPr>
                <p:spPr bwMode="auto">
                  <a:xfrm>
                    <a:off x="2005" y="2492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1" y="8"/>
                      </a:cxn>
                      <a:cxn ang="0">
                        <a:pos x="76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3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6" y="77"/>
                      </a:cxn>
                      <a:cxn ang="0">
                        <a:pos x="71" y="82"/>
                      </a:cxn>
                      <a:cxn ang="0">
                        <a:pos x="64" y="85"/>
                      </a:cxn>
                      <a:cxn ang="0">
                        <a:pos x="55" y="88"/>
                      </a:cxn>
                      <a:cxn ang="0">
                        <a:pos x="46" y="91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1" h="91">
                        <a:moveTo>
                          <a:pt x="0" y="43"/>
                        </a:move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1" y="8"/>
                        </a:lnTo>
                        <a:lnTo>
                          <a:pt x="76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3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6" y="77"/>
                        </a:lnTo>
                        <a:lnTo>
                          <a:pt x="71" y="82"/>
                        </a:lnTo>
                        <a:lnTo>
                          <a:pt x="64" y="85"/>
                        </a:lnTo>
                        <a:lnTo>
                          <a:pt x="55" y="88"/>
                        </a:lnTo>
                        <a:lnTo>
                          <a:pt x="46" y="91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4" name="Freeform 46"/>
                  <p:cNvSpPr>
                    <a:spLocks/>
                  </p:cNvSpPr>
                  <p:nvPr/>
                </p:nvSpPr>
                <p:spPr bwMode="auto">
                  <a:xfrm>
                    <a:off x="2005" y="2492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1" y="8"/>
                      </a:cxn>
                      <a:cxn ang="0">
                        <a:pos x="76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3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6" y="77"/>
                      </a:cxn>
                      <a:cxn ang="0">
                        <a:pos x="71" y="82"/>
                      </a:cxn>
                      <a:cxn ang="0">
                        <a:pos x="64" y="85"/>
                      </a:cxn>
                      <a:cxn ang="0">
                        <a:pos x="55" y="88"/>
                      </a:cxn>
                      <a:cxn ang="0">
                        <a:pos x="46" y="91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1" h="91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1" y="8"/>
                        </a:lnTo>
                        <a:lnTo>
                          <a:pt x="76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3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6" y="77"/>
                        </a:lnTo>
                        <a:lnTo>
                          <a:pt x="71" y="82"/>
                        </a:lnTo>
                        <a:lnTo>
                          <a:pt x="64" y="85"/>
                        </a:lnTo>
                        <a:lnTo>
                          <a:pt x="55" y="88"/>
                        </a:lnTo>
                        <a:lnTo>
                          <a:pt x="46" y="91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5" name="Freeform 47"/>
                  <p:cNvSpPr>
                    <a:spLocks/>
                  </p:cNvSpPr>
                  <p:nvPr/>
                </p:nvSpPr>
                <p:spPr bwMode="auto">
                  <a:xfrm>
                    <a:off x="2005" y="1926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6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5" y="71"/>
                      </a:cxn>
                      <a:cxn ang="0">
                        <a:pos x="76" y="77"/>
                      </a:cxn>
                      <a:cxn ang="0">
                        <a:pos x="71" y="82"/>
                      </a:cxn>
                      <a:cxn ang="0">
                        <a:pos x="64" y="85"/>
                      </a:cxn>
                      <a:cxn ang="0">
                        <a:pos x="55" y="88"/>
                      </a:cxn>
                      <a:cxn ang="0">
                        <a:pos x="46" y="91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6" y="71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6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5" y="71"/>
                        </a:lnTo>
                        <a:lnTo>
                          <a:pt x="76" y="77"/>
                        </a:lnTo>
                        <a:lnTo>
                          <a:pt x="71" y="82"/>
                        </a:lnTo>
                        <a:lnTo>
                          <a:pt x="64" y="85"/>
                        </a:lnTo>
                        <a:lnTo>
                          <a:pt x="55" y="88"/>
                        </a:lnTo>
                        <a:lnTo>
                          <a:pt x="46" y="91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6" y="71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6" name="Freeform 48"/>
                  <p:cNvSpPr>
                    <a:spLocks/>
                  </p:cNvSpPr>
                  <p:nvPr/>
                </p:nvSpPr>
                <p:spPr bwMode="auto">
                  <a:xfrm>
                    <a:off x="2005" y="1926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6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5" y="71"/>
                      </a:cxn>
                      <a:cxn ang="0">
                        <a:pos x="76" y="77"/>
                      </a:cxn>
                      <a:cxn ang="0">
                        <a:pos x="71" y="82"/>
                      </a:cxn>
                      <a:cxn ang="0">
                        <a:pos x="64" y="85"/>
                      </a:cxn>
                      <a:cxn ang="0">
                        <a:pos x="55" y="88"/>
                      </a:cxn>
                      <a:cxn ang="0">
                        <a:pos x="46" y="91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6" y="71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6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5" y="71"/>
                        </a:lnTo>
                        <a:lnTo>
                          <a:pt x="76" y="77"/>
                        </a:lnTo>
                        <a:lnTo>
                          <a:pt x="71" y="82"/>
                        </a:lnTo>
                        <a:lnTo>
                          <a:pt x="64" y="85"/>
                        </a:lnTo>
                        <a:lnTo>
                          <a:pt x="55" y="88"/>
                        </a:lnTo>
                        <a:lnTo>
                          <a:pt x="46" y="91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6" y="71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7" name="Freeform 49"/>
                  <p:cNvSpPr>
                    <a:spLocks/>
                  </p:cNvSpPr>
                  <p:nvPr/>
                </p:nvSpPr>
                <p:spPr bwMode="auto">
                  <a:xfrm>
                    <a:off x="2073" y="1940"/>
                    <a:ext cx="90" cy="88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6" y="3"/>
                      </a:cxn>
                      <a:cxn ang="0">
                        <a:pos x="72" y="8"/>
                      </a:cxn>
                      <a:cxn ang="0">
                        <a:pos x="79" y="14"/>
                      </a:cxn>
                      <a:cxn ang="0">
                        <a:pos x="85" y="19"/>
                      </a:cxn>
                      <a:cxn ang="0">
                        <a:pos x="87" y="28"/>
                      </a:cxn>
                      <a:cxn ang="0">
                        <a:pos x="90" y="36"/>
                      </a:cxn>
                      <a:cxn ang="0">
                        <a:pos x="90" y="45"/>
                      </a:cxn>
                      <a:cxn ang="0">
                        <a:pos x="90" y="56"/>
                      </a:cxn>
                      <a:cxn ang="0">
                        <a:pos x="87" y="60"/>
                      </a:cxn>
                      <a:cxn ang="0">
                        <a:pos x="85" y="68"/>
                      </a:cxn>
                      <a:cxn ang="0">
                        <a:pos x="79" y="77"/>
                      </a:cxn>
                      <a:cxn ang="0">
                        <a:pos x="72" y="82"/>
                      </a:cxn>
                      <a:cxn ang="0">
                        <a:pos x="66" y="85"/>
                      </a:cxn>
                      <a:cxn ang="0">
                        <a:pos x="56" y="88"/>
                      </a:cxn>
                      <a:cxn ang="0">
                        <a:pos x="46" y="88"/>
                      </a:cxn>
                      <a:cxn ang="0">
                        <a:pos x="37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0" h="88">
                        <a:moveTo>
                          <a:pt x="46" y="0"/>
                        </a:moveTo>
                        <a:lnTo>
                          <a:pt x="56" y="0"/>
                        </a:lnTo>
                        <a:lnTo>
                          <a:pt x="66" y="3"/>
                        </a:lnTo>
                        <a:lnTo>
                          <a:pt x="72" y="8"/>
                        </a:lnTo>
                        <a:lnTo>
                          <a:pt x="79" y="14"/>
                        </a:lnTo>
                        <a:lnTo>
                          <a:pt x="85" y="19"/>
                        </a:lnTo>
                        <a:lnTo>
                          <a:pt x="87" y="28"/>
                        </a:lnTo>
                        <a:lnTo>
                          <a:pt x="90" y="36"/>
                        </a:lnTo>
                        <a:lnTo>
                          <a:pt x="90" y="45"/>
                        </a:lnTo>
                        <a:lnTo>
                          <a:pt x="90" y="56"/>
                        </a:lnTo>
                        <a:lnTo>
                          <a:pt x="87" y="60"/>
                        </a:lnTo>
                        <a:lnTo>
                          <a:pt x="85" y="68"/>
                        </a:lnTo>
                        <a:lnTo>
                          <a:pt x="79" y="77"/>
                        </a:lnTo>
                        <a:lnTo>
                          <a:pt x="72" y="82"/>
                        </a:lnTo>
                        <a:lnTo>
                          <a:pt x="66" y="85"/>
                        </a:lnTo>
                        <a:lnTo>
                          <a:pt x="56" y="88"/>
                        </a:lnTo>
                        <a:lnTo>
                          <a:pt x="46" y="88"/>
                        </a:lnTo>
                        <a:lnTo>
                          <a:pt x="37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8" name="Freeform 50"/>
                  <p:cNvSpPr>
                    <a:spLocks/>
                  </p:cNvSpPr>
                  <p:nvPr/>
                </p:nvSpPr>
                <p:spPr bwMode="auto">
                  <a:xfrm>
                    <a:off x="2073" y="1940"/>
                    <a:ext cx="90" cy="88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6" y="3"/>
                      </a:cxn>
                      <a:cxn ang="0">
                        <a:pos x="72" y="8"/>
                      </a:cxn>
                      <a:cxn ang="0">
                        <a:pos x="79" y="14"/>
                      </a:cxn>
                      <a:cxn ang="0">
                        <a:pos x="85" y="19"/>
                      </a:cxn>
                      <a:cxn ang="0">
                        <a:pos x="87" y="28"/>
                      </a:cxn>
                      <a:cxn ang="0">
                        <a:pos x="90" y="36"/>
                      </a:cxn>
                      <a:cxn ang="0">
                        <a:pos x="90" y="45"/>
                      </a:cxn>
                      <a:cxn ang="0">
                        <a:pos x="90" y="56"/>
                      </a:cxn>
                      <a:cxn ang="0">
                        <a:pos x="87" y="60"/>
                      </a:cxn>
                      <a:cxn ang="0">
                        <a:pos x="85" y="68"/>
                      </a:cxn>
                      <a:cxn ang="0">
                        <a:pos x="79" y="77"/>
                      </a:cxn>
                      <a:cxn ang="0">
                        <a:pos x="72" y="82"/>
                      </a:cxn>
                      <a:cxn ang="0">
                        <a:pos x="66" y="85"/>
                      </a:cxn>
                      <a:cxn ang="0">
                        <a:pos x="56" y="88"/>
                      </a:cxn>
                      <a:cxn ang="0">
                        <a:pos x="46" y="88"/>
                      </a:cxn>
                      <a:cxn ang="0">
                        <a:pos x="37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0" h="88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6" y="3"/>
                        </a:lnTo>
                        <a:lnTo>
                          <a:pt x="72" y="8"/>
                        </a:lnTo>
                        <a:lnTo>
                          <a:pt x="79" y="14"/>
                        </a:lnTo>
                        <a:lnTo>
                          <a:pt x="85" y="19"/>
                        </a:lnTo>
                        <a:lnTo>
                          <a:pt x="87" y="28"/>
                        </a:lnTo>
                        <a:lnTo>
                          <a:pt x="90" y="36"/>
                        </a:lnTo>
                        <a:lnTo>
                          <a:pt x="90" y="45"/>
                        </a:lnTo>
                        <a:lnTo>
                          <a:pt x="90" y="56"/>
                        </a:lnTo>
                        <a:lnTo>
                          <a:pt x="87" y="60"/>
                        </a:lnTo>
                        <a:lnTo>
                          <a:pt x="85" y="68"/>
                        </a:lnTo>
                        <a:lnTo>
                          <a:pt x="79" y="77"/>
                        </a:lnTo>
                        <a:lnTo>
                          <a:pt x="72" y="82"/>
                        </a:lnTo>
                        <a:lnTo>
                          <a:pt x="66" y="85"/>
                        </a:lnTo>
                        <a:lnTo>
                          <a:pt x="56" y="88"/>
                        </a:lnTo>
                        <a:lnTo>
                          <a:pt x="46" y="88"/>
                        </a:lnTo>
                        <a:lnTo>
                          <a:pt x="37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9" name="Freeform 51"/>
                  <p:cNvSpPr>
                    <a:spLocks/>
                  </p:cNvSpPr>
                  <p:nvPr/>
                </p:nvSpPr>
                <p:spPr bwMode="auto">
                  <a:xfrm>
                    <a:off x="2266" y="2182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8" y="3"/>
                      </a:cxn>
                      <a:cxn ang="0">
                        <a:pos x="65" y="3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3" y="20"/>
                      </a:cxn>
                      <a:cxn ang="0">
                        <a:pos x="89" y="28"/>
                      </a:cxn>
                      <a:cxn ang="0">
                        <a:pos x="89" y="36"/>
                      </a:cxn>
                      <a:cxn ang="0">
                        <a:pos x="93" y="48"/>
                      </a:cxn>
                      <a:cxn ang="0">
                        <a:pos x="89" y="56"/>
                      </a:cxn>
                      <a:cxn ang="0">
                        <a:pos x="89" y="65"/>
                      </a:cxn>
                      <a:cxn ang="0">
                        <a:pos x="83" y="73"/>
                      </a:cxn>
                      <a:cxn ang="0">
                        <a:pos x="79" y="79"/>
                      </a:cxn>
                      <a:cxn ang="0">
                        <a:pos x="71" y="83"/>
                      </a:cxn>
                      <a:cxn ang="0">
                        <a:pos x="65" y="88"/>
                      </a:cxn>
                      <a:cxn ang="0">
                        <a:pos x="58" y="88"/>
                      </a:cxn>
                      <a:cxn ang="0">
                        <a:pos x="45" y="91"/>
                      </a:cxn>
                      <a:cxn ang="0">
                        <a:pos x="36" y="88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4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3" h="91">
                        <a:moveTo>
                          <a:pt x="45" y="0"/>
                        </a:moveTo>
                        <a:lnTo>
                          <a:pt x="58" y="3"/>
                        </a:lnTo>
                        <a:lnTo>
                          <a:pt x="65" y="3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3" y="20"/>
                        </a:lnTo>
                        <a:lnTo>
                          <a:pt x="89" y="28"/>
                        </a:lnTo>
                        <a:lnTo>
                          <a:pt x="89" y="36"/>
                        </a:lnTo>
                        <a:lnTo>
                          <a:pt x="93" y="48"/>
                        </a:lnTo>
                        <a:lnTo>
                          <a:pt x="89" y="56"/>
                        </a:lnTo>
                        <a:lnTo>
                          <a:pt x="89" y="65"/>
                        </a:lnTo>
                        <a:lnTo>
                          <a:pt x="83" y="73"/>
                        </a:lnTo>
                        <a:lnTo>
                          <a:pt x="79" y="79"/>
                        </a:lnTo>
                        <a:lnTo>
                          <a:pt x="71" y="83"/>
                        </a:lnTo>
                        <a:lnTo>
                          <a:pt x="65" y="88"/>
                        </a:lnTo>
                        <a:lnTo>
                          <a:pt x="58" y="88"/>
                        </a:lnTo>
                        <a:lnTo>
                          <a:pt x="45" y="91"/>
                        </a:lnTo>
                        <a:lnTo>
                          <a:pt x="36" y="88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4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0" name="Freeform 52"/>
                  <p:cNvSpPr>
                    <a:spLocks/>
                  </p:cNvSpPr>
                  <p:nvPr/>
                </p:nvSpPr>
                <p:spPr bwMode="auto">
                  <a:xfrm>
                    <a:off x="2266" y="2182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8" y="3"/>
                      </a:cxn>
                      <a:cxn ang="0">
                        <a:pos x="65" y="3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3" y="20"/>
                      </a:cxn>
                      <a:cxn ang="0">
                        <a:pos x="89" y="28"/>
                      </a:cxn>
                      <a:cxn ang="0">
                        <a:pos x="89" y="36"/>
                      </a:cxn>
                      <a:cxn ang="0">
                        <a:pos x="93" y="48"/>
                      </a:cxn>
                      <a:cxn ang="0">
                        <a:pos x="89" y="56"/>
                      </a:cxn>
                      <a:cxn ang="0">
                        <a:pos x="89" y="65"/>
                      </a:cxn>
                      <a:cxn ang="0">
                        <a:pos x="83" y="73"/>
                      </a:cxn>
                      <a:cxn ang="0">
                        <a:pos x="79" y="79"/>
                      </a:cxn>
                      <a:cxn ang="0">
                        <a:pos x="71" y="83"/>
                      </a:cxn>
                      <a:cxn ang="0">
                        <a:pos x="65" y="88"/>
                      </a:cxn>
                      <a:cxn ang="0">
                        <a:pos x="58" y="88"/>
                      </a:cxn>
                      <a:cxn ang="0">
                        <a:pos x="45" y="91"/>
                      </a:cxn>
                      <a:cxn ang="0">
                        <a:pos x="36" y="88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4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3" h="91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8" y="3"/>
                        </a:lnTo>
                        <a:lnTo>
                          <a:pt x="65" y="3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3" y="20"/>
                        </a:lnTo>
                        <a:lnTo>
                          <a:pt x="89" y="28"/>
                        </a:lnTo>
                        <a:lnTo>
                          <a:pt x="89" y="36"/>
                        </a:lnTo>
                        <a:lnTo>
                          <a:pt x="93" y="48"/>
                        </a:lnTo>
                        <a:lnTo>
                          <a:pt x="89" y="56"/>
                        </a:lnTo>
                        <a:lnTo>
                          <a:pt x="89" y="65"/>
                        </a:lnTo>
                        <a:lnTo>
                          <a:pt x="83" y="73"/>
                        </a:lnTo>
                        <a:lnTo>
                          <a:pt x="79" y="79"/>
                        </a:lnTo>
                        <a:lnTo>
                          <a:pt x="71" y="83"/>
                        </a:lnTo>
                        <a:lnTo>
                          <a:pt x="65" y="88"/>
                        </a:lnTo>
                        <a:lnTo>
                          <a:pt x="58" y="88"/>
                        </a:lnTo>
                        <a:lnTo>
                          <a:pt x="45" y="91"/>
                        </a:lnTo>
                        <a:lnTo>
                          <a:pt x="36" y="88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4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1" name="Freeform 53"/>
                  <p:cNvSpPr>
                    <a:spLocks/>
                  </p:cNvSpPr>
                  <p:nvPr/>
                </p:nvSpPr>
                <p:spPr bwMode="auto">
                  <a:xfrm>
                    <a:off x="1677" y="2169"/>
                    <a:ext cx="94" cy="89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5" y="5"/>
                      </a:cxn>
                      <a:cxn ang="0">
                        <a:pos x="79" y="10"/>
                      </a:cxn>
                      <a:cxn ang="0">
                        <a:pos x="85" y="19"/>
                      </a:cxn>
                      <a:cxn ang="0">
                        <a:pos x="91" y="24"/>
                      </a:cxn>
                      <a:cxn ang="0">
                        <a:pos x="91" y="35"/>
                      </a:cxn>
                      <a:cxn ang="0">
                        <a:pos x="94" y="44"/>
                      </a:cxn>
                      <a:cxn ang="0">
                        <a:pos x="91" y="52"/>
                      </a:cxn>
                      <a:cxn ang="0">
                        <a:pos x="91" y="61"/>
                      </a:cxn>
                      <a:cxn ang="0">
                        <a:pos x="85" y="69"/>
                      </a:cxn>
                      <a:cxn ang="0">
                        <a:pos x="79" y="75"/>
                      </a:cxn>
                      <a:cxn ang="0">
                        <a:pos x="75" y="80"/>
                      </a:cxn>
                      <a:cxn ang="0">
                        <a:pos x="65" y="86"/>
                      </a:cxn>
                      <a:cxn ang="0">
                        <a:pos x="56" y="89"/>
                      </a:cxn>
                      <a:cxn ang="0">
                        <a:pos x="47" y="89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20" y="80"/>
                      </a:cxn>
                      <a:cxn ang="0">
                        <a:pos x="15" y="75"/>
                      </a:cxn>
                      <a:cxn ang="0">
                        <a:pos x="9" y="69"/>
                      </a:cxn>
                      <a:cxn ang="0">
                        <a:pos x="3" y="61"/>
                      </a:cxn>
                      <a:cxn ang="0">
                        <a:pos x="3" y="52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3" y="24"/>
                      </a:cxn>
                      <a:cxn ang="0">
                        <a:pos x="9" y="19"/>
                      </a:cxn>
                      <a:cxn ang="0">
                        <a:pos x="15" y="10"/>
                      </a:cxn>
                      <a:cxn ang="0">
                        <a:pos x="20" y="5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4" h="89">
                        <a:moveTo>
                          <a:pt x="47" y="0"/>
                        </a:move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5" y="5"/>
                        </a:lnTo>
                        <a:lnTo>
                          <a:pt x="79" y="10"/>
                        </a:lnTo>
                        <a:lnTo>
                          <a:pt x="85" y="19"/>
                        </a:lnTo>
                        <a:lnTo>
                          <a:pt x="91" y="24"/>
                        </a:lnTo>
                        <a:lnTo>
                          <a:pt x="91" y="35"/>
                        </a:lnTo>
                        <a:lnTo>
                          <a:pt x="94" y="44"/>
                        </a:lnTo>
                        <a:lnTo>
                          <a:pt x="91" y="52"/>
                        </a:lnTo>
                        <a:lnTo>
                          <a:pt x="91" y="61"/>
                        </a:lnTo>
                        <a:lnTo>
                          <a:pt x="85" y="69"/>
                        </a:lnTo>
                        <a:lnTo>
                          <a:pt x="79" y="75"/>
                        </a:lnTo>
                        <a:lnTo>
                          <a:pt x="75" y="80"/>
                        </a:lnTo>
                        <a:lnTo>
                          <a:pt x="65" y="86"/>
                        </a:lnTo>
                        <a:lnTo>
                          <a:pt x="56" y="89"/>
                        </a:lnTo>
                        <a:lnTo>
                          <a:pt x="47" y="89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20" y="80"/>
                        </a:lnTo>
                        <a:lnTo>
                          <a:pt x="15" y="75"/>
                        </a:lnTo>
                        <a:lnTo>
                          <a:pt x="9" y="69"/>
                        </a:lnTo>
                        <a:lnTo>
                          <a:pt x="3" y="61"/>
                        </a:lnTo>
                        <a:lnTo>
                          <a:pt x="3" y="52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3" y="24"/>
                        </a:lnTo>
                        <a:lnTo>
                          <a:pt x="9" y="19"/>
                        </a:lnTo>
                        <a:lnTo>
                          <a:pt x="15" y="10"/>
                        </a:lnTo>
                        <a:lnTo>
                          <a:pt x="20" y="5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2" name="Freeform 54"/>
                  <p:cNvSpPr>
                    <a:spLocks/>
                  </p:cNvSpPr>
                  <p:nvPr/>
                </p:nvSpPr>
                <p:spPr bwMode="auto">
                  <a:xfrm>
                    <a:off x="1677" y="2169"/>
                    <a:ext cx="94" cy="89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5" y="5"/>
                      </a:cxn>
                      <a:cxn ang="0">
                        <a:pos x="79" y="10"/>
                      </a:cxn>
                      <a:cxn ang="0">
                        <a:pos x="85" y="19"/>
                      </a:cxn>
                      <a:cxn ang="0">
                        <a:pos x="91" y="24"/>
                      </a:cxn>
                      <a:cxn ang="0">
                        <a:pos x="91" y="35"/>
                      </a:cxn>
                      <a:cxn ang="0">
                        <a:pos x="94" y="44"/>
                      </a:cxn>
                      <a:cxn ang="0">
                        <a:pos x="91" y="52"/>
                      </a:cxn>
                      <a:cxn ang="0">
                        <a:pos x="91" y="61"/>
                      </a:cxn>
                      <a:cxn ang="0">
                        <a:pos x="85" y="69"/>
                      </a:cxn>
                      <a:cxn ang="0">
                        <a:pos x="79" y="75"/>
                      </a:cxn>
                      <a:cxn ang="0">
                        <a:pos x="75" y="80"/>
                      </a:cxn>
                      <a:cxn ang="0">
                        <a:pos x="65" y="86"/>
                      </a:cxn>
                      <a:cxn ang="0">
                        <a:pos x="56" y="89"/>
                      </a:cxn>
                      <a:cxn ang="0">
                        <a:pos x="47" y="89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20" y="80"/>
                      </a:cxn>
                      <a:cxn ang="0">
                        <a:pos x="15" y="75"/>
                      </a:cxn>
                      <a:cxn ang="0">
                        <a:pos x="9" y="69"/>
                      </a:cxn>
                      <a:cxn ang="0">
                        <a:pos x="3" y="61"/>
                      </a:cxn>
                      <a:cxn ang="0">
                        <a:pos x="3" y="52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3" y="24"/>
                      </a:cxn>
                      <a:cxn ang="0">
                        <a:pos x="9" y="19"/>
                      </a:cxn>
                      <a:cxn ang="0">
                        <a:pos x="15" y="10"/>
                      </a:cxn>
                      <a:cxn ang="0">
                        <a:pos x="20" y="5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4" h="89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5" y="5"/>
                        </a:lnTo>
                        <a:lnTo>
                          <a:pt x="79" y="10"/>
                        </a:lnTo>
                        <a:lnTo>
                          <a:pt x="85" y="19"/>
                        </a:lnTo>
                        <a:lnTo>
                          <a:pt x="91" y="24"/>
                        </a:lnTo>
                        <a:lnTo>
                          <a:pt x="91" y="35"/>
                        </a:lnTo>
                        <a:lnTo>
                          <a:pt x="94" y="44"/>
                        </a:lnTo>
                        <a:lnTo>
                          <a:pt x="91" y="52"/>
                        </a:lnTo>
                        <a:lnTo>
                          <a:pt x="91" y="61"/>
                        </a:lnTo>
                        <a:lnTo>
                          <a:pt x="85" y="69"/>
                        </a:lnTo>
                        <a:lnTo>
                          <a:pt x="79" y="75"/>
                        </a:lnTo>
                        <a:lnTo>
                          <a:pt x="75" y="80"/>
                        </a:lnTo>
                        <a:lnTo>
                          <a:pt x="65" y="86"/>
                        </a:lnTo>
                        <a:lnTo>
                          <a:pt x="56" y="89"/>
                        </a:lnTo>
                        <a:lnTo>
                          <a:pt x="47" y="89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20" y="80"/>
                        </a:lnTo>
                        <a:lnTo>
                          <a:pt x="15" y="75"/>
                        </a:lnTo>
                        <a:lnTo>
                          <a:pt x="9" y="69"/>
                        </a:lnTo>
                        <a:lnTo>
                          <a:pt x="3" y="61"/>
                        </a:lnTo>
                        <a:lnTo>
                          <a:pt x="3" y="52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3" y="24"/>
                        </a:lnTo>
                        <a:lnTo>
                          <a:pt x="9" y="19"/>
                        </a:lnTo>
                        <a:lnTo>
                          <a:pt x="15" y="10"/>
                        </a:lnTo>
                        <a:lnTo>
                          <a:pt x="20" y="5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3" name="Freeform 55"/>
                  <p:cNvSpPr>
                    <a:spLocks/>
                  </p:cNvSpPr>
                  <p:nvPr/>
                </p:nvSpPr>
                <p:spPr bwMode="auto">
                  <a:xfrm>
                    <a:off x="1824" y="2169"/>
                    <a:ext cx="93" cy="89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10" y="19"/>
                      </a:cxn>
                      <a:cxn ang="0">
                        <a:pos x="14" y="10"/>
                      </a:cxn>
                      <a:cxn ang="0">
                        <a:pos x="23" y="5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9" y="0"/>
                      </a:cxn>
                      <a:cxn ang="0">
                        <a:pos x="58" y="0"/>
                      </a:cxn>
                      <a:cxn ang="0">
                        <a:pos x="64" y="3"/>
                      </a:cxn>
                      <a:cxn ang="0">
                        <a:pos x="73" y="5"/>
                      </a:cxn>
                      <a:cxn ang="0">
                        <a:pos x="79" y="10"/>
                      </a:cxn>
                      <a:cxn ang="0">
                        <a:pos x="84" y="19"/>
                      </a:cxn>
                      <a:cxn ang="0">
                        <a:pos x="90" y="27"/>
                      </a:cxn>
                      <a:cxn ang="0">
                        <a:pos x="93" y="35"/>
                      </a:cxn>
                      <a:cxn ang="0">
                        <a:pos x="93" y="44"/>
                      </a:cxn>
                      <a:cxn ang="0">
                        <a:pos x="93" y="52"/>
                      </a:cxn>
                      <a:cxn ang="0">
                        <a:pos x="90" y="61"/>
                      </a:cxn>
                      <a:cxn ang="0">
                        <a:pos x="84" y="69"/>
                      </a:cxn>
                      <a:cxn ang="0">
                        <a:pos x="79" y="75"/>
                      </a:cxn>
                      <a:cxn ang="0">
                        <a:pos x="73" y="80"/>
                      </a:cxn>
                      <a:cxn ang="0">
                        <a:pos x="64" y="86"/>
                      </a:cxn>
                      <a:cxn ang="0">
                        <a:pos x="58" y="89"/>
                      </a:cxn>
                      <a:cxn ang="0">
                        <a:pos x="49" y="89"/>
                      </a:cxn>
                      <a:cxn ang="0">
                        <a:pos x="37" y="89"/>
                      </a:cxn>
                      <a:cxn ang="0">
                        <a:pos x="29" y="86"/>
                      </a:cxn>
                      <a:cxn ang="0">
                        <a:pos x="23" y="80"/>
                      </a:cxn>
                      <a:cxn ang="0">
                        <a:pos x="14" y="75"/>
                      </a:cxn>
                      <a:cxn ang="0">
                        <a:pos x="10" y="69"/>
                      </a:cxn>
                      <a:cxn ang="0">
                        <a:pos x="3" y="61"/>
                      </a:cxn>
                      <a:cxn ang="0">
                        <a:pos x="3" y="52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3" h="89">
                        <a:moveTo>
                          <a:pt x="0" y="44"/>
                        </a:move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10" y="19"/>
                        </a:lnTo>
                        <a:lnTo>
                          <a:pt x="14" y="10"/>
                        </a:lnTo>
                        <a:lnTo>
                          <a:pt x="23" y="5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9" y="0"/>
                        </a:lnTo>
                        <a:lnTo>
                          <a:pt x="58" y="0"/>
                        </a:lnTo>
                        <a:lnTo>
                          <a:pt x="64" y="3"/>
                        </a:lnTo>
                        <a:lnTo>
                          <a:pt x="73" y="5"/>
                        </a:lnTo>
                        <a:lnTo>
                          <a:pt x="79" y="10"/>
                        </a:lnTo>
                        <a:lnTo>
                          <a:pt x="84" y="19"/>
                        </a:lnTo>
                        <a:lnTo>
                          <a:pt x="90" y="27"/>
                        </a:lnTo>
                        <a:lnTo>
                          <a:pt x="93" y="35"/>
                        </a:lnTo>
                        <a:lnTo>
                          <a:pt x="93" y="44"/>
                        </a:lnTo>
                        <a:lnTo>
                          <a:pt x="93" y="52"/>
                        </a:lnTo>
                        <a:lnTo>
                          <a:pt x="90" y="61"/>
                        </a:lnTo>
                        <a:lnTo>
                          <a:pt x="84" y="69"/>
                        </a:lnTo>
                        <a:lnTo>
                          <a:pt x="79" y="75"/>
                        </a:lnTo>
                        <a:lnTo>
                          <a:pt x="73" y="80"/>
                        </a:lnTo>
                        <a:lnTo>
                          <a:pt x="64" y="86"/>
                        </a:lnTo>
                        <a:lnTo>
                          <a:pt x="58" y="89"/>
                        </a:lnTo>
                        <a:lnTo>
                          <a:pt x="49" y="89"/>
                        </a:lnTo>
                        <a:lnTo>
                          <a:pt x="37" y="89"/>
                        </a:lnTo>
                        <a:lnTo>
                          <a:pt x="29" y="86"/>
                        </a:lnTo>
                        <a:lnTo>
                          <a:pt x="23" y="80"/>
                        </a:lnTo>
                        <a:lnTo>
                          <a:pt x="14" y="75"/>
                        </a:lnTo>
                        <a:lnTo>
                          <a:pt x="10" y="69"/>
                        </a:lnTo>
                        <a:lnTo>
                          <a:pt x="3" y="61"/>
                        </a:lnTo>
                        <a:lnTo>
                          <a:pt x="3" y="52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4" name="Freeform 56"/>
                  <p:cNvSpPr>
                    <a:spLocks/>
                  </p:cNvSpPr>
                  <p:nvPr/>
                </p:nvSpPr>
                <p:spPr bwMode="auto">
                  <a:xfrm>
                    <a:off x="1824" y="2169"/>
                    <a:ext cx="93" cy="89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10" y="19"/>
                      </a:cxn>
                      <a:cxn ang="0">
                        <a:pos x="14" y="10"/>
                      </a:cxn>
                      <a:cxn ang="0">
                        <a:pos x="23" y="5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9" y="0"/>
                      </a:cxn>
                      <a:cxn ang="0">
                        <a:pos x="58" y="0"/>
                      </a:cxn>
                      <a:cxn ang="0">
                        <a:pos x="64" y="3"/>
                      </a:cxn>
                      <a:cxn ang="0">
                        <a:pos x="73" y="5"/>
                      </a:cxn>
                      <a:cxn ang="0">
                        <a:pos x="79" y="10"/>
                      </a:cxn>
                      <a:cxn ang="0">
                        <a:pos x="84" y="19"/>
                      </a:cxn>
                      <a:cxn ang="0">
                        <a:pos x="90" y="27"/>
                      </a:cxn>
                      <a:cxn ang="0">
                        <a:pos x="93" y="35"/>
                      </a:cxn>
                      <a:cxn ang="0">
                        <a:pos x="93" y="44"/>
                      </a:cxn>
                      <a:cxn ang="0">
                        <a:pos x="93" y="52"/>
                      </a:cxn>
                      <a:cxn ang="0">
                        <a:pos x="90" y="61"/>
                      </a:cxn>
                      <a:cxn ang="0">
                        <a:pos x="84" y="69"/>
                      </a:cxn>
                      <a:cxn ang="0">
                        <a:pos x="79" y="75"/>
                      </a:cxn>
                      <a:cxn ang="0">
                        <a:pos x="73" y="80"/>
                      </a:cxn>
                      <a:cxn ang="0">
                        <a:pos x="64" y="86"/>
                      </a:cxn>
                      <a:cxn ang="0">
                        <a:pos x="58" y="89"/>
                      </a:cxn>
                      <a:cxn ang="0">
                        <a:pos x="49" y="89"/>
                      </a:cxn>
                      <a:cxn ang="0">
                        <a:pos x="37" y="89"/>
                      </a:cxn>
                      <a:cxn ang="0">
                        <a:pos x="29" y="86"/>
                      </a:cxn>
                      <a:cxn ang="0">
                        <a:pos x="23" y="80"/>
                      </a:cxn>
                      <a:cxn ang="0">
                        <a:pos x="14" y="75"/>
                      </a:cxn>
                      <a:cxn ang="0">
                        <a:pos x="10" y="69"/>
                      </a:cxn>
                      <a:cxn ang="0">
                        <a:pos x="3" y="61"/>
                      </a:cxn>
                      <a:cxn ang="0">
                        <a:pos x="3" y="52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3" h="89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10" y="19"/>
                        </a:lnTo>
                        <a:lnTo>
                          <a:pt x="14" y="10"/>
                        </a:lnTo>
                        <a:lnTo>
                          <a:pt x="23" y="5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9" y="0"/>
                        </a:lnTo>
                        <a:lnTo>
                          <a:pt x="58" y="0"/>
                        </a:lnTo>
                        <a:lnTo>
                          <a:pt x="64" y="3"/>
                        </a:lnTo>
                        <a:lnTo>
                          <a:pt x="73" y="5"/>
                        </a:lnTo>
                        <a:lnTo>
                          <a:pt x="79" y="10"/>
                        </a:lnTo>
                        <a:lnTo>
                          <a:pt x="84" y="19"/>
                        </a:lnTo>
                        <a:lnTo>
                          <a:pt x="90" y="27"/>
                        </a:lnTo>
                        <a:lnTo>
                          <a:pt x="93" y="35"/>
                        </a:lnTo>
                        <a:lnTo>
                          <a:pt x="93" y="44"/>
                        </a:lnTo>
                        <a:lnTo>
                          <a:pt x="93" y="52"/>
                        </a:lnTo>
                        <a:lnTo>
                          <a:pt x="90" y="61"/>
                        </a:lnTo>
                        <a:lnTo>
                          <a:pt x="84" y="69"/>
                        </a:lnTo>
                        <a:lnTo>
                          <a:pt x="79" y="75"/>
                        </a:lnTo>
                        <a:lnTo>
                          <a:pt x="73" y="80"/>
                        </a:lnTo>
                        <a:lnTo>
                          <a:pt x="64" y="86"/>
                        </a:lnTo>
                        <a:lnTo>
                          <a:pt x="58" y="89"/>
                        </a:lnTo>
                        <a:lnTo>
                          <a:pt x="49" y="89"/>
                        </a:lnTo>
                        <a:lnTo>
                          <a:pt x="37" y="89"/>
                        </a:lnTo>
                        <a:lnTo>
                          <a:pt x="29" y="86"/>
                        </a:lnTo>
                        <a:lnTo>
                          <a:pt x="23" y="80"/>
                        </a:lnTo>
                        <a:lnTo>
                          <a:pt x="14" y="75"/>
                        </a:lnTo>
                        <a:lnTo>
                          <a:pt x="10" y="69"/>
                        </a:lnTo>
                        <a:lnTo>
                          <a:pt x="3" y="61"/>
                        </a:lnTo>
                        <a:lnTo>
                          <a:pt x="3" y="52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5" name="Freeform 57"/>
                  <p:cNvSpPr>
                    <a:spLocks/>
                  </p:cNvSpPr>
                  <p:nvPr/>
                </p:nvSpPr>
                <p:spPr bwMode="auto">
                  <a:xfrm>
                    <a:off x="1935" y="2174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93" y="47"/>
                      </a:cxn>
                      <a:cxn ang="0">
                        <a:pos x="90" y="56"/>
                      </a:cxn>
                      <a:cxn ang="0">
                        <a:pos x="87" y="64"/>
                      </a:cxn>
                      <a:cxn ang="0">
                        <a:pos x="84" y="73"/>
                      </a:cxn>
                      <a:cxn ang="0">
                        <a:pos x="79" y="78"/>
                      </a:cxn>
                      <a:cxn ang="0">
                        <a:pos x="73" y="84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4" y="91"/>
                      </a:cxn>
                      <a:cxn ang="0">
                        <a:pos x="37" y="91"/>
                      </a:cxn>
                      <a:cxn ang="0">
                        <a:pos x="29" y="88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2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7" y="2"/>
                      </a:cxn>
                      <a:cxn ang="0">
                        <a:pos x="44" y="0"/>
                      </a:cxn>
                      <a:cxn ang="0">
                        <a:pos x="56" y="2"/>
                      </a:cxn>
                      <a:cxn ang="0">
                        <a:pos x="64" y="5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22"/>
                      </a:cxn>
                      <a:cxn ang="0">
                        <a:pos x="87" y="28"/>
                      </a:cxn>
                      <a:cxn ang="0">
                        <a:pos x="90" y="36"/>
                      </a:cxn>
                      <a:cxn ang="0">
                        <a:pos x="93" y="47"/>
                      </a:cxn>
                    </a:cxnLst>
                    <a:rect l="0" t="0" r="r" b="b"/>
                    <a:pathLst>
                      <a:path w="93" h="91">
                        <a:moveTo>
                          <a:pt x="93" y="47"/>
                        </a:moveTo>
                        <a:lnTo>
                          <a:pt x="90" y="56"/>
                        </a:lnTo>
                        <a:lnTo>
                          <a:pt x="87" y="64"/>
                        </a:lnTo>
                        <a:lnTo>
                          <a:pt x="84" y="73"/>
                        </a:lnTo>
                        <a:lnTo>
                          <a:pt x="79" y="78"/>
                        </a:lnTo>
                        <a:lnTo>
                          <a:pt x="73" y="84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4" y="91"/>
                        </a:lnTo>
                        <a:lnTo>
                          <a:pt x="37" y="91"/>
                        </a:lnTo>
                        <a:lnTo>
                          <a:pt x="29" y="88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2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7" y="2"/>
                        </a:lnTo>
                        <a:lnTo>
                          <a:pt x="44" y="0"/>
                        </a:lnTo>
                        <a:lnTo>
                          <a:pt x="56" y="2"/>
                        </a:lnTo>
                        <a:lnTo>
                          <a:pt x="64" y="5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22"/>
                        </a:lnTo>
                        <a:lnTo>
                          <a:pt x="87" y="28"/>
                        </a:lnTo>
                        <a:lnTo>
                          <a:pt x="90" y="36"/>
                        </a:lnTo>
                        <a:lnTo>
                          <a:pt x="93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6" name="Freeform 58"/>
                  <p:cNvSpPr>
                    <a:spLocks/>
                  </p:cNvSpPr>
                  <p:nvPr/>
                </p:nvSpPr>
                <p:spPr bwMode="auto">
                  <a:xfrm>
                    <a:off x="1935" y="2174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93" y="47"/>
                      </a:cxn>
                      <a:cxn ang="0">
                        <a:pos x="93" y="47"/>
                      </a:cxn>
                      <a:cxn ang="0">
                        <a:pos x="90" y="56"/>
                      </a:cxn>
                      <a:cxn ang="0">
                        <a:pos x="87" y="64"/>
                      </a:cxn>
                      <a:cxn ang="0">
                        <a:pos x="84" y="73"/>
                      </a:cxn>
                      <a:cxn ang="0">
                        <a:pos x="79" y="78"/>
                      </a:cxn>
                      <a:cxn ang="0">
                        <a:pos x="73" y="84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4" y="91"/>
                      </a:cxn>
                      <a:cxn ang="0">
                        <a:pos x="37" y="91"/>
                      </a:cxn>
                      <a:cxn ang="0">
                        <a:pos x="29" y="88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2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7" y="2"/>
                      </a:cxn>
                      <a:cxn ang="0">
                        <a:pos x="44" y="0"/>
                      </a:cxn>
                      <a:cxn ang="0">
                        <a:pos x="56" y="2"/>
                      </a:cxn>
                      <a:cxn ang="0">
                        <a:pos x="64" y="5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22"/>
                      </a:cxn>
                      <a:cxn ang="0">
                        <a:pos x="87" y="28"/>
                      </a:cxn>
                      <a:cxn ang="0">
                        <a:pos x="90" y="36"/>
                      </a:cxn>
                      <a:cxn ang="0">
                        <a:pos x="93" y="47"/>
                      </a:cxn>
                    </a:cxnLst>
                    <a:rect l="0" t="0" r="r" b="b"/>
                    <a:pathLst>
                      <a:path w="93" h="91">
                        <a:moveTo>
                          <a:pt x="93" y="47"/>
                        </a:moveTo>
                        <a:lnTo>
                          <a:pt x="93" y="47"/>
                        </a:lnTo>
                        <a:lnTo>
                          <a:pt x="90" y="56"/>
                        </a:lnTo>
                        <a:lnTo>
                          <a:pt x="87" y="64"/>
                        </a:lnTo>
                        <a:lnTo>
                          <a:pt x="84" y="73"/>
                        </a:lnTo>
                        <a:lnTo>
                          <a:pt x="79" y="78"/>
                        </a:lnTo>
                        <a:lnTo>
                          <a:pt x="73" y="84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4" y="91"/>
                        </a:lnTo>
                        <a:lnTo>
                          <a:pt x="37" y="91"/>
                        </a:lnTo>
                        <a:lnTo>
                          <a:pt x="29" y="88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2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7" y="2"/>
                        </a:lnTo>
                        <a:lnTo>
                          <a:pt x="44" y="0"/>
                        </a:lnTo>
                        <a:lnTo>
                          <a:pt x="56" y="2"/>
                        </a:lnTo>
                        <a:lnTo>
                          <a:pt x="64" y="5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22"/>
                        </a:lnTo>
                        <a:lnTo>
                          <a:pt x="87" y="28"/>
                        </a:lnTo>
                        <a:lnTo>
                          <a:pt x="90" y="36"/>
                        </a:lnTo>
                        <a:lnTo>
                          <a:pt x="93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7" name="Freeform 59"/>
                  <p:cNvSpPr>
                    <a:spLocks/>
                  </p:cNvSpPr>
                  <p:nvPr/>
                </p:nvSpPr>
                <p:spPr bwMode="auto">
                  <a:xfrm>
                    <a:off x="1897" y="1954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3" y="39"/>
                      </a:cxn>
                      <a:cxn ang="0">
                        <a:pos x="6" y="28"/>
                      </a:cxn>
                      <a:cxn ang="0">
                        <a:pos x="9" y="22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8" y="3"/>
                      </a:cxn>
                      <a:cxn ang="0">
                        <a:pos x="49" y="0"/>
                      </a:cxn>
                      <a:cxn ang="0">
                        <a:pos x="58" y="3"/>
                      </a:cxn>
                      <a:cxn ang="0">
                        <a:pos x="67" y="5"/>
                      </a:cxn>
                      <a:cxn ang="0">
                        <a:pos x="76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91" y="28"/>
                      </a:cxn>
                      <a:cxn ang="0">
                        <a:pos x="94" y="39"/>
                      </a:cxn>
                      <a:cxn ang="0">
                        <a:pos x="94" y="46"/>
                      </a:cxn>
                      <a:cxn ang="0">
                        <a:pos x="94" y="54"/>
                      </a:cxn>
                      <a:cxn ang="0">
                        <a:pos x="91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6" y="82"/>
                      </a:cxn>
                      <a:cxn ang="0">
                        <a:pos x="67" y="88"/>
                      </a:cxn>
                      <a:cxn ang="0">
                        <a:pos x="58" y="91"/>
                      </a:cxn>
                      <a:cxn ang="0">
                        <a:pos x="49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4" h="91">
                        <a:moveTo>
                          <a:pt x="0" y="46"/>
                        </a:moveTo>
                        <a:lnTo>
                          <a:pt x="3" y="39"/>
                        </a:lnTo>
                        <a:lnTo>
                          <a:pt x="6" y="28"/>
                        </a:lnTo>
                        <a:lnTo>
                          <a:pt x="9" y="22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8" y="3"/>
                        </a:lnTo>
                        <a:lnTo>
                          <a:pt x="49" y="0"/>
                        </a:lnTo>
                        <a:lnTo>
                          <a:pt x="58" y="3"/>
                        </a:lnTo>
                        <a:lnTo>
                          <a:pt x="67" y="5"/>
                        </a:lnTo>
                        <a:lnTo>
                          <a:pt x="76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91" y="28"/>
                        </a:lnTo>
                        <a:lnTo>
                          <a:pt x="94" y="39"/>
                        </a:lnTo>
                        <a:lnTo>
                          <a:pt x="94" y="46"/>
                        </a:lnTo>
                        <a:lnTo>
                          <a:pt x="94" y="54"/>
                        </a:lnTo>
                        <a:lnTo>
                          <a:pt x="91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6" y="82"/>
                        </a:lnTo>
                        <a:lnTo>
                          <a:pt x="67" y="88"/>
                        </a:lnTo>
                        <a:lnTo>
                          <a:pt x="58" y="91"/>
                        </a:lnTo>
                        <a:lnTo>
                          <a:pt x="49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8" name="Freeform 60"/>
                  <p:cNvSpPr>
                    <a:spLocks/>
                  </p:cNvSpPr>
                  <p:nvPr/>
                </p:nvSpPr>
                <p:spPr bwMode="auto">
                  <a:xfrm>
                    <a:off x="1897" y="1954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3" y="39"/>
                      </a:cxn>
                      <a:cxn ang="0">
                        <a:pos x="6" y="28"/>
                      </a:cxn>
                      <a:cxn ang="0">
                        <a:pos x="9" y="22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8" y="3"/>
                      </a:cxn>
                      <a:cxn ang="0">
                        <a:pos x="49" y="0"/>
                      </a:cxn>
                      <a:cxn ang="0">
                        <a:pos x="58" y="3"/>
                      </a:cxn>
                      <a:cxn ang="0">
                        <a:pos x="67" y="5"/>
                      </a:cxn>
                      <a:cxn ang="0">
                        <a:pos x="76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91" y="28"/>
                      </a:cxn>
                      <a:cxn ang="0">
                        <a:pos x="94" y="39"/>
                      </a:cxn>
                      <a:cxn ang="0">
                        <a:pos x="94" y="46"/>
                      </a:cxn>
                      <a:cxn ang="0">
                        <a:pos x="94" y="54"/>
                      </a:cxn>
                      <a:cxn ang="0">
                        <a:pos x="91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6" y="82"/>
                      </a:cxn>
                      <a:cxn ang="0">
                        <a:pos x="67" y="88"/>
                      </a:cxn>
                      <a:cxn ang="0">
                        <a:pos x="58" y="91"/>
                      </a:cxn>
                      <a:cxn ang="0">
                        <a:pos x="49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4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3" y="39"/>
                        </a:lnTo>
                        <a:lnTo>
                          <a:pt x="6" y="28"/>
                        </a:lnTo>
                        <a:lnTo>
                          <a:pt x="9" y="22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8" y="3"/>
                        </a:lnTo>
                        <a:lnTo>
                          <a:pt x="49" y="0"/>
                        </a:lnTo>
                        <a:lnTo>
                          <a:pt x="58" y="3"/>
                        </a:lnTo>
                        <a:lnTo>
                          <a:pt x="67" y="5"/>
                        </a:lnTo>
                        <a:lnTo>
                          <a:pt x="76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91" y="28"/>
                        </a:lnTo>
                        <a:lnTo>
                          <a:pt x="94" y="39"/>
                        </a:lnTo>
                        <a:lnTo>
                          <a:pt x="94" y="46"/>
                        </a:lnTo>
                        <a:lnTo>
                          <a:pt x="94" y="54"/>
                        </a:lnTo>
                        <a:lnTo>
                          <a:pt x="91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6" y="82"/>
                        </a:lnTo>
                        <a:lnTo>
                          <a:pt x="67" y="88"/>
                        </a:lnTo>
                        <a:lnTo>
                          <a:pt x="58" y="91"/>
                        </a:lnTo>
                        <a:lnTo>
                          <a:pt x="49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9" name="Freeform 61"/>
                  <p:cNvSpPr>
                    <a:spLocks/>
                  </p:cNvSpPr>
                  <p:nvPr/>
                </p:nvSpPr>
                <p:spPr bwMode="auto">
                  <a:xfrm>
                    <a:off x="1788" y="1976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2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6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18" y="83"/>
                      </a:cxn>
                      <a:cxn ang="0">
                        <a:pos x="11" y="77"/>
                      </a:cxn>
                      <a:cxn ang="0">
                        <a:pos x="8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8" y="20"/>
                      </a:cxn>
                      <a:cxn ang="0">
                        <a:pos x="11" y="14"/>
                      </a:cxn>
                      <a:cxn ang="0">
                        <a:pos x="18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6" y="0"/>
                      </a:cxn>
                      <a:cxn ang="0">
                        <a:pos x="53" y="3"/>
                      </a:cxn>
                      <a:cxn ang="0">
                        <a:pos x="62" y="6"/>
                      </a:cxn>
                      <a:cxn ang="0">
                        <a:pos x="71" y="9"/>
                      </a:cxn>
                      <a:cxn ang="0">
                        <a:pos x="79" y="14"/>
                      </a:cxn>
                      <a:cxn ang="0">
                        <a:pos x="82" y="20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1" y="46"/>
                      </a:cxn>
                    </a:cxnLst>
                    <a:rect l="0" t="0" r="r" b="b"/>
                    <a:pathLst>
                      <a:path w="91" h="91">
                        <a:moveTo>
                          <a:pt x="91" y="46"/>
                        </a:move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2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6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18" y="83"/>
                        </a:lnTo>
                        <a:lnTo>
                          <a:pt x="11" y="77"/>
                        </a:lnTo>
                        <a:lnTo>
                          <a:pt x="8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8" y="20"/>
                        </a:lnTo>
                        <a:lnTo>
                          <a:pt x="11" y="14"/>
                        </a:lnTo>
                        <a:lnTo>
                          <a:pt x="18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6" y="0"/>
                        </a:lnTo>
                        <a:lnTo>
                          <a:pt x="53" y="3"/>
                        </a:lnTo>
                        <a:lnTo>
                          <a:pt x="62" y="6"/>
                        </a:lnTo>
                        <a:lnTo>
                          <a:pt x="71" y="9"/>
                        </a:lnTo>
                        <a:lnTo>
                          <a:pt x="79" y="14"/>
                        </a:lnTo>
                        <a:lnTo>
                          <a:pt x="82" y="20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1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0" name="Freeform 62"/>
                  <p:cNvSpPr>
                    <a:spLocks/>
                  </p:cNvSpPr>
                  <p:nvPr/>
                </p:nvSpPr>
                <p:spPr bwMode="auto">
                  <a:xfrm>
                    <a:off x="1788" y="1976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91" y="46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2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6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18" y="83"/>
                      </a:cxn>
                      <a:cxn ang="0">
                        <a:pos x="11" y="77"/>
                      </a:cxn>
                      <a:cxn ang="0">
                        <a:pos x="8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8" y="20"/>
                      </a:cxn>
                      <a:cxn ang="0">
                        <a:pos x="11" y="14"/>
                      </a:cxn>
                      <a:cxn ang="0">
                        <a:pos x="18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6" y="0"/>
                      </a:cxn>
                      <a:cxn ang="0">
                        <a:pos x="53" y="3"/>
                      </a:cxn>
                      <a:cxn ang="0">
                        <a:pos x="62" y="6"/>
                      </a:cxn>
                      <a:cxn ang="0">
                        <a:pos x="71" y="9"/>
                      </a:cxn>
                      <a:cxn ang="0">
                        <a:pos x="79" y="14"/>
                      </a:cxn>
                      <a:cxn ang="0">
                        <a:pos x="82" y="20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1" y="46"/>
                      </a:cxn>
                    </a:cxnLst>
                    <a:rect l="0" t="0" r="r" b="b"/>
                    <a:pathLst>
                      <a:path w="91" h="91">
                        <a:moveTo>
                          <a:pt x="91" y="46"/>
                        </a:move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2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6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18" y="83"/>
                        </a:lnTo>
                        <a:lnTo>
                          <a:pt x="11" y="77"/>
                        </a:lnTo>
                        <a:lnTo>
                          <a:pt x="8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8" y="20"/>
                        </a:lnTo>
                        <a:lnTo>
                          <a:pt x="11" y="14"/>
                        </a:lnTo>
                        <a:lnTo>
                          <a:pt x="18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6" y="0"/>
                        </a:lnTo>
                        <a:lnTo>
                          <a:pt x="53" y="3"/>
                        </a:lnTo>
                        <a:lnTo>
                          <a:pt x="62" y="6"/>
                        </a:lnTo>
                        <a:lnTo>
                          <a:pt x="71" y="9"/>
                        </a:lnTo>
                        <a:lnTo>
                          <a:pt x="79" y="14"/>
                        </a:lnTo>
                        <a:lnTo>
                          <a:pt x="82" y="20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1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1" name="Freeform 63"/>
                  <p:cNvSpPr>
                    <a:spLocks/>
                  </p:cNvSpPr>
                  <p:nvPr/>
                </p:nvSpPr>
                <p:spPr bwMode="auto">
                  <a:xfrm>
                    <a:off x="1694" y="2102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1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7"/>
                      </a:cxn>
                      <a:cxn ang="0">
                        <a:pos x="94" y="45"/>
                      </a:cxn>
                      <a:cxn ang="0">
                        <a:pos x="94" y="56"/>
                      </a:cxn>
                      <a:cxn ang="0">
                        <a:pos x="91" y="62"/>
                      </a:cxn>
                      <a:cxn ang="0">
                        <a:pos x="85" y="70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6"/>
                      </a:cxn>
                      <a:cxn ang="0">
                        <a:pos x="56" y="88"/>
                      </a:cxn>
                      <a:cxn ang="0">
                        <a:pos x="47" y="88"/>
                      </a:cxn>
                      <a:cxn ang="0">
                        <a:pos x="36" y="88"/>
                      </a:cxn>
                      <a:cxn ang="0">
                        <a:pos x="27" y="86"/>
                      </a:cxn>
                      <a:cxn ang="0">
                        <a:pos x="21" y="83"/>
                      </a:cxn>
                      <a:cxn ang="0">
                        <a:pos x="14" y="77"/>
                      </a:cxn>
                      <a:cxn ang="0">
                        <a:pos x="9" y="70"/>
                      </a:cxn>
                      <a:cxn ang="0">
                        <a:pos x="6" y="62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4" h="88">
                        <a:moveTo>
                          <a:pt x="0" y="45"/>
                        </a:move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1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7"/>
                        </a:lnTo>
                        <a:lnTo>
                          <a:pt x="94" y="45"/>
                        </a:lnTo>
                        <a:lnTo>
                          <a:pt x="94" y="56"/>
                        </a:lnTo>
                        <a:lnTo>
                          <a:pt x="91" y="62"/>
                        </a:lnTo>
                        <a:lnTo>
                          <a:pt x="85" y="70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6"/>
                        </a:lnTo>
                        <a:lnTo>
                          <a:pt x="56" y="88"/>
                        </a:lnTo>
                        <a:lnTo>
                          <a:pt x="47" y="88"/>
                        </a:lnTo>
                        <a:lnTo>
                          <a:pt x="36" y="88"/>
                        </a:lnTo>
                        <a:lnTo>
                          <a:pt x="27" y="86"/>
                        </a:lnTo>
                        <a:lnTo>
                          <a:pt x="21" y="83"/>
                        </a:lnTo>
                        <a:lnTo>
                          <a:pt x="14" y="77"/>
                        </a:lnTo>
                        <a:lnTo>
                          <a:pt x="9" y="70"/>
                        </a:lnTo>
                        <a:lnTo>
                          <a:pt x="6" y="62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2" name="Freeform 64"/>
                  <p:cNvSpPr>
                    <a:spLocks/>
                  </p:cNvSpPr>
                  <p:nvPr/>
                </p:nvSpPr>
                <p:spPr bwMode="auto">
                  <a:xfrm>
                    <a:off x="1694" y="2102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1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7"/>
                      </a:cxn>
                      <a:cxn ang="0">
                        <a:pos x="94" y="45"/>
                      </a:cxn>
                      <a:cxn ang="0">
                        <a:pos x="94" y="56"/>
                      </a:cxn>
                      <a:cxn ang="0">
                        <a:pos x="91" y="62"/>
                      </a:cxn>
                      <a:cxn ang="0">
                        <a:pos x="85" y="70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6"/>
                      </a:cxn>
                      <a:cxn ang="0">
                        <a:pos x="56" y="88"/>
                      </a:cxn>
                      <a:cxn ang="0">
                        <a:pos x="47" y="88"/>
                      </a:cxn>
                      <a:cxn ang="0">
                        <a:pos x="36" y="88"/>
                      </a:cxn>
                      <a:cxn ang="0">
                        <a:pos x="27" y="86"/>
                      </a:cxn>
                      <a:cxn ang="0">
                        <a:pos x="21" y="83"/>
                      </a:cxn>
                      <a:cxn ang="0">
                        <a:pos x="14" y="77"/>
                      </a:cxn>
                      <a:cxn ang="0">
                        <a:pos x="9" y="70"/>
                      </a:cxn>
                      <a:cxn ang="0">
                        <a:pos x="6" y="62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4" h="88">
                        <a:moveTo>
                          <a:pt x="0" y="45"/>
                        </a:move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1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7"/>
                        </a:lnTo>
                        <a:lnTo>
                          <a:pt x="94" y="45"/>
                        </a:lnTo>
                        <a:lnTo>
                          <a:pt x="94" y="56"/>
                        </a:lnTo>
                        <a:lnTo>
                          <a:pt x="91" y="62"/>
                        </a:lnTo>
                        <a:lnTo>
                          <a:pt x="85" y="70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6"/>
                        </a:lnTo>
                        <a:lnTo>
                          <a:pt x="56" y="88"/>
                        </a:lnTo>
                        <a:lnTo>
                          <a:pt x="47" y="88"/>
                        </a:lnTo>
                        <a:lnTo>
                          <a:pt x="36" y="88"/>
                        </a:lnTo>
                        <a:lnTo>
                          <a:pt x="27" y="86"/>
                        </a:lnTo>
                        <a:lnTo>
                          <a:pt x="21" y="83"/>
                        </a:lnTo>
                        <a:lnTo>
                          <a:pt x="14" y="77"/>
                        </a:lnTo>
                        <a:lnTo>
                          <a:pt x="9" y="70"/>
                        </a:lnTo>
                        <a:lnTo>
                          <a:pt x="6" y="62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3" name="Freeform 65"/>
                  <p:cNvSpPr>
                    <a:spLocks/>
                  </p:cNvSpPr>
                  <p:nvPr/>
                </p:nvSpPr>
                <p:spPr bwMode="auto">
                  <a:xfrm>
                    <a:off x="1747" y="2172"/>
                    <a:ext cx="94" cy="90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18"/>
                      </a:cxn>
                      <a:cxn ang="0">
                        <a:pos x="15" y="13"/>
                      </a:cxn>
                      <a:cxn ang="0">
                        <a:pos x="20" y="7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2"/>
                      </a:cxn>
                      <a:cxn ang="0">
                        <a:pos x="74" y="7"/>
                      </a:cxn>
                      <a:cxn ang="0">
                        <a:pos x="79" y="13"/>
                      </a:cxn>
                      <a:cxn ang="0">
                        <a:pos x="85" y="18"/>
                      </a:cxn>
                      <a:cxn ang="0">
                        <a:pos x="91" y="27"/>
                      </a:cxn>
                      <a:cxn ang="0">
                        <a:pos x="94" y="35"/>
                      </a:cxn>
                      <a:cxn ang="0">
                        <a:pos x="94" y="44"/>
                      </a:cxn>
                      <a:cxn ang="0">
                        <a:pos x="94" y="55"/>
                      </a:cxn>
                      <a:cxn ang="0">
                        <a:pos x="91" y="63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6"/>
                      </a:cxn>
                      <a:cxn ang="0">
                        <a:pos x="56" y="89"/>
                      </a:cxn>
                      <a:cxn ang="0">
                        <a:pos x="47" y="90"/>
                      </a:cxn>
                      <a:cxn ang="0">
                        <a:pos x="38" y="89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4" h="90">
                        <a:moveTo>
                          <a:pt x="0" y="44"/>
                        </a:move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18"/>
                        </a:lnTo>
                        <a:lnTo>
                          <a:pt x="15" y="13"/>
                        </a:lnTo>
                        <a:lnTo>
                          <a:pt x="20" y="7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2"/>
                        </a:lnTo>
                        <a:lnTo>
                          <a:pt x="74" y="7"/>
                        </a:lnTo>
                        <a:lnTo>
                          <a:pt x="79" y="13"/>
                        </a:lnTo>
                        <a:lnTo>
                          <a:pt x="85" y="18"/>
                        </a:lnTo>
                        <a:lnTo>
                          <a:pt x="91" y="27"/>
                        </a:lnTo>
                        <a:lnTo>
                          <a:pt x="94" y="35"/>
                        </a:lnTo>
                        <a:lnTo>
                          <a:pt x="94" y="44"/>
                        </a:lnTo>
                        <a:lnTo>
                          <a:pt x="94" y="55"/>
                        </a:lnTo>
                        <a:lnTo>
                          <a:pt x="91" y="63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6"/>
                        </a:lnTo>
                        <a:lnTo>
                          <a:pt x="56" y="89"/>
                        </a:lnTo>
                        <a:lnTo>
                          <a:pt x="47" y="90"/>
                        </a:lnTo>
                        <a:lnTo>
                          <a:pt x="38" y="89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4" name="Freeform 66"/>
                  <p:cNvSpPr>
                    <a:spLocks/>
                  </p:cNvSpPr>
                  <p:nvPr/>
                </p:nvSpPr>
                <p:spPr bwMode="auto">
                  <a:xfrm>
                    <a:off x="1747" y="2172"/>
                    <a:ext cx="94" cy="90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18"/>
                      </a:cxn>
                      <a:cxn ang="0">
                        <a:pos x="15" y="13"/>
                      </a:cxn>
                      <a:cxn ang="0">
                        <a:pos x="20" y="7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2"/>
                      </a:cxn>
                      <a:cxn ang="0">
                        <a:pos x="74" y="7"/>
                      </a:cxn>
                      <a:cxn ang="0">
                        <a:pos x="79" y="13"/>
                      </a:cxn>
                      <a:cxn ang="0">
                        <a:pos x="85" y="18"/>
                      </a:cxn>
                      <a:cxn ang="0">
                        <a:pos x="91" y="27"/>
                      </a:cxn>
                      <a:cxn ang="0">
                        <a:pos x="94" y="35"/>
                      </a:cxn>
                      <a:cxn ang="0">
                        <a:pos x="94" y="44"/>
                      </a:cxn>
                      <a:cxn ang="0">
                        <a:pos x="94" y="55"/>
                      </a:cxn>
                      <a:cxn ang="0">
                        <a:pos x="91" y="63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6"/>
                      </a:cxn>
                      <a:cxn ang="0">
                        <a:pos x="56" y="89"/>
                      </a:cxn>
                      <a:cxn ang="0">
                        <a:pos x="47" y="90"/>
                      </a:cxn>
                      <a:cxn ang="0">
                        <a:pos x="38" y="89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4" h="90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18"/>
                        </a:lnTo>
                        <a:lnTo>
                          <a:pt x="15" y="13"/>
                        </a:lnTo>
                        <a:lnTo>
                          <a:pt x="20" y="7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2"/>
                        </a:lnTo>
                        <a:lnTo>
                          <a:pt x="74" y="7"/>
                        </a:lnTo>
                        <a:lnTo>
                          <a:pt x="79" y="13"/>
                        </a:lnTo>
                        <a:lnTo>
                          <a:pt x="85" y="18"/>
                        </a:lnTo>
                        <a:lnTo>
                          <a:pt x="91" y="27"/>
                        </a:lnTo>
                        <a:lnTo>
                          <a:pt x="94" y="35"/>
                        </a:lnTo>
                        <a:lnTo>
                          <a:pt x="94" y="44"/>
                        </a:lnTo>
                        <a:lnTo>
                          <a:pt x="94" y="55"/>
                        </a:lnTo>
                        <a:lnTo>
                          <a:pt x="91" y="63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6"/>
                        </a:lnTo>
                        <a:lnTo>
                          <a:pt x="56" y="89"/>
                        </a:lnTo>
                        <a:lnTo>
                          <a:pt x="47" y="90"/>
                        </a:lnTo>
                        <a:lnTo>
                          <a:pt x="38" y="89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5" name="Freeform 67"/>
                  <p:cNvSpPr>
                    <a:spLocks/>
                  </p:cNvSpPr>
                  <p:nvPr/>
                </p:nvSpPr>
                <p:spPr bwMode="auto">
                  <a:xfrm>
                    <a:off x="1730" y="2034"/>
                    <a:ext cx="91" cy="88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6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6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4"/>
                      </a:cxn>
                      <a:cxn ang="0">
                        <a:pos x="91" y="54"/>
                      </a:cxn>
                      <a:cxn ang="0">
                        <a:pos x="88" y="60"/>
                      </a:cxn>
                      <a:cxn ang="0">
                        <a:pos x="82" y="68"/>
                      </a:cxn>
                      <a:cxn ang="0">
                        <a:pos x="76" y="77"/>
                      </a:cxn>
                      <a:cxn ang="0">
                        <a:pos x="72" y="82"/>
                      </a:cxn>
                      <a:cxn ang="0">
                        <a:pos x="64" y="85"/>
                      </a:cxn>
                      <a:cxn ang="0">
                        <a:pos x="55" y="88"/>
                      </a:cxn>
                      <a:cxn ang="0">
                        <a:pos x="46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6" y="77"/>
                      </a:cxn>
                      <a:cxn ang="0">
                        <a:pos x="6" y="68"/>
                      </a:cxn>
                      <a:cxn ang="0">
                        <a:pos x="3" y="60"/>
                      </a:cxn>
                      <a:cxn ang="0">
                        <a:pos x="0" y="54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88">
                        <a:moveTo>
                          <a:pt x="0" y="44"/>
                        </a:move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6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6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4"/>
                        </a:lnTo>
                        <a:lnTo>
                          <a:pt x="91" y="54"/>
                        </a:lnTo>
                        <a:lnTo>
                          <a:pt x="88" y="60"/>
                        </a:lnTo>
                        <a:lnTo>
                          <a:pt x="82" y="68"/>
                        </a:lnTo>
                        <a:lnTo>
                          <a:pt x="76" y="77"/>
                        </a:lnTo>
                        <a:lnTo>
                          <a:pt x="72" y="82"/>
                        </a:lnTo>
                        <a:lnTo>
                          <a:pt x="64" y="85"/>
                        </a:lnTo>
                        <a:lnTo>
                          <a:pt x="55" y="88"/>
                        </a:lnTo>
                        <a:lnTo>
                          <a:pt x="46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6" y="77"/>
                        </a:lnTo>
                        <a:lnTo>
                          <a:pt x="6" y="68"/>
                        </a:lnTo>
                        <a:lnTo>
                          <a:pt x="3" y="60"/>
                        </a:lnTo>
                        <a:lnTo>
                          <a:pt x="0" y="54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6" name="Freeform 68"/>
                  <p:cNvSpPr>
                    <a:spLocks/>
                  </p:cNvSpPr>
                  <p:nvPr/>
                </p:nvSpPr>
                <p:spPr bwMode="auto">
                  <a:xfrm>
                    <a:off x="1730" y="2034"/>
                    <a:ext cx="91" cy="88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6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6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4"/>
                      </a:cxn>
                      <a:cxn ang="0">
                        <a:pos x="91" y="54"/>
                      </a:cxn>
                      <a:cxn ang="0">
                        <a:pos x="88" y="60"/>
                      </a:cxn>
                      <a:cxn ang="0">
                        <a:pos x="82" y="68"/>
                      </a:cxn>
                      <a:cxn ang="0">
                        <a:pos x="76" y="77"/>
                      </a:cxn>
                      <a:cxn ang="0">
                        <a:pos x="72" y="82"/>
                      </a:cxn>
                      <a:cxn ang="0">
                        <a:pos x="64" y="85"/>
                      </a:cxn>
                      <a:cxn ang="0">
                        <a:pos x="55" y="88"/>
                      </a:cxn>
                      <a:cxn ang="0">
                        <a:pos x="46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6" y="77"/>
                      </a:cxn>
                      <a:cxn ang="0">
                        <a:pos x="6" y="68"/>
                      </a:cxn>
                      <a:cxn ang="0">
                        <a:pos x="3" y="60"/>
                      </a:cxn>
                      <a:cxn ang="0">
                        <a:pos x="0" y="54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88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6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6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4"/>
                        </a:lnTo>
                        <a:lnTo>
                          <a:pt x="91" y="54"/>
                        </a:lnTo>
                        <a:lnTo>
                          <a:pt x="88" y="60"/>
                        </a:lnTo>
                        <a:lnTo>
                          <a:pt x="82" y="68"/>
                        </a:lnTo>
                        <a:lnTo>
                          <a:pt x="76" y="77"/>
                        </a:lnTo>
                        <a:lnTo>
                          <a:pt x="72" y="82"/>
                        </a:lnTo>
                        <a:lnTo>
                          <a:pt x="64" y="85"/>
                        </a:lnTo>
                        <a:lnTo>
                          <a:pt x="55" y="88"/>
                        </a:lnTo>
                        <a:lnTo>
                          <a:pt x="46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6" y="77"/>
                        </a:lnTo>
                        <a:lnTo>
                          <a:pt x="6" y="68"/>
                        </a:lnTo>
                        <a:lnTo>
                          <a:pt x="3" y="60"/>
                        </a:lnTo>
                        <a:lnTo>
                          <a:pt x="0" y="54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7" name="Freeform 69"/>
                  <p:cNvSpPr>
                    <a:spLocks/>
                  </p:cNvSpPr>
                  <p:nvPr/>
                </p:nvSpPr>
                <p:spPr bwMode="auto">
                  <a:xfrm>
                    <a:off x="1914" y="2053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6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8"/>
                      </a:cxn>
                      <a:cxn ang="0">
                        <a:pos x="58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5" y="14"/>
                      </a:cxn>
                      <a:cxn ang="0">
                        <a:pos x="20" y="9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8" y="3"/>
                      </a:cxn>
                      <a:cxn ang="0">
                        <a:pos x="65" y="6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3"/>
                      </a:cxn>
                      <a:cxn ang="0">
                        <a:pos x="88" y="28"/>
                      </a:cxn>
                      <a:cxn ang="0">
                        <a:pos x="91" y="38"/>
                      </a:cxn>
                      <a:cxn ang="0">
                        <a:pos x="94" y="46"/>
                      </a:cxn>
                    </a:cxnLst>
                    <a:rect l="0" t="0" r="r" b="b"/>
                    <a:pathLst>
                      <a:path w="94" h="91">
                        <a:moveTo>
                          <a:pt x="94" y="46"/>
                        </a:move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8"/>
                        </a:lnTo>
                        <a:lnTo>
                          <a:pt x="58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5" y="14"/>
                        </a:lnTo>
                        <a:lnTo>
                          <a:pt x="20" y="9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8" y="3"/>
                        </a:lnTo>
                        <a:lnTo>
                          <a:pt x="65" y="6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3"/>
                        </a:lnTo>
                        <a:lnTo>
                          <a:pt x="88" y="28"/>
                        </a:lnTo>
                        <a:lnTo>
                          <a:pt x="91" y="38"/>
                        </a:lnTo>
                        <a:lnTo>
                          <a:pt x="94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8" name="Freeform 70"/>
                  <p:cNvSpPr>
                    <a:spLocks/>
                  </p:cNvSpPr>
                  <p:nvPr/>
                </p:nvSpPr>
                <p:spPr bwMode="auto">
                  <a:xfrm>
                    <a:off x="1914" y="2053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6"/>
                      </a:cxn>
                      <a:cxn ang="0">
                        <a:pos x="94" y="46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8"/>
                      </a:cxn>
                      <a:cxn ang="0">
                        <a:pos x="58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5" y="14"/>
                      </a:cxn>
                      <a:cxn ang="0">
                        <a:pos x="20" y="9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8" y="3"/>
                      </a:cxn>
                      <a:cxn ang="0">
                        <a:pos x="65" y="6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3"/>
                      </a:cxn>
                      <a:cxn ang="0">
                        <a:pos x="88" y="28"/>
                      </a:cxn>
                      <a:cxn ang="0">
                        <a:pos x="91" y="38"/>
                      </a:cxn>
                      <a:cxn ang="0">
                        <a:pos x="94" y="46"/>
                      </a:cxn>
                    </a:cxnLst>
                    <a:rect l="0" t="0" r="r" b="b"/>
                    <a:pathLst>
                      <a:path w="94" h="91">
                        <a:moveTo>
                          <a:pt x="94" y="46"/>
                        </a:moveTo>
                        <a:lnTo>
                          <a:pt x="94" y="46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8"/>
                        </a:lnTo>
                        <a:lnTo>
                          <a:pt x="58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5" y="14"/>
                        </a:lnTo>
                        <a:lnTo>
                          <a:pt x="20" y="9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8" y="3"/>
                        </a:lnTo>
                        <a:lnTo>
                          <a:pt x="65" y="6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3"/>
                        </a:lnTo>
                        <a:lnTo>
                          <a:pt x="88" y="28"/>
                        </a:lnTo>
                        <a:lnTo>
                          <a:pt x="91" y="38"/>
                        </a:lnTo>
                        <a:lnTo>
                          <a:pt x="94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9" name="Freeform 71"/>
                  <p:cNvSpPr>
                    <a:spLocks/>
                  </p:cNvSpPr>
                  <p:nvPr/>
                </p:nvSpPr>
                <p:spPr bwMode="auto">
                  <a:xfrm>
                    <a:off x="1935" y="1987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0" y="47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21"/>
                      </a:cxn>
                      <a:cxn ang="0">
                        <a:pos x="14" y="13"/>
                      </a:cxn>
                      <a:cxn ang="0">
                        <a:pos x="20" y="9"/>
                      </a:cxn>
                      <a:cxn ang="0">
                        <a:pos x="29" y="6"/>
                      </a:cxn>
                      <a:cxn ang="0">
                        <a:pos x="37" y="3"/>
                      </a:cxn>
                      <a:cxn ang="0">
                        <a:pos x="44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  <a:cxn ang="0">
                        <a:pos x="73" y="9"/>
                      </a:cxn>
                      <a:cxn ang="0">
                        <a:pos x="79" y="13"/>
                      </a:cxn>
                      <a:cxn ang="0">
                        <a:pos x="84" y="21"/>
                      </a:cxn>
                      <a:cxn ang="0">
                        <a:pos x="90" y="27"/>
                      </a:cxn>
                      <a:cxn ang="0">
                        <a:pos x="90" y="35"/>
                      </a:cxn>
                      <a:cxn ang="0">
                        <a:pos x="93" y="47"/>
                      </a:cxn>
                      <a:cxn ang="0">
                        <a:pos x="90" y="55"/>
                      </a:cxn>
                      <a:cxn ang="0">
                        <a:pos x="90" y="63"/>
                      </a:cxn>
                      <a:cxn ang="0">
                        <a:pos x="84" y="72"/>
                      </a:cxn>
                      <a:cxn ang="0">
                        <a:pos x="79" y="77"/>
                      </a:cxn>
                      <a:cxn ang="0">
                        <a:pos x="73" y="83"/>
                      </a:cxn>
                      <a:cxn ang="0">
                        <a:pos x="64" y="89"/>
                      </a:cxn>
                      <a:cxn ang="0">
                        <a:pos x="56" y="91"/>
                      </a:cxn>
                      <a:cxn ang="0">
                        <a:pos x="44" y="91"/>
                      </a:cxn>
                      <a:cxn ang="0">
                        <a:pos x="37" y="91"/>
                      </a:cxn>
                      <a:cxn ang="0">
                        <a:pos x="29" y="89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</a:cxnLst>
                    <a:rect l="0" t="0" r="r" b="b"/>
                    <a:pathLst>
                      <a:path w="93" h="91">
                        <a:moveTo>
                          <a:pt x="0" y="47"/>
                        </a:move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21"/>
                        </a:lnTo>
                        <a:lnTo>
                          <a:pt x="14" y="13"/>
                        </a:lnTo>
                        <a:lnTo>
                          <a:pt x="20" y="9"/>
                        </a:lnTo>
                        <a:lnTo>
                          <a:pt x="29" y="6"/>
                        </a:lnTo>
                        <a:lnTo>
                          <a:pt x="37" y="3"/>
                        </a:lnTo>
                        <a:lnTo>
                          <a:pt x="44" y="0"/>
                        </a:lnTo>
                        <a:lnTo>
                          <a:pt x="56" y="3"/>
                        </a:lnTo>
                        <a:lnTo>
                          <a:pt x="64" y="6"/>
                        </a:lnTo>
                        <a:lnTo>
                          <a:pt x="73" y="9"/>
                        </a:lnTo>
                        <a:lnTo>
                          <a:pt x="79" y="13"/>
                        </a:lnTo>
                        <a:lnTo>
                          <a:pt x="84" y="21"/>
                        </a:lnTo>
                        <a:lnTo>
                          <a:pt x="90" y="27"/>
                        </a:lnTo>
                        <a:lnTo>
                          <a:pt x="90" y="35"/>
                        </a:lnTo>
                        <a:lnTo>
                          <a:pt x="93" y="47"/>
                        </a:lnTo>
                        <a:lnTo>
                          <a:pt x="90" y="55"/>
                        </a:lnTo>
                        <a:lnTo>
                          <a:pt x="90" y="63"/>
                        </a:lnTo>
                        <a:lnTo>
                          <a:pt x="84" y="72"/>
                        </a:lnTo>
                        <a:lnTo>
                          <a:pt x="79" y="77"/>
                        </a:lnTo>
                        <a:lnTo>
                          <a:pt x="73" y="83"/>
                        </a:lnTo>
                        <a:lnTo>
                          <a:pt x="64" y="89"/>
                        </a:lnTo>
                        <a:lnTo>
                          <a:pt x="56" y="91"/>
                        </a:lnTo>
                        <a:lnTo>
                          <a:pt x="44" y="91"/>
                        </a:lnTo>
                        <a:lnTo>
                          <a:pt x="37" y="91"/>
                        </a:lnTo>
                        <a:lnTo>
                          <a:pt x="29" y="89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0" name="Freeform 72"/>
                  <p:cNvSpPr>
                    <a:spLocks/>
                  </p:cNvSpPr>
                  <p:nvPr/>
                </p:nvSpPr>
                <p:spPr bwMode="auto">
                  <a:xfrm>
                    <a:off x="1935" y="1987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0" y="47"/>
                      </a:cxn>
                      <a:cxn ang="0">
                        <a:pos x="0" y="47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21"/>
                      </a:cxn>
                      <a:cxn ang="0">
                        <a:pos x="14" y="13"/>
                      </a:cxn>
                      <a:cxn ang="0">
                        <a:pos x="20" y="9"/>
                      </a:cxn>
                      <a:cxn ang="0">
                        <a:pos x="29" y="6"/>
                      </a:cxn>
                      <a:cxn ang="0">
                        <a:pos x="37" y="3"/>
                      </a:cxn>
                      <a:cxn ang="0">
                        <a:pos x="44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  <a:cxn ang="0">
                        <a:pos x="73" y="9"/>
                      </a:cxn>
                      <a:cxn ang="0">
                        <a:pos x="79" y="13"/>
                      </a:cxn>
                      <a:cxn ang="0">
                        <a:pos x="84" y="21"/>
                      </a:cxn>
                      <a:cxn ang="0">
                        <a:pos x="90" y="27"/>
                      </a:cxn>
                      <a:cxn ang="0">
                        <a:pos x="90" y="35"/>
                      </a:cxn>
                      <a:cxn ang="0">
                        <a:pos x="93" y="47"/>
                      </a:cxn>
                      <a:cxn ang="0">
                        <a:pos x="90" y="55"/>
                      </a:cxn>
                      <a:cxn ang="0">
                        <a:pos x="90" y="63"/>
                      </a:cxn>
                      <a:cxn ang="0">
                        <a:pos x="84" y="72"/>
                      </a:cxn>
                      <a:cxn ang="0">
                        <a:pos x="79" y="77"/>
                      </a:cxn>
                      <a:cxn ang="0">
                        <a:pos x="73" y="83"/>
                      </a:cxn>
                      <a:cxn ang="0">
                        <a:pos x="64" y="89"/>
                      </a:cxn>
                      <a:cxn ang="0">
                        <a:pos x="56" y="91"/>
                      </a:cxn>
                      <a:cxn ang="0">
                        <a:pos x="44" y="91"/>
                      </a:cxn>
                      <a:cxn ang="0">
                        <a:pos x="37" y="91"/>
                      </a:cxn>
                      <a:cxn ang="0">
                        <a:pos x="29" y="89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</a:cxnLst>
                    <a:rect l="0" t="0" r="r" b="b"/>
                    <a:pathLst>
                      <a:path w="93" h="91">
                        <a:moveTo>
                          <a:pt x="0" y="47"/>
                        </a:moveTo>
                        <a:lnTo>
                          <a:pt x="0" y="47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21"/>
                        </a:lnTo>
                        <a:lnTo>
                          <a:pt x="14" y="13"/>
                        </a:lnTo>
                        <a:lnTo>
                          <a:pt x="20" y="9"/>
                        </a:lnTo>
                        <a:lnTo>
                          <a:pt x="29" y="6"/>
                        </a:lnTo>
                        <a:lnTo>
                          <a:pt x="37" y="3"/>
                        </a:lnTo>
                        <a:lnTo>
                          <a:pt x="44" y="0"/>
                        </a:lnTo>
                        <a:lnTo>
                          <a:pt x="56" y="3"/>
                        </a:lnTo>
                        <a:lnTo>
                          <a:pt x="64" y="6"/>
                        </a:lnTo>
                        <a:lnTo>
                          <a:pt x="73" y="9"/>
                        </a:lnTo>
                        <a:lnTo>
                          <a:pt x="79" y="13"/>
                        </a:lnTo>
                        <a:lnTo>
                          <a:pt x="84" y="21"/>
                        </a:lnTo>
                        <a:lnTo>
                          <a:pt x="90" y="27"/>
                        </a:lnTo>
                        <a:lnTo>
                          <a:pt x="90" y="35"/>
                        </a:lnTo>
                        <a:lnTo>
                          <a:pt x="93" y="47"/>
                        </a:lnTo>
                        <a:lnTo>
                          <a:pt x="90" y="55"/>
                        </a:lnTo>
                        <a:lnTo>
                          <a:pt x="90" y="63"/>
                        </a:lnTo>
                        <a:lnTo>
                          <a:pt x="84" y="72"/>
                        </a:lnTo>
                        <a:lnTo>
                          <a:pt x="79" y="77"/>
                        </a:lnTo>
                        <a:lnTo>
                          <a:pt x="73" y="83"/>
                        </a:lnTo>
                        <a:lnTo>
                          <a:pt x="64" y="89"/>
                        </a:lnTo>
                        <a:lnTo>
                          <a:pt x="56" y="91"/>
                        </a:lnTo>
                        <a:lnTo>
                          <a:pt x="44" y="91"/>
                        </a:lnTo>
                        <a:lnTo>
                          <a:pt x="37" y="91"/>
                        </a:lnTo>
                        <a:lnTo>
                          <a:pt x="29" y="89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1" name="Freeform 73"/>
                  <p:cNvSpPr>
                    <a:spLocks/>
                  </p:cNvSpPr>
                  <p:nvPr/>
                </p:nvSpPr>
                <p:spPr bwMode="auto">
                  <a:xfrm>
                    <a:off x="1926" y="2102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3" y="9"/>
                      </a:cxn>
                      <a:cxn ang="0">
                        <a:pos x="32" y="3"/>
                      </a:cxn>
                      <a:cxn ang="0">
                        <a:pos x="38" y="0"/>
                      </a:cxn>
                      <a:cxn ang="0">
                        <a:pos x="49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7"/>
                      </a:cxn>
                      <a:cxn ang="0">
                        <a:pos x="94" y="45"/>
                      </a:cxn>
                      <a:cxn ang="0">
                        <a:pos x="94" y="56"/>
                      </a:cxn>
                      <a:cxn ang="0">
                        <a:pos x="91" y="65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6"/>
                      </a:cxn>
                      <a:cxn ang="0">
                        <a:pos x="56" y="88"/>
                      </a:cxn>
                      <a:cxn ang="0">
                        <a:pos x="49" y="91"/>
                      </a:cxn>
                      <a:cxn ang="0">
                        <a:pos x="38" y="88"/>
                      </a:cxn>
                      <a:cxn ang="0">
                        <a:pos x="32" y="86"/>
                      </a:cxn>
                      <a:cxn ang="0">
                        <a:pos x="23" y="83"/>
                      </a:cxn>
                      <a:cxn ang="0">
                        <a:pos x="15" y="77"/>
                      </a:cxn>
                      <a:cxn ang="0">
                        <a:pos x="9" y="72"/>
                      </a:cxn>
                      <a:cxn ang="0">
                        <a:pos x="6" y="65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4" h="91">
                        <a:moveTo>
                          <a:pt x="0" y="45"/>
                        </a:move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3" y="9"/>
                        </a:lnTo>
                        <a:lnTo>
                          <a:pt x="32" y="3"/>
                        </a:lnTo>
                        <a:lnTo>
                          <a:pt x="38" y="0"/>
                        </a:lnTo>
                        <a:lnTo>
                          <a:pt x="49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7"/>
                        </a:lnTo>
                        <a:lnTo>
                          <a:pt x="94" y="45"/>
                        </a:lnTo>
                        <a:lnTo>
                          <a:pt x="94" y="56"/>
                        </a:lnTo>
                        <a:lnTo>
                          <a:pt x="91" y="65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6"/>
                        </a:lnTo>
                        <a:lnTo>
                          <a:pt x="56" y="88"/>
                        </a:lnTo>
                        <a:lnTo>
                          <a:pt x="49" y="91"/>
                        </a:lnTo>
                        <a:lnTo>
                          <a:pt x="38" y="88"/>
                        </a:lnTo>
                        <a:lnTo>
                          <a:pt x="32" y="86"/>
                        </a:lnTo>
                        <a:lnTo>
                          <a:pt x="23" y="83"/>
                        </a:lnTo>
                        <a:lnTo>
                          <a:pt x="15" y="77"/>
                        </a:lnTo>
                        <a:lnTo>
                          <a:pt x="9" y="72"/>
                        </a:lnTo>
                        <a:lnTo>
                          <a:pt x="6" y="65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2" name="Freeform 74"/>
                  <p:cNvSpPr>
                    <a:spLocks/>
                  </p:cNvSpPr>
                  <p:nvPr/>
                </p:nvSpPr>
                <p:spPr bwMode="auto">
                  <a:xfrm>
                    <a:off x="1926" y="2102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3" y="9"/>
                      </a:cxn>
                      <a:cxn ang="0">
                        <a:pos x="32" y="3"/>
                      </a:cxn>
                      <a:cxn ang="0">
                        <a:pos x="38" y="0"/>
                      </a:cxn>
                      <a:cxn ang="0">
                        <a:pos x="49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7"/>
                      </a:cxn>
                      <a:cxn ang="0">
                        <a:pos x="94" y="45"/>
                      </a:cxn>
                      <a:cxn ang="0">
                        <a:pos x="94" y="56"/>
                      </a:cxn>
                      <a:cxn ang="0">
                        <a:pos x="91" y="65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6"/>
                      </a:cxn>
                      <a:cxn ang="0">
                        <a:pos x="56" y="88"/>
                      </a:cxn>
                      <a:cxn ang="0">
                        <a:pos x="49" y="91"/>
                      </a:cxn>
                      <a:cxn ang="0">
                        <a:pos x="38" y="88"/>
                      </a:cxn>
                      <a:cxn ang="0">
                        <a:pos x="32" y="86"/>
                      </a:cxn>
                      <a:cxn ang="0">
                        <a:pos x="23" y="83"/>
                      </a:cxn>
                      <a:cxn ang="0">
                        <a:pos x="15" y="77"/>
                      </a:cxn>
                      <a:cxn ang="0">
                        <a:pos x="9" y="72"/>
                      </a:cxn>
                      <a:cxn ang="0">
                        <a:pos x="6" y="65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4" h="91">
                        <a:moveTo>
                          <a:pt x="0" y="45"/>
                        </a:move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3" y="9"/>
                        </a:lnTo>
                        <a:lnTo>
                          <a:pt x="32" y="3"/>
                        </a:lnTo>
                        <a:lnTo>
                          <a:pt x="38" y="0"/>
                        </a:lnTo>
                        <a:lnTo>
                          <a:pt x="49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7"/>
                        </a:lnTo>
                        <a:lnTo>
                          <a:pt x="94" y="45"/>
                        </a:lnTo>
                        <a:lnTo>
                          <a:pt x="94" y="56"/>
                        </a:lnTo>
                        <a:lnTo>
                          <a:pt x="91" y="65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6"/>
                        </a:lnTo>
                        <a:lnTo>
                          <a:pt x="56" y="88"/>
                        </a:lnTo>
                        <a:lnTo>
                          <a:pt x="49" y="91"/>
                        </a:lnTo>
                        <a:lnTo>
                          <a:pt x="38" y="88"/>
                        </a:lnTo>
                        <a:lnTo>
                          <a:pt x="32" y="86"/>
                        </a:lnTo>
                        <a:lnTo>
                          <a:pt x="23" y="83"/>
                        </a:lnTo>
                        <a:lnTo>
                          <a:pt x="15" y="77"/>
                        </a:lnTo>
                        <a:lnTo>
                          <a:pt x="9" y="72"/>
                        </a:lnTo>
                        <a:lnTo>
                          <a:pt x="6" y="65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3" name="Freeform 75"/>
                  <p:cNvSpPr>
                    <a:spLocks/>
                  </p:cNvSpPr>
                  <p:nvPr/>
                </p:nvSpPr>
                <p:spPr bwMode="auto">
                  <a:xfrm>
                    <a:off x="1771" y="2105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93" y="45"/>
                      </a:cxn>
                      <a:cxn ang="0">
                        <a:pos x="93" y="56"/>
                      </a:cxn>
                      <a:cxn ang="0">
                        <a:pos x="90" y="64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3" y="83"/>
                      </a:cxn>
                      <a:cxn ang="0">
                        <a:pos x="64" y="85"/>
                      </a:cxn>
                      <a:cxn ang="0">
                        <a:pos x="56" y="88"/>
                      </a:cxn>
                      <a:cxn ang="0">
                        <a:pos x="47" y="91"/>
                      </a:cxn>
                      <a:cxn ang="0">
                        <a:pos x="35" y="88"/>
                      </a:cxn>
                      <a:cxn ang="0">
                        <a:pos x="28" y="85"/>
                      </a:cxn>
                      <a:cxn ang="0">
                        <a:pos x="23" y="83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8" y="3"/>
                      </a:cxn>
                      <a:cxn ang="0">
                        <a:pos x="35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90" y="28"/>
                      </a:cxn>
                      <a:cxn ang="0">
                        <a:pos x="93" y="36"/>
                      </a:cxn>
                      <a:cxn ang="0">
                        <a:pos x="93" y="45"/>
                      </a:cxn>
                    </a:cxnLst>
                    <a:rect l="0" t="0" r="r" b="b"/>
                    <a:pathLst>
                      <a:path w="93" h="91">
                        <a:moveTo>
                          <a:pt x="93" y="45"/>
                        </a:moveTo>
                        <a:lnTo>
                          <a:pt x="93" y="56"/>
                        </a:lnTo>
                        <a:lnTo>
                          <a:pt x="90" y="64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3" y="83"/>
                        </a:lnTo>
                        <a:lnTo>
                          <a:pt x="64" y="85"/>
                        </a:lnTo>
                        <a:lnTo>
                          <a:pt x="56" y="88"/>
                        </a:lnTo>
                        <a:lnTo>
                          <a:pt x="47" y="91"/>
                        </a:lnTo>
                        <a:lnTo>
                          <a:pt x="35" y="88"/>
                        </a:lnTo>
                        <a:lnTo>
                          <a:pt x="28" y="85"/>
                        </a:lnTo>
                        <a:lnTo>
                          <a:pt x="23" y="83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8" y="3"/>
                        </a:lnTo>
                        <a:lnTo>
                          <a:pt x="35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90" y="28"/>
                        </a:lnTo>
                        <a:lnTo>
                          <a:pt x="93" y="36"/>
                        </a:lnTo>
                        <a:lnTo>
                          <a:pt x="93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4" name="Freeform 76"/>
                  <p:cNvSpPr>
                    <a:spLocks/>
                  </p:cNvSpPr>
                  <p:nvPr/>
                </p:nvSpPr>
                <p:spPr bwMode="auto">
                  <a:xfrm>
                    <a:off x="1771" y="2105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93" y="45"/>
                      </a:cxn>
                      <a:cxn ang="0">
                        <a:pos x="93" y="45"/>
                      </a:cxn>
                      <a:cxn ang="0">
                        <a:pos x="93" y="56"/>
                      </a:cxn>
                      <a:cxn ang="0">
                        <a:pos x="90" y="64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3" y="83"/>
                      </a:cxn>
                      <a:cxn ang="0">
                        <a:pos x="64" y="85"/>
                      </a:cxn>
                      <a:cxn ang="0">
                        <a:pos x="56" y="88"/>
                      </a:cxn>
                      <a:cxn ang="0">
                        <a:pos x="47" y="91"/>
                      </a:cxn>
                      <a:cxn ang="0">
                        <a:pos x="35" y="88"/>
                      </a:cxn>
                      <a:cxn ang="0">
                        <a:pos x="28" y="85"/>
                      </a:cxn>
                      <a:cxn ang="0">
                        <a:pos x="23" y="83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8" y="3"/>
                      </a:cxn>
                      <a:cxn ang="0">
                        <a:pos x="35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90" y="28"/>
                      </a:cxn>
                      <a:cxn ang="0">
                        <a:pos x="93" y="36"/>
                      </a:cxn>
                      <a:cxn ang="0">
                        <a:pos x="93" y="45"/>
                      </a:cxn>
                    </a:cxnLst>
                    <a:rect l="0" t="0" r="r" b="b"/>
                    <a:pathLst>
                      <a:path w="93" h="91">
                        <a:moveTo>
                          <a:pt x="93" y="45"/>
                        </a:moveTo>
                        <a:lnTo>
                          <a:pt x="93" y="45"/>
                        </a:lnTo>
                        <a:lnTo>
                          <a:pt x="93" y="56"/>
                        </a:lnTo>
                        <a:lnTo>
                          <a:pt x="90" y="64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3" y="83"/>
                        </a:lnTo>
                        <a:lnTo>
                          <a:pt x="64" y="85"/>
                        </a:lnTo>
                        <a:lnTo>
                          <a:pt x="56" y="88"/>
                        </a:lnTo>
                        <a:lnTo>
                          <a:pt x="47" y="91"/>
                        </a:lnTo>
                        <a:lnTo>
                          <a:pt x="35" y="88"/>
                        </a:lnTo>
                        <a:lnTo>
                          <a:pt x="28" y="85"/>
                        </a:lnTo>
                        <a:lnTo>
                          <a:pt x="23" y="83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8" y="3"/>
                        </a:lnTo>
                        <a:lnTo>
                          <a:pt x="35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90" y="28"/>
                        </a:lnTo>
                        <a:lnTo>
                          <a:pt x="93" y="36"/>
                        </a:lnTo>
                        <a:lnTo>
                          <a:pt x="93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5" name="Freeform 77"/>
                  <p:cNvSpPr>
                    <a:spLocks/>
                  </p:cNvSpPr>
                  <p:nvPr/>
                </p:nvSpPr>
                <p:spPr bwMode="auto">
                  <a:xfrm>
                    <a:off x="1838" y="1993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5" y="13"/>
                      </a:cxn>
                      <a:cxn ang="0">
                        <a:pos x="20" y="7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5" y="3"/>
                      </a:cxn>
                      <a:cxn ang="0">
                        <a:pos x="71" y="7"/>
                      </a:cxn>
                      <a:cxn ang="0">
                        <a:pos x="79" y="13"/>
                      </a:cxn>
                      <a:cxn ang="0">
                        <a:pos x="85" y="18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4" y="46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5" y="88"/>
                      </a:cxn>
                      <a:cxn ang="0">
                        <a:pos x="56" y="88"/>
                      </a:cxn>
                      <a:cxn ang="0">
                        <a:pos x="47" y="91"/>
                      </a:cxn>
                      <a:cxn ang="0">
                        <a:pos x="38" y="88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4" h="91">
                        <a:moveTo>
                          <a:pt x="0" y="46"/>
                        </a:move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5" y="13"/>
                        </a:lnTo>
                        <a:lnTo>
                          <a:pt x="20" y="7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5" y="3"/>
                        </a:lnTo>
                        <a:lnTo>
                          <a:pt x="71" y="7"/>
                        </a:lnTo>
                        <a:lnTo>
                          <a:pt x="79" y="13"/>
                        </a:lnTo>
                        <a:lnTo>
                          <a:pt x="85" y="18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4" y="46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5" y="88"/>
                        </a:lnTo>
                        <a:lnTo>
                          <a:pt x="56" y="88"/>
                        </a:lnTo>
                        <a:lnTo>
                          <a:pt x="47" y="91"/>
                        </a:lnTo>
                        <a:lnTo>
                          <a:pt x="38" y="88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6" name="Freeform 78"/>
                  <p:cNvSpPr>
                    <a:spLocks/>
                  </p:cNvSpPr>
                  <p:nvPr/>
                </p:nvSpPr>
                <p:spPr bwMode="auto">
                  <a:xfrm>
                    <a:off x="1838" y="1993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5" y="13"/>
                      </a:cxn>
                      <a:cxn ang="0">
                        <a:pos x="20" y="7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5" y="3"/>
                      </a:cxn>
                      <a:cxn ang="0">
                        <a:pos x="71" y="7"/>
                      </a:cxn>
                      <a:cxn ang="0">
                        <a:pos x="79" y="13"/>
                      </a:cxn>
                      <a:cxn ang="0">
                        <a:pos x="85" y="18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4" y="46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5" y="88"/>
                      </a:cxn>
                      <a:cxn ang="0">
                        <a:pos x="56" y="88"/>
                      </a:cxn>
                      <a:cxn ang="0">
                        <a:pos x="47" y="91"/>
                      </a:cxn>
                      <a:cxn ang="0">
                        <a:pos x="38" y="88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4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5" y="13"/>
                        </a:lnTo>
                        <a:lnTo>
                          <a:pt x="20" y="7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5" y="3"/>
                        </a:lnTo>
                        <a:lnTo>
                          <a:pt x="71" y="7"/>
                        </a:lnTo>
                        <a:lnTo>
                          <a:pt x="79" y="13"/>
                        </a:lnTo>
                        <a:lnTo>
                          <a:pt x="85" y="18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4" y="46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5" y="88"/>
                        </a:lnTo>
                        <a:lnTo>
                          <a:pt x="56" y="88"/>
                        </a:lnTo>
                        <a:lnTo>
                          <a:pt x="47" y="91"/>
                        </a:lnTo>
                        <a:lnTo>
                          <a:pt x="38" y="88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7" name="Freeform 79"/>
                  <p:cNvSpPr>
                    <a:spLocks/>
                  </p:cNvSpPr>
                  <p:nvPr/>
                </p:nvSpPr>
                <p:spPr bwMode="auto">
                  <a:xfrm>
                    <a:off x="1827" y="2167"/>
                    <a:ext cx="93" cy="88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10" y="18"/>
                      </a:cxn>
                      <a:cxn ang="0">
                        <a:pos x="14" y="9"/>
                      </a:cxn>
                      <a:cxn ang="0">
                        <a:pos x="20" y="7"/>
                      </a:cxn>
                      <a:cxn ang="0">
                        <a:pos x="29" y="2"/>
                      </a:cxn>
                      <a:cxn ang="0">
                        <a:pos x="37" y="0"/>
                      </a:cxn>
                      <a:cxn ang="0">
                        <a:pos x="49" y="0"/>
                      </a:cxn>
                      <a:cxn ang="0">
                        <a:pos x="58" y="0"/>
                      </a:cxn>
                      <a:cxn ang="0">
                        <a:pos x="64" y="2"/>
                      </a:cxn>
                      <a:cxn ang="0">
                        <a:pos x="73" y="7"/>
                      </a:cxn>
                      <a:cxn ang="0">
                        <a:pos x="79" y="9"/>
                      </a:cxn>
                      <a:cxn ang="0">
                        <a:pos x="84" y="18"/>
                      </a:cxn>
                      <a:cxn ang="0">
                        <a:pos x="90" y="26"/>
                      </a:cxn>
                      <a:cxn ang="0">
                        <a:pos x="90" y="35"/>
                      </a:cxn>
                      <a:cxn ang="0">
                        <a:pos x="93" y="43"/>
                      </a:cxn>
                      <a:cxn ang="0">
                        <a:pos x="90" y="51"/>
                      </a:cxn>
                      <a:cxn ang="0">
                        <a:pos x="90" y="60"/>
                      </a:cxn>
                      <a:cxn ang="0">
                        <a:pos x="84" y="68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5"/>
                      </a:cxn>
                      <a:cxn ang="0">
                        <a:pos x="58" y="88"/>
                      </a:cxn>
                      <a:cxn ang="0">
                        <a:pos x="49" y="88"/>
                      </a:cxn>
                      <a:cxn ang="0">
                        <a:pos x="37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10" y="68"/>
                      </a:cxn>
                      <a:cxn ang="0">
                        <a:pos x="3" y="60"/>
                      </a:cxn>
                      <a:cxn ang="0">
                        <a:pos x="0" y="51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3" h="88">
                        <a:moveTo>
                          <a:pt x="0" y="43"/>
                        </a:move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10" y="18"/>
                        </a:lnTo>
                        <a:lnTo>
                          <a:pt x="14" y="9"/>
                        </a:lnTo>
                        <a:lnTo>
                          <a:pt x="20" y="7"/>
                        </a:lnTo>
                        <a:lnTo>
                          <a:pt x="29" y="2"/>
                        </a:lnTo>
                        <a:lnTo>
                          <a:pt x="37" y="0"/>
                        </a:lnTo>
                        <a:lnTo>
                          <a:pt x="49" y="0"/>
                        </a:lnTo>
                        <a:lnTo>
                          <a:pt x="58" y="0"/>
                        </a:lnTo>
                        <a:lnTo>
                          <a:pt x="64" y="2"/>
                        </a:lnTo>
                        <a:lnTo>
                          <a:pt x="73" y="7"/>
                        </a:lnTo>
                        <a:lnTo>
                          <a:pt x="79" y="9"/>
                        </a:lnTo>
                        <a:lnTo>
                          <a:pt x="84" y="18"/>
                        </a:lnTo>
                        <a:lnTo>
                          <a:pt x="90" y="26"/>
                        </a:lnTo>
                        <a:lnTo>
                          <a:pt x="90" y="35"/>
                        </a:lnTo>
                        <a:lnTo>
                          <a:pt x="93" y="43"/>
                        </a:lnTo>
                        <a:lnTo>
                          <a:pt x="90" y="51"/>
                        </a:lnTo>
                        <a:lnTo>
                          <a:pt x="90" y="60"/>
                        </a:lnTo>
                        <a:lnTo>
                          <a:pt x="84" y="68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5"/>
                        </a:lnTo>
                        <a:lnTo>
                          <a:pt x="58" y="88"/>
                        </a:lnTo>
                        <a:lnTo>
                          <a:pt x="49" y="88"/>
                        </a:lnTo>
                        <a:lnTo>
                          <a:pt x="37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10" y="68"/>
                        </a:lnTo>
                        <a:lnTo>
                          <a:pt x="3" y="60"/>
                        </a:lnTo>
                        <a:lnTo>
                          <a:pt x="0" y="51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8" name="Freeform 80"/>
                  <p:cNvSpPr>
                    <a:spLocks/>
                  </p:cNvSpPr>
                  <p:nvPr/>
                </p:nvSpPr>
                <p:spPr bwMode="auto">
                  <a:xfrm>
                    <a:off x="1827" y="2167"/>
                    <a:ext cx="93" cy="88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10" y="18"/>
                      </a:cxn>
                      <a:cxn ang="0">
                        <a:pos x="14" y="9"/>
                      </a:cxn>
                      <a:cxn ang="0">
                        <a:pos x="20" y="7"/>
                      </a:cxn>
                      <a:cxn ang="0">
                        <a:pos x="29" y="2"/>
                      </a:cxn>
                      <a:cxn ang="0">
                        <a:pos x="37" y="0"/>
                      </a:cxn>
                      <a:cxn ang="0">
                        <a:pos x="49" y="0"/>
                      </a:cxn>
                      <a:cxn ang="0">
                        <a:pos x="58" y="0"/>
                      </a:cxn>
                      <a:cxn ang="0">
                        <a:pos x="64" y="2"/>
                      </a:cxn>
                      <a:cxn ang="0">
                        <a:pos x="73" y="7"/>
                      </a:cxn>
                      <a:cxn ang="0">
                        <a:pos x="79" y="9"/>
                      </a:cxn>
                      <a:cxn ang="0">
                        <a:pos x="84" y="18"/>
                      </a:cxn>
                      <a:cxn ang="0">
                        <a:pos x="90" y="26"/>
                      </a:cxn>
                      <a:cxn ang="0">
                        <a:pos x="90" y="35"/>
                      </a:cxn>
                      <a:cxn ang="0">
                        <a:pos x="93" y="43"/>
                      </a:cxn>
                      <a:cxn ang="0">
                        <a:pos x="90" y="51"/>
                      </a:cxn>
                      <a:cxn ang="0">
                        <a:pos x="90" y="60"/>
                      </a:cxn>
                      <a:cxn ang="0">
                        <a:pos x="84" y="68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5"/>
                      </a:cxn>
                      <a:cxn ang="0">
                        <a:pos x="58" y="88"/>
                      </a:cxn>
                      <a:cxn ang="0">
                        <a:pos x="49" y="88"/>
                      </a:cxn>
                      <a:cxn ang="0">
                        <a:pos x="37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10" y="68"/>
                      </a:cxn>
                      <a:cxn ang="0">
                        <a:pos x="3" y="60"/>
                      </a:cxn>
                      <a:cxn ang="0">
                        <a:pos x="0" y="51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3" h="88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10" y="18"/>
                        </a:lnTo>
                        <a:lnTo>
                          <a:pt x="14" y="9"/>
                        </a:lnTo>
                        <a:lnTo>
                          <a:pt x="20" y="7"/>
                        </a:lnTo>
                        <a:lnTo>
                          <a:pt x="29" y="2"/>
                        </a:lnTo>
                        <a:lnTo>
                          <a:pt x="37" y="0"/>
                        </a:lnTo>
                        <a:lnTo>
                          <a:pt x="49" y="0"/>
                        </a:lnTo>
                        <a:lnTo>
                          <a:pt x="58" y="0"/>
                        </a:lnTo>
                        <a:lnTo>
                          <a:pt x="64" y="2"/>
                        </a:lnTo>
                        <a:lnTo>
                          <a:pt x="73" y="7"/>
                        </a:lnTo>
                        <a:lnTo>
                          <a:pt x="79" y="9"/>
                        </a:lnTo>
                        <a:lnTo>
                          <a:pt x="84" y="18"/>
                        </a:lnTo>
                        <a:lnTo>
                          <a:pt x="90" y="26"/>
                        </a:lnTo>
                        <a:lnTo>
                          <a:pt x="90" y="35"/>
                        </a:lnTo>
                        <a:lnTo>
                          <a:pt x="93" y="43"/>
                        </a:lnTo>
                        <a:lnTo>
                          <a:pt x="90" y="51"/>
                        </a:lnTo>
                        <a:lnTo>
                          <a:pt x="90" y="60"/>
                        </a:lnTo>
                        <a:lnTo>
                          <a:pt x="84" y="68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5"/>
                        </a:lnTo>
                        <a:lnTo>
                          <a:pt x="58" y="88"/>
                        </a:lnTo>
                        <a:lnTo>
                          <a:pt x="49" y="88"/>
                        </a:lnTo>
                        <a:lnTo>
                          <a:pt x="37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10" y="68"/>
                        </a:lnTo>
                        <a:lnTo>
                          <a:pt x="3" y="60"/>
                        </a:lnTo>
                        <a:lnTo>
                          <a:pt x="0" y="51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9" name="Freeform 81"/>
                  <p:cNvSpPr>
                    <a:spLocks/>
                  </p:cNvSpPr>
                  <p:nvPr/>
                </p:nvSpPr>
                <p:spPr bwMode="auto">
                  <a:xfrm>
                    <a:off x="1870" y="2020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4"/>
                      </a:cxn>
                      <a:cxn ang="0">
                        <a:pos x="94" y="56"/>
                      </a:cxn>
                      <a:cxn ang="0">
                        <a:pos x="91" y="64"/>
                      </a:cxn>
                      <a:cxn ang="0">
                        <a:pos x="88" y="71"/>
                      </a:cxn>
                      <a:cxn ang="0">
                        <a:pos x="79" y="77"/>
                      </a:cxn>
                      <a:cxn ang="0">
                        <a:pos x="74" y="82"/>
                      </a:cxn>
                      <a:cxn ang="0">
                        <a:pos x="65" y="88"/>
                      </a:cxn>
                      <a:cxn ang="0">
                        <a:pos x="56" y="88"/>
                      </a:cxn>
                      <a:cxn ang="0">
                        <a:pos x="47" y="91"/>
                      </a:cxn>
                      <a:cxn ang="0">
                        <a:pos x="39" y="88"/>
                      </a:cxn>
                      <a:cxn ang="0">
                        <a:pos x="30" y="88"/>
                      </a:cxn>
                      <a:cxn ang="0">
                        <a:pos x="21" y="82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1" y="8"/>
                      </a:cxn>
                      <a:cxn ang="0">
                        <a:pos x="30" y="2"/>
                      </a:cxn>
                      <a:cxn ang="0">
                        <a:pos x="39" y="2"/>
                      </a:cxn>
                      <a:cxn ang="0">
                        <a:pos x="47" y="0"/>
                      </a:cxn>
                      <a:cxn ang="0">
                        <a:pos x="56" y="2"/>
                      </a:cxn>
                      <a:cxn ang="0">
                        <a:pos x="65" y="2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8" y="19"/>
                      </a:cxn>
                      <a:cxn ang="0">
                        <a:pos x="91" y="28"/>
                      </a:cxn>
                      <a:cxn ang="0">
                        <a:pos x="94" y="36"/>
                      </a:cxn>
                      <a:cxn ang="0">
                        <a:pos x="94" y="44"/>
                      </a:cxn>
                    </a:cxnLst>
                    <a:rect l="0" t="0" r="r" b="b"/>
                    <a:pathLst>
                      <a:path w="94" h="91">
                        <a:moveTo>
                          <a:pt x="94" y="44"/>
                        </a:moveTo>
                        <a:lnTo>
                          <a:pt x="94" y="56"/>
                        </a:lnTo>
                        <a:lnTo>
                          <a:pt x="91" y="64"/>
                        </a:lnTo>
                        <a:lnTo>
                          <a:pt x="88" y="71"/>
                        </a:lnTo>
                        <a:lnTo>
                          <a:pt x="79" y="77"/>
                        </a:lnTo>
                        <a:lnTo>
                          <a:pt x="74" y="82"/>
                        </a:lnTo>
                        <a:lnTo>
                          <a:pt x="65" y="88"/>
                        </a:lnTo>
                        <a:lnTo>
                          <a:pt x="56" y="88"/>
                        </a:lnTo>
                        <a:lnTo>
                          <a:pt x="47" y="91"/>
                        </a:lnTo>
                        <a:lnTo>
                          <a:pt x="39" y="88"/>
                        </a:lnTo>
                        <a:lnTo>
                          <a:pt x="30" y="88"/>
                        </a:lnTo>
                        <a:lnTo>
                          <a:pt x="21" y="82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1" y="8"/>
                        </a:lnTo>
                        <a:lnTo>
                          <a:pt x="30" y="2"/>
                        </a:lnTo>
                        <a:lnTo>
                          <a:pt x="39" y="2"/>
                        </a:lnTo>
                        <a:lnTo>
                          <a:pt x="47" y="0"/>
                        </a:lnTo>
                        <a:lnTo>
                          <a:pt x="56" y="2"/>
                        </a:lnTo>
                        <a:lnTo>
                          <a:pt x="65" y="2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8" y="19"/>
                        </a:lnTo>
                        <a:lnTo>
                          <a:pt x="91" y="28"/>
                        </a:lnTo>
                        <a:lnTo>
                          <a:pt x="94" y="36"/>
                        </a:lnTo>
                        <a:lnTo>
                          <a:pt x="94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0" name="Freeform 82"/>
                  <p:cNvSpPr>
                    <a:spLocks/>
                  </p:cNvSpPr>
                  <p:nvPr/>
                </p:nvSpPr>
                <p:spPr bwMode="auto">
                  <a:xfrm>
                    <a:off x="1870" y="2020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4"/>
                      </a:cxn>
                      <a:cxn ang="0">
                        <a:pos x="94" y="44"/>
                      </a:cxn>
                      <a:cxn ang="0">
                        <a:pos x="94" y="56"/>
                      </a:cxn>
                      <a:cxn ang="0">
                        <a:pos x="91" y="64"/>
                      </a:cxn>
                      <a:cxn ang="0">
                        <a:pos x="88" y="71"/>
                      </a:cxn>
                      <a:cxn ang="0">
                        <a:pos x="79" y="77"/>
                      </a:cxn>
                      <a:cxn ang="0">
                        <a:pos x="74" y="82"/>
                      </a:cxn>
                      <a:cxn ang="0">
                        <a:pos x="65" y="88"/>
                      </a:cxn>
                      <a:cxn ang="0">
                        <a:pos x="56" y="88"/>
                      </a:cxn>
                      <a:cxn ang="0">
                        <a:pos x="47" y="91"/>
                      </a:cxn>
                      <a:cxn ang="0">
                        <a:pos x="39" y="88"/>
                      </a:cxn>
                      <a:cxn ang="0">
                        <a:pos x="30" y="88"/>
                      </a:cxn>
                      <a:cxn ang="0">
                        <a:pos x="21" y="82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1" y="8"/>
                      </a:cxn>
                      <a:cxn ang="0">
                        <a:pos x="30" y="2"/>
                      </a:cxn>
                      <a:cxn ang="0">
                        <a:pos x="39" y="2"/>
                      </a:cxn>
                      <a:cxn ang="0">
                        <a:pos x="47" y="0"/>
                      </a:cxn>
                      <a:cxn ang="0">
                        <a:pos x="56" y="2"/>
                      </a:cxn>
                      <a:cxn ang="0">
                        <a:pos x="65" y="2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8" y="19"/>
                      </a:cxn>
                      <a:cxn ang="0">
                        <a:pos x="91" y="28"/>
                      </a:cxn>
                      <a:cxn ang="0">
                        <a:pos x="94" y="36"/>
                      </a:cxn>
                      <a:cxn ang="0">
                        <a:pos x="94" y="44"/>
                      </a:cxn>
                    </a:cxnLst>
                    <a:rect l="0" t="0" r="r" b="b"/>
                    <a:pathLst>
                      <a:path w="94" h="91">
                        <a:moveTo>
                          <a:pt x="94" y="44"/>
                        </a:moveTo>
                        <a:lnTo>
                          <a:pt x="94" y="44"/>
                        </a:lnTo>
                        <a:lnTo>
                          <a:pt x="94" y="56"/>
                        </a:lnTo>
                        <a:lnTo>
                          <a:pt x="91" y="64"/>
                        </a:lnTo>
                        <a:lnTo>
                          <a:pt x="88" y="71"/>
                        </a:lnTo>
                        <a:lnTo>
                          <a:pt x="79" y="77"/>
                        </a:lnTo>
                        <a:lnTo>
                          <a:pt x="74" y="82"/>
                        </a:lnTo>
                        <a:lnTo>
                          <a:pt x="65" y="88"/>
                        </a:lnTo>
                        <a:lnTo>
                          <a:pt x="56" y="88"/>
                        </a:lnTo>
                        <a:lnTo>
                          <a:pt x="47" y="91"/>
                        </a:lnTo>
                        <a:lnTo>
                          <a:pt x="39" y="88"/>
                        </a:lnTo>
                        <a:lnTo>
                          <a:pt x="30" y="88"/>
                        </a:lnTo>
                        <a:lnTo>
                          <a:pt x="21" y="82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1" y="8"/>
                        </a:lnTo>
                        <a:lnTo>
                          <a:pt x="30" y="2"/>
                        </a:lnTo>
                        <a:lnTo>
                          <a:pt x="39" y="2"/>
                        </a:lnTo>
                        <a:lnTo>
                          <a:pt x="47" y="0"/>
                        </a:lnTo>
                        <a:lnTo>
                          <a:pt x="56" y="2"/>
                        </a:lnTo>
                        <a:lnTo>
                          <a:pt x="65" y="2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8" y="19"/>
                        </a:lnTo>
                        <a:lnTo>
                          <a:pt x="91" y="28"/>
                        </a:lnTo>
                        <a:lnTo>
                          <a:pt x="94" y="36"/>
                        </a:lnTo>
                        <a:lnTo>
                          <a:pt x="94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1" name="Freeform 83"/>
                  <p:cNvSpPr>
                    <a:spLocks/>
                  </p:cNvSpPr>
                  <p:nvPr/>
                </p:nvSpPr>
                <p:spPr bwMode="auto">
                  <a:xfrm>
                    <a:off x="1799" y="2056"/>
                    <a:ext cx="89" cy="85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9" y="8"/>
                      </a:cxn>
                      <a:cxn ang="0">
                        <a:pos x="28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2" y="6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6" y="35"/>
                      </a:cxn>
                      <a:cxn ang="0">
                        <a:pos x="89" y="43"/>
                      </a:cxn>
                      <a:cxn ang="0">
                        <a:pos x="86" y="52"/>
                      </a:cxn>
                      <a:cxn ang="0">
                        <a:pos x="85" y="60"/>
                      </a:cxn>
                      <a:cxn ang="0">
                        <a:pos x="82" y="66"/>
                      </a:cxn>
                      <a:cxn ang="0">
                        <a:pos x="77" y="74"/>
                      </a:cxn>
                      <a:cxn ang="0">
                        <a:pos x="71" y="80"/>
                      </a:cxn>
                      <a:cxn ang="0">
                        <a:pos x="62" y="83"/>
                      </a:cxn>
                      <a:cxn ang="0">
                        <a:pos x="54" y="85"/>
                      </a:cxn>
                      <a:cxn ang="0">
                        <a:pos x="45" y="85"/>
                      </a:cxn>
                      <a:cxn ang="0">
                        <a:pos x="36" y="85"/>
                      </a:cxn>
                      <a:cxn ang="0">
                        <a:pos x="28" y="83"/>
                      </a:cxn>
                      <a:cxn ang="0">
                        <a:pos x="19" y="80"/>
                      </a:cxn>
                      <a:cxn ang="0">
                        <a:pos x="13" y="74"/>
                      </a:cxn>
                      <a:cxn ang="0">
                        <a:pos x="9" y="66"/>
                      </a:cxn>
                      <a:cxn ang="0">
                        <a:pos x="6" y="60"/>
                      </a:cxn>
                      <a:cxn ang="0">
                        <a:pos x="3" y="52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89" h="85">
                        <a:moveTo>
                          <a:pt x="0" y="43"/>
                        </a:moveTo>
                        <a:lnTo>
                          <a:pt x="3" y="35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9" y="8"/>
                        </a:lnTo>
                        <a:lnTo>
                          <a:pt x="28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2" y="6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6" y="35"/>
                        </a:lnTo>
                        <a:lnTo>
                          <a:pt x="89" y="43"/>
                        </a:lnTo>
                        <a:lnTo>
                          <a:pt x="86" y="52"/>
                        </a:lnTo>
                        <a:lnTo>
                          <a:pt x="85" y="60"/>
                        </a:lnTo>
                        <a:lnTo>
                          <a:pt x="82" y="66"/>
                        </a:lnTo>
                        <a:lnTo>
                          <a:pt x="77" y="74"/>
                        </a:lnTo>
                        <a:lnTo>
                          <a:pt x="71" y="80"/>
                        </a:lnTo>
                        <a:lnTo>
                          <a:pt x="62" y="83"/>
                        </a:lnTo>
                        <a:lnTo>
                          <a:pt x="54" y="85"/>
                        </a:lnTo>
                        <a:lnTo>
                          <a:pt x="45" y="85"/>
                        </a:lnTo>
                        <a:lnTo>
                          <a:pt x="36" y="85"/>
                        </a:lnTo>
                        <a:lnTo>
                          <a:pt x="28" y="83"/>
                        </a:lnTo>
                        <a:lnTo>
                          <a:pt x="19" y="80"/>
                        </a:lnTo>
                        <a:lnTo>
                          <a:pt x="13" y="74"/>
                        </a:lnTo>
                        <a:lnTo>
                          <a:pt x="9" y="66"/>
                        </a:lnTo>
                        <a:lnTo>
                          <a:pt x="6" y="60"/>
                        </a:lnTo>
                        <a:lnTo>
                          <a:pt x="3" y="52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2" name="Freeform 84"/>
                  <p:cNvSpPr>
                    <a:spLocks/>
                  </p:cNvSpPr>
                  <p:nvPr/>
                </p:nvSpPr>
                <p:spPr bwMode="auto">
                  <a:xfrm>
                    <a:off x="1799" y="2056"/>
                    <a:ext cx="89" cy="85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9" y="8"/>
                      </a:cxn>
                      <a:cxn ang="0">
                        <a:pos x="28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2" y="6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6" y="35"/>
                      </a:cxn>
                      <a:cxn ang="0">
                        <a:pos x="89" y="43"/>
                      </a:cxn>
                      <a:cxn ang="0">
                        <a:pos x="86" y="52"/>
                      </a:cxn>
                      <a:cxn ang="0">
                        <a:pos x="85" y="60"/>
                      </a:cxn>
                      <a:cxn ang="0">
                        <a:pos x="82" y="66"/>
                      </a:cxn>
                      <a:cxn ang="0">
                        <a:pos x="77" y="74"/>
                      </a:cxn>
                      <a:cxn ang="0">
                        <a:pos x="71" y="80"/>
                      </a:cxn>
                      <a:cxn ang="0">
                        <a:pos x="62" y="83"/>
                      </a:cxn>
                      <a:cxn ang="0">
                        <a:pos x="54" y="85"/>
                      </a:cxn>
                      <a:cxn ang="0">
                        <a:pos x="45" y="85"/>
                      </a:cxn>
                      <a:cxn ang="0">
                        <a:pos x="36" y="85"/>
                      </a:cxn>
                      <a:cxn ang="0">
                        <a:pos x="28" y="83"/>
                      </a:cxn>
                      <a:cxn ang="0">
                        <a:pos x="19" y="80"/>
                      </a:cxn>
                      <a:cxn ang="0">
                        <a:pos x="13" y="74"/>
                      </a:cxn>
                      <a:cxn ang="0">
                        <a:pos x="9" y="66"/>
                      </a:cxn>
                      <a:cxn ang="0">
                        <a:pos x="6" y="60"/>
                      </a:cxn>
                      <a:cxn ang="0">
                        <a:pos x="3" y="52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89" h="85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9" y="8"/>
                        </a:lnTo>
                        <a:lnTo>
                          <a:pt x="28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2" y="6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6" y="35"/>
                        </a:lnTo>
                        <a:lnTo>
                          <a:pt x="89" y="43"/>
                        </a:lnTo>
                        <a:lnTo>
                          <a:pt x="86" y="52"/>
                        </a:lnTo>
                        <a:lnTo>
                          <a:pt x="85" y="60"/>
                        </a:lnTo>
                        <a:lnTo>
                          <a:pt x="82" y="66"/>
                        </a:lnTo>
                        <a:lnTo>
                          <a:pt x="77" y="74"/>
                        </a:lnTo>
                        <a:lnTo>
                          <a:pt x="71" y="80"/>
                        </a:lnTo>
                        <a:lnTo>
                          <a:pt x="62" y="83"/>
                        </a:lnTo>
                        <a:lnTo>
                          <a:pt x="54" y="85"/>
                        </a:lnTo>
                        <a:lnTo>
                          <a:pt x="45" y="85"/>
                        </a:lnTo>
                        <a:lnTo>
                          <a:pt x="36" y="85"/>
                        </a:lnTo>
                        <a:lnTo>
                          <a:pt x="28" y="83"/>
                        </a:lnTo>
                        <a:lnTo>
                          <a:pt x="19" y="80"/>
                        </a:lnTo>
                        <a:lnTo>
                          <a:pt x="13" y="74"/>
                        </a:lnTo>
                        <a:lnTo>
                          <a:pt x="9" y="66"/>
                        </a:lnTo>
                        <a:lnTo>
                          <a:pt x="6" y="60"/>
                        </a:lnTo>
                        <a:lnTo>
                          <a:pt x="3" y="52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3" name="Freeform 85"/>
                  <p:cNvSpPr>
                    <a:spLocks/>
                  </p:cNvSpPr>
                  <p:nvPr/>
                </p:nvSpPr>
                <p:spPr bwMode="auto">
                  <a:xfrm>
                    <a:off x="1940" y="2056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9"/>
                      </a:cxn>
                      <a:cxn ang="0">
                        <a:pos x="6" y="22"/>
                      </a:cxn>
                      <a:cxn ang="0">
                        <a:pos x="12" y="14"/>
                      </a:cxn>
                      <a:cxn ang="0">
                        <a:pos x="19" y="8"/>
                      </a:cxn>
                      <a:cxn ang="0">
                        <a:pos x="29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3" y="3"/>
                      </a:cxn>
                      <a:cxn ang="0">
                        <a:pos x="62" y="6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2" y="22"/>
                      </a:cxn>
                      <a:cxn ang="0">
                        <a:pos x="88" y="29"/>
                      </a:cxn>
                      <a:cxn ang="0">
                        <a:pos x="91" y="35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1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5" y="91"/>
                      </a:cxn>
                      <a:cxn ang="0">
                        <a:pos x="36" y="91"/>
                      </a:cxn>
                      <a:cxn ang="0">
                        <a:pos x="29" y="88"/>
                      </a:cxn>
                      <a:cxn ang="0">
                        <a:pos x="19" y="83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1" h="91">
                        <a:moveTo>
                          <a:pt x="0" y="46"/>
                        </a:moveTo>
                        <a:lnTo>
                          <a:pt x="0" y="35"/>
                        </a:lnTo>
                        <a:lnTo>
                          <a:pt x="3" y="29"/>
                        </a:lnTo>
                        <a:lnTo>
                          <a:pt x="6" y="22"/>
                        </a:lnTo>
                        <a:lnTo>
                          <a:pt x="12" y="14"/>
                        </a:lnTo>
                        <a:lnTo>
                          <a:pt x="19" y="8"/>
                        </a:lnTo>
                        <a:lnTo>
                          <a:pt x="29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3" y="3"/>
                        </a:lnTo>
                        <a:lnTo>
                          <a:pt x="62" y="6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2" y="22"/>
                        </a:lnTo>
                        <a:lnTo>
                          <a:pt x="88" y="29"/>
                        </a:lnTo>
                        <a:lnTo>
                          <a:pt x="91" y="35"/>
                        </a:ln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1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5" y="91"/>
                        </a:lnTo>
                        <a:lnTo>
                          <a:pt x="36" y="91"/>
                        </a:lnTo>
                        <a:lnTo>
                          <a:pt x="29" y="88"/>
                        </a:lnTo>
                        <a:lnTo>
                          <a:pt x="19" y="83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4" name="Freeform 86"/>
                  <p:cNvSpPr>
                    <a:spLocks/>
                  </p:cNvSpPr>
                  <p:nvPr/>
                </p:nvSpPr>
                <p:spPr bwMode="auto">
                  <a:xfrm>
                    <a:off x="1940" y="2056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9"/>
                      </a:cxn>
                      <a:cxn ang="0">
                        <a:pos x="6" y="22"/>
                      </a:cxn>
                      <a:cxn ang="0">
                        <a:pos x="12" y="14"/>
                      </a:cxn>
                      <a:cxn ang="0">
                        <a:pos x="19" y="8"/>
                      </a:cxn>
                      <a:cxn ang="0">
                        <a:pos x="29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3" y="3"/>
                      </a:cxn>
                      <a:cxn ang="0">
                        <a:pos x="62" y="6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2" y="22"/>
                      </a:cxn>
                      <a:cxn ang="0">
                        <a:pos x="88" y="29"/>
                      </a:cxn>
                      <a:cxn ang="0">
                        <a:pos x="91" y="35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1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5" y="91"/>
                      </a:cxn>
                      <a:cxn ang="0">
                        <a:pos x="36" y="91"/>
                      </a:cxn>
                      <a:cxn ang="0">
                        <a:pos x="29" y="88"/>
                      </a:cxn>
                      <a:cxn ang="0">
                        <a:pos x="19" y="83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1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3" y="29"/>
                        </a:lnTo>
                        <a:lnTo>
                          <a:pt x="6" y="22"/>
                        </a:lnTo>
                        <a:lnTo>
                          <a:pt x="12" y="14"/>
                        </a:lnTo>
                        <a:lnTo>
                          <a:pt x="19" y="8"/>
                        </a:lnTo>
                        <a:lnTo>
                          <a:pt x="29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3" y="3"/>
                        </a:lnTo>
                        <a:lnTo>
                          <a:pt x="62" y="6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2" y="22"/>
                        </a:lnTo>
                        <a:lnTo>
                          <a:pt x="88" y="29"/>
                        </a:lnTo>
                        <a:lnTo>
                          <a:pt x="91" y="35"/>
                        </a:ln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1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5" y="91"/>
                        </a:lnTo>
                        <a:lnTo>
                          <a:pt x="36" y="91"/>
                        </a:lnTo>
                        <a:lnTo>
                          <a:pt x="29" y="88"/>
                        </a:lnTo>
                        <a:lnTo>
                          <a:pt x="19" y="83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5" name="Freeform 87"/>
                  <p:cNvSpPr>
                    <a:spLocks/>
                  </p:cNvSpPr>
                  <p:nvPr/>
                </p:nvSpPr>
                <p:spPr bwMode="auto">
                  <a:xfrm>
                    <a:off x="1888" y="2164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6"/>
                      </a:cxn>
                      <a:cxn ang="0">
                        <a:pos x="91" y="54"/>
                      </a:cxn>
                      <a:cxn ang="0">
                        <a:pos x="91" y="63"/>
                      </a:cxn>
                      <a:cxn ang="0">
                        <a:pos x="87" y="71"/>
                      </a:cxn>
                      <a:cxn ang="0">
                        <a:pos x="81" y="77"/>
                      </a:cxn>
                      <a:cxn ang="0">
                        <a:pos x="76" y="83"/>
                      </a:cxn>
                      <a:cxn ang="0">
                        <a:pos x="67" y="88"/>
                      </a:cxn>
                      <a:cxn ang="0">
                        <a:pos x="58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5"/>
                      </a:cxn>
                      <a:cxn ang="0">
                        <a:pos x="3" y="26"/>
                      </a:cxn>
                      <a:cxn ang="0">
                        <a:pos x="9" y="21"/>
                      </a:cxn>
                      <a:cxn ang="0">
                        <a:pos x="15" y="12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8" y="3"/>
                      </a:cxn>
                      <a:cxn ang="0">
                        <a:pos x="67" y="5"/>
                      </a:cxn>
                      <a:cxn ang="0">
                        <a:pos x="76" y="8"/>
                      </a:cxn>
                      <a:cxn ang="0">
                        <a:pos x="81" y="12"/>
                      </a:cxn>
                      <a:cxn ang="0">
                        <a:pos x="87" y="21"/>
                      </a:cxn>
                      <a:cxn ang="0">
                        <a:pos x="91" y="26"/>
                      </a:cxn>
                      <a:cxn ang="0">
                        <a:pos x="91" y="35"/>
                      </a:cxn>
                      <a:cxn ang="0">
                        <a:pos x="94" y="46"/>
                      </a:cxn>
                    </a:cxnLst>
                    <a:rect l="0" t="0" r="r" b="b"/>
                    <a:pathLst>
                      <a:path w="94" h="91">
                        <a:moveTo>
                          <a:pt x="94" y="46"/>
                        </a:moveTo>
                        <a:lnTo>
                          <a:pt x="91" y="54"/>
                        </a:lnTo>
                        <a:lnTo>
                          <a:pt x="91" y="63"/>
                        </a:lnTo>
                        <a:lnTo>
                          <a:pt x="87" y="71"/>
                        </a:lnTo>
                        <a:lnTo>
                          <a:pt x="81" y="77"/>
                        </a:lnTo>
                        <a:lnTo>
                          <a:pt x="76" y="83"/>
                        </a:lnTo>
                        <a:lnTo>
                          <a:pt x="67" y="88"/>
                        </a:lnTo>
                        <a:lnTo>
                          <a:pt x="58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5"/>
                        </a:lnTo>
                        <a:lnTo>
                          <a:pt x="3" y="26"/>
                        </a:lnTo>
                        <a:lnTo>
                          <a:pt x="9" y="21"/>
                        </a:lnTo>
                        <a:lnTo>
                          <a:pt x="15" y="12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8" y="3"/>
                        </a:lnTo>
                        <a:lnTo>
                          <a:pt x="67" y="5"/>
                        </a:lnTo>
                        <a:lnTo>
                          <a:pt x="76" y="8"/>
                        </a:lnTo>
                        <a:lnTo>
                          <a:pt x="81" y="12"/>
                        </a:lnTo>
                        <a:lnTo>
                          <a:pt x="87" y="21"/>
                        </a:lnTo>
                        <a:lnTo>
                          <a:pt x="91" y="26"/>
                        </a:lnTo>
                        <a:lnTo>
                          <a:pt x="91" y="35"/>
                        </a:lnTo>
                        <a:lnTo>
                          <a:pt x="94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6" name="Freeform 88"/>
                  <p:cNvSpPr>
                    <a:spLocks/>
                  </p:cNvSpPr>
                  <p:nvPr/>
                </p:nvSpPr>
                <p:spPr bwMode="auto">
                  <a:xfrm>
                    <a:off x="1888" y="2164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6"/>
                      </a:cxn>
                      <a:cxn ang="0">
                        <a:pos x="94" y="46"/>
                      </a:cxn>
                      <a:cxn ang="0">
                        <a:pos x="91" y="54"/>
                      </a:cxn>
                      <a:cxn ang="0">
                        <a:pos x="91" y="63"/>
                      </a:cxn>
                      <a:cxn ang="0">
                        <a:pos x="87" y="71"/>
                      </a:cxn>
                      <a:cxn ang="0">
                        <a:pos x="81" y="77"/>
                      </a:cxn>
                      <a:cxn ang="0">
                        <a:pos x="76" y="83"/>
                      </a:cxn>
                      <a:cxn ang="0">
                        <a:pos x="67" y="88"/>
                      </a:cxn>
                      <a:cxn ang="0">
                        <a:pos x="58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5"/>
                      </a:cxn>
                      <a:cxn ang="0">
                        <a:pos x="3" y="26"/>
                      </a:cxn>
                      <a:cxn ang="0">
                        <a:pos x="9" y="21"/>
                      </a:cxn>
                      <a:cxn ang="0">
                        <a:pos x="15" y="12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8" y="3"/>
                      </a:cxn>
                      <a:cxn ang="0">
                        <a:pos x="67" y="5"/>
                      </a:cxn>
                      <a:cxn ang="0">
                        <a:pos x="76" y="8"/>
                      </a:cxn>
                      <a:cxn ang="0">
                        <a:pos x="81" y="12"/>
                      </a:cxn>
                      <a:cxn ang="0">
                        <a:pos x="87" y="21"/>
                      </a:cxn>
                      <a:cxn ang="0">
                        <a:pos x="91" y="26"/>
                      </a:cxn>
                      <a:cxn ang="0">
                        <a:pos x="91" y="35"/>
                      </a:cxn>
                      <a:cxn ang="0">
                        <a:pos x="94" y="46"/>
                      </a:cxn>
                    </a:cxnLst>
                    <a:rect l="0" t="0" r="r" b="b"/>
                    <a:pathLst>
                      <a:path w="94" h="91">
                        <a:moveTo>
                          <a:pt x="94" y="46"/>
                        </a:moveTo>
                        <a:lnTo>
                          <a:pt x="94" y="46"/>
                        </a:lnTo>
                        <a:lnTo>
                          <a:pt x="91" y="54"/>
                        </a:lnTo>
                        <a:lnTo>
                          <a:pt x="91" y="63"/>
                        </a:lnTo>
                        <a:lnTo>
                          <a:pt x="87" y="71"/>
                        </a:lnTo>
                        <a:lnTo>
                          <a:pt x="81" y="77"/>
                        </a:lnTo>
                        <a:lnTo>
                          <a:pt x="76" y="83"/>
                        </a:lnTo>
                        <a:lnTo>
                          <a:pt x="67" y="88"/>
                        </a:lnTo>
                        <a:lnTo>
                          <a:pt x="58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5"/>
                        </a:lnTo>
                        <a:lnTo>
                          <a:pt x="3" y="26"/>
                        </a:lnTo>
                        <a:lnTo>
                          <a:pt x="9" y="21"/>
                        </a:lnTo>
                        <a:lnTo>
                          <a:pt x="15" y="12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8" y="3"/>
                        </a:lnTo>
                        <a:lnTo>
                          <a:pt x="67" y="5"/>
                        </a:lnTo>
                        <a:lnTo>
                          <a:pt x="76" y="8"/>
                        </a:lnTo>
                        <a:lnTo>
                          <a:pt x="81" y="12"/>
                        </a:lnTo>
                        <a:lnTo>
                          <a:pt x="87" y="21"/>
                        </a:lnTo>
                        <a:lnTo>
                          <a:pt x="91" y="26"/>
                        </a:lnTo>
                        <a:lnTo>
                          <a:pt x="91" y="35"/>
                        </a:lnTo>
                        <a:lnTo>
                          <a:pt x="94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7" name="Freeform 89"/>
                  <p:cNvSpPr>
                    <a:spLocks/>
                  </p:cNvSpPr>
                  <p:nvPr/>
                </p:nvSpPr>
                <p:spPr bwMode="auto">
                  <a:xfrm>
                    <a:off x="1864" y="2097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7"/>
                      </a:cxn>
                      <a:cxn ang="0">
                        <a:pos x="0" y="39"/>
                      </a:cxn>
                      <a:cxn ang="0">
                        <a:pos x="3" y="30"/>
                      </a:cxn>
                      <a:cxn ang="0">
                        <a:pos x="6" y="22"/>
                      </a:cxn>
                      <a:cxn ang="0">
                        <a:pos x="12" y="14"/>
                      </a:cxn>
                      <a:cxn ang="0">
                        <a:pos x="20" y="8"/>
                      </a:cxn>
                      <a:cxn ang="0">
                        <a:pos x="27" y="5"/>
                      </a:cxn>
                      <a:cxn ang="0">
                        <a:pos x="33" y="2"/>
                      </a:cxn>
                      <a:cxn ang="0">
                        <a:pos x="45" y="0"/>
                      </a:cxn>
                      <a:cxn ang="0">
                        <a:pos x="53" y="2"/>
                      </a:cxn>
                      <a:cxn ang="0">
                        <a:pos x="62" y="5"/>
                      </a:cxn>
                      <a:cxn ang="0">
                        <a:pos x="71" y="8"/>
                      </a:cxn>
                      <a:cxn ang="0">
                        <a:pos x="76" y="14"/>
                      </a:cxn>
                      <a:cxn ang="0">
                        <a:pos x="82" y="22"/>
                      </a:cxn>
                      <a:cxn ang="0">
                        <a:pos x="88" y="30"/>
                      </a:cxn>
                      <a:cxn ang="0">
                        <a:pos x="91" y="39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2"/>
                      </a:cxn>
                      <a:cxn ang="0">
                        <a:pos x="76" y="77"/>
                      </a:cxn>
                      <a:cxn ang="0">
                        <a:pos x="71" y="82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5" y="91"/>
                      </a:cxn>
                      <a:cxn ang="0">
                        <a:pos x="33" y="91"/>
                      </a:cxn>
                      <a:cxn ang="0">
                        <a:pos x="27" y="88"/>
                      </a:cxn>
                      <a:cxn ang="0">
                        <a:pos x="20" y="82"/>
                      </a:cxn>
                      <a:cxn ang="0">
                        <a:pos x="12" y="77"/>
                      </a:cxn>
                      <a:cxn ang="0">
                        <a:pos x="6" y="72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</a:cxnLst>
                    <a:rect l="0" t="0" r="r" b="b"/>
                    <a:pathLst>
                      <a:path w="91" h="91">
                        <a:moveTo>
                          <a:pt x="0" y="47"/>
                        </a:moveTo>
                        <a:lnTo>
                          <a:pt x="0" y="39"/>
                        </a:lnTo>
                        <a:lnTo>
                          <a:pt x="3" y="30"/>
                        </a:lnTo>
                        <a:lnTo>
                          <a:pt x="6" y="22"/>
                        </a:lnTo>
                        <a:lnTo>
                          <a:pt x="12" y="14"/>
                        </a:lnTo>
                        <a:lnTo>
                          <a:pt x="20" y="8"/>
                        </a:lnTo>
                        <a:lnTo>
                          <a:pt x="27" y="5"/>
                        </a:lnTo>
                        <a:lnTo>
                          <a:pt x="33" y="2"/>
                        </a:lnTo>
                        <a:lnTo>
                          <a:pt x="45" y="0"/>
                        </a:lnTo>
                        <a:lnTo>
                          <a:pt x="53" y="2"/>
                        </a:lnTo>
                        <a:lnTo>
                          <a:pt x="62" y="5"/>
                        </a:lnTo>
                        <a:lnTo>
                          <a:pt x="71" y="8"/>
                        </a:lnTo>
                        <a:lnTo>
                          <a:pt x="76" y="14"/>
                        </a:lnTo>
                        <a:lnTo>
                          <a:pt x="82" y="22"/>
                        </a:lnTo>
                        <a:lnTo>
                          <a:pt x="88" y="30"/>
                        </a:lnTo>
                        <a:lnTo>
                          <a:pt x="91" y="39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2"/>
                        </a:lnTo>
                        <a:lnTo>
                          <a:pt x="76" y="77"/>
                        </a:lnTo>
                        <a:lnTo>
                          <a:pt x="71" y="82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5" y="91"/>
                        </a:lnTo>
                        <a:lnTo>
                          <a:pt x="33" y="91"/>
                        </a:lnTo>
                        <a:lnTo>
                          <a:pt x="27" y="88"/>
                        </a:lnTo>
                        <a:lnTo>
                          <a:pt x="20" y="82"/>
                        </a:lnTo>
                        <a:lnTo>
                          <a:pt x="12" y="77"/>
                        </a:lnTo>
                        <a:lnTo>
                          <a:pt x="6" y="72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8" name="Freeform 90"/>
                  <p:cNvSpPr>
                    <a:spLocks/>
                  </p:cNvSpPr>
                  <p:nvPr/>
                </p:nvSpPr>
                <p:spPr bwMode="auto">
                  <a:xfrm>
                    <a:off x="1864" y="2097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7"/>
                      </a:cxn>
                      <a:cxn ang="0">
                        <a:pos x="0" y="47"/>
                      </a:cxn>
                      <a:cxn ang="0">
                        <a:pos x="0" y="39"/>
                      </a:cxn>
                      <a:cxn ang="0">
                        <a:pos x="3" y="30"/>
                      </a:cxn>
                      <a:cxn ang="0">
                        <a:pos x="6" y="22"/>
                      </a:cxn>
                      <a:cxn ang="0">
                        <a:pos x="12" y="14"/>
                      </a:cxn>
                      <a:cxn ang="0">
                        <a:pos x="20" y="8"/>
                      </a:cxn>
                      <a:cxn ang="0">
                        <a:pos x="27" y="5"/>
                      </a:cxn>
                      <a:cxn ang="0">
                        <a:pos x="33" y="2"/>
                      </a:cxn>
                      <a:cxn ang="0">
                        <a:pos x="45" y="0"/>
                      </a:cxn>
                      <a:cxn ang="0">
                        <a:pos x="53" y="2"/>
                      </a:cxn>
                      <a:cxn ang="0">
                        <a:pos x="62" y="5"/>
                      </a:cxn>
                      <a:cxn ang="0">
                        <a:pos x="71" y="8"/>
                      </a:cxn>
                      <a:cxn ang="0">
                        <a:pos x="76" y="14"/>
                      </a:cxn>
                      <a:cxn ang="0">
                        <a:pos x="82" y="22"/>
                      </a:cxn>
                      <a:cxn ang="0">
                        <a:pos x="88" y="30"/>
                      </a:cxn>
                      <a:cxn ang="0">
                        <a:pos x="91" y="39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2"/>
                      </a:cxn>
                      <a:cxn ang="0">
                        <a:pos x="76" y="77"/>
                      </a:cxn>
                      <a:cxn ang="0">
                        <a:pos x="71" y="82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5" y="91"/>
                      </a:cxn>
                      <a:cxn ang="0">
                        <a:pos x="33" y="91"/>
                      </a:cxn>
                      <a:cxn ang="0">
                        <a:pos x="27" y="88"/>
                      </a:cxn>
                      <a:cxn ang="0">
                        <a:pos x="20" y="82"/>
                      </a:cxn>
                      <a:cxn ang="0">
                        <a:pos x="12" y="77"/>
                      </a:cxn>
                      <a:cxn ang="0">
                        <a:pos x="6" y="72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</a:cxnLst>
                    <a:rect l="0" t="0" r="r" b="b"/>
                    <a:pathLst>
                      <a:path w="91" h="91">
                        <a:moveTo>
                          <a:pt x="0" y="47"/>
                        </a:moveTo>
                        <a:lnTo>
                          <a:pt x="0" y="47"/>
                        </a:lnTo>
                        <a:lnTo>
                          <a:pt x="0" y="39"/>
                        </a:lnTo>
                        <a:lnTo>
                          <a:pt x="3" y="30"/>
                        </a:lnTo>
                        <a:lnTo>
                          <a:pt x="6" y="22"/>
                        </a:lnTo>
                        <a:lnTo>
                          <a:pt x="12" y="14"/>
                        </a:lnTo>
                        <a:lnTo>
                          <a:pt x="20" y="8"/>
                        </a:lnTo>
                        <a:lnTo>
                          <a:pt x="27" y="5"/>
                        </a:lnTo>
                        <a:lnTo>
                          <a:pt x="33" y="2"/>
                        </a:lnTo>
                        <a:lnTo>
                          <a:pt x="45" y="0"/>
                        </a:lnTo>
                        <a:lnTo>
                          <a:pt x="53" y="2"/>
                        </a:lnTo>
                        <a:lnTo>
                          <a:pt x="62" y="5"/>
                        </a:lnTo>
                        <a:lnTo>
                          <a:pt x="71" y="8"/>
                        </a:lnTo>
                        <a:lnTo>
                          <a:pt x="76" y="14"/>
                        </a:lnTo>
                        <a:lnTo>
                          <a:pt x="82" y="22"/>
                        </a:lnTo>
                        <a:lnTo>
                          <a:pt x="88" y="30"/>
                        </a:lnTo>
                        <a:lnTo>
                          <a:pt x="91" y="39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2"/>
                        </a:lnTo>
                        <a:lnTo>
                          <a:pt x="76" y="77"/>
                        </a:lnTo>
                        <a:lnTo>
                          <a:pt x="71" y="82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5" y="91"/>
                        </a:lnTo>
                        <a:lnTo>
                          <a:pt x="33" y="91"/>
                        </a:lnTo>
                        <a:lnTo>
                          <a:pt x="27" y="88"/>
                        </a:lnTo>
                        <a:lnTo>
                          <a:pt x="20" y="82"/>
                        </a:lnTo>
                        <a:lnTo>
                          <a:pt x="12" y="77"/>
                        </a:lnTo>
                        <a:lnTo>
                          <a:pt x="6" y="72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9" name="Freeform 91"/>
                  <p:cNvSpPr>
                    <a:spLocks/>
                  </p:cNvSpPr>
                  <p:nvPr/>
                </p:nvSpPr>
                <p:spPr bwMode="auto">
                  <a:xfrm>
                    <a:off x="1929" y="2185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1" y="3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87" y="28"/>
                      </a:cxn>
                      <a:cxn ang="0">
                        <a:pos x="90" y="36"/>
                      </a:cxn>
                      <a:cxn ang="0">
                        <a:pos x="93" y="48"/>
                      </a:cxn>
                      <a:cxn ang="0">
                        <a:pos x="90" y="56"/>
                      </a:cxn>
                      <a:cxn ang="0">
                        <a:pos x="87" y="64"/>
                      </a:cxn>
                      <a:cxn ang="0">
                        <a:pos x="84" y="73"/>
                      </a:cxn>
                      <a:cxn ang="0">
                        <a:pos x="79" y="77"/>
                      </a:cxn>
                      <a:cxn ang="0">
                        <a:pos x="70" y="83"/>
                      </a:cxn>
                      <a:cxn ang="0">
                        <a:pos x="61" y="88"/>
                      </a:cxn>
                      <a:cxn ang="0">
                        <a:pos x="56" y="88"/>
                      </a:cxn>
                      <a:cxn ang="0">
                        <a:pos x="46" y="91"/>
                      </a:cxn>
                      <a:cxn ang="0">
                        <a:pos x="37" y="88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93" h="91">
                        <a:moveTo>
                          <a:pt x="0" y="48"/>
                        </a:move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lnTo>
                          <a:pt x="56" y="3"/>
                        </a:lnTo>
                        <a:lnTo>
                          <a:pt x="61" y="3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87" y="28"/>
                        </a:lnTo>
                        <a:lnTo>
                          <a:pt x="90" y="36"/>
                        </a:lnTo>
                        <a:lnTo>
                          <a:pt x="93" y="48"/>
                        </a:lnTo>
                        <a:lnTo>
                          <a:pt x="90" y="56"/>
                        </a:lnTo>
                        <a:lnTo>
                          <a:pt x="87" y="64"/>
                        </a:lnTo>
                        <a:lnTo>
                          <a:pt x="84" y="73"/>
                        </a:lnTo>
                        <a:lnTo>
                          <a:pt x="79" y="77"/>
                        </a:lnTo>
                        <a:lnTo>
                          <a:pt x="70" y="83"/>
                        </a:lnTo>
                        <a:lnTo>
                          <a:pt x="61" y="88"/>
                        </a:lnTo>
                        <a:lnTo>
                          <a:pt x="56" y="88"/>
                        </a:lnTo>
                        <a:lnTo>
                          <a:pt x="46" y="91"/>
                        </a:lnTo>
                        <a:lnTo>
                          <a:pt x="37" y="88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0" name="Freeform 92"/>
                  <p:cNvSpPr>
                    <a:spLocks/>
                  </p:cNvSpPr>
                  <p:nvPr/>
                </p:nvSpPr>
                <p:spPr bwMode="auto">
                  <a:xfrm>
                    <a:off x="1929" y="2185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1" y="3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87" y="28"/>
                      </a:cxn>
                      <a:cxn ang="0">
                        <a:pos x="90" y="36"/>
                      </a:cxn>
                      <a:cxn ang="0">
                        <a:pos x="93" y="48"/>
                      </a:cxn>
                      <a:cxn ang="0">
                        <a:pos x="90" y="56"/>
                      </a:cxn>
                      <a:cxn ang="0">
                        <a:pos x="87" y="64"/>
                      </a:cxn>
                      <a:cxn ang="0">
                        <a:pos x="84" y="73"/>
                      </a:cxn>
                      <a:cxn ang="0">
                        <a:pos x="79" y="77"/>
                      </a:cxn>
                      <a:cxn ang="0">
                        <a:pos x="70" y="83"/>
                      </a:cxn>
                      <a:cxn ang="0">
                        <a:pos x="61" y="88"/>
                      </a:cxn>
                      <a:cxn ang="0">
                        <a:pos x="56" y="88"/>
                      </a:cxn>
                      <a:cxn ang="0">
                        <a:pos x="46" y="91"/>
                      </a:cxn>
                      <a:cxn ang="0">
                        <a:pos x="37" y="88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93" h="91">
                        <a:moveTo>
                          <a:pt x="0" y="48"/>
                        </a:move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lnTo>
                          <a:pt x="56" y="3"/>
                        </a:lnTo>
                        <a:lnTo>
                          <a:pt x="61" y="3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87" y="28"/>
                        </a:lnTo>
                        <a:lnTo>
                          <a:pt x="90" y="36"/>
                        </a:lnTo>
                        <a:lnTo>
                          <a:pt x="93" y="48"/>
                        </a:lnTo>
                        <a:lnTo>
                          <a:pt x="90" y="56"/>
                        </a:lnTo>
                        <a:lnTo>
                          <a:pt x="87" y="64"/>
                        </a:lnTo>
                        <a:lnTo>
                          <a:pt x="84" y="73"/>
                        </a:lnTo>
                        <a:lnTo>
                          <a:pt x="79" y="77"/>
                        </a:lnTo>
                        <a:lnTo>
                          <a:pt x="70" y="83"/>
                        </a:lnTo>
                        <a:lnTo>
                          <a:pt x="61" y="88"/>
                        </a:lnTo>
                        <a:lnTo>
                          <a:pt x="56" y="88"/>
                        </a:lnTo>
                        <a:lnTo>
                          <a:pt x="46" y="91"/>
                        </a:lnTo>
                        <a:lnTo>
                          <a:pt x="37" y="88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1" name="Freeform 93"/>
                  <p:cNvSpPr>
                    <a:spLocks/>
                  </p:cNvSpPr>
                  <p:nvPr/>
                </p:nvSpPr>
                <p:spPr bwMode="auto">
                  <a:xfrm>
                    <a:off x="2060" y="2190"/>
                    <a:ext cx="94" cy="92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7"/>
                      </a:cxn>
                      <a:cxn ang="0">
                        <a:pos x="94" y="45"/>
                      </a:cxn>
                      <a:cxn ang="0">
                        <a:pos x="94" y="54"/>
                      </a:cxn>
                      <a:cxn ang="0">
                        <a:pos x="91" y="65"/>
                      </a:cxn>
                      <a:cxn ang="0">
                        <a:pos x="85" y="71"/>
                      </a:cxn>
                      <a:cxn ang="0">
                        <a:pos x="79" y="78"/>
                      </a:cxn>
                      <a:cxn ang="0">
                        <a:pos x="74" y="83"/>
                      </a:cxn>
                      <a:cxn ang="0">
                        <a:pos x="65" y="86"/>
                      </a:cxn>
                      <a:cxn ang="0">
                        <a:pos x="56" y="89"/>
                      </a:cxn>
                      <a:cxn ang="0">
                        <a:pos x="47" y="92"/>
                      </a:cxn>
                      <a:cxn ang="0">
                        <a:pos x="36" y="89"/>
                      </a:cxn>
                      <a:cxn ang="0">
                        <a:pos x="27" y="86"/>
                      </a:cxn>
                      <a:cxn ang="0">
                        <a:pos x="18" y="83"/>
                      </a:cxn>
                      <a:cxn ang="0">
                        <a:pos x="13" y="78"/>
                      </a:cxn>
                      <a:cxn ang="0">
                        <a:pos x="9" y="71"/>
                      </a:cxn>
                      <a:cxn ang="0">
                        <a:pos x="6" y="65"/>
                      </a:cxn>
                      <a:cxn ang="0">
                        <a:pos x="3" y="54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4" h="92">
                        <a:moveTo>
                          <a:pt x="0" y="45"/>
                        </a:move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7"/>
                        </a:lnTo>
                        <a:lnTo>
                          <a:pt x="94" y="45"/>
                        </a:lnTo>
                        <a:lnTo>
                          <a:pt x="94" y="54"/>
                        </a:lnTo>
                        <a:lnTo>
                          <a:pt x="91" y="65"/>
                        </a:lnTo>
                        <a:lnTo>
                          <a:pt x="85" y="71"/>
                        </a:lnTo>
                        <a:lnTo>
                          <a:pt x="79" y="78"/>
                        </a:lnTo>
                        <a:lnTo>
                          <a:pt x="74" y="83"/>
                        </a:lnTo>
                        <a:lnTo>
                          <a:pt x="65" y="86"/>
                        </a:lnTo>
                        <a:lnTo>
                          <a:pt x="56" y="89"/>
                        </a:lnTo>
                        <a:lnTo>
                          <a:pt x="47" y="92"/>
                        </a:lnTo>
                        <a:lnTo>
                          <a:pt x="36" y="89"/>
                        </a:lnTo>
                        <a:lnTo>
                          <a:pt x="27" y="86"/>
                        </a:lnTo>
                        <a:lnTo>
                          <a:pt x="18" y="83"/>
                        </a:lnTo>
                        <a:lnTo>
                          <a:pt x="13" y="78"/>
                        </a:lnTo>
                        <a:lnTo>
                          <a:pt x="9" y="71"/>
                        </a:lnTo>
                        <a:lnTo>
                          <a:pt x="6" y="65"/>
                        </a:lnTo>
                        <a:lnTo>
                          <a:pt x="3" y="54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2" name="Freeform 94"/>
                  <p:cNvSpPr>
                    <a:spLocks/>
                  </p:cNvSpPr>
                  <p:nvPr/>
                </p:nvSpPr>
                <p:spPr bwMode="auto">
                  <a:xfrm>
                    <a:off x="2060" y="2190"/>
                    <a:ext cx="94" cy="92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7"/>
                      </a:cxn>
                      <a:cxn ang="0">
                        <a:pos x="94" y="45"/>
                      </a:cxn>
                      <a:cxn ang="0">
                        <a:pos x="94" y="54"/>
                      </a:cxn>
                      <a:cxn ang="0">
                        <a:pos x="91" y="65"/>
                      </a:cxn>
                      <a:cxn ang="0">
                        <a:pos x="85" y="71"/>
                      </a:cxn>
                      <a:cxn ang="0">
                        <a:pos x="79" y="78"/>
                      </a:cxn>
                      <a:cxn ang="0">
                        <a:pos x="74" y="83"/>
                      </a:cxn>
                      <a:cxn ang="0">
                        <a:pos x="65" y="86"/>
                      </a:cxn>
                      <a:cxn ang="0">
                        <a:pos x="56" y="89"/>
                      </a:cxn>
                      <a:cxn ang="0">
                        <a:pos x="47" y="92"/>
                      </a:cxn>
                      <a:cxn ang="0">
                        <a:pos x="36" y="89"/>
                      </a:cxn>
                      <a:cxn ang="0">
                        <a:pos x="27" y="86"/>
                      </a:cxn>
                      <a:cxn ang="0">
                        <a:pos x="18" y="83"/>
                      </a:cxn>
                      <a:cxn ang="0">
                        <a:pos x="13" y="78"/>
                      </a:cxn>
                      <a:cxn ang="0">
                        <a:pos x="9" y="71"/>
                      </a:cxn>
                      <a:cxn ang="0">
                        <a:pos x="6" y="65"/>
                      </a:cxn>
                      <a:cxn ang="0">
                        <a:pos x="3" y="54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4" h="92">
                        <a:moveTo>
                          <a:pt x="0" y="45"/>
                        </a:move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7"/>
                        </a:lnTo>
                        <a:lnTo>
                          <a:pt x="94" y="45"/>
                        </a:lnTo>
                        <a:lnTo>
                          <a:pt x="94" y="54"/>
                        </a:lnTo>
                        <a:lnTo>
                          <a:pt x="91" y="65"/>
                        </a:lnTo>
                        <a:lnTo>
                          <a:pt x="85" y="71"/>
                        </a:lnTo>
                        <a:lnTo>
                          <a:pt x="79" y="78"/>
                        </a:lnTo>
                        <a:lnTo>
                          <a:pt x="74" y="83"/>
                        </a:lnTo>
                        <a:lnTo>
                          <a:pt x="65" y="86"/>
                        </a:lnTo>
                        <a:lnTo>
                          <a:pt x="56" y="89"/>
                        </a:lnTo>
                        <a:lnTo>
                          <a:pt x="47" y="92"/>
                        </a:lnTo>
                        <a:lnTo>
                          <a:pt x="36" y="89"/>
                        </a:lnTo>
                        <a:lnTo>
                          <a:pt x="27" y="86"/>
                        </a:lnTo>
                        <a:lnTo>
                          <a:pt x="18" y="83"/>
                        </a:lnTo>
                        <a:lnTo>
                          <a:pt x="13" y="78"/>
                        </a:lnTo>
                        <a:lnTo>
                          <a:pt x="9" y="71"/>
                        </a:lnTo>
                        <a:lnTo>
                          <a:pt x="6" y="65"/>
                        </a:lnTo>
                        <a:lnTo>
                          <a:pt x="3" y="54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3" name="Freeform 95"/>
                  <p:cNvSpPr>
                    <a:spLocks/>
                  </p:cNvSpPr>
                  <p:nvPr/>
                </p:nvSpPr>
                <p:spPr bwMode="auto">
                  <a:xfrm>
                    <a:off x="2011" y="205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2" y="14"/>
                      </a:cxn>
                      <a:cxn ang="0">
                        <a:pos x="20" y="9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2" y="6"/>
                      </a:cxn>
                      <a:cxn ang="0">
                        <a:pos x="71" y="9"/>
                      </a:cxn>
                      <a:cxn ang="0">
                        <a:pos x="76" y="14"/>
                      </a:cxn>
                      <a:cxn ang="0">
                        <a:pos x="82" y="23"/>
                      </a:cxn>
                      <a:cxn ang="0">
                        <a:pos x="88" y="28"/>
                      </a:cxn>
                      <a:cxn ang="0">
                        <a:pos x="91" y="35"/>
                      </a:cxn>
                      <a:cxn ang="0">
                        <a:pos x="91" y="44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2"/>
                      </a:cxn>
                      <a:cxn ang="0">
                        <a:pos x="76" y="77"/>
                      </a:cxn>
                      <a:cxn ang="0">
                        <a:pos x="71" y="83"/>
                      </a:cxn>
                      <a:cxn ang="0">
                        <a:pos x="62" y="89"/>
                      </a:cxn>
                      <a:cxn ang="0">
                        <a:pos x="55" y="91"/>
                      </a:cxn>
                      <a:cxn ang="0">
                        <a:pos x="46" y="91"/>
                      </a:cxn>
                      <a:cxn ang="0">
                        <a:pos x="38" y="91"/>
                      </a:cxn>
                      <a:cxn ang="0">
                        <a:pos x="29" y="89"/>
                      </a:cxn>
                      <a:cxn ang="0">
                        <a:pos x="20" y="83"/>
                      </a:cxn>
                      <a:cxn ang="0">
                        <a:pos x="12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1">
                        <a:moveTo>
                          <a:pt x="0" y="44"/>
                        </a:moveTo>
                        <a:lnTo>
                          <a:pt x="0" y="35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2" y="14"/>
                        </a:lnTo>
                        <a:lnTo>
                          <a:pt x="20" y="9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2" y="6"/>
                        </a:lnTo>
                        <a:lnTo>
                          <a:pt x="71" y="9"/>
                        </a:lnTo>
                        <a:lnTo>
                          <a:pt x="76" y="14"/>
                        </a:lnTo>
                        <a:lnTo>
                          <a:pt x="82" y="23"/>
                        </a:lnTo>
                        <a:lnTo>
                          <a:pt x="88" y="28"/>
                        </a:lnTo>
                        <a:lnTo>
                          <a:pt x="91" y="35"/>
                        </a:lnTo>
                        <a:lnTo>
                          <a:pt x="91" y="44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2"/>
                        </a:lnTo>
                        <a:lnTo>
                          <a:pt x="76" y="77"/>
                        </a:lnTo>
                        <a:lnTo>
                          <a:pt x="71" y="83"/>
                        </a:lnTo>
                        <a:lnTo>
                          <a:pt x="62" y="89"/>
                        </a:lnTo>
                        <a:lnTo>
                          <a:pt x="55" y="91"/>
                        </a:lnTo>
                        <a:lnTo>
                          <a:pt x="46" y="91"/>
                        </a:lnTo>
                        <a:lnTo>
                          <a:pt x="38" y="91"/>
                        </a:lnTo>
                        <a:lnTo>
                          <a:pt x="29" y="89"/>
                        </a:lnTo>
                        <a:lnTo>
                          <a:pt x="20" y="83"/>
                        </a:lnTo>
                        <a:lnTo>
                          <a:pt x="12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4" name="Freeform 96"/>
                  <p:cNvSpPr>
                    <a:spLocks/>
                  </p:cNvSpPr>
                  <p:nvPr/>
                </p:nvSpPr>
                <p:spPr bwMode="auto">
                  <a:xfrm>
                    <a:off x="2011" y="205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2" y="14"/>
                      </a:cxn>
                      <a:cxn ang="0">
                        <a:pos x="20" y="9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2" y="6"/>
                      </a:cxn>
                      <a:cxn ang="0">
                        <a:pos x="71" y="9"/>
                      </a:cxn>
                      <a:cxn ang="0">
                        <a:pos x="76" y="14"/>
                      </a:cxn>
                      <a:cxn ang="0">
                        <a:pos x="82" y="23"/>
                      </a:cxn>
                      <a:cxn ang="0">
                        <a:pos x="88" y="28"/>
                      </a:cxn>
                      <a:cxn ang="0">
                        <a:pos x="91" y="35"/>
                      </a:cxn>
                      <a:cxn ang="0">
                        <a:pos x="91" y="44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2"/>
                      </a:cxn>
                      <a:cxn ang="0">
                        <a:pos x="76" y="77"/>
                      </a:cxn>
                      <a:cxn ang="0">
                        <a:pos x="71" y="83"/>
                      </a:cxn>
                      <a:cxn ang="0">
                        <a:pos x="62" y="89"/>
                      </a:cxn>
                      <a:cxn ang="0">
                        <a:pos x="55" y="91"/>
                      </a:cxn>
                      <a:cxn ang="0">
                        <a:pos x="46" y="91"/>
                      </a:cxn>
                      <a:cxn ang="0">
                        <a:pos x="38" y="91"/>
                      </a:cxn>
                      <a:cxn ang="0">
                        <a:pos x="29" y="89"/>
                      </a:cxn>
                      <a:cxn ang="0">
                        <a:pos x="20" y="83"/>
                      </a:cxn>
                      <a:cxn ang="0">
                        <a:pos x="12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1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2" y="14"/>
                        </a:lnTo>
                        <a:lnTo>
                          <a:pt x="20" y="9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2" y="6"/>
                        </a:lnTo>
                        <a:lnTo>
                          <a:pt x="71" y="9"/>
                        </a:lnTo>
                        <a:lnTo>
                          <a:pt x="76" y="14"/>
                        </a:lnTo>
                        <a:lnTo>
                          <a:pt x="82" y="23"/>
                        </a:lnTo>
                        <a:lnTo>
                          <a:pt x="88" y="28"/>
                        </a:lnTo>
                        <a:lnTo>
                          <a:pt x="91" y="35"/>
                        </a:lnTo>
                        <a:lnTo>
                          <a:pt x="91" y="44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2"/>
                        </a:lnTo>
                        <a:lnTo>
                          <a:pt x="76" y="77"/>
                        </a:lnTo>
                        <a:lnTo>
                          <a:pt x="71" y="83"/>
                        </a:lnTo>
                        <a:lnTo>
                          <a:pt x="62" y="89"/>
                        </a:lnTo>
                        <a:lnTo>
                          <a:pt x="55" y="91"/>
                        </a:lnTo>
                        <a:lnTo>
                          <a:pt x="46" y="91"/>
                        </a:lnTo>
                        <a:lnTo>
                          <a:pt x="38" y="91"/>
                        </a:lnTo>
                        <a:lnTo>
                          <a:pt x="29" y="89"/>
                        </a:lnTo>
                        <a:lnTo>
                          <a:pt x="20" y="83"/>
                        </a:lnTo>
                        <a:lnTo>
                          <a:pt x="12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5" name="Freeform 97"/>
                  <p:cNvSpPr>
                    <a:spLocks/>
                  </p:cNvSpPr>
                  <p:nvPr/>
                </p:nvSpPr>
                <p:spPr bwMode="auto">
                  <a:xfrm>
                    <a:off x="1929" y="2346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7" y="91"/>
                      </a:cxn>
                      <a:cxn ang="0">
                        <a:pos x="37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18"/>
                      </a:cxn>
                      <a:cxn ang="0">
                        <a:pos x="14" y="13"/>
                      </a:cxn>
                      <a:cxn ang="0">
                        <a:pos x="20" y="7"/>
                      </a:cxn>
                      <a:cxn ang="0">
                        <a:pos x="29" y="6"/>
                      </a:cxn>
                      <a:cxn ang="0">
                        <a:pos x="37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  <a:cxn ang="0">
                        <a:pos x="73" y="7"/>
                      </a:cxn>
                      <a:cxn ang="0">
                        <a:pos x="79" y="13"/>
                      </a:cxn>
                      <a:cxn ang="0">
                        <a:pos x="84" y="18"/>
                      </a:cxn>
                      <a:cxn ang="0">
                        <a:pos x="90" y="27"/>
                      </a:cxn>
                      <a:cxn ang="0">
                        <a:pos x="93" y="35"/>
                      </a:cxn>
                      <a:cxn ang="0">
                        <a:pos x="93" y="46"/>
                      </a:cxn>
                      <a:cxn ang="0">
                        <a:pos x="93" y="55"/>
                      </a:cxn>
                      <a:cxn ang="0">
                        <a:pos x="90" y="63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3" y="83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</a:cxnLst>
                    <a:rect l="0" t="0" r="r" b="b"/>
                    <a:pathLst>
                      <a:path w="93" h="91">
                        <a:moveTo>
                          <a:pt x="47" y="91"/>
                        </a:moveTo>
                        <a:lnTo>
                          <a:pt x="37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18"/>
                        </a:lnTo>
                        <a:lnTo>
                          <a:pt x="14" y="13"/>
                        </a:lnTo>
                        <a:lnTo>
                          <a:pt x="20" y="7"/>
                        </a:lnTo>
                        <a:lnTo>
                          <a:pt x="29" y="6"/>
                        </a:lnTo>
                        <a:lnTo>
                          <a:pt x="37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6"/>
                        </a:lnTo>
                        <a:lnTo>
                          <a:pt x="73" y="7"/>
                        </a:lnTo>
                        <a:lnTo>
                          <a:pt x="79" y="13"/>
                        </a:lnTo>
                        <a:lnTo>
                          <a:pt x="84" y="18"/>
                        </a:lnTo>
                        <a:lnTo>
                          <a:pt x="90" y="27"/>
                        </a:lnTo>
                        <a:lnTo>
                          <a:pt x="93" y="35"/>
                        </a:lnTo>
                        <a:lnTo>
                          <a:pt x="93" y="46"/>
                        </a:lnTo>
                        <a:lnTo>
                          <a:pt x="93" y="55"/>
                        </a:lnTo>
                        <a:lnTo>
                          <a:pt x="90" y="63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3" y="83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6" name="Freeform 98"/>
                  <p:cNvSpPr>
                    <a:spLocks/>
                  </p:cNvSpPr>
                  <p:nvPr/>
                </p:nvSpPr>
                <p:spPr bwMode="auto">
                  <a:xfrm>
                    <a:off x="1929" y="2346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7" y="91"/>
                      </a:cxn>
                      <a:cxn ang="0">
                        <a:pos x="47" y="91"/>
                      </a:cxn>
                      <a:cxn ang="0">
                        <a:pos x="37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18"/>
                      </a:cxn>
                      <a:cxn ang="0">
                        <a:pos x="14" y="13"/>
                      </a:cxn>
                      <a:cxn ang="0">
                        <a:pos x="20" y="7"/>
                      </a:cxn>
                      <a:cxn ang="0">
                        <a:pos x="29" y="6"/>
                      </a:cxn>
                      <a:cxn ang="0">
                        <a:pos x="37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  <a:cxn ang="0">
                        <a:pos x="73" y="7"/>
                      </a:cxn>
                      <a:cxn ang="0">
                        <a:pos x="79" y="13"/>
                      </a:cxn>
                      <a:cxn ang="0">
                        <a:pos x="84" y="18"/>
                      </a:cxn>
                      <a:cxn ang="0">
                        <a:pos x="90" y="27"/>
                      </a:cxn>
                      <a:cxn ang="0">
                        <a:pos x="93" y="35"/>
                      </a:cxn>
                      <a:cxn ang="0">
                        <a:pos x="93" y="46"/>
                      </a:cxn>
                      <a:cxn ang="0">
                        <a:pos x="93" y="55"/>
                      </a:cxn>
                      <a:cxn ang="0">
                        <a:pos x="90" y="63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3" y="83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</a:cxnLst>
                    <a:rect l="0" t="0" r="r" b="b"/>
                    <a:pathLst>
                      <a:path w="93" h="91">
                        <a:moveTo>
                          <a:pt x="47" y="91"/>
                        </a:moveTo>
                        <a:lnTo>
                          <a:pt x="47" y="91"/>
                        </a:lnTo>
                        <a:lnTo>
                          <a:pt x="37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18"/>
                        </a:lnTo>
                        <a:lnTo>
                          <a:pt x="14" y="13"/>
                        </a:lnTo>
                        <a:lnTo>
                          <a:pt x="20" y="7"/>
                        </a:lnTo>
                        <a:lnTo>
                          <a:pt x="29" y="6"/>
                        </a:lnTo>
                        <a:lnTo>
                          <a:pt x="37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6"/>
                        </a:lnTo>
                        <a:lnTo>
                          <a:pt x="73" y="7"/>
                        </a:lnTo>
                        <a:lnTo>
                          <a:pt x="79" y="13"/>
                        </a:lnTo>
                        <a:lnTo>
                          <a:pt x="84" y="18"/>
                        </a:lnTo>
                        <a:lnTo>
                          <a:pt x="90" y="27"/>
                        </a:lnTo>
                        <a:lnTo>
                          <a:pt x="93" y="35"/>
                        </a:lnTo>
                        <a:lnTo>
                          <a:pt x="93" y="46"/>
                        </a:lnTo>
                        <a:lnTo>
                          <a:pt x="93" y="55"/>
                        </a:lnTo>
                        <a:lnTo>
                          <a:pt x="90" y="63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3" y="83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7" name="Freeform 99"/>
                  <p:cNvSpPr>
                    <a:spLocks/>
                  </p:cNvSpPr>
                  <p:nvPr/>
                </p:nvSpPr>
                <p:spPr bwMode="auto">
                  <a:xfrm>
                    <a:off x="1937" y="2304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19" y="83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31"/>
                      </a:cxn>
                      <a:cxn ang="0">
                        <a:pos x="9" y="22"/>
                      </a:cxn>
                      <a:cxn ang="0">
                        <a:pos x="15" y="14"/>
                      </a:cxn>
                      <a:cxn ang="0">
                        <a:pos x="19" y="8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5" y="0"/>
                      </a:cxn>
                      <a:cxn ang="0">
                        <a:pos x="53" y="3"/>
                      </a:cxn>
                      <a:cxn ang="0">
                        <a:pos x="65" y="6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88" y="31"/>
                      </a:cxn>
                      <a:cxn ang="0">
                        <a:pos x="91" y="36"/>
                      </a:cxn>
                      <a:cxn ang="0">
                        <a:pos x="91" y="48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5" y="88"/>
                      </a:cxn>
                      <a:cxn ang="0">
                        <a:pos x="53" y="91"/>
                      </a:cxn>
                      <a:cxn ang="0">
                        <a:pos x="45" y="91"/>
                      </a:cxn>
                    </a:cxnLst>
                    <a:rect l="0" t="0" r="r" b="b"/>
                    <a:pathLst>
                      <a:path w="91" h="91">
                        <a:moveTo>
                          <a:pt x="45" y="91"/>
                        </a:move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19" y="83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31"/>
                        </a:lnTo>
                        <a:lnTo>
                          <a:pt x="9" y="22"/>
                        </a:lnTo>
                        <a:lnTo>
                          <a:pt x="15" y="14"/>
                        </a:lnTo>
                        <a:lnTo>
                          <a:pt x="19" y="8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5" y="0"/>
                        </a:lnTo>
                        <a:lnTo>
                          <a:pt x="53" y="3"/>
                        </a:lnTo>
                        <a:lnTo>
                          <a:pt x="65" y="6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88" y="31"/>
                        </a:lnTo>
                        <a:lnTo>
                          <a:pt x="91" y="36"/>
                        </a:lnTo>
                        <a:lnTo>
                          <a:pt x="91" y="48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5" y="88"/>
                        </a:lnTo>
                        <a:lnTo>
                          <a:pt x="53" y="91"/>
                        </a:lnTo>
                        <a:lnTo>
                          <a:pt x="45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8" name="Freeform 100"/>
                  <p:cNvSpPr>
                    <a:spLocks/>
                  </p:cNvSpPr>
                  <p:nvPr/>
                </p:nvSpPr>
                <p:spPr bwMode="auto">
                  <a:xfrm>
                    <a:off x="1937" y="2304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91"/>
                      </a:cxn>
                      <a:cxn ang="0">
                        <a:pos x="45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19" y="83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31"/>
                      </a:cxn>
                      <a:cxn ang="0">
                        <a:pos x="9" y="22"/>
                      </a:cxn>
                      <a:cxn ang="0">
                        <a:pos x="15" y="14"/>
                      </a:cxn>
                      <a:cxn ang="0">
                        <a:pos x="19" y="8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5" y="0"/>
                      </a:cxn>
                      <a:cxn ang="0">
                        <a:pos x="53" y="3"/>
                      </a:cxn>
                      <a:cxn ang="0">
                        <a:pos x="65" y="6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88" y="31"/>
                      </a:cxn>
                      <a:cxn ang="0">
                        <a:pos x="91" y="36"/>
                      </a:cxn>
                      <a:cxn ang="0">
                        <a:pos x="91" y="48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5" y="88"/>
                      </a:cxn>
                      <a:cxn ang="0">
                        <a:pos x="53" y="91"/>
                      </a:cxn>
                      <a:cxn ang="0">
                        <a:pos x="45" y="91"/>
                      </a:cxn>
                    </a:cxnLst>
                    <a:rect l="0" t="0" r="r" b="b"/>
                    <a:pathLst>
                      <a:path w="91" h="91">
                        <a:moveTo>
                          <a:pt x="45" y="91"/>
                        </a:moveTo>
                        <a:lnTo>
                          <a:pt x="45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19" y="83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31"/>
                        </a:lnTo>
                        <a:lnTo>
                          <a:pt x="9" y="22"/>
                        </a:lnTo>
                        <a:lnTo>
                          <a:pt x="15" y="14"/>
                        </a:lnTo>
                        <a:lnTo>
                          <a:pt x="19" y="8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5" y="0"/>
                        </a:lnTo>
                        <a:lnTo>
                          <a:pt x="53" y="3"/>
                        </a:lnTo>
                        <a:lnTo>
                          <a:pt x="65" y="6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88" y="31"/>
                        </a:lnTo>
                        <a:lnTo>
                          <a:pt x="91" y="36"/>
                        </a:lnTo>
                        <a:lnTo>
                          <a:pt x="91" y="48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5" y="88"/>
                        </a:lnTo>
                        <a:lnTo>
                          <a:pt x="53" y="91"/>
                        </a:lnTo>
                        <a:lnTo>
                          <a:pt x="45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9" name="Freeform 101"/>
                  <p:cNvSpPr>
                    <a:spLocks/>
                  </p:cNvSpPr>
                  <p:nvPr/>
                </p:nvSpPr>
                <p:spPr bwMode="auto">
                  <a:xfrm>
                    <a:off x="1691" y="2312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45" y="91"/>
                      </a:cxn>
                      <a:cxn ang="0">
                        <a:pos x="36" y="89"/>
                      </a:cxn>
                      <a:cxn ang="0">
                        <a:pos x="27" y="89"/>
                      </a:cxn>
                      <a:cxn ang="0">
                        <a:pos x="18" y="83"/>
                      </a:cxn>
                      <a:cxn ang="0">
                        <a:pos x="14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6" y="3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4" y="44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9"/>
                      </a:cxn>
                      <a:cxn ang="0">
                        <a:pos x="56" y="89"/>
                      </a:cxn>
                      <a:cxn ang="0">
                        <a:pos x="45" y="91"/>
                      </a:cxn>
                    </a:cxnLst>
                    <a:rect l="0" t="0" r="r" b="b"/>
                    <a:pathLst>
                      <a:path w="94" h="91">
                        <a:moveTo>
                          <a:pt x="45" y="91"/>
                        </a:moveTo>
                        <a:lnTo>
                          <a:pt x="36" y="89"/>
                        </a:lnTo>
                        <a:lnTo>
                          <a:pt x="27" y="89"/>
                        </a:lnTo>
                        <a:lnTo>
                          <a:pt x="18" y="83"/>
                        </a:lnTo>
                        <a:lnTo>
                          <a:pt x="14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6" y="3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4" y="44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9"/>
                        </a:lnTo>
                        <a:lnTo>
                          <a:pt x="56" y="89"/>
                        </a:lnTo>
                        <a:lnTo>
                          <a:pt x="45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0" name="Freeform 102"/>
                  <p:cNvSpPr>
                    <a:spLocks/>
                  </p:cNvSpPr>
                  <p:nvPr/>
                </p:nvSpPr>
                <p:spPr bwMode="auto">
                  <a:xfrm>
                    <a:off x="1691" y="2312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45" y="91"/>
                      </a:cxn>
                      <a:cxn ang="0">
                        <a:pos x="45" y="91"/>
                      </a:cxn>
                      <a:cxn ang="0">
                        <a:pos x="36" y="89"/>
                      </a:cxn>
                      <a:cxn ang="0">
                        <a:pos x="27" y="89"/>
                      </a:cxn>
                      <a:cxn ang="0">
                        <a:pos x="18" y="83"/>
                      </a:cxn>
                      <a:cxn ang="0">
                        <a:pos x="14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6" y="3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4" y="44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9"/>
                      </a:cxn>
                      <a:cxn ang="0">
                        <a:pos x="56" y="89"/>
                      </a:cxn>
                      <a:cxn ang="0">
                        <a:pos x="45" y="91"/>
                      </a:cxn>
                    </a:cxnLst>
                    <a:rect l="0" t="0" r="r" b="b"/>
                    <a:pathLst>
                      <a:path w="94" h="91">
                        <a:moveTo>
                          <a:pt x="45" y="91"/>
                        </a:moveTo>
                        <a:lnTo>
                          <a:pt x="45" y="91"/>
                        </a:lnTo>
                        <a:lnTo>
                          <a:pt x="36" y="89"/>
                        </a:lnTo>
                        <a:lnTo>
                          <a:pt x="27" y="89"/>
                        </a:lnTo>
                        <a:lnTo>
                          <a:pt x="18" y="83"/>
                        </a:lnTo>
                        <a:lnTo>
                          <a:pt x="14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6" y="3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4" y="44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9"/>
                        </a:lnTo>
                        <a:lnTo>
                          <a:pt x="56" y="89"/>
                        </a:lnTo>
                        <a:lnTo>
                          <a:pt x="45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1" name="Freeform 103"/>
                  <p:cNvSpPr>
                    <a:spLocks/>
                  </p:cNvSpPr>
                  <p:nvPr/>
                </p:nvSpPr>
                <p:spPr bwMode="auto">
                  <a:xfrm>
                    <a:off x="1937" y="2241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7"/>
                      </a:cxn>
                      <a:cxn ang="0">
                        <a:pos x="91" y="35"/>
                      </a:cxn>
                      <a:cxn ang="0">
                        <a:pos x="94" y="43"/>
                      </a:cxn>
                      <a:cxn ang="0">
                        <a:pos x="91" y="55"/>
                      </a:cxn>
                      <a:cxn ang="0">
                        <a:pos x="91" y="60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5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19" y="83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0" y="55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19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4" h="88">
                        <a:moveTo>
                          <a:pt x="45" y="0"/>
                        </a:move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7"/>
                        </a:lnTo>
                        <a:lnTo>
                          <a:pt x="91" y="35"/>
                        </a:lnTo>
                        <a:lnTo>
                          <a:pt x="94" y="43"/>
                        </a:lnTo>
                        <a:lnTo>
                          <a:pt x="91" y="55"/>
                        </a:lnTo>
                        <a:lnTo>
                          <a:pt x="91" y="60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5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19" y="83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0" y="55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19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2" name="Freeform 104"/>
                  <p:cNvSpPr>
                    <a:spLocks/>
                  </p:cNvSpPr>
                  <p:nvPr/>
                </p:nvSpPr>
                <p:spPr bwMode="auto">
                  <a:xfrm>
                    <a:off x="1937" y="2241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7"/>
                      </a:cxn>
                      <a:cxn ang="0">
                        <a:pos x="91" y="35"/>
                      </a:cxn>
                      <a:cxn ang="0">
                        <a:pos x="94" y="43"/>
                      </a:cxn>
                      <a:cxn ang="0">
                        <a:pos x="91" y="55"/>
                      </a:cxn>
                      <a:cxn ang="0">
                        <a:pos x="91" y="60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5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19" y="83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0" y="55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19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4" h="88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7"/>
                        </a:lnTo>
                        <a:lnTo>
                          <a:pt x="91" y="35"/>
                        </a:lnTo>
                        <a:lnTo>
                          <a:pt x="94" y="43"/>
                        </a:lnTo>
                        <a:lnTo>
                          <a:pt x="91" y="55"/>
                        </a:lnTo>
                        <a:lnTo>
                          <a:pt x="91" y="60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5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19" y="83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0" y="55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19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3" name="Freeform 105"/>
                  <p:cNvSpPr>
                    <a:spLocks/>
                  </p:cNvSpPr>
                  <p:nvPr/>
                </p:nvSpPr>
                <p:spPr bwMode="auto">
                  <a:xfrm>
                    <a:off x="1711" y="2273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48" y="91"/>
                      </a:cxn>
                      <a:cxn ang="0">
                        <a:pos x="36" y="91"/>
                      </a:cxn>
                      <a:cxn ang="0">
                        <a:pos x="28" y="88"/>
                      </a:cxn>
                      <a:cxn ang="0">
                        <a:pos x="19" y="83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3" y="14"/>
                      </a:cxn>
                      <a:cxn ang="0">
                        <a:pos x="19" y="9"/>
                      </a:cxn>
                      <a:cxn ang="0">
                        <a:pos x="28" y="3"/>
                      </a:cxn>
                      <a:cxn ang="0">
                        <a:pos x="36" y="0"/>
                      </a:cxn>
                      <a:cxn ang="0">
                        <a:pos x="48" y="0"/>
                      </a:cxn>
                      <a:cxn ang="0">
                        <a:pos x="57" y="0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80" y="14"/>
                      </a:cxn>
                      <a:cxn ang="0">
                        <a:pos x="83" y="23"/>
                      </a:cxn>
                      <a:cxn ang="0">
                        <a:pos x="89" y="28"/>
                      </a:cxn>
                      <a:cxn ang="0">
                        <a:pos x="92" y="37"/>
                      </a:cxn>
                      <a:cxn ang="0">
                        <a:pos x="92" y="45"/>
                      </a:cxn>
                      <a:cxn ang="0">
                        <a:pos x="92" y="56"/>
                      </a:cxn>
                      <a:cxn ang="0">
                        <a:pos x="89" y="65"/>
                      </a:cxn>
                      <a:cxn ang="0">
                        <a:pos x="83" y="73"/>
                      </a:cxn>
                      <a:cxn ang="0">
                        <a:pos x="80" y="79"/>
                      </a:cxn>
                      <a:cxn ang="0">
                        <a:pos x="74" y="83"/>
                      </a:cxn>
                      <a:cxn ang="0">
                        <a:pos x="65" y="88"/>
                      </a:cxn>
                      <a:cxn ang="0">
                        <a:pos x="57" y="91"/>
                      </a:cxn>
                      <a:cxn ang="0">
                        <a:pos x="48" y="91"/>
                      </a:cxn>
                    </a:cxnLst>
                    <a:rect l="0" t="0" r="r" b="b"/>
                    <a:pathLst>
                      <a:path w="92" h="91">
                        <a:moveTo>
                          <a:pt x="48" y="91"/>
                        </a:moveTo>
                        <a:lnTo>
                          <a:pt x="36" y="91"/>
                        </a:lnTo>
                        <a:lnTo>
                          <a:pt x="28" y="88"/>
                        </a:lnTo>
                        <a:lnTo>
                          <a:pt x="19" y="83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3" y="14"/>
                        </a:lnTo>
                        <a:lnTo>
                          <a:pt x="19" y="9"/>
                        </a:lnTo>
                        <a:lnTo>
                          <a:pt x="28" y="3"/>
                        </a:lnTo>
                        <a:lnTo>
                          <a:pt x="36" y="0"/>
                        </a:lnTo>
                        <a:lnTo>
                          <a:pt x="48" y="0"/>
                        </a:lnTo>
                        <a:lnTo>
                          <a:pt x="57" y="0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80" y="14"/>
                        </a:lnTo>
                        <a:lnTo>
                          <a:pt x="83" y="23"/>
                        </a:lnTo>
                        <a:lnTo>
                          <a:pt x="89" y="28"/>
                        </a:lnTo>
                        <a:lnTo>
                          <a:pt x="92" y="37"/>
                        </a:lnTo>
                        <a:lnTo>
                          <a:pt x="92" y="45"/>
                        </a:lnTo>
                        <a:lnTo>
                          <a:pt x="92" y="56"/>
                        </a:lnTo>
                        <a:lnTo>
                          <a:pt x="89" y="65"/>
                        </a:lnTo>
                        <a:lnTo>
                          <a:pt x="83" y="73"/>
                        </a:lnTo>
                        <a:lnTo>
                          <a:pt x="80" y="79"/>
                        </a:lnTo>
                        <a:lnTo>
                          <a:pt x="74" y="83"/>
                        </a:lnTo>
                        <a:lnTo>
                          <a:pt x="65" y="88"/>
                        </a:lnTo>
                        <a:lnTo>
                          <a:pt x="57" y="91"/>
                        </a:lnTo>
                        <a:lnTo>
                          <a:pt x="48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4" name="Freeform 106"/>
                  <p:cNvSpPr>
                    <a:spLocks/>
                  </p:cNvSpPr>
                  <p:nvPr/>
                </p:nvSpPr>
                <p:spPr bwMode="auto">
                  <a:xfrm>
                    <a:off x="1711" y="2273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48" y="91"/>
                      </a:cxn>
                      <a:cxn ang="0">
                        <a:pos x="48" y="91"/>
                      </a:cxn>
                      <a:cxn ang="0">
                        <a:pos x="36" y="91"/>
                      </a:cxn>
                      <a:cxn ang="0">
                        <a:pos x="28" y="88"/>
                      </a:cxn>
                      <a:cxn ang="0">
                        <a:pos x="19" y="83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3" y="14"/>
                      </a:cxn>
                      <a:cxn ang="0">
                        <a:pos x="19" y="9"/>
                      </a:cxn>
                      <a:cxn ang="0">
                        <a:pos x="28" y="3"/>
                      </a:cxn>
                      <a:cxn ang="0">
                        <a:pos x="36" y="0"/>
                      </a:cxn>
                      <a:cxn ang="0">
                        <a:pos x="48" y="0"/>
                      </a:cxn>
                      <a:cxn ang="0">
                        <a:pos x="57" y="0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80" y="14"/>
                      </a:cxn>
                      <a:cxn ang="0">
                        <a:pos x="83" y="23"/>
                      </a:cxn>
                      <a:cxn ang="0">
                        <a:pos x="89" y="28"/>
                      </a:cxn>
                      <a:cxn ang="0">
                        <a:pos x="92" y="37"/>
                      </a:cxn>
                      <a:cxn ang="0">
                        <a:pos x="92" y="45"/>
                      </a:cxn>
                      <a:cxn ang="0">
                        <a:pos x="92" y="56"/>
                      </a:cxn>
                      <a:cxn ang="0">
                        <a:pos x="89" y="65"/>
                      </a:cxn>
                      <a:cxn ang="0">
                        <a:pos x="83" y="73"/>
                      </a:cxn>
                      <a:cxn ang="0">
                        <a:pos x="80" y="79"/>
                      </a:cxn>
                      <a:cxn ang="0">
                        <a:pos x="74" y="83"/>
                      </a:cxn>
                      <a:cxn ang="0">
                        <a:pos x="65" y="88"/>
                      </a:cxn>
                      <a:cxn ang="0">
                        <a:pos x="57" y="91"/>
                      </a:cxn>
                      <a:cxn ang="0">
                        <a:pos x="48" y="91"/>
                      </a:cxn>
                    </a:cxnLst>
                    <a:rect l="0" t="0" r="r" b="b"/>
                    <a:pathLst>
                      <a:path w="92" h="91">
                        <a:moveTo>
                          <a:pt x="48" y="91"/>
                        </a:moveTo>
                        <a:lnTo>
                          <a:pt x="48" y="91"/>
                        </a:lnTo>
                        <a:lnTo>
                          <a:pt x="36" y="91"/>
                        </a:lnTo>
                        <a:lnTo>
                          <a:pt x="28" y="88"/>
                        </a:lnTo>
                        <a:lnTo>
                          <a:pt x="19" y="83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3" y="14"/>
                        </a:lnTo>
                        <a:lnTo>
                          <a:pt x="19" y="9"/>
                        </a:lnTo>
                        <a:lnTo>
                          <a:pt x="28" y="3"/>
                        </a:lnTo>
                        <a:lnTo>
                          <a:pt x="36" y="0"/>
                        </a:lnTo>
                        <a:lnTo>
                          <a:pt x="48" y="0"/>
                        </a:lnTo>
                        <a:lnTo>
                          <a:pt x="57" y="0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80" y="14"/>
                        </a:lnTo>
                        <a:lnTo>
                          <a:pt x="83" y="23"/>
                        </a:lnTo>
                        <a:lnTo>
                          <a:pt x="89" y="28"/>
                        </a:lnTo>
                        <a:lnTo>
                          <a:pt x="92" y="37"/>
                        </a:lnTo>
                        <a:lnTo>
                          <a:pt x="92" y="45"/>
                        </a:lnTo>
                        <a:lnTo>
                          <a:pt x="92" y="56"/>
                        </a:lnTo>
                        <a:lnTo>
                          <a:pt x="89" y="65"/>
                        </a:lnTo>
                        <a:lnTo>
                          <a:pt x="83" y="73"/>
                        </a:lnTo>
                        <a:lnTo>
                          <a:pt x="80" y="79"/>
                        </a:lnTo>
                        <a:lnTo>
                          <a:pt x="74" y="83"/>
                        </a:lnTo>
                        <a:lnTo>
                          <a:pt x="65" y="88"/>
                        </a:lnTo>
                        <a:lnTo>
                          <a:pt x="57" y="91"/>
                        </a:lnTo>
                        <a:lnTo>
                          <a:pt x="48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5" name="Freeform 107"/>
                  <p:cNvSpPr>
                    <a:spLocks/>
                  </p:cNvSpPr>
                  <p:nvPr/>
                </p:nvSpPr>
                <p:spPr bwMode="auto">
                  <a:xfrm>
                    <a:off x="1730" y="2384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3"/>
                      </a:cxn>
                      <a:cxn ang="0">
                        <a:pos x="72" y="8"/>
                      </a:cxn>
                      <a:cxn ang="0">
                        <a:pos x="76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3"/>
                      </a:cxn>
                      <a:cxn ang="0">
                        <a:pos x="82" y="71"/>
                      </a:cxn>
                      <a:cxn ang="0">
                        <a:pos x="76" y="77"/>
                      </a:cxn>
                      <a:cxn ang="0">
                        <a:pos x="72" y="82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6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6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6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55" y="3"/>
                        </a:lnTo>
                        <a:lnTo>
                          <a:pt x="64" y="3"/>
                        </a:lnTo>
                        <a:lnTo>
                          <a:pt x="72" y="8"/>
                        </a:lnTo>
                        <a:lnTo>
                          <a:pt x="76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3"/>
                        </a:lnTo>
                        <a:lnTo>
                          <a:pt x="82" y="71"/>
                        </a:lnTo>
                        <a:lnTo>
                          <a:pt x="76" y="77"/>
                        </a:lnTo>
                        <a:lnTo>
                          <a:pt x="72" y="82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6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6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6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6" name="Freeform 108"/>
                  <p:cNvSpPr>
                    <a:spLocks/>
                  </p:cNvSpPr>
                  <p:nvPr/>
                </p:nvSpPr>
                <p:spPr bwMode="auto">
                  <a:xfrm>
                    <a:off x="1730" y="2384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3"/>
                      </a:cxn>
                      <a:cxn ang="0">
                        <a:pos x="72" y="8"/>
                      </a:cxn>
                      <a:cxn ang="0">
                        <a:pos x="76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3"/>
                      </a:cxn>
                      <a:cxn ang="0">
                        <a:pos x="82" y="71"/>
                      </a:cxn>
                      <a:cxn ang="0">
                        <a:pos x="76" y="77"/>
                      </a:cxn>
                      <a:cxn ang="0">
                        <a:pos x="72" y="82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6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6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6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4" y="3"/>
                        </a:lnTo>
                        <a:lnTo>
                          <a:pt x="72" y="8"/>
                        </a:lnTo>
                        <a:lnTo>
                          <a:pt x="76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3"/>
                        </a:lnTo>
                        <a:lnTo>
                          <a:pt x="82" y="71"/>
                        </a:lnTo>
                        <a:lnTo>
                          <a:pt x="76" y="77"/>
                        </a:lnTo>
                        <a:lnTo>
                          <a:pt x="72" y="82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6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6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6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7" name="Freeform 109"/>
                  <p:cNvSpPr>
                    <a:spLocks/>
                  </p:cNvSpPr>
                  <p:nvPr/>
                </p:nvSpPr>
                <p:spPr bwMode="auto">
                  <a:xfrm>
                    <a:off x="1677" y="2238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2" y="6"/>
                      </a:cxn>
                      <a:cxn ang="0">
                        <a:pos x="79" y="11"/>
                      </a:cxn>
                      <a:cxn ang="0">
                        <a:pos x="85" y="20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4" y="44"/>
                      </a:cxn>
                      <a:cxn ang="0">
                        <a:pos x="91" y="52"/>
                      </a:cxn>
                      <a:cxn ang="0">
                        <a:pos x="88" y="60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2" y="80"/>
                      </a:cxn>
                      <a:cxn ang="0">
                        <a:pos x="65" y="86"/>
                      </a:cxn>
                      <a:cxn ang="0">
                        <a:pos x="56" y="88"/>
                      </a:cxn>
                      <a:cxn ang="0">
                        <a:pos x="46" y="88"/>
                      </a:cxn>
                      <a:cxn ang="0">
                        <a:pos x="37" y="88"/>
                      </a:cxn>
                      <a:cxn ang="0">
                        <a:pos x="28" y="86"/>
                      </a:cxn>
                      <a:cxn ang="0">
                        <a:pos x="20" y="80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5" y="11"/>
                      </a:cxn>
                      <a:cxn ang="0">
                        <a:pos x="20" y="6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4" h="88">
                        <a:moveTo>
                          <a:pt x="46" y="0"/>
                        </a:move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2" y="6"/>
                        </a:lnTo>
                        <a:lnTo>
                          <a:pt x="79" y="11"/>
                        </a:lnTo>
                        <a:lnTo>
                          <a:pt x="85" y="20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4" y="44"/>
                        </a:lnTo>
                        <a:lnTo>
                          <a:pt x="91" y="52"/>
                        </a:lnTo>
                        <a:lnTo>
                          <a:pt x="88" y="60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2" y="80"/>
                        </a:lnTo>
                        <a:lnTo>
                          <a:pt x="65" y="86"/>
                        </a:lnTo>
                        <a:lnTo>
                          <a:pt x="56" y="88"/>
                        </a:lnTo>
                        <a:lnTo>
                          <a:pt x="46" y="88"/>
                        </a:lnTo>
                        <a:lnTo>
                          <a:pt x="37" y="88"/>
                        </a:lnTo>
                        <a:lnTo>
                          <a:pt x="28" y="86"/>
                        </a:lnTo>
                        <a:lnTo>
                          <a:pt x="20" y="80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5" y="11"/>
                        </a:lnTo>
                        <a:lnTo>
                          <a:pt x="20" y="6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8" name="Freeform 110"/>
                  <p:cNvSpPr>
                    <a:spLocks/>
                  </p:cNvSpPr>
                  <p:nvPr/>
                </p:nvSpPr>
                <p:spPr bwMode="auto">
                  <a:xfrm>
                    <a:off x="1677" y="2238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2" y="6"/>
                      </a:cxn>
                      <a:cxn ang="0">
                        <a:pos x="79" y="11"/>
                      </a:cxn>
                      <a:cxn ang="0">
                        <a:pos x="85" y="20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4" y="44"/>
                      </a:cxn>
                      <a:cxn ang="0">
                        <a:pos x="91" y="52"/>
                      </a:cxn>
                      <a:cxn ang="0">
                        <a:pos x="88" y="60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2" y="80"/>
                      </a:cxn>
                      <a:cxn ang="0">
                        <a:pos x="65" y="86"/>
                      </a:cxn>
                      <a:cxn ang="0">
                        <a:pos x="56" y="88"/>
                      </a:cxn>
                      <a:cxn ang="0">
                        <a:pos x="46" y="88"/>
                      </a:cxn>
                      <a:cxn ang="0">
                        <a:pos x="37" y="88"/>
                      </a:cxn>
                      <a:cxn ang="0">
                        <a:pos x="28" y="86"/>
                      </a:cxn>
                      <a:cxn ang="0">
                        <a:pos x="20" y="80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5" y="11"/>
                      </a:cxn>
                      <a:cxn ang="0">
                        <a:pos x="20" y="6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4" h="88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2" y="6"/>
                        </a:lnTo>
                        <a:lnTo>
                          <a:pt x="79" y="11"/>
                        </a:lnTo>
                        <a:lnTo>
                          <a:pt x="85" y="20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4" y="44"/>
                        </a:lnTo>
                        <a:lnTo>
                          <a:pt x="91" y="52"/>
                        </a:lnTo>
                        <a:lnTo>
                          <a:pt x="88" y="60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2" y="80"/>
                        </a:lnTo>
                        <a:lnTo>
                          <a:pt x="65" y="86"/>
                        </a:lnTo>
                        <a:lnTo>
                          <a:pt x="56" y="88"/>
                        </a:lnTo>
                        <a:lnTo>
                          <a:pt x="46" y="88"/>
                        </a:lnTo>
                        <a:lnTo>
                          <a:pt x="37" y="88"/>
                        </a:lnTo>
                        <a:lnTo>
                          <a:pt x="28" y="86"/>
                        </a:lnTo>
                        <a:lnTo>
                          <a:pt x="20" y="80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5" y="11"/>
                        </a:lnTo>
                        <a:lnTo>
                          <a:pt x="20" y="6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9" name="Freeform 111"/>
                  <p:cNvSpPr>
                    <a:spLocks/>
                  </p:cNvSpPr>
                  <p:nvPr/>
                </p:nvSpPr>
                <p:spPr bwMode="auto">
                  <a:xfrm>
                    <a:off x="1861" y="2478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45" y="91"/>
                      </a:cxn>
                      <a:cxn ang="0">
                        <a:pos x="36" y="88"/>
                      </a:cxn>
                      <a:cxn ang="0">
                        <a:pos x="27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5" y="2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4" y="44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5" y="68"/>
                      </a:cxn>
                      <a:cxn ang="0">
                        <a:pos x="79" y="77"/>
                      </a:cxn>
                      <a:cxn ang="0">
                        <a:pos x="74" y="82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5" y="91"/>
                      </a:cxn>
                    </a:cxnLst>
                    <a:rect l="0" t="0" r="r" b="b"/>
                    <a:pathLst>
                      <a:path w="94" h="91">
                        <a:moveTo>
                          <a:pt x="45" y="91"/>
                        </a:moveTo>
                        <a:lnTo>
                          <a:pt x="36" y="88"/>
                        </a:lnTo>
                        <a:lnTo>
                          <a:pt x="27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5" y="2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4" y="44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5" y="68"/>
                        </a:lnTo>
                        <a:lnTo>
                          <a:pt x="79" y="77"/>
                        </a:lnTo>
                        <a:lnTo>
                          <a:pt x="74" y="82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5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0" name="Freeform 112"/>
                  <p:cNvSpPr>
                    <a:spLocks/>
                  </p:cNvSpPr>
                  <p:nvPr/>
                </p:nvSpPr>
                <p:spPr bwMode="auto">
                  <a:xfrm>
                    <a:off x="1861" y="2478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45" y="91"/>
                      </a:cxn>
                      <a:cxn ang="0">
                        <a:pos x="45" y="91"/>
                      </a:cxn>
                      <a:cxn ang="0">
                        <a:pos x="36" y="88"/>
                      </a:cxn>
                      <a:cxn ang="0">
                        <a:pos x="27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5" y="2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4" y="44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5" y="68"/>
                      </a:cxn>
                      <a:cxn ang="0">
                        <a:pos x="79" y="77"/>
                      </a:cxn>
                      <a:cxn ang="0">
                        <a:pos x="74" y="82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5" y="91"/>
                      </a:cxn>
                    </a:cxnLst>
                    <a:rect l="0" t="0" r="r" b="b"/>
                    <a:pathLst>
                      <a:path w="94" h="91">
                        <a:moveTo>
                          <a:pt x="45" y="91"/>
                        </a:moveTo>
                        <a:lnTo>
                          <a:pt x="45" y="91"/>
                        </a:lnTo>
                        <a:lnTo>
                          <a:pt x="36" y="88"/>
                        </a:lnTo>
                        <a:lnTo>
                          <a:pt x="27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5" y="2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4" y="44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5" y="68"/>
                        </a:lnTo>
                        <a:lnTo>
                          <a:pt x="79" y="77"/>
                        </a:lnTo>
                        <a:lnTo>
                          <a:pt x="74" y="82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5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1" name="Freeform 113"/>
                  <p:cNvSpPr>
                    <a:spLocks/>
                  </p:cNvSpPr>
                  <p:nvPr/>
                </p:nvSpPr>
                <p:spPr bwMode="auto">
                  <a:xfrm>
                    <a:off x="1932" y="2426"/>
                    <a:ext cx="93" cy="88"/>
                  </a:xfrm>
                  <a:custGeom>
                    <a:avLst/>
                    <a:gdLst/>
                    <a:ahLst/>
                    <a:cxnLst>
                      <a:cxn ang="0">
                        <a:pos x="47" y="88"/>
                      </a:cxn>
                      <a:cxn ang="0">
                        <a:pos x="40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68"/>
                      </a:cxn>
                      <a:cxn ang="0">
                        <a:pos x="6" y="63"/>
                      </a:cxn>
                      <a:cxn ang="0">
                        <a:pos x="3" y="52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6" y="26"/>
                      </a:cxn>
                      <a:cxn ang="0">
                        <a:pos x="9" y="18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1"/>
                      </a:cxn>
                      <a:cxn ang="0">
                        <a:pos x="84" y="18"/>
                      </a:cxn>
                      <a:cxn ang="0">
                        <a:pos x="90" y="26"/>
                      </a:cxn>
                      <a:cxn ang="0">
                        <a:pos x="93" y="35"/>
                      </a:cxn>
                      <a:cxn ang="0">
                        <a:pos x="93" y="43"/>
                      </a:cxn>
                      <a:cxn ang="0">
                        <a:pos x="93" y="52"/>
                      </a:cxn>
                      <a:cxn ang="0">
                        <a:pos x="90" y="63"/>
                      </a:cxn>
                      <a:cxn ang="0">
                        <a:pos x="84" y="68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5"/>
                      </a:cxn>
                      <a:cxn ang="0">
                        <a:pos x="56" y="88"/>
                      </a:cxn>
                      <a:cxn ang="0">
                        <a:pos x="47" y="88"/>
                      </a:cxn>
                    </a:cxnLst>
                    <a:rect l="0" t="0" r="r" b="b"/>
                    <a:pathLst>
                      <a:path w="93" h="88">
                        <a:moveTo>
                          <a:pt x="47" y="88"/>
                        </a:moveTo>
                        <a:lnTo>
                          <a:pt x="40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68"/>
                        </a:lnTo>
                        <a:lnTo>
                          <a:pt x="6" y="63"/>
                        </a:lnTo>
                        <a:lnTo>
                          <a:pt x="3" y="52"/>
                        </a:ln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6" y="26"/>
                        </a:lnTo>
                        <a:lnTo>
                          <a:pt x="9" y="18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1"/>
                        </a:lnTo>
                        <a:lnTo>
                          <a:pt x="84" y="18"/>
                        </a:lnTo>
                        <a:lnTo>
                          <a:pt x="90" y="26"/>
                        </a:lnTo>
                        <a:lnTo>
                          <a:pt x="93" y="35"/>
                        </a:lnTo>
                        <a:lnTo>
                          <a:pt x="93" y="43"/>
                        </a:lnTo>
                        <a:lnTo>
                          <a:pt x="93" y="52"/>
                        </a:lnTo>
                        <a:lnTo>
                          <a:pt x="90" y="63"/>
                        </a:lnTo>
                        <a:lnTo>
                          <a:pt x="84" y="68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5"/>
                        </a:lnTo>
                        <a:lnTo>
                          <a:pt x="56" y="88"/>
                        </a:lnTo>
                        <a:lnTo>
                          <a:pt x="47" y="8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2" name="Freeform 114"/>
                  <p:cNvSpPr>
                    <a:spLocks/>
                  </p:cNvSpPr>
                  <p:nvPr/>
                </p:nvSpPr>
                <p:spPr bwMode="auto">
                  <a:xfrm>
                    <a:off x="1932" y="2426"/>
                    <a:ext cx="93" cy="88"/>
                  </a:xfrm>
                  <a:custGeom>
                    <a:avLst/>
                    <a:gdLst/>
                    <a:ahLst/>
                    <a:cxnLst>
                      <a:cxn ang="0">
                        <a:pos x="47" y="88"/>
                      </a:cxn>
                      <a:cxn ang="0">
                        <a:pos x="47" y="88"/>
                      </a:cxn>
                      <a:cxn ang="0">
                        <a:pos x="40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68"/>
                      </a:cxn>
                      <a:cxn ang="0">
                        <a:pos x="6" y="63"/>
                      </a:cxn>
                      <a:cxn ang="0">
                        <a:pos x="3" y="52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6" y="26"/>
                      </a:cxn>
                      <a:cxn ang="0">
                        <a:pos x="9" y="18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1"/>
                      </a:cxn>
                      <a:cxn ang="0">
                        <a:pos x="84" y="18"/>
                      </a:cxn>
                      <a:cxn ang="0">
                        <a:pos x="90" y="26"/>
                      </a:cxn>
                      <a:cxn ang="0">
                        <a:pos x="93" y="35"/>
                      </a:cxn>
                      <a:cxn ang="0">
                        <a:pos x="93" y="43"/>
                      </a:cxn>
                      <a:cxn ang="0">
                        <a:pos x="93" y="52"/>
                      </a:cxn>
                      <a:cxn ang="0">
                        <a:pos x="90" y="63"/>
                      </a:cxn>
                      <a:cxn ang="0">
                        <a:pos x="84" y="68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5"/>
                      </a:cxn>
                      <a:cxn ang="0">
                        <a:pos x="56" y="88"/>
                      </a:cxn>
                      <a:cxn ang="0">
                        <a:pos x="47" y="88"/>
                      </a:cxn>
                    </a:cxnLst>
                    <a:rect l="0" t="0" r="r" b="b"/>
                    <a:pathLst>
                      <a:path w="93" h="88">
                        <a:moveTo>
                          <a:pt x="47" y="88"/>
                        </a:moveTo>
                        <a:lnTo>
                          <a:pt x="47" y="88"/>
                        </a:lnTo>
                        <a:lnTo>
                          <a:pt x="40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68"/>
                        </a:lnTo>
                        <a:lnTo>
                          <a:pt x="6" y="63"/>
                        </a:lnTo>
                        <a:lnTo>
                          <a:pt x="3" y="52"/>
                        </a:ln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6" y="26"/>
                        </a:lnTo>
                        <a:lnTo>
                          <a:pt x="9" y="18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1"/>
                        </a:lnTo>
                        <a:lnTo>
                          <a:pt x="84" y="18"/>
                        </a:lnTo>
                        <a:lnTo>
                          <a:pt x="90" y="26"/>
                        </a:lnTo>
                        <a:lnTo>
                          <a:pt x="93" y="35"/>
                        </a:lnTo>
                        <a:lnTo>
                          <a:pt x="93" y="43"/>
                        </a:lnTo>
                        <a:lnTo>
                          <a:pt x="93" y="52"/>
                        </a:lnTo>
                        <a:lnTo>
                          <a:pt x="90" y="63"/>
                        </a:lnTo>
                        <a:lnTo>
                          <a:pt x="84" y="68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5"/>
                        </a:lnTo>
                        <a:lnTo>
                          <a:pt x="56" y="88"/>
                        </a:lnTo>
                        <a:lnTo>
                          <a:pt x="47" y="8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3" name="Freeform 115"/>
                  <p:cNvSpPr>
                    <a:spLocks/>
                  </p:cNvSpPr>
                  <p:nvPr/>
                </p:nvSpPr>
                <p:spPr bwMode="auto">
                  <a:xfrm>
                    <a:off x="1788" y="2441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46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  <a:cxn ang="0">
                        <a:pos x="18" y="84"/>
                      </a:cxn>
                      <a:cxn ang="0">
                        <a:pos x="14" y="79"/>
                      </a:cxn>
                      <a:cxn ang="0">
                        <a:pos x="8" y="73"/>
                      </a:cxn>
                      <a:cxn ang="0">
                        <a:pos x="3" y="65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7"/>
                      </a:cxn>
                      <a:cxn ang="0">
                        <a:pos x="3" y="31"/>
                      </a:cxn>
                      <a:cxn ang="0">
                        <a:pos x="8" y="23"/>
                      </a:cxn>
                      <a:cxn ang="0">
                        <a:pos x="14" y="14"/>
                      </a:cxn>
                      <a:cxn ang="0">
                        <a:pos x="18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5" y="6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3"/>
                      </a:cxn>
                      <a:cxn ang="0">
                        <a:pos x="91" y="31"/>
                      </a:cxn>
                      <a:cxn ang="0">
                        <a:pos x="91" y="37"/>
                      </a:cxn>
                      <a:cxn ang="0">
                        <a:pos x="94" y="48"/>
                      </a:cxn>
                      <a:cxn ang="0">
                        <a:pos x="91" y="56"/>
                      </a:cxn>
                      <a:cxn ang="0">
                        <a:pos x="91" y="65"/>
                      </a:cxn>
                      <a:cxn ang="0">
                        <a:pos x="85" y="73"/>
                      </a:cxn>
                      <a:cxn ang="0">
                        <a:pos x="79" y="79"/>
                      </a:cxn>
                      <a:cxn ang="0">
                        <a:pos x="74" y="84"/>
                      </a:cxn>
                      <a:cxn ang="0">
                        <a:pos x="65" y="89"/>
                      </a:cxn>
                      <a:cxn ang="0">
                        <a:pos x="56" y="91"/>
                      </a:cxn>
                      <a:cxn ang="0">
                        <a:pos x="46" y="91"/>
                      </a:cxn>
                    </a:cxnLst>
                    <a:rect l="0" t="0" r="r" b="b"/>
                    <a:pathLst>
                      <a:path w="94" h="91">
                        <a:moveTo>
                          <a:pt x="46" y="91"/>
                        </a:moveTo>
                        <a:lnTo>
                          <a:pt x="36" y="91"/>
                        </a:lnTo>
                        <a:lnTo>
                          <a:pt x="27" y="89"/>
                        </a:lnTo>
                        <a:lnTo>
                          <a:pt x="18" y="84"/>
                        </a:lnTo>
                        <a:lnTo>
                          <a:pt x="14" y="79"/>
                        </a:lnTo>
                        <a:lnTo>
                          <a:pt x="8" y="73"/>
                        </a:lnTo>
                        <a:lnTo>
                          <a:pt x="3" y="65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7"/>
                        </a:lnTo>
                        <a:lnTo>
                          <a:pt x="3" y="31"/>
                        </a:lnTo>
                        <a:lnTo>
                          <a:pt x="8" y="23"/>
                        </a:lnTo>
                        <a:lnTo>
                          <a:pt x="14" y="14"/>
                        </a:lnTo>
                        <a:lnTo>
                          <a:pt x="18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6" y="0"/>
                        </a:lnTo>
                        <a:lnTo>
                          <a:pt x="56" y="3"/>
                        </a:lnTo>
                        <a:lnTo>
                          <a:pt x="65" y="6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3"/>
                        </a:lnTo>
                        <a:lnTo>
                          <a:pt x="91" y="31"/>
                        </a:lnTo>
                        <a:lnTo>
                          <a:pt x="91" y="37"/>
                        </a:lnTo>
                        <a:lnTo>
                          <a:pt x="94" y="48"/>
                        </a:lnTo>
                        <a:lnTo>
                          <a:pt x="91" y="56"/>
                        </a:lnTo>
                        <a:lnTo>
                          <a:pt x="91" y="65"/>
                        </a:lnTo>
                        <a:lnTo>
                          <a:pt x="85" y="73"/>
                        </a:lnTo>
                        <a:lnTo>
                          <a:pt x="79" y="79"/>
                        </a:lnTo>
                        <a:lnTo>
                          <a:pt x="74" y="84"/>
                        </a:lnTo>
                        <a:lnTo>
                          <a:pt x="65" y="89"/>
                        </a:lnTo>
                        <a:lnTo>
                          <a:pt x="56" y="91"/>
                        </a:lnTo>
                        <a:lnTo>
                          <a:pt x="46" y="91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4" name="Freeform 116"/>
                  <p:cNvSpPr>
                    <a:spLocks/>
                  </p:cNvSpPr>
                  <p:nvPr/>
                </p:nvSpPr>
                <p:spPr bwMode="auto">
                  <a:xfrm>
                    <a:off x="1788" y="2441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46" y="91"/>
                      </a:cxn>
                      <a:cxn ang="0">
                        <a:pos x="46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  <a:cxn ang="0">
                        <a:pos x="18" y="84"/>
                      </a:cxn>
                      <a:cxn ang="0">
                        <a:pos x="14" y="79"/>
                      </a:cxn>
                      <a:cxn ang="0">
                        <a:pos x="8" y="73"/>
                      </a:cxn>
                      <a:cxn ang="0">
                        <a:pos x="3" y="65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7"/>
                      </a:cxn>
                      <a:cxn ang="0">
                        <a:pos x="3" y="31"/>
                      </a:cxn>
                      <a:cxn ang="0">
                        <a:pos x="8" y="23"/>
                      </a:cxn>
                      <a:cxn ang="0">
                        <a:pos x="14" y="14"/>
                      </a:cxn>
                      <a:cxn ang="0">
                        <a:pos x="18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5" y="6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3"/>
                      </a:cxn>
                      <a:cxn ang="0">
                        <a:pos x="91" y="31"/>
                      </a:cxn>
                      <a:cxn ang="0">
                        <a:pos x="91" y="37"/>
                      </a:cxn>
                      <a:cxn ang="0">
                        <a:pos x="94" y="48"/>
                      </a:cxn>
                      <a:cxn ang="0">
                        <a:pos x="91" y="56"/>
                      </a:cxn>
                      <a:cxn ang="0">
                        <a:pos x="91" y="65"/>
                      </a:cxn>
                      <a:cxn ang="0">
                        <a:pos x="85" y="73"/>
                      </a:cxn>
                      <a:cxn ang="0">
                        <a:pos x="79" y="79"/>
                      </a:cxn>
                      <a:cxn ang="0">
                        <a:pos x="74" y="84"/>
                      </a:cxn>
                      <a:cxn ang="0">
                        <a:pos x="65" y="89"/>
                      </a:cxn>
                      <a:cxn ang="0">
                        <a:pos x="56" y="91"/>
                      </a:cxn>
                      <a:cxn ang="0">
                        <a:pos x="46" y="91"/>
                      </a:cxn>
                    </a:cxnLst>
                    <a:rect l="0" t="0" r="r" b="b"/>
                    <a:pathLst>
                      <a:path w="94" h="91">
                        <a:moveTo>
                          <a:pt x="46" y="91"/>
                        </a:moveTo>
                        <a:lnTo>
                          <a:pt x="46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lnTo>
                          <a:pt x="18" y="84"/>
                        </a:lnTo>
                        <a:lnTo>
                          <a:pt x="14" y="79"/>
                        </a:lnTo>
                        <a:lnTo>
                          <a:pt x="8" y="73"/>
                        </a:lnTo>
                        <a:lnTo>
                          <a:pt x="3" y="65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7"/>
                        </a:lnTo>
                        <a:lnTo>
                          <a:pt x="3" y="31"/>
                        </a:lnTo>
                        <a:lnTo>
                          <a:pt x="8" y="23"/>
                        </a:lnTo>
                        <a:lnTo>
                          <a:pt x="14" y="14"/>
                        </a:lnTo>
                        <a:lnTo>
                          <a:pt x="18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6" y="0"/>
                        </a:lnTo>
                        <a:lnTo>
                          <a:pt x="56" y="3"/>
                        </a:lnTo>
                        <a:lnTo>
                          <a:pt x="65" y="6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3"/>
                        </a:lnTo>
                        <a:lnTo>
                          <a:pt x="91" y="31"/>
                        </a:lnTo>
                        <a:lnTo>
                          <a:pt x="91" y="37"/>
                        </a:lnTo>
                        <a:lnTo>
                          <a:pt x="94" y="48"/>
                        </a:lnTo>
                        <a:lnTo>
                          <a:pt x="91" y="56"/>
                        </a:lnTo>
                        <a:lnTo>
                          <a:pt x="91" y="65"/>
                        </a:lnTo>
                        <a:lnTo>
                          <a:pt x="85" y="73"/>
                        </a:lnTo>
                        <a:lnTo>
                          <a:pt x="79" y="79"/>
                        </a:lnTo>
                        <a:lnTo>
                          <a:pt x="74" y="84"/>
                        </a:lnTo>
                        <a:lnTo>
                          <a:pt x="65" y="89"/>
                        </a:lnTo>
                        <a:lnTo>
                          <a:pt x="56" y="91"/>
                        </a:lnTo>
                        <a:lnTo>
                          <a:pt x="46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5" name="Freeform 117"/>
                  <p:cNvSpPr>
                    <a:spLocks/>
                  </p:cNvSpPr>
                  <p:nvPr/>
                </p:nvSpPr>
                <p:spPr bwMode="auto">
                  <a:xfrm>
                    <a:off x="1812" y="2261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9" y="0"/>
                      </a:cxn>
                      <a:cxn ang="0">
                        <a:pos x="58" y="0"/>
                      </a:cxn>
                      <a:cxn ang="0">
                        <a:pos x="67" y="1"/>
                      </a:cxn>
                      <a:cxn ang="0">
                        <a:pos x="75" y="7"/>
                      </a:cxn>
                      <a:cxn ang="0">
                        <a:pos x="79" y="9"/>
                      </a:cxn>
                      <a:cxn ang="0">
                        <a:pos x="85" y="18"/>
                      </a:cxn>
                      <a:cxn ang="0">
                        <a:pos x="91" y="26"/>
                      </a:cxn>
                      <a:cxn ang="0">
                        <a:pos x="94" y="35"/>
                      </a:cxn>
                      <a:cxn ang="0">
                        <a:pos x="94" y="43"/>
                      </a:cxn>
                      <a:cxn ang="0">
                        <a:pos x="94" y="51"/>
                      </a:cxn>
                      <a:cxn ang="0">
                        <a:pos x="91" y="60"/>
                      </a:cxn>
                      <a:cxn ang="0">
                        <a:pos x="85" y="68"/>
                      </a:cxn>
                      <a:cxn ang="0">
                        <a:pos x="79" y="77"/>
                      </a:cxn>
                      <a:cxn ang="0">
                        <a:pos x="75" y="79"/>
                      </a:cxn>
                      <a:cxn ang="0">
                        <a:pos x="67" y="85"/>
                      </a:cxn>
                      <a:cxn ang="0">
                        <a:pos x="58" y="88"/>
                      </a:cxn>
                      <a:cxn ang="0">
                        <a:pos x="49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79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0" y="51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15" y="9"/>
                      </a:cxn>
                      <a:cxn ang="0">
                        <a:pos x="20" y="7"/>
                      </a:cxn>
                      <a:cxn ang="0">
                        <a:pos x="29" y="1"/>
                      </a:cxn>
                      <a:cxn ang="0">
                        <a:pos x="38" y="0"/>
                      </a:cxn>
                      <a:cxn ang="0">
                        <a:pos x="49" y="0"/>
                      </a:cxn>
                    </a:cxnLst>
                    <a:rect l="0" t="0" r="r" b="b"/>
                    <a:pathLst>
                      <a:path w="94" h="88">
                        <a:moveTo>
                          <a:pt x="49" y="0"/>
                        </a:moveTo>
                        <a:lnTo>
                          <a:pt x="58" y="0"/>
                        </a:lnTo>
                        <a:lnTo>
                          <a:pt x="67" y="1"/>
                        </a:lnTo>
                        <a:lnTo>
                          <a:pt x="75" y="7"/>
                        </a:lnTo>
                        <a:lnTo>
                          <a:pt x="79" y="9"/>
                        </a:lnTo>
                        <a:lnTo>
                          <a:pt x="85" y="18"/>
                        </a:lnTo>
                        <a:lnTo>
                          <a:pt x="91" y="26"/>
                        </a:lnTo>
                        <a:lnTo>
                          <a:pt x="94" y="35"/>
                        </a:lnTo>
                        <a:lnTo>
                          <a:pt x="94" y="43"/>
                        </a:lnTo>
                        <a:lnTo>
                          <a:pt x="94" y="51"/>
                        </a:lnTo>
                        <a:lnTo>
                          <a:pt x="91" y="60"/>
                        </a:lnTo>
                        <a:lnTo>
                          <a:pt x="85" y="68"/>
                        </a:lnTo>
                        <a:lnTo>
                          <a:pt x="79" y="77"/>
                        </a:lnTo>
                        <a:lnTo>
                          <a:pt x="75" y="79"/>
                        </a:lnTo>
                        <a:lnTo>
                          <a:pt x="67" y="85"/>
                        </a:lnTo>
                        <a:lnTo>
                          <a:pt x="58" y="88"/>
                        </a:lnTo>
                        <a:lnTo>
                          <a:pt x="49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79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0" y="51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15" y="9"/>
                        </a:lnTo>
                        <a:lnTo>
                          <a:pt x="20" y="7"/>
                        </a:lnTo>
                        <a:lnTo>
                          <a:pt x="29" y="1"/>
                        </a:lnTo>
                        <a:lnTo>
                          <a:pt x="38" y="0"/>
                        </a:lnTo>
                        <a:lnTo>
                          <a:pt x="49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6" name="Freeform 118"/>
                  <p:cNvSpPr>
                    <a:spLocks/>
                  </p:cNvSpPr>
                  <p:nvPr/>
                </p:nvSpPr>
                <p:spPr bwMode="auto">
                  <a:xfrm>
                    <a:off x="1812" y="2261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9" y="0"/>
                      </a:cxn>
                      <a:cxn ang="0">
                        <a:pos x="49" y="0"/>
                      </a:cxn>
                      <a:cxn ang="0">
                        <a:pos x="58" y="0"/>
                      </a:cxn>
                      <a:cxn ang="0">
                        <a:pos x="67" y="1"/>
                      </a:cxn>
                      <a:cxn ang="0">
                        <a:pos x="75" y="7"/>
                      </a:cxn>
                      <a:cxn ang="0">
                        <a:pos x="79" y="9"/>
                      </a:cxn>
                      <a:cxn ang="0">
                        <a:pos x="85" y="18"/>
                      </a:cxn>
                      <a:cxn ang="0">
                        <a:pos x="91" y="26"/>
                      </a:cxn>
                      <a:cxn ang="0">
                        <a:pos x="94" y="35"/>
                      </a:cxn>
                      <a:cxn ang="0">
                        <a:pos x="94" y="43"/>
                      </a:cxn>
                      <a:cxn ang="0">
                        <a:pos x="94" y="51"/>
                      </a:cxn>
                      <a:cxn ang="0">
                        <a:pos x="91" y="60"/>
                      </a:cxn>
                      <a:cxn ang="0">
                        <a:pos x="85" y="68"/>
                      </a:cxn>
                      <a:cxn ang="0">
                        <a:pos x="79" y="77"/>
                      </a:cxn>
                      <a:cxn ang="0">
                        <a:pos x="75" y="79"/>
                      </a:cxn>
                      <a:cxn ang="0">
                        <a:pos x="67" y="85"/>
                      </a:cxn>
                      <a:cxn ang="0">
                        <a:pos x="58" y="88"/>
                      </a:cxn>
                      <a:cxn ang="0">
                        <a:pos x="49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79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0" y="51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15" y="9"/>
                      </a:cxn>
                      <a:cxn ang="0">
                        <a:pos x="20" y="7"/>
                      </a:cxn>
                      <a:cxn ang="0">
                        <a:pos x="29" y="1"/>
                      </a:cxn>
                      <a:cxn ang="0">
                        <a:pos x="38" y="0"/>
                      </a:cxn>
                      <a:cxn ang="0">
                        <a:pos x="49" y="0"/>
                      </a:cxn>
                    </a:cxnLst>
                    <a:rect l="0" t="0" r="r" b="b"/>
                    <a:pathLst>
                      <a:path w="94" h="88">
                        <a:moveTo>
                          <a:pt x="49" y="0"/>
                        </a:moveTo>
                        <a:lnTo>
                          <a:pt x="49" y="0"/>
                        </a:lnTo>
                        <a:lnTo>
                          <a:pt x="58" y="0"/>
                        </a:lnTo>
                        <a:lnTo>
                          <a:pt x="67" y="1"/>
                        </a:lnTo>
                        <a:lnTo>
                          <a:pt x="75" y="7"/>
                        </a:lnTo>
                        <a:lnTo>
                          <a:pt x="79" y="9"/>
                        </a:lnTo>
                        <a:lnTo>
                          <a:pt x="85" y="18"/>
                        </a:lnTo>
                        <a:lnTo>
                          <a:pt x="91" y="26"/>
                        </a:lnTo>
                        <a:lnTo>
                          <a:pt x="94" y="35"/>
                        </a:lnTo>
                        <a:lnTo>
                          <a:pt x="94" y="43"/>
                        </a:lnTo>
                        <a:lnTo>
                          <a:pt x="94" y="51"/>
                        </a:lnTo>
                        <a:lnTo>
                          <a:pt x="91" y="60"/>
                        </a:lnTo>
                        <a:lnTo>
                          <a:pt x="85" y="68"/>
                        </a:lnTo>
                        <a:lnTo>
                          <a:pt x="79" y="77"/>
                        </a:lnTo>
                        <a:lnTo>
                          <a:pt x="75" y="79"/>
                        </a:lnTo>
                        <a:lnTo>
                          <a:pt x="67" y="85"/>
                        </a:lnTo>
                        <a:lnTo>
                          <a:pt x="58" y="88"/>
                        </a:lnTo>
                        <a:lnTo>
                          <a:pt x="49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79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0" y="51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15" y="9"/>
                        </a:lnTo>
                        <a:lnTo>
                          <a:pt x="20" y="7"/>
                        </a:lnTo>
                        <a:lnTo>
                          <a:pt x="29" y="1"/>
                        </a:lnTo>
                        <a:lnTo>
                          <a:pt x="38" y="0"/>
                        </a:lnTo>
                        <a:lnTo>
                          <a:pt x="49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7" name="Freeform 119"/>
                  <p:cNvSpPr>
                    <a:spLocks/>
                  </p:cNvSpPr>
                  <p:nvPr/>
                </p:nvSpPr>
                <p:spPr bwMode="auto">
                  <a:xfrm>
                    <a:off x="1739" y="2235"/>
                    <a:ext cx="93" cy="89"/>
                  </a:xfrm>
                  <a:custGeom>
                    <a:avLst/>
                    <a:gdLst/>
                    <a:ahLst/>
                    <a:cxnLst>
                      <a:cxn ang="0">
                        <a:pos x="46" y="89"/>
                      </a:cxn>
                      <a:cxn ang="0">
                        <a:pos x="37" y="89"/>
                      </a:cxn>
                      <a:cxn ang="0">
                        <a:pos x="29" y="86"/>
                      </a:cxn>
                      <a:cxn ang="0">
                        <a:pos x="20" y="80"/>
                      </a:cxn>
                      <a:cxn ang="0">
                        <a:pos x="14" y="77"/>
                      </a:cxn>
                      <a:cxn ang="0">
                        <a:pos x="10" y="69"/>
                      </a:cxn>
                      <a:cxn ang="0">
                        <a:pos x="3" y="61"/>
                      </a:cxn>
                      <a:cxn ang="0">
                        <a:pos x="3" y="52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3" y="26"/>
                      </a:cxn>
                      <a:cxn ang="0">
                        <a:pos x="10" y="20"/>
                      </a:cxn>
                      <a:cxn ang="0">
                        <a:pos x="14" y="12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3" y="6"/>
                      </a:cxn>
                      <a:cxn ang="0">
                        <a:pos x="79" y="12"/>
                      </a:cxn>
                      <a:cxn ang="0">
                        <a:pos x="84" y="20"/>
                      </a:cxn>
                      <a:cxn ang="0">
                        <a:pos x="90" y="26"/>
                      </a:cxn>
                      <a:cxn ang="0">
                        <a:pos x="93" y="35"/>
                      </a:cxn>
                      <a:cxn ang="0">
                        <a:pos x="93" y="44"/>
                      </a:cxn>
                      <a:cxn ang="0">
                        <a:pos x="93" y="52"/>
                      </a:cxn>
                      <a:cxn ang="0">
                        <a:pos x="90" y="61"/>
                      </a:cxn>
                      <a:cxn ang="0">
                        <a:pos x="84" y="69"/>
                      </a:cxn>
                      <a:cxn ang="0">
                        <a:pos x="79" y="77"/>
                      </a:cxn>
                      <a:cxn ang="0">
                        <a:pos x="73" y="80"/>
                      </a:cxn>
                      <a:cxn ang="0">
                        <a:pos x="64" y="86"/>
                      </a:cxn>
                      <a:cxn ang="0">
                        <a:pos x="57" y="89"/>
                      </a:cxn>
                      <a:cxn ang="0">
                        <a:pos x="46" y="89"/>
                      </a:cxn>
                    </a:cxnLst>
                    <a:rect l="0" t="0" r="r" b="b"/>
                    <a:pathLst>
                      <a:path w="93" h="89">
                        <a:moveTo>
                          <a:pt x="46" y="89"/>
                        </a:moveTo>
                        <a:lnTo>
                          <a:pt x="37" y="89"/>
                        </a:lnTo>
                        <a:lnTo>
                          <a:pt x="29" y="86"/>
                        </a:lnTo>
                        <a:lnTo>
                          <a:pt x="20" y="80"/>
                        </a:lnTo>
                        <a:lnTo>
                          <a:pt x="14" y="77"/>
                        </a:lnTo>
                        <a:lnTo>
                          <a:pt x="10" y="69"/>
                        </a:lnTo>
                        <a:lnTo>
                          <a:pt x="3" y="61"/>
                        </a:lnTo>
                        <a:lnTo>
                          <a:pt x="3" y="52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3" y="26"/>
                        </a:lnTo>
                        <a:lnTo>
                          <a:pt x="10" y="20"/>
                        </a:lnTo>
                        <a:lnTo>
                          <a:pt x="14" y="12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3" y="6"/>
                        </a:lnTo>
                        <a:lnTo>
                          <a:pt x="79" y="12"/>
                        </a:lnTo>
                        <a:lnTo>
                          <a:pt x="84" y="20"/>
                        </a:lnTo>
                        <a:lnTo>
                          <a:pt x="90" y="26"/>
                        </a:lnTo>
                        <a:lnTo>
                          <a:pt x="93" y="35"/>
                        </a:lnTo>
                        <a:lnTo>
                          <a:pt x="93" y="44"/>
                        </a:lnTo>
                        <a:lnTo>
                          <a:pt x="93" y="52"/>
                        </a:lnTo>
                        <a:lnTo>
                          <a:pt x="90" y="61"/>
                        </a:lnTo>
                        <a:lnTo>
                          <a:pt x="84" y="69"/>
                        </a:lnTo>
                        <a:lnTo>
                          <a:pt x="79" y="77"/>
                        </a:lnTo>
                        <a:lnTo>
                          <a:pt x="73" y="80"/>
                        </a:lnTo>
                        <a:lnTo>
                          <a:pt x="64" y="86"/>
                        </a:lnTo>
                        <a:lnTo>
                          <a:pt x="57" y="89"/>
                        </a:lnTo>
                        <a:lnTo>
                          <a:pt x="46" y="8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8" name="Freeform 120"/>
                  <p:cNvSpPr>
                    <a:spLocks/>
                  </p:cNvSpPr>
                  <p:nvPr/>
                </p:nvSpPr>
                <p:spPr bwMode="auto">
                  <a:xfrm>
                    <a:off x="1739" y="2235"/>
                    <a:ext cx="93" cy="89"/>
                  </a:xfrm>
                  <a:custGeom>
                    <a:avLst/>
                    <a:gdLst/>
                    <a:ahLst/>
                    <a:cxnLst>
                      <a:cxn ang="0">
                        <a:pos x="46" y="89"/>
                      </a:cxn>
                      <a:cxn ang="0">
                        <a:pos x="46" y="89"/>
                      </a:cxn>
                      <a:cxn ang="0">
                        <a:pos x="37" y="89"/>
                      </a:cxn>
                      <a:cxn ang="0">
                        <a:pos x="29" y="86"/>
                      </a:cxn>
                      <a:cxn ang="0">
                        <a:pos x="20" y="80"/>
                      </a:cxn>
                      <a:cxn ang="0">
                        <a:pos x="14" y="77"/>
                      </a:cxn>
                      <a:cxn ang="0">
                        <a:pos x="10" y="69"/>
                      </a:cxn>
                      <a:cxn ang="0">
                        <a:pos x="3" y="61"/>
                      </a:cxn>
                      <a:cxn ang="0">
                        <a:pos x="3" y="52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3" y="26"/>
                      </a:cxn>
                      <a:cxn ang="0">
                        <a:pos x="10" y="20"/>
                      </a:cxn>
                      <a:cxn ang="0">
                        <a:pos x="14" y="12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3" y="6"/>
                      </a:cxn>
                      <a:cxn ang="0">
                        <a:pos x="79" y="12"/>
                      </a:cxn>
                      <a:cxn ang="0">
                        <a:pos x="84" y="20"/>
                      </a:cxn>
                      <a:cxn ang="0">
                        <a:pos x="90" y="26"/>
                      </a:cxn>
                      <a:cxn ang="0">
                        <a:pos x="93" y="35"/>
                      </a:cxn>
                      <a:cxn ang="0">
                        <a:pos x="93" y="44"/>
                      </a:cxn>
                      <a:cxn ang="0">
                        <a:pos x="93" y="52"/>
                      </a:cxn>
                      <a:cxn ang="0">
                        <a:pos x="90" y="61"/>
                      </a:cxn>
                      <a:cxn ang="0">
                        <a:pos x="84" y="69"/>
                      </a:cxn>
                      <a:cxn ang="0">
                        <a:pos x="79" y="77"/>
                      </a:cxn>
                      <a:cxn ang="0">
                        <a:pos x="73" y="80"/>
                      </a:cxn>
                      <a:cxn ang="0">
                        <a:pos x="64" y="86"/>
                      </a:cxn>
                      <a:cxn ang="0">
                        <a:pos x="57" y="89"/>
                      </a:cxn>
                      <a:cxn ang="0">
                        <a:pos x="46" y="89"/>
                      </a:cxn>
                    </a:cxnLst>
                    <a:rect l="0" t="0" r="r" b="b"/>
                    <a:pathLst>
                      <a:path w="93" h="89">
                        <a:moveTo>
                          <a:pt x="46" y="89"/>
                        </a:moveTo>
                        <a:lnTo>
                          <a:pt x="46" y="89"/>
                        </a:lnTo>
                        <a:lnTo>
                          <a:pt x="37" y="89"/>
                        </a:lnTo>
                        <a:lnTo>
                          <a:pt x="29" y="86"/>
                        </a:lnTo>
                        <a:lnTo>
                          <a:pt x="20" y="80"/>
                        </a:lnTo>
                        <a:lnTo>
                          <a:pt x="14" y="77"/>
                        </a:lnTo>
                        <a:lnTo>
                          <a:pt x="10" y="69"/>
                        </a:lnTo>
                        <a:lnTo>
                          <a:pt x="3" y="61"/>
                        </a:lnTo>
                        <a:lnTo>
                          <a:pt x="3" y="52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3" y="26"/>
                        </a:lnTo>
                        <a:lnTo>
                          <a:pt x="10" y="20"/>
                        </a:lnTo>
                        <a:lnTo>
                          <a:pt x="14" y="12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3" y="6"/>
                        </a:lnTo>
                        <a:lnTo>
                          <a:pt x="79" y="12"/>
                        </a:lnTo>
                        <a:lnTo>
                          <a:pt x="84" y="20"/>
                        </a:lnTo>
                        <a:lnTo>
                          <a:pt x="90" y="26"/>
                        </a:lnTo>
                        <a:lnTo>
                          <a:pt x="93" y="35"/>
                        </a:lnTo>
                        <a:lnTo>
                          <a:pt x="93" y="44"/>
                        </a:lnTo>
                        <a:lnTo>
                          <a:pt x="93" y="52"/>
                        </a:lnTo>
                        <a:lnTo>
                          <a:pt x="90" y="61"/>
                        </a:lnTo>
                        <a:lnTo>
                          <a:pt x="84" y="69"/>
                        </a:lnTo>
                        <a:lnTo>
                          <a:pt x="79" y="77"/>
                        </a:lnTo>
                        <a:lnTo>
                          <a:pt x="73" y="80"/>
                        </a:lnTo>
                        <a:lnTo>
                          <a:pt x="64" y="86"/>
                        </a:lnTo>
                        <a:lnTo>
                          <a:pt x="57" y="89"/>
                        </a:lnTo>
                        <a:lnTo>
                          <a:pt x="46" y="8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9" name="Freeform 121"/>
                  <p:cNvSpPr>
                    <a:spLocks/>
                  </p:cNvSpPr>
                  <p:nvPr/>
                </p:nvSpPr>
                <p:spPr bwMode="auto">
                  <a:xfrm>
                    <a:off x="1864" y="2247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91"/>
                      </a:cxn>
                      <a:cxn ang="0">
                        <a:pos x="33" y="91"/>
                      </a:cxn>
                      <a:cxn ang="0">
                        <a:pos x="27" y="88"/>
                      </a:cxn>
                      <a:cxn ang="0">
                        <a:pos x="20" y="82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6" y="18"/>
                      </a:cxn>
                      <a:cxn ang="0">
                        <a:pos x="12" y="14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3" y="2"/>
                      </a:cxn>
                      <a:cxn ang="0">
                        <a:pos x="45" y="0"/>
                      </a:cxn>
                      <a:cxn ang="0">
                        <a:pos x="53" y="2"/>
                      </a:cxn>
                      <a:cxn ang="0">
                        <a:pos x="62" y="2"/>
                      </a:cxn>
                      <a:cxn ang="0">
                        <a:pos x="71" y="8"/>
                      </a:cxn>
                      <a:cxn ang="0">
                        <a:pos x="76" y="14"/>
                      </a:cxn>
                      <a:cxn ang="0">
                        <a:pos x="82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2" y="71"/>
                      </a:cxn>
                      <a:cxn ang="0">
                        <a:pos x="76" y="77"/>
                      </a:cxn>
                      <a:cxn ang="0">
                        <a:pos x="71" y="82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5" y="91"/>
                      </a:cxn>
                    </a:cxnLst>
                    <a:rect l="0" t="0" r="r" b="b"/>
                    <a:pathLst>
                      <a:path w="91" h="91">
                        <a:moveTo>
                          <a:pt x="45" y="91"/>
                        </a:moveTo>
                        <a:lnTo>
                          <a:pt x="33" y="91"/>
                        </a:lnTo>
                        <a:lnTo>
                          <a:pt x="27" y="88"/>
                        </a:lnTo>
                        <a:lnTo>
                          <a:pt x="20" y="82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6" y="18"/>
                        </a:lnTo>
                        <a:lnTo>
                          <a:pt x="12" y="14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3" y="2"/>
                        </a:lnTo>
                        <a:lnTo>
                          <a:pt x="45" y="0"/>
                        </a:lnTo>
                        <a:lnTo>
                          <a:pt x="53" y="2"/>
                        </a:lnTo>
                        <a:lnTo>
                          <a:pt x="62" y="2"/>
                        </a:lnTo>
                        <a:lnTo>
                          <a:pt x="71" y="8"/>
                        </a:lnTo>
                        <a:lnTo>
                          <a:pt x="76" y="14"/>
                        </a:lnTo>
                        <a:lnTo>
                          <a:pt x="82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2" y="71"/>
                        </a:lnTo>
                        <a:lnTo>
                          <a:pt x="76" y="77"/>
                        </a:lnTo>
                        <a:lnTo>
                          <a:pt x="71" y="82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5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0" name="Freeform 122"/>
                  <p:cNvSpPr>
                    <a:spLocks/>
                  </p:cNvSpPr>
                  <p:nvPr/>
                </p:nvSpPr>
                <p:spPr bwMode="auto">
                  <a:xfrm>
                    <a:off x="1864" y="2247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91"/>
                      </a:cxn>
                      <a:cxn ang="0">
                        <a:pos x="45" y="91"/>
                      </a:cxn>
                      <a:cxn ang="0">
                        <a:pos x="33" y="91"/>
                      </a:cxn>
                      <a:cxn ang="0">
                        <a:pos x="27" y="88"/>
                      </a:cxn>
                      <a:cxn ang="0">
                        <a:pos x="20" y="82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6" y="18"/>
                      </a:cxn>
                      <a:cxn ang="0">
                        <a:pos x="12" y="14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3" y="2"/>
                      </a:cxn>
                      <a:cxn ang="0">
                        <a:pos x="45" y="0"/>
                      </a:cxn>
                      <a:cxn ang="0">
                        <a:pos x="53" y="2"/>
                      </a:cxn>
                      <a:cxn ang="0">
                        <a:pos x="62" y="2"/>
                      </a:cxn>
                      <a:cxn ang="0">
                        <a:pos x="71" y="8"/>
                      </a:cxn>
                      <a:cxn ang="0">
                        <a:pos x="76" y="14"/>
                      </a:cxn>
                      <a:cxn ang="0">
                        <a:pos x="82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2" y="71"/>
                      </a:cxn>
                      <a:cxn ang="0">
                        <a:pos x="76" y="77"/>
                      </a:cxn>
                      <a:cxn ang="0">
                        <a:pos x="71" y="82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5" y="91"/>
                      </a:cxn>
                    </a:cxnLst>
                    <a:rect l="0" t="0" r="r" b="b"/>
                    <a:pathLst>
                      <a:path w="91" h="91">
                        <a:moveTo>
                          <a:pt x="45" y="91"/>
                        </a:moveTo>
                        <a:lnTo>
                          <a:pt x="45" y="91"/>
                        </a:lnTo>
                        <a:lnTo>
                          <a:pt x="33" y="91"/>
                        </a:lnTo>
                        <a:lnTo>
                          <a:pt x="27" y="88"/>
                        </a:lnTo>
                        <a:lnTo>
                          <a:pt x="20" y="82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6" y="18"/>
                        </a:lnTo>
                        <a:lnTo>
                          <a:pt x="12" y="14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3" y="2"/>
                        </a:lnTo>
                        <a:lnTo>
                          <a:pt x="45" y="0"/>
                        </a:lnTo>
                        <a:lnTo>
                          <a:pt x="53" y="2"/>
                        </a:lnTo>
                        <a:lnTo>
                          <a:pt x="62" y="2"/>
                        </a:lnTo>
                        <a:lnTo>
                          <a:pt x="71" y="8"/>
                        </a:lnTo>
                        <a:lnTo>
                          <a:pt x="76" y="14"/>
                        </a:lnTo>
                        <a:lnTo>
                          <a:pt x="82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2" y="71"/>
                        </a:lnTo>
                        <a:lnTo>
                          <a:pt x="76" y="77"/>
                        </a:lnTo>
                        <a:lnTo>
                          <a:pt x="71" y="82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5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1" name="Freeform 123"/>
                  <p:cNvSpPr>
                    <a:spLocks/>
                  </p:cNvSpPr>
                  <p:nvPr/>
                </p:nvSpPr>
                <p:spPr bwMode="auto">
                  <a:xfrm>
                    <a:off x="1867" y="2403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1" y="9"/>
                      </a:cxn>
                      <a:cxn ang="0">
                        <a:pos x="79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4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2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2" y="86"/>
                      </a:cxn>
                      <a:cxn ang="0">
                        <a:pos x="53" y="89"/>
                      </a:cxn>
                      <a:cxn ang="0">
                        <a:pos x="45" y="91"/>
                      </a:cxn>
                      <a:cxn ang="0">
                        <a:pos x="36" y="89"/>
                      </a:cxn>
                      <a:cxn ang="0">
                        <a:pos x="27" y="86"/>
                      </a:cxn>
                      <a:cxn ang="0">
                        <a:pos x="18" y="83"/>
                      </a:cxn>
                      <a:cxn ang="0">
                        <a:pos x="12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1">
                        <a:moveTo>
                          <a:pt x="45" y="0"/>
                        </a:move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1" y="9"/>
                        </a:lnTo>
                        <a:lnTo>
                          <a:pt x="79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4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2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2" y="86"/>
                        </a:lnTo>
                        <a:lnTo>
                          <a:pt x="53" y="89"/>
                        </a:lnTo>
                        <a:lnTo>
                          <a:pt x="45" y="91"/>
                        </a:lnTo>
                        <a:lnTo>
                          <a:pt x="36" y="89"/>
                        </a:lnTo>
                        <a:lnTo>
                          <a:pt x="27" y="86"/>
                        </a:lnTo>
                        <a:lnTo>
                          <a:pt x="18" y="83"/>
                        </a:lnTo>
                        <a:lnTo>
                          <a:pt x="12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2" name="Freeform 124"/>
                  <p:cNvSpPr>
                    <a:spLocks/>
                  </p:cNvSpPr>
                  <p:nvPr/>
                </p:nvSpPr>
                <p:spPr bwMode="auto">
                  <a:xfrm>
                    <a:off x="1867" y="2403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1" y="9"/>
                      </a:cxn>
                      <a:cxn ang="0">
                        <a:pos x="79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4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2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2" y="86"/>
                      </a:cxn>
                      <a:cxn ang="0">
                        <a:pos x="53" y="89"/>
                      </a:cxn>
                      <a:cxn ang="0">
                        <a:pos x="45" y="91"/>
                      </a:cxn>
                      <a:cxn ang="0">
                        <a:pos x="36" y="89"/>
                      </a:cxn>
                      <a:cxn ang="0">
                        <a:pos x="27" y="86"/>
                      </a:cxn>
                      <a:cxn ang="0">
                        <a:pos x="18" y="83"/>
                      </a:cxn>
                      <a:cxn ang="0">
                        <a:pos x="12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1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1" y="9"/>
                        </a:lnTo>
                        <a:lnTo>
                          <a:pt x="79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4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2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2" y="86"/>
                        </a:lnTo>
                        <a:lnTo>
                          <a:pt x="53" y="89"/>
                        </a:lnTo>
                        <a:lnTo>
                          <a:pt x="45" y="91"/>
                        </a:lnTo>
                        <a:lnTo>
                          <a:pt x="36" y="89"/>
                        </a:lnTo>
                        <a:lnTo>
                          <a:pt x="27" y="86"/>
                        </a:lnTo>
                        <a:lnTo>
                          <a:pt x="18" y="83"/>
                        </a:lnTo>
                        <a:lnTo>
                          <a:pt x="12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3" name="Freeform 125"/>
                  <p:cNvSpPr>
                    <a:spLocks/>
                  </p:cNvSpPr>
                  <p:nvPr/>
                </p:nvSpPr>
                <p:spPr bwMode="auto">
                  <a:xfrm>
                    <a:off x="1750" y="2335"/>
                    <a:ext cx="91" cy="88"/>
                  </a:xfrm>
                  <a:custGeom>
                    <a:avLst/>
                    <a:gdLst/>
                    <a:ahLst/>
                    <a:cxnLst>
                      <a:cxn ang="0">
                        <a:pos x="46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0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2" y="3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5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  <a:cxn ang="0">
                        <a:pos x="91" y="52"/>
                      </a:cxn>
                      <a:cxn ang="0">
                        <a:pos x="88" y="60"/>
                      </a:cxn>
                      <a:cxn ang="0">
                        <a:pos x="85" y="68"/>
                      </a:cxn>
                      <a:cxn ang="0">
                        <a:pos x="79" y="77"/>
                      </a:cxn>
                      <a:cxn ang="0">
                        <a:pos x="71" y="80"/>
                      </a:cxn>
                      <a:cxn ang="0">
                        <a:pos x="62" y="85"/>
                      </a:cxn>
                      <a:cxn ang="0">
                        <a:pos x="56" y="88"/>
                      </a:cxn>
                      <a:cxn ang="0">
                        <a:pos x="46" y="88"/>
                      </a:cxn>
                    </a:cxnLst>
                    <a:rect l="0" t="0" r="r" b="b"/>
                    <a:pathLst>
                      <a:path w="91" h="88">
                        <a:moveTo>
                          <a:pt x="46" y="88"/>
                        </a:move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0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2" y="3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5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lnTo>
                          <a:pt x="91" y="52"/>
                        </a:lnTo>
                        <a:lnTo>
                          <a:pt x="88" y="60"/>
                        </a:lnTo>
                        <a:lnTo>
                          <a:pt x="85" y="68"/>
                        </a:lnTo>
                        <a:lnTo>
                          <a:pt x="79" y="77"/>
                        </a:lnTo>
                        <a:lnTo>
                          <a:pt x="71" y="80"/>
                        </a:lnTo>
                        <a:lnTo>
                          <a:pt x="62" y="85"/>
                        </a:lnTo>
                        <a:lnTo>
                          <a:pt x="56" y="88"/>
                        </a:lnTo>
                        <a:lnTo>
                          <a:pt x="46" y="8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4" name="Freeform 126"/>
                  <p:cNvSpPr>
                    <a:spLocks/>
                  </p:cNvSpPr>
                  <p:nvPr/>
                </p:nvSpPr>
                <p:spPr bwMode="auto">
                  <a:xfrm>
                    <a:off x="1750" y="2335"/>
                    <a:ext cx="91" cy="88"/>
                  </a:xfrm>
                  <a:custGeom>
                    <a:avLst/>
                    <a:gdLst/>
                    <a:ahLst/>
                    <a:cxnLst>
                      <a:cxn ang="0">
                        <a:pos x="46" y="88"/>
                      </a:cxn>
                      <a:cxn ang="0">
                        <a:pos x="46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0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2" y="3"/>
                      </a:cxn>
                      <a:cxn ang="0">
                        <a:pos x="71" y="8"/>
                      </a:cxn>
                      <a:cxn ang="0">
                        <a:pos x="79" y="14"/>
                      </a:cxn>
                      <a:cxn ang="0">
                        <a:pos x="85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  <a:cxn ang="0">
                        <a:pos x="91" y="52"/>
                      </a:cxn>
                      <a:cxn ang="0">
                        <a:pos x="88" y="60"/>
                      </a:cxn>
                      <a:cxn ang="0">
                        <a:pos x="85" y="68"/>
                      </a:cxn>
                      <a:cxn ang="0">
                        <a:pos x="79" y="77"/>
                      </a:cxn>
                      <a:cxn ang="0">
                        <a:pos x="71" y="80"/>
                      </a:cxn>
                      <a:cxn ang="0">
                        <a:pos x="62" y="85"/>
                      </a:cxn>
                      <a:cxn ang="0">
                        <a:pos x="56" y="88"/>
                      </a:cxn>
                      <a:cxn ang="0">
                        <a:pos x="46" y="88"/>
                      </a:cxn>
                    </a:cxnLst>
                    <a:rect l="0" t="0" r="r" b="b"/>
                    <a:pathLst>
                      <a:path w="91" h="88">
                        <a:moveTo>
                          <a:pt x="46" y="88"/>
                        </a:moveTo>
                        <a:lnTo>
                          <a:pt x="46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0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2" y="3"/>
                        </a:lnTo>
                        <a:lnTo>
                          <a:pt x="71" y="8"/>
                        </a:lnTo>
                        <a:lnTo>
                          <a:pt x="79" y="14"/>
                        </a:lnTo>
                        <a:lnTo>
                          <a:pt x="85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lnTo>
                          <a:pt x="91" y="52"/>
                        </a:lnTo>
                        <a:lnTo>
                          <a:pt x="88" y="60"/>
                        </a:lnTo>
                        <a:lnTo>
                          <a:pt x="85" y="68"/>
                        </a:lnTo>
                        <a:lnTo>
                          <a:pt x="79" y="77"/>
                        </a:lnTo>
                        <a:lnTo>
                          <a:pt x="71" y="80"/>
                        </a:lnTo>
                        <a:lnTo>
                          <a:pt x="62" y="85"/>
                        </a:lnTo>
                        <a:lnTo>
                          <a:pt x="56" y="88"/>
                        </a:lnTo>
                        <a:lnTo>
                          <a:pt x="46" y="8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5" name="Freeform 127"/>
                  <p:cNvSpPr>
                    <a:spLocks/>
                  </p:cNvSpPr>
                  <p:nvPr/>
                </p:nvSpPr>
                <p:spPr bwMode="auto">
                  <a:xfrm>
                    <a:off x="1768" y="2296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6" y="2"/>
                      </a:cxn>
                      <a:cxn ang="0">
                        <a:pos x="64" y="2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90" y="28"/>
                      </a:cxn>
                      <a:cxn ang="0">
                        <a:pos x="93" y="36"/>
                      </a:cxn>
                      <a:cxn ang="0">
                        <a:pos x="93" y="44"/>
                      </a:cxn>
                      <a:cxn ang="0">
                        <a:pos x="93" y="56"/>
                      </a:cxn>
                      <a:cxn ang="0">
                        <a:pos x="90" y="63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6" y="88"/>
                      </a:cxn>
                      <a:cxn ang="0">
                        <a:pos x="47" y="91"/>
                      </a:cxn>
                      <a:cxn ang="0">
                        <a:pos x="38" y="88"/>
                      </a:cxn>
                      <a:cxn ang="0">
                        <a:pos x="28" y="88"/>
                      </a:cxn>
                      <a:cxn ang="0">
                        <a:pos x="23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8" y="2"/>
                      </a:cxn>
                      <a:cxn ang="0">
                        <a:pos x="38" y="2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3" h="91">
                        <a:moveTo>
                          <a:pt x="47" y="0"/>
                        </a:moveTo>
                        <a:lnTo>
                          <a:pt x="56" y="2"/>
                        </a:lnTo>
                        <a:lnTo>
                          <a:pt x="64" y="2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90" y="28"/>
                        </a:lnTo>
                        <a:lnTo>
                          <a:pt x="93" y="36"/>
                        </a:lnTo>
                        <a:lnTo>
                          <a:pt x="93" y="44"/>
                        </a:lnTo>
                        <a:lnTo>
                          <a:pt x="93" y="56"/>
                        </a:lnTo>
                        <a:lnTo>
                          <a:pt x="90" y="63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6" y="88"/>
                        </a:lnTo>
                        <a:lnTo>
                          <a:pt x="47" y="91"/>
                        </a:lnTo>
                        <a:lnTo>
                          <a:pt x="38" y="88"/>
                        </a:lnTo>
                        <a:lnTo>
                          <a:pt x="28" y="88"/>
                        </a:lnTo>
                        <a:lnTo>
                          <a:pt x="23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8" y="2"/>
                        </a:lnTo>
                        <a:lnTo>
                          <a:pt x="38" y="2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6" name="Freeform 128"/>
                  <p:cNvSpPr>
                    <a:spLocks/>
                  </p:cNvSpPr>
                  <p:nvPr/>
                </p:nvSpPr>
                <p:spPr bwMode="auto">
                  <a:xfrm>
                    <a:off x="1768" y="2296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6" y="2"/>
                      </a:cxn>
                      <a:cxn ang="0">
                        <a:pos x="64" y="2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90" y="28"/>
                      </a:cxn>
                      <a:cxn ang="0">
                        <a:pos x="93" y="36"/>
                      </a:cxn>
                      <a:cxn ang="0">
                        <a:pos x="93" y="44"/>
                      </a:cxn>
                      <a:cxn ang="0">
                        <a:pos x="93" y="56"/>
                      </a:cxn>
                      <a:cxn ang="0">
                        <a:pos x="90" y="63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6" y="88"/>
                      </a:cxn>
                      <a:cxn ang="0">
                        <a:pos x="47" y="91"/>
                      </a:cxn>
                      <a:cxn ang="0">
                        <a:pos x="38" y="88"/>
                      </a:cxn>
                      <a:cxn ang="0">
                        <a:pos x="28" y="88"/>
                      </a:cxn>
                      <a:cxn ang="0">
                        <a:pos x="23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8" y="2"/>
                      </a:cxn>
                      <a:cxn ang="0">
                        <a:pos x="38" y="2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3" h="91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6" y="2"/>
                        </a:lnTo>
                        <a:lnTo>
                          <a:pt x="64" y="2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90" y="28"/>
                        </a:lnTo>
                        <a:lnTo>
                          <a:pt x="93" y="36"/>
                        </a:lnTo>
                        <a:lnTo>
                          <a:pt x="93" y="44"/>
                        </a:lnTo>
                        <a:lnTo>
                          <a:pt x="93" y="56"/>
                        </a:lnTo>
                        <a:lnTo>
                          <a:pt x="90" y="63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6" y="88"/>
                        </a:lnTo>
                        <a:lnTo>
                          <a:pt x="47" y="91"/>
                        </a:lnTo>
                        <a:lnTo>
                          <a:pt x="38" y="88"/>
                        </a:lnTo>
                        <a:lnTo>
                          <a:pt x="28" y="88"/>
                        </a:lnTo>
                        <a:lnTo>
                          <a:pt x="23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8" y="2"/>
                        </a:lnTo>
                        <a:lnTo>
                          <a:pt x="38" y="2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7" name="Freeform 129"/>
                  <p:cNvSpPr>
                    <a:spLocks/>
                  </p:cNvSpPr>
                  <p:nvPr/>
                </p:nvSpPr>
                <p:spPr bwMode="auto">
                  <a:xfrm>
                    <a:off x="1803" y="237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91"/>
                      </a:cxn>
                      <a:cxn ang="0">
                        <a:pos x="38" y="88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70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8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81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5" y="70"/>
                      </a:cxn>
                      <a:cxn ang="0">
                        <a:pos x="81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8" y="88"/>
                      </a:cxn>
                      <a:cxn ang="0">
                        <a:pos x="46" y="91"/>
                      </a:cxn>
                    </a:cxnLst>
                    <a:rect l="0" t="0" r="r" b="b"/>
                    <a:pathLst>
                      <a:path w="91" h="91">
                        <a:moveTo>
                          <a:pt x="46" y="91"/>
                        </a:moveTo>
                        <a:lnTo>
                          <a:pt x="38" y="88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70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8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81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5" y="70"/>
                        </a:lnTo>
                        <a:lnTo>
                          <a:pt x="81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8" y="88"/>
                        </a:lnTo>
                        <a:lnTo>
                          <a:pt x="46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8" name="Freeform 130"/>
                  <p:cNvSpPr>
                    <a:spLocks/>
                  </p:cNvSpPr>
                  <p:nvPr/>
                </p:nvSpPr>
                <p:spPr bwMode="auto">
                  <a:xfrm>
                    <a:off x="1803" y="237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91"/>
                      </a:cxn>
                      <a:cxn ang="0">
                        <a:pos x="46" y="91"/>
                      </a:cxn>
                      <a:cxn ang="0">
                        <a:pos x="38" y="88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70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8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81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5" y="70"/>
                      </a:cxn>
                      <a:cxn ang="0">
                        <a:pos x="81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8" y="88"/>
                      </a:cxn>
                      <a:cxn ang="0">
                        <a:pos x="46" y="91"/>
                      </a:cxn>
                    </a:cxnLst>
                    <a:rect l="0" t="0" r="r" b="b"/>
                    <a:pathLst>
                      <a:path w="91" h="91">
                        <a:moveTo>
                          <a:pt x="46" y="91"/>
                        </a:moveTo>
                        <a:lnTo>
                          <a:pt x="46" y="91"/>
                        </a:lnTo>
                        <a:lnTo>
                          <a:pt x="38" y="88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70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8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81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5" y="70"/>
                        </a:lnTo>
                        <a:lnTo>
                          <a:pt x="81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8" y="88"/>
                        </a:lnTo>
                        <a:lnTo>
                          <a:pt x="46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9" name="Freeform 131"/>
                  <p:cNvSpPr>
                    <a:spLocks/>
                  </p:cNvSpPr>
                  <p:nvPr/>
                </p:nvSpPr>
                <p:spPr bwMode="auto">
                  <a:xfrm>
                    <a:off x="1815" y="2238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7" y="88"/>
                      </a:cxn>
                      <a:cxn ang="0">
                        <a:pos x="38" y="88"/>
                      </a:cxn>
                      <a:cxn ang="0">
                        <a:pos x="29" y="86"/>
                      </a:cxn>
                      <a:cxn ang="0">
                        <a:pos x="20" y="80"/>
                      </a:cxn>
                      <a:cxn ang="0">
                        <a:pos x="15" y="74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7" y="0"/>
                      </a:cxn>
                      <a:cxn ang="0">
                        <a:pos x="58" y="0"/>
                      </a:cxn>
                      <a:cxn ang="0">
                        <a:pos x="67" y="3"/>
                      </a:cxn>
                      <a:cxn ang="0">
                        <a:pos x="75" y="6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7"/>
                      </a:cxn>
                      <a:cxn ang="0">
                        <a:pos x="91" y="35"/>
                      </a:cxn>
                      <a:cxn ang="0">
                        <a:pos x="94" y="44"/>
                      </a:cxn>
                      <a:cxn ang="0">
                        <a:pos x="91" y="52"/>
                      </a:cxn>
                      <a:cxn ang="0">
                        <a:pos x="91" y="60"/>
                      </a:cxn>
                      <a:cxn ang="0">
                        <a:pos x="85" y="69"/>
                      </a:cxn>
                      <a:cxn ang="0">
                        <a:pos x="79" y="74"/>
                      </a:cxn>
                      <a:cxn ang="0">
                        <a:pos x="75" y="80"/>
                      </a:cxn>
                      <a:cxn ang="0">
                        <a:pos x="67" y="86"/>
                      </a:cxn>
                      <a:cxn ang="0">
                        <a:pos x="58" y="88"/>
                      </a:cxn>
                      <a:cxn ang="0">
                        <a:pos x="47" y="88"/>
                      </a:cxn>
                    </a:cxnLst>
                    <a:rect l="0" t="0" r="r" b="b"/>
                    <a:pathLst>
                      <a:path w="94" h="88">
                        <a:moveTo>
                          <a:pt x="47" y="88"/>
                        </a:moveTo>
                        <a:lnTo>
                          <a:pt x="38" y="88"/>
                        </a:lnTo>
                        <a:lnTo>
                          <a:pt x="29" y="86"/>
                        </a:lnTo>
                        <a:lnTo>
                          <a:pt x="20" y="80"/>
                        </a:lnTo>
                        <a:lnTo>
                          <a:pt x="15" y="74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7" y="0"/>
                        </a:lnTo>
                        <a:lnTo>
                          <a:pt x="58" y="0"/>
                        </a:lnTo>
                        <a:lnTo>
                          <a:pt x="67" y="3"/>
                        </a:lnTo>
                        <a:lnTo>
                          <a:pt x="75" y="6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7"/>
                        </a:lnTo>
                        <a:lnTo>
                          <a:pt x="91" y="35"/>
                        </a:lnTo>
                        <a:lnTo>
                          <a:pt x="94" y="44"/>
                        </a:lnTo>
                        <a:lnTo>
                          <a:pt x="91" y="52"/>
                        </a:lnTo>
                        <a:lnTo>
                          <a:pt x="91" y="60"/>
                        </a:lnTo>
                        <a:lnTo>
                          <a:pt x="85" y="69"/>
                        </a:lnTo>
                        <a:lnTo>
                          <a:pt x="79" y="74"/>
                        </a:lnTo>
                        <a:lnTo>
                          <a:pt x="75" y="80"/>
                        </a:lnTo>
                        <a:lnTo>
                          <a:pt x="67" y="86"/>
                        </a:lnTo>
                        <a:lnTo>
                          <a:pt x="58" y="88"/>
                        </a:lnTo>
                        <a:lnTo>
                          <a:pt x="47" y="8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0" name="Freeform 132"/>
                  <p:cNvSpPr>
                    <a:spLocks/>
                  </p:cNvSpPr>
                  <p:nvPr/>
                </p:nvSpPr>
                <p:spPr bwMode="auto">
                  <a:xfrm>
                    <a:off x="1815" y="2238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7" y="88"/>
                      </a:cxn>
                      <a:cxn ang="0">
                        <a:pos x="47" y="88"/>
                      </a:cxn>
                      <a:cxn ang="0">
                        <a:pos x="38" y="88"/>
                      </a:cxn>
                      <a:cxn ang="0">
                        <a:pos x="29" y="86"/>
                      </a:cxn>
                      <a:cxn ang="0">
                        <a:pos x="20" y="80"/>
                      </a:cxn>
                      <a:cxn ang="0">
                        <a:pos x="15" y="74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7" y="0"/>
                      </a:cxn>
                      <a:cxn ang="0">
                        <a:pos x="58" y="0"/>
                      </a:cxn>
                      <a:cxn ang="0">
                        <a:pos x="67" y="3"/>
                      </a:cxn>
                      <a:cxn ang="0">
                        <a:pos x="75" y="6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7"/>
                      </a:cxn>
                      <a:cxn ang="0">
                        <a:pos x="91" y="35"/>
                      </a:cxn>
                      <a:cxn ang="0">
                        <a:pos x="94" y="44"/>
                      </a:cxn>
                      <a:cxn ang="0">
                        <a:pos x="91" y="52"/>
                      </a:cxn>
                      <a:cxn ang="0">
                        <a:pos x="91" y="60"/>
                      </a:cxn>
                      <a:cxn ang="0">
                        <a:pos x="85" y="69"/>
                      </a:cxn>
                      <a:cxn ang="0">
                        <a:pos x="79" y="74"/>
                      </a:cxn>
                      <a:cxn ang="0">
                        <a:pos x="75" y="80"/>
                      </a:cxn>
                      <a:cxn ang="0">
                        <a:pos x="67" y="86"/>
                      </a:cxn>
                      <a:cxn ang="0">
                        <a:pos x="58" y="88"/>
                      </a:cxn>
                      <a:cxn ang="0">
                        <a:pos x="47" y="88"/>
                      </a:cxn>
                    </a:cxnLst>
                    <a:rect l="0" t="0" r="r" b="b"/>
                    <a:pathLst>
                      <a:path w="94" h="88">
                        <a:moveTo>
                          <a:pt x="47" y="88"/>
                        </a:moveTo>
                        <a:lnTo>
                          <a:pt x="47" y="88"/>
                        </a:lnTo>
                        <a:lnTo>
                          <a:pt x="38" y="88"/>
                        </a:lnTo>
                        <a:lnTo>
                          <a:pt x="29" y="86"/>
                        </a:lnTo>
                        <a:lnTo>
                          <a:pt x="20" y="80"/>
                        </a:lnTo>
                        <a:lnTo>
                          <a:pt x="15" y="74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7" y="0"/>
                        </a:lnTo>
                        <a:lnTo>
                          <a:pt x="58" y="0"/>
                        </a:lnTo>
                        <a:lnTo>
                          <a:pt x="67" y="3"/>
                        </a:lnTo>
                        <a:lnTo>
                          <a:pt x="75" y="6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7"/>
                        </a:lnTo>
                        <a:lnTo>
                          <a:pt x="91" y="35"/>
                        </a:lnTo>
                        <a:lnTo>
                          <a:pt x="94" y="44"/>
                        </a:lnTo>
                        <a:lnTo>
                          <a:pt x="91" y="52"/>
                        </a:lnTo>
                        <a:lnTo>
                          <a:pt x="91" y="60"/>
                        </a:lnTo>
                        <a:lnTo>
                          <a:pt x="85" y="69"/>
                        </a:lnTo>
                        <a:lnTo>
                          <a:pt x="79" y="74"/>
                        </a:lnTo>
                        <a:lnTo>
                          <a:pt x="75" y="80"/>
                        </a:lnTo>
                        <a:lnTo>
                          <a:pt x="67" y="86"/>
                        </a:lnTo>
                        <a:lnTo>
                          <a:pt x="58" y="88"/>
                        </a:lnTo>
                        <a:lnTo>
                          <a:pt x="47" y="8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1" name="Freeform 133"/>
                  <p:cNvSpPr>
                    <a:spLocks/>
                  </p:cNvSpPr>
                  <p:nvPr/>
                </p:nvSpPr>
                <p:spPr bwMode="auto">
                  <a:xfrm>
                    <a:off x="1885" y="2312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81" y="14"/>
                      </a:cxn>
                      <a:cxn ang="0">
                        <a:pos x="84" y="20"/>
                      </a:cxn>
                      <a:cxn ang="0">
                        <a:pos x="90" y="28"/>
                      </a:cxn>
                      <a:cxn ang="0">
                        <a:pos x="91" y="37"/>
                      </a:cxn>
                      <a:cxn ang="0">
                        <a:pos x="91" y="44"/>
                      </a:cxn>
                      <a:cxn ang="0">
                        <a:pos x="91" y="55"/>
                      </a:cxn>
                      <a:cxn ang="0">
                        <a:pos x="90" y="63"/>
                      </a:cxn>
                      <a:cxn ang="0">
                        <a:pos x="84" y="72"/>
                      </a:cxn>
                      <a:cxn ang="0">
                        <a:pos x="81" y="77"/>
                      </a:cxn>
                      <a:cxn ang="0">
                        <a:pos x="73" y="83"/>
                      </a:cxn>
                      <a:cxn ang="0">
                        <a:pos x="64" y="86"/>
                      </a:cxn>
                      <a:cxn ang="0">
                        <a:pos x="55" y="89"/>
                      </a:cxn>
                      <a:cxn ang="0">
                        <a:pos x="46" y="91"/>
                      </a:cxn>
                      <a:cxn ang="0">
                        <a:pos x="38" y="89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2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2" y="14"/>
                      </a:cxn>
                      <a:cxn ang="0">
                        <a:pos x="20" y="9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55" y="3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81" y="14"/>
                        </a:lnTo>
                        <a:lnTo>
                          <a:pt x="84" y="20"/>
                        </a:lnTo>
                        <a:lnTo>
                          <a:pt x="90" y="28"/>
                        </a:lnTo>
                        <a:lnTo>
                          <a:pt x="91" y="37"/>
                        </a:lnTo>
                        <a:lnTo>
                          <a:pt x="91" y="44"/>
                        </a:lnTo>
                        <a:lnTo>
                          <a:pt x="91" y="55"/>
                        </a:lnTo>
                        <a:lnTo>
                          <a:pt x="90" y="63"/>
                        </a:lnTo>
                        <a:lnTo>
                          <a:pt x="84" y="72"/>
                        </a:lnTo>
                        <a:lnTo>
                          <a:pt x="81" y="77"/>
                        </a:lnTo>
                        <a:lnTo>
                          <a:pt x="73" y="83"/>
                        </a:lnTo>
                        <a:lnTo>
                          <a:pt x="64" y="86"/>
                        </a:lnTo>
                        <a:lnTo>
                          <a:pt x="55" y="89"/>
                        </a:lnTo>
                        <a:lnTo>
                          <a:pt x="46" y="91"/>
                        </a:lnTo>
                        <a:lnTo>
                          <a:pt x="38" y="89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2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2" y="14"/>
                        </a:lnTo>
                        <a:lnTo>
                          <a:pt x="20" y="9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2" name="Freeform 134"/>
                  <p:cNvSpPr>
                    <a:spLocks/>
                  </p:cNvSpPr>
                  <p:nvPr/>
                </p:nvSpPr>
                <p:spPr bwMode="auto">
                  <a:xfrm>
                    <a:off x="1885" y="2312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81" y="14"/>
                      </a:cxn>
                      <a:cxn ang="0">
                        <a:pos x="84" y="20"/>
                      </a:cxn>
                      <a:cxn ang="0">
                        <a:pos x="90" y="28"/>
                      </a:cxn>
                      <a:cxn ang="0">
                        <a:pos x="91" y="37"/>
                      </a:cxn>
                      <a:cxn ang="0">
                        <a:pos x="91" y="44"/>
                      </a:cxn>
                      <a:cxn ang="0">
                        <a:pos x="91" y="55"/>
                      </a:cxn>
                      <a:cxn ang="0">
                        <a:pos x="90" y="63"/>
                      </a:cxn>
                      <a:cxn ang="0">
                        <a:pos x="84" y="72"/>
                      </a:cxn>
                      <a:cxn ang="0">
                        <a:pos x="81" y="77"/>
                      </a:cxn>
                      <a:cxn ang="0">
                        <a:pos x="73" y="83"/>
                      </a:cxn>
                      <a:cxn ang="0">
                        <a:pos x="64" y="86"/>
                      </a:cxn>
                      <a:cxn ang="0">
                        <a:pos x="55" y="89"/>
                      </a:cxn>
                      <a:cxn ang="0">
                        <a:pos x="46" y="91"/>
                      </a:cxn>
                      <a:cxn ang="0">
                        <a:pos x="38" y="89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2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2" y="14"/>
                      </a:cxn>
                      <a:cxn ang="0">
                        <a:pos x="20" y="9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81" y="14"/>
                        </a:lnTo>
                        <a:lnTo>
                          <a:pt x="84" y="20"/>
                        </a:lnTo>
                        <a:lnTo>
                          <a:pt x="90" y="28"/>
                        </a:lnTo>
                        <a:lnTo>
                          <a:pt x="91" y="37"/>
                        </a:lnTo>
                        <a:lnTo>
                          <a:pt x="91" y="44"/>
                        </a:lnTo>
                        <a:lnTo>
                          <a:pt x="91" y="55"/>
                        </a:lnTo>
                        <a:lnTo>
                          <a:pt x="90" y="63"/>
                        </a:lnTo>
                        <a:lnTo>
                          <a:pt x="84" y="72"/>
                        </a:lnTo>
                        <a:lnTo>
                          <a:pt x="81" y="77"/>
                        </a:lnTo>
                        <a:lnTo>
                          <a:pt x="73" y="83"/>
                        </a:lnTo>
                        <a:lnTo>
                          <a:pt x="64" y="86"/>
                        </a:lnTo>
                        <a:lnTo>
                          <a:pt x="55" y="89"/>
                        </a:lnTo>
                        <a:lnTo>
                          <a:pt x="46" y="91"/>
                        </a:lnTo>
                        <a:lnTo>
                          <a:pt x="38" y="89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2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2" y="14"/>
                        </a:lnTo>
                        <a:lnTo>
                          <a:pt x="20" y="9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3" name="Freeform 135"/>
                  <p:cNvSpPr>
                    <a:spLocks/>
                  </p:cNvSpPr>
                  <p:nvPr/>
                </p:nvSpPr>
                <p:spPr bwMode="auto">
                  <a:xfrm>
                    <a:off x="1926" y="2284"/>
                    <a:ext cx="94" cy="89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3" y="0"/>
                      </a:cxn>
                      <a:cxn ang="0">
                        <a:pos x="65" y="3"/>
                      </a:cxn>
                      <a:cxn ang="0">
                        <a:pos x="71" y="6"/>
                      </a:cxn>
                      <a:cxn ang="0">
                        <a:pos x="79" y="12"/>
                      </a:cxn>
                      <a:cxn ang="0">
                        <a:pos x="85" y="20"/>
                      </a:cxn>
                      <a:cxn ang="0">
                        <a:pos x="88" y="28"/>
                      </a:cxn>
                      <a:cxn ang="0">
                        <a:pos x="91" y="34"/>
                      </a:cxn>
                      <a:cxn ang="0">
                        <a:pos x="94" y="45"/>
                      </a:cxn>
                      <a:cxn ang="0">
                        <a:pos x="91" y="54"/>
                      </a:cxn>
                      <a:cxn ang="0">
                        <a:pos x="88" y="62"/>
                      </a:cxn>
                      <a:cxn ang="0">
                        <a:pos x="85" y="69"/>
                      </a:cxn>
                      <a:cxn ang="0">
                        <a:pos x="79" y="75"/>
                      </a:cxn>
                      <a:cxn ang="0">
                        <a:pos x="71" y="80"/>
                      </a:cxn>
                      <a:cxn ang="0">
                        <a:pos x="65" y="86"/>
                      </a:cxn>
                      <a:cxn ang="0">
                        <a:pos x="53" y="89"/>
                      </a:cxn>
                      <a:cxn ang="0">
                        <a:pos x="47" y="89"/>
                      </a:cxn>
                      <a:cxn ang="0">
                        <a:pos x="38" y="89"/>
                      </a:cxn>
                      <a:cxn ang="0">
                        <a:pos x="29" y="86"/>
                      </a:cxn>
                      <a:cxn ang="0">
                        <a:pos x="20" y="80"/>
                      </a:cxn>
                      <a:cxn ang="0">
                        <a:pos x="15" y="75"/>
                      </a:cxn>
                      <a:cxn ang="0">
                        <a:pos x="9" y="69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5"/>
                      </a:cxn>
                      <a:cxn ang="0">
                        <a:pos x="0" y="34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5" y="12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4" h="89">
                        <a:moveTo>
                          <a:pt x="47" y="0"/>
                        </a:moveTo>
                        <a:lnTo>
                          <a:pt x="53" y="0"/>
                        </a:lnTo>
                        <a:lnTo>
                          <a:pt x="65" y="3"/>
                        </a:lnTo>
                        <a:lnTo>
                          <a:pt x="71" y="6"/>
                        </a:lnTo>
                        <a:lnTo>
                          <a:pt x="79" y="12"/>
                        </a:lnTo>
                        <a:lnTo>
                          <a:pt x="85" y="20"/>
                        </a:lnTo>
                        <a:lnTo>
                          <a:pt x="88" y="28"/>
                        </a:lnTo>
                        <a:lnTo>
                          <a:pt x="91" y="34"/>
                        </a:lnTo>
                        <a:lnTo>
                          <a:pt x="94" y="45"/>
                        </a:lnTo>
                        <a:lnTo>
                          <a:pt x="91" y="54"/>
                        </a:lnTo>
                        <a:lnTo>
                          <a:pt x="88" y="62"/>
                        </a:lnTo>
                        <a:lnTo>
                          <a:pt x="85" y="69"/>
                        </a:lnTo>
                        <a:lnTo>
                          <a:pt x="79" y="75"/>
                        </a:lnTo>
                        <a:lnTo>
                          <a:pt x="71" y="80"/>
                        </a:lnTo>
                        <a:lnTo>
                          <a:pt x="65" y="86"/>
                        </a:lnTo>
                        <a:lnTo>
                          <a:pt x="53" y="89"/>
                        </a:lnTo>
                        <a:lnTo>
                          <a:pt x="47" y="89"/>
                        </a:lnTo>
                        <a:lnTo>
                          <a:pt x="38" y="89"/>
                        </a:lnTo>
                        <a:lnTo>
                          <a:pt x="29" y="86"/>
                        </a:lnTo>
                        <a:lnTo>
                          <a:pt x="20" y="80"/>
                        </a:lnTo>
                        <a:lnTo>
                          <a:pt x="15" y="75"/>
                        </a:lnTo>
                        <a:lnTo>
                          <a:pt x="9" y="69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5"/>
                        </a:lnTo>
                        <a:lnTo>
                          <a:pt x="0" y="34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5" y="12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4" name="Freeform 136"/>
                  <p:cNvSpPr>
                    <a:spLocks/>
                  </p:cNvSpPr>
                  <p:nvPr/>
                </p:nvSpPr>
                <p:spPr bwMode="auto">
                  <a:xfrm>
                    <a:off x="1926" y="2284"/>
                    <a:ext cx="94" cy="89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3" y="0"/>
                      </a:cxn>
                      <a:cxn ang="0">
                        <a:pos x="65" y="3"/>
                      </a:cxn>
                      <a:cxn ang="0">
                        <a:pos x="71" y="6"/>
                      </a:cxn>
                      <a:cxn ang="0">
                        <a:pos x="79" y="12"/>
                      </a:cxn>
                      <a:cxn ang="0">
                        <a:pos x="85" y="20"/>
                      </a:cxn>
                      <a:cxn ang="0">
                        <a:pos x="88" y="28"/>
                      </a:cxn>
                      <a:cxn ang="0">
                        <a:pos x="91" y="34"/>
                      </a:cxn>
                      <a:cxn ang="0">
                        <a:pos x="94" y="45"/>
                      </a:cxn>
                      <a:cxn ang="0">
                        <a:pos x="91" y="54"/>
                      </a:cxn>
                      <a:cxn ang="0">
                        <a:pos x="88" y="62"/>
                      </a:cxn>
                      <a:cxn ang="0">
                        <a:pos x="85" y="69"/>
                      </a:cxn>
                      <a:cxn ang="0">
                        <a:pos x="79" y="75"/>
                      </a:cxn>
                      <a:cxn ang="0">
                        <a:pos x="71" y="80"/>
                      </a:cxn>
                      <a:cxn ang="0">
                        <a:pos x="65" y="86"/>
                      </a:cxn>
                      <a:cxn ang="0">
                        <a:pos x="53" y="89"/>
                      </a:cxn>
                      <a:cxn ang="0">
                        <a:pos x="47" y="89"/>
                      </a:cxn>
                      <a:cxn ang="0">
                        <a:pos x="38" y="89"/>
                      </a:cxn>
                      <a:cxn ang="0">
                        <a:pos x="29" y="86"/>
                      </a:cxn>
                      <a:cxn ang="0">
                        <a:pos x="20" y="80"/>
                      </a:cxn>
                      <a:cxn ang="0">
                        <a:pos x="15" y="75"/>
                      </a:cxn>
                      <a:cxn ang="0">
                        <a:pos x="9" y="69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5"/>
                      </a:cxn>
                      <a:cxn ang="0">
                        <a:pos x="0" y="34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5" y="12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4" h="89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3" y="0"/>
                        </a:lnTo>
                        <a:lnTo>
                          <a:pt x="65" y="3"/>
                        </a:lnTo>
                        <a:lnTo>
                          <a:pt x="71" y="6"/>
                        </a:lnTo>
                        <a:lnTo>
                          <a:pt x="79" y="12"/>
                        </a:lnTo>
                        <a:lnTo>
                          <a:pt x="85" y="20"/>
                        </a:lnTo>
                        <a:lnTo>
                          <a:pt x="88" y="28"/>
                        </a:lnTo>
                        <a:lnTo>
                          <a:pt x="91" y="34"/>
                        </a:lnTo>
                        <a:lnTo>
                          <a:pt x="94" y="45"/>
                        </a:lnTo>
                        <a:lnTo>
                          <a:pt x="91" y="54"/>
                        </a:lnTo>
                        <a:lnTo>
                          <a:pt x="88" y="62"/>
                        </a:lnTo>
                        <a:lnTo>
                          <a:pt x="85" y="69"/>
                        </a:lnTo>
                        <a:lnTo>
                          <a:pt x="79" y="75"/>
                        </a:lnTo>
                        <a:lnTo>
                          <a:pt x="71" y="80"/>
                        </a:lnTo>
                        <a:lnTo>
                          <a:pt x="65" y="86"/>
                        </a:lnTo>
                        <a:lnTo>
                          <a:pt x="53" y="89"/>
                        </a:lnTo>
                        <a:lnTo>
                          <a:pt x="47" y="89"/>
                        </a:lnTo>
                        <a:lnTo>
                          <a:pt x="38" y="89"/>
                        </a:lnTo>
                        <a:lnTo>
                          <a:pt x="29" y="86"/>
                        </a:lnTo>
                        <a:lnTo>
                          <a:pt x="20" y="80"/>
                        </a:lnTo>
                        <a:lnTo>
                          <a:pt x="15" y="75"/>
                        </a:lnTo>
                        <a:lnTo>
                          <a:pt x="9" y="69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5"/>
                        </a:lnTo>
                        <a:lnTo>
                          <a:pt x="0" y="34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5" y="12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5" name="Freeform 137"/>
                  <p:cNvSpPr>
                    <a:spLocks/>
                  </p:cNvSpPr>
                  <p:nvPr/>
                </p:nvSpPr>
                <p:spPr bwMode="auto">
                  <a:xfrm>
                    <a:off x="1847" y="2321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7" y="91"/>
                      </a:cxn>
                      <a:cxn ang="0">
                        <a:pos x="37" y="91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5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7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5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90" y="28"/>
                      </a:cxn>
                      <a:cxn ang="0">
                        <a:pos x="93" y="35"/>
                      </a:cxn>
                      <a:cxn ang="0">
                        <a:pos x="93" y="46"/>
                      </a:cxn>
                      <a:cxn ang="0">
                        <a:pos x="93" y="54"/>
                      </a:cxn>
                      <a:cxn ang="0">
                        <a:pos x="90" y="63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</a:cxnLst>
                    <a:rect l="0" t="0" r="r" b="b"/>
                    <a:pathLst>
                      <a:path w="93" h="91">
                        <a:moveTo>
                          <a:pt x="47" y="91"/>
                        </a:moveTo>
                        <a:lnTo>
                          <a:pt x="37" y="91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5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7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5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90" y="28"/>
                        </a:lnTo>
                        <a:lnTo>
                          <a:pt x="93" y="35"/>
                        </a:lnTo>
                        <a:lnTo>
                          <a:pt x="93" y="46"/>
                        </a:lnTo>
                        <a:lnTo>
                          <a:pt x="93" y="54"/>
                        </a:lnTo>
                        <a:lnTo>
                          <a:pt x="90" y="63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6" name="Freeform 138"/>
                  <p:cNvSpPr>
                    <a:spLocks/>
                  </p:cNvSpPr>
                  <p:nvPr/>
                </p:nvSpPr>
                <p:spPr bwMode="auto">
                  <a:xfrm>
                    <a:off x="1847" y="2321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7" y="91"/>
                      </a:cxn>
                      <a:cxn ang="0">
                        <a:pos x="47" y="91"/>
                      </a:cxn>
                      <a:cxn ang="0">
                        <a:pos x="37" y="91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5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7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5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90" y="28"/>
                      </a:cxn>
                      <a:cxn ang="0">
                        <a:pos x="93" y="35"/>
                      </a:cxn>
                      <a:cxn ang="0">
                        <a:pos x="93" y="46"/>
                      </a:cxn>
                      <a:cxn ang="0">
                        <a:pos x="93" y="54"/>
                      </a:cxn>
                      <a:cxn ang="0">
                        <a:pos x="90" y="63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</a:cxnLst>
                    <a:rect l="0" t="0" r="r" b="b"/>
                    <a:pathLst>
                      <a:path w="93" h="91">
                        <a:moveTo>
                          <a:pt x="47" y="91"/>
                        </a:moveTo>
                        <a:lnTo>
                          <a:pt x="47" y="91"/>
                        </a:lnTo>
                        <a:lnTo>
                          <a:pt x="37" y="91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5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7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5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90" y="28"/>
                        </a:lnTo>
                        <a:lnTo>
                          <a:pt x="93" y="35"/>
                        </a:lnTo>
                        <a:lnTo>
                          <a:pt x="93" y="46"/>
                        </a:lnTo>
                        <a:lnTo>
                          <a:pt x="93" y="54"/>
                        </a:lnTo>
                        <a:lnTo>
                          <a:pt x="90" y="63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7" name="Freeform 139"/>
                  <p:cNvSpPr>
                    <a:spLocks/>
                  </p:cNvSpPr>
                  <p:nvPr/>
                </p:nvSpPr>
                <p:spPr bwMode="auto">
                  <a:xfrm>
                    <a:off x="1920" y="2304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20"/>
                      </a:cxn>
                      <a:cxn ang="0">
                        <a:pos x="12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2" y="3"/>
                      </a:cxn>
                      <a:cxn ang="0">
                        <a:pos x="71" y="8"/>
                      </a:cxn>
                      <a:cxn ang="0">
                        <a:pos x="76" y="14"/>
                      </a:cxn>
                      <a:cxn ang="0">
                        <a:pos x="85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8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6" y="77"/>
                      </a:cxn>
                      <a:cxn ang="0">
                        <a:pos x="71" y="83"/>
                      </a:cxn>
                      <a:cxn ang="0">
                        <a:pos x="62" y="88"/>
                      </a:cxn>
                      <a:cxn ang="0">
                        <a:pos x="55" y="91"/>
                      </a:cxn>
                      <a:cxn ang="0">
                        <a:pos x="46" y="91"/>
                      </a:cxn>
                    </a:cxnLst>
                    <a:rect l="0" t="0" r="r" b="b"/>
                    <a:pathLst>
                      <a:path w="91" h="91">
                        <a:moveTo>
                          <a:pt x="46" y="91"/>
                        </a:move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20"/>
                        </a:lnTo>
                        <a:lnTo>
                          <a:pt x="12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2" y="3"/>
                        </a:lnTo>
                        <a:lnTo>
                          <a:pt x="71" y="8"/>
                        </a:lnTo>
                        <a:lnTo>
                          <a:pt x="76" y="14"/>
                        </a:lnTo>
                        <a:lnTo>
                          <a:pt x="85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8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6" y="77"/>
                        </a:lnTo>
                        <a:lnTo>
                          <a:pt x="71" y="83"/>
                        </a:lnTo>
                        <a:lnTo>
                          <a:pt x="62" y="88"/>
                        </a:lnTo>
                        <a:lnTo>
                          <a:pt x="55" y="91"/>
                        </a:lnTo>
                        <a:lnTo>
                          <a:pt x="46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8" name="Freeform 140"/>
                  <p:cNvSpPr>
                    <a:spLocks/>
                  </p:cNvSpPr>
                  <p:nvPr/>
                </p:nvSpPr>
                <p:spPr bwMode="auto">
                  <a:xfrm>
                    <a:off x="1920" y="2304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91"/>
                      </a:cxn>
                      <a:cxn ang="0">
                        <a:pos x="46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20"/>
                      </a:cxn>
                      <a:cxn ang="0">
                        <a:pos x="12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2" y="3"/>
                      </a:cxn>
                      <a:cxn ang="0">
                        <a:pos x="71" y="8"/>
                      </a:cxn>
                      <a:cxn ang="0">
                        <a:pos x="76" y="14"/>
                      </a:cxn>
                      <a:cxn ang="0">
                        <a:pos x="85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8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6" y="77"/>
                      </a:cxn>
                      <a:cxn ang="0">
                        <a:pos x="71" y="83"/>
                      </a:cxn>
                      <a:cxn ang="0">
                        <a:pos x="62" y="88"/>
                      </a:cxn>
                      <a:cxn ang="0">
                        <a:pos x="55" y="91"/>
                      </a:cxn>
                      <a:cxn ang="0">
                        <a:pos x="46" y="91"/>
                      </a:cxn>
                    </a:cxnLst>
                    <a:rect l="0" t="0" r="r" b="b"/>
                    <a:pathLst>
                      <a:path w="91" h="91">
                        <a:moveTo>
                          <a:pt x="46" y="91"/>
                        </a:moveTo>
                        <a:lnTo>
                          <a:pt x="46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20"/>
                        </a:lnTo>
                        <a:lnTo>
                          <a:pt x="12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2" y="3"/>
                        </a:lnTo>
                        <a:lnTo>
                          <a:pt x="71" y="8"/>
                        </a:lnTo>
                        <a:lnTo>
                          <a:pt x="76" y="14"/>
                        </a:lnTo>
                        <a:lnTo>
                          <a:pt x="85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8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6" y="77"/>
                        </a:lnTo>
                        <a:lnTo>
                          <a:pt x="71" y="83"/>
                        </a:lnTo>
                        <a:lnTo>
                          <a:pt x="62" y="88"/>
                        </a:lnTo>
                        <a:lnTo>
                          <a:pt x="55" y="91"/>
                        </a:lnTo>
                        <a:lnTo>
                          <a:pt x="46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9" name="Freeform 141"/>
                  <p:cNvSpPr>
                    <a:spLocks/>
                  </p:cNvSpPr>
                  <p:nvPr/>
                </p:nvSpPr>
                <p:spPr bwMode="auto">
                  <a:xfrm>
                    <a:off x="1985" y="2241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6" y="91"/>
                      </a:cxn>
                      <a:cxn ang="0">
                        <a:pos x="37" y="88"/>
                      </a:cxn>
                      <a:cxn ang="0">
                        <a:pos x="29" y="85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3" y="55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8" y="0"/>
                      </a:cxn>
                      <a:cxn ang="0">
                        <a:pos x="66" y="3"/>
                      </a:cxn>
                      <a:cxn ang="0">
                        <a:pos x="75" y="8"/>
                      </a:cxn>
                      <a:cxn ang="0">
                        <a:pos x="81" y="14"/>
                      </a:cxn>
                      <a:cxn ang="0">
                        <a:pos x="84" y="20"/>
                      </a:cxn>
                      <a:cxn ang="0">
                        <a:pos x="90" y="27"/>
                      </a:cxn>
                      <a:cxn ang="0">
                        <a:pos x="90" y="35"/>
                      </a:cxn>
                      <a:cxn ang="0">
                        <a:pos x="93" y="43"/>
                      </a:cxn>
                      <a:cxn ang="0">
                        <a:pos x="90" y="55"/>
                      </a:cxn>
                      <a:cxn ang="0">
                        <a:pos x="90" y="60"/>
                      </a:cxn>
                      <a:cxn ang="0">
                        <a:pos x="84" y="69"/>
                      </a:cxn>
                      <a:cxn ang="0">
                        <a:pos x="81" y="77"/>
                      </a:cxn>
                      <a:cxn ang="0">
                        <a:pos x="75" y="83"/>
                      </a:cxn>
                      <a:cxn ang="0">
                        <a:pos x="66" y="85"/>
                      </a:cxn>
                      <a:cxn ang="0">
                        <a:pos x="58" y="88"/>
                      </a:cxn>
                      <a:cxn ang="0">
                        <a:pos x="46" y="91"/>
                      </a:cxn>
                    </a:cxnLst>
                    <a:rect l="0" t="0" r="r" b="b"/>
                    <a:pathLst>
                      <a:path w="93" h="91">
                        <a:moveTo>
                          <a:pt x="46" y="91"/>
                        </a:moveTo>
                        <a:lnTo>
                          <a:pt x="37" y="88"/>
                        </a:lnTo>
                        <a:lnTo>
                          <a:pt x="29" y="85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3" y="55"/>
                        </a:ln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8" y="0"/>
                        </a:lnTo>
                        <a:lnTo>
                          <a:pt x="66" y="3"/>
                        </a:lnTo>
                        <a:lnTo>
                          <a:pt x="75" y="8"/>
                        </a:lnTo>
                        <a:lnTo>
                          <a:pt x="81" y="14"/>
                        </a:lnTo>
                        <a:lnTo>
                          <a:pt x="84" y="20"/>
                        </a:lnTo>
                        <a:lnTo>
                          <a:pt x="90" y="27"/>
                        </a:lnTo>
                        <a:lnTo>
                          <a:pt x="90" y="35"/>
                        </a:lnTo>
                        <a:lnTo>
                          <a:pt x="93" y="43"/>
                        </a:lnTo>
                        <a:lnTo>
                          <a:pt x="90" y="55"/>
                        </a:lnTo>
                        <a:lnTo>
                          <a:pt x="90" y="60"/>
                        </a:lnTo>
                        <a:lnTo>
                          <a:pt x="84" y="69"/>
                        </a:lnTo>
                        <a:lnTo>
                          <a:pt x="81" y="77"/>
                        </a:lnTo>
                        <a:lnTo>
                          <a:pt x="75" y="83"/>
                        </a:lnTo>
                        <a:lnTo>
                          <a:pt x="66" y="85"/>
                        </a:lnTo>
                        <a:lnTo>
                          <a:pt x="58" y="88"/>
                        </a:lnTo>
                        <a:lnTo>
                          <a:pt x="46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0" name="Freeform 142"/>
                  <p:cNvSpPr>
                    <a:spLocks/>
                  </p:cNvSpPr>
                  <p:nvPr/>
                </p:nvSpPr>
                <p:spPr bwMode="auto">
                  <a:xfrm>
                    <a:off x="1985" y="2241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6" y="91"/>
                      </a:cxn>
                      <a:cxn ang="0">
                        <a:pos x="46" y="91"/>
                      </a:cxn>
                      <a:cxn ang="0">
                        <a:pos x="37" y="88"/>
                      </a:cxn>
                      <a:cxn ang="0">
                        <a:pos x="29" y="85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3" y="55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8" y="0"/>
                      </a:cxn>
                      <a:cxn ang="0">
                        <a:pos x="66" y="3"/>
                      </a:cxn>
                      <a:cxn ang="0">
                        <a:pos x="75" y="8"/>
                      </a:cxn>
                      <a:cxn ang="0">
                        <a:pos x="81" y="14"/>
                      </a:cxn>
                      <a:cxn ang="0">
                        <a:pos x="84" y="20"/>
                      </a:cxn>
                      <a:cxn ang="0">
                        <a:pos x="90" y="27"/>
                      </a:cxn>
                      <a:cxn ang="0">
                        <a:pos x="90" y="35"/>
                      </a:cxn>
                      <a:cxn ang="0">
                        <a:pos x="93" y="43"/>
                      </a:cxn>
                      <a:cxn ang="0">
                        <a:pos x="90" y="55"/>
                      </a:cxn>
                      <a:cxn ang="0">
                        <a:pos x="90" y="60"/>
                      </a:cxn>
                      <a:cxn ang="0">
                        <a:pos x="84" y="69"/>
                      </a:cxn>
                      <a:cxn ang="0">
                        <a:pos x="81" y="77"/>
                      </a:cxn>
                      <a:cxn ang="0">
                        <a:pos x="75" y="83"/>
                      </a:cxn>
                      <a:cxn ang="0">
                        <a:pos x="66" y="85"/>
                      </a:cxn>
                      <a:cxn ang="0">
                        <a:pos x="58" y="88"/>
                      </a:cxn>
                      <a:cxn ang="0">
                        <a:pos x="46" y="91"/>
                      </a:cxn>
                    </a:cxnLst>
                    <a:rect l="0" t="0" r="r" b="b"/>
                    <a:pathLst>
                      <a:path w="93" h="91">
                        <a:moveTo>
                          <a:pt x="46" y="91"/>
                        </a:moveTo>
                        <a:lnTo>
                          <a:pt x="46" y="91"/>
                        </a:lnTo>
                        <a:lnTo>
                          <a:pt x="37" y="88"/>
                        </a:lnTo>
                        <a:lnTo>
                          <a:pt x="29" y="85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3" y="55"/>
                        </a:ln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8" y="0"/>
                        </a:lnTo>
                        <a:lnTo>
                          <a:pt x="66" y="3"/>
                        </a:lnTo>
                        <a:lnTo>
                          <a:pt x="75" y="8"/>
                        </a:lnTo>
                        <a:lnTo>
                          <a:pt x="81" y="14"/>
                        </a:lnTo>
                        <a:lnTo>
                          <a:pt x="84" y="20"/>
                        </a:lnTo>
                        <a:lnTo>
                          <a:pt x="90" y="27"/>
                        </a:lnTo>
                        <a:lnTo>
                          <a:pt x="90" y="35"/>
                        </a:lnTo>
                        <a:lnTo>
                          <a:pt x="93" y="43"/>
                        </a:lnTo>
                        <a:lnTo>
                          <a:pt x="90" y="55"/>
                        </a:lnTo>
                        <a:lnTo>
                          <a:pt x="90" y="60"/>
                        </a:lnTo>
                        <a:lnTo>
                          <a:pt x="84" y="69"/>
                        </a:lnTo>
                        <a:lnTo>
                          <a:pt x="81" y="77"/>
                        </a:lnTo>
                        <a:lnTo>
                          <a:pt x="75" y="83"/>
                        </a:lnTo>
                        <a:lnTo>
                          <a:pt x="66" y="85"/>
                        </a:lnTo>
                        <a:lnTo>
                          <a:pt x="58" y="88"/>
                        </a:lnTo>
                        <a:lnTo>
                          <a:pt x="46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1" name="Freeform 143"/>
                  <p:cNvSpPr>
                    <a:spLocks/>
                  </p:cNvSpPr>
                  <p:nvPr/>
                </p:nvSpPr>
                <p:spPr bwMode="auto">
                  <a:xfrm>
                    <a:off x="1882" y="2241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18" y="83"/>
                      </a:cxn>
                      <a:cxn ang="0">
                        <a:pos x="12" y="77"/>
                      </a:cxn>
                      <a:cxn ang="0">
                        <a:pos x="8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8" y="21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7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4" y="6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4" y="21"/>
                      </a:cxn>
                      <a:cxn ang="0">
                        <a:pos x="87" y="29"/>
                      </a:cxn>
                      <a:cxn ang="0">
                        <a:pos x="90" y="38"/>
                      </a:cxn>
                      <a:cxn ang="0">
                        <a:pos x="93" y="46"/>
                      </a:cxn>
                      <a:cxn ang="0">
                        <a:pos x="90" y="55"/>
                      </a:cxn>
                      <a:cxn ang="0">
                        <a:pos x="87" y="63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0" y="83"/>
                      </a:cxn>
                      <a:cxn ang="0">
                        <a:pos x="64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</a:cxnLst>
                    <a:rect l="0" t="0" r="r" b="b"/>
                    <a:pathLst>
                      <a:path w="93" h="91">
                        <a:moveTo>
                          <a:pt x="44" y="91"/>
                        </a:move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18" y="83"/>
                        </a:lnTo>
                        <a:lnTo>
                          <a:pt x="12" y="77"/>
                        </a:lnTo>
                        <a:lnTo>
                          <a:pt x="8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8" y="21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7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4" y="6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4" y="21"/>
                        </a:lnTo>
                        <a:lnTo>
                          <a:pt x="87" y="29"/>
                        </a:lnTo>
                        <a:lnTo>
                          <a:pt x="90" y="38"/>
                        </a:lnTo>
                        <a:lnTo>
                          <a:pt x="93" y="46"/>
                        </a:lnTo>
                        <a:lnTo>
                          <a:pt x="90" y="55"/>
                        </a:lnTo>
                        <a:lnTo>
                          <a:pt x="87" y="63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0" y="83"/>
                        </a:lnTo>
                        <a:lnTo>
                          <a:pt x="64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2" name="Freeform 144"/>
                  <p:cNvSpPr>
                    <a:spLocks/>
                  </p:cNvSpPr>
                  <p:nvPr/>
                </p:nvSpPr>
                <p:spPr bwMode="auto">
                  <a:xfrm>
                    <a:off x="1882" y="2241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4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18" y="83"/>
                      </a:cxn>
                      <a:cxn ang="0">
                        <a:pos x="12" y="77"/>
                      </a:cxn>
                      <a:cxn ang="0">
                        <a:pos x="8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8" y="21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7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4" y="6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4" y="21"/>
                      </a:cxn>
                      <a:cxn ang="0">
                        <a:pos x="87" y="29"/>
                      </a:cxn>
                      <a:cxn ang="0">
                        <a:pos x="90" y="38"/>
                      </a:cxn>
                      <a:cxn ang="0">
                        <a:pos x="93" y="46"/>
                      </a:cxn>
                      <a:cxn ang="0">
                        <a:pos x="90" y="55"/>
                      </a:cxn>
                      <a:cxn ang="0">
                        <a:pos x="87" y="63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0" y="83"/>
                      </a:cxn>
                      <a:cxn ang="0">
                        <a:pos x="64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</a:cxnLst>
                    <a:rect l="0" t="0" r="r" b="b"/>
                    <a:pathLst>
                      <a:path w="93" h="91">
                        <a:moveTo>
                          <a:pt x="44" y="91"/>
                        </a:move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18" y="83"/>
                        </a:lnTo>
                        <a:lnTo>
                          <a:pt x="12" y="77"/>
                        </a:lnTo>
                        <a:lnTo>
                          <a:pt x="8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8" y="21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7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4" y="6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4" y="21"/>
                        </a:lnTo>
                        <a:lnTo>
                          <a:pt x="87" y="29"/>
                        </a:lnTo>
                        <a:lnTo>
                          <a:pt x="90" y="38"/>
                        </a:lnTo>
                        <a:lnTo>
                          <a:pt x="93" y="46"/>
                        </a:lnTo>
                        <a:lnTo>
                          <a:pt x="90" y="55"/>
                        </a:lnTo>
                        <a:lnTo>
                          <a:pt x="87" y="63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0" y="83"/>
                        </a:lnTo>
                        <a:lnTo>
                          <a:pt x="64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3" name="Freeform 145"/>
                  <p:cNvSpPr>
                    <a:spLocks/>
                  </p:cNvSpPr>
                  <p:nvPr/>
                </p:nvSpPr>
                <p:spPr bwMode="auto">
                  <a:xfrm>
                    <a:off x="1888" y="2167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5" y="2"/>
                      </a:cxn>
                      <a:cxn ang="0">
                        <a:pos x="64" y="5"/>
                      </a:cxn>
                      <a:cxn ang="0">
                        <a:pos x="73" y="7"/>
                      </a:cxn>
                      <a:cxn ang="0">
                        <a:pos x="78" y="12"/>
                      </a:cxn>
                      <a:cxn ang="0">
                        <a:pos x="84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6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4" y="71"/>
                      </a:cxn>
                      <a:cxn ang="0">
                        <a:pos x="78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6" y="91"/>
                      </a:cxn>
                      <a:cxn ang="0">
                        <a:pos x="35" y="91"/>
                      </a:cxn>
                      <a:cxn ang="0">
                        <a:pos x="26" y="88"/>
                      </a:cxn>
                      <a:cxn ang="0">
                        <a:pos x="20" y="82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6" y="18"/>
                      </a:cxn>
                      <a:cxn ang="0">
                        <a:pos x="12" y="12"/>
                      </a:cxn>
                      <a:cxn ang="0">
                        <a:pos x="20" y="7"/>
                      </a:cxn>
                      <a:cxn ang="0">
                        <a:pos x="26" y="5"/>
                      </a:cxn>
                      <a:cxn ang="0">
                        <a:pos x="35" y="2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55" y="2"/>
                        </a:lnTo>
                        <a:lnTo>
                          <a:pt x="64" y="5"/>
                        </a:lnTo>
                        <a:lnTo>
                          <a:pt x="73" y="7"/>
                        </a:lnTo>
                        <a:lnTo>
                          <a:pt x="78" y="12"/>
                        </a:lnTo>
                        <a:lnTo>
                          <a:pt x="84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6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4" y="71"/>
                        </a:lnTo>
                        <a:lnTo>
                          <a:pt x="78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6" y="91"/>
                        </a:lnTo>
                        <a:lnTo>
                          <a:pt x="35" y="91"/>
                        </a:lnTo>
                        <a:lnTo>
                          <a:pt x="26" y="88"/>
                        </a:lnTo>
                        <a:lnTo>
                          <a:pt x="20" y="82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6" y="18"/>
                        </a:lnTo>
                        <a:lnTo>
                          <a:pt x="12" y="12"/>
                        </a:lnTo>
                        <a:lnTo>
                          <a:pt x="20" y="7"/>
                        </a:lnTo>
                        <a:lnTo>
                          <a:pt x="26" y="5"/>
                        </a:lnTo>
                        <a:lnTo>
                          <a:pt x="35" y="2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4" name="Freeform 146"/>
                  <p:cNvSpPr>
                    <a:spLocks/>
                  </p:cNvSpPr>
                  <p:nvPr/>
                </p:nvSpPr>
                <p:spPr bwMode="auto">
                  <a:xfrm>
                    <a:off x="1888" y="2167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5" y="2"/>
                      </a:cxn>
                      <a:cxn ang="0">
                        <a:pos x="64" y="5"/>
                      </a:cxn>
                      <a:cxn ang="0">
                        <a:pos x="73" y="7"/>
                      </a:cxn>
                      <a:cxn ang="0">
                        <a:pos x="78" y="12"/>
                      </a:cxn>
                      <a:cxn ang="0">
                        <a:pos x="84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6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4" y="71"/>
                      </a:cxn>
                      <a:cxn ang="0">
                        <a:pos x="78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6" y="91"/>
                      </a:cxn>
                      <a:cxn ang="0">
                        <a:pos x="35" y="91"/>
                      </a:cxn>
                      <a:cxn ang="0">
                        <a:pos x="26" y="88"/>
                      </a:cxn>
                      <a:cxn ang="0">
                        <a:pos x="20" y="82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6" y="18"/>
                      </a:cxn>
                      <a:cxn ang="0">
                        <a:pos x="12" y="12"/>
                      </a:cxn>
                      <a:cxn ang="0">
                        <a:pos x="20" y="7"/>
                      </a:cxn>
                      <a:cxn ang="0">
                        <a:pos x="26" y="5"/>
                      </a:cxn>
                      <a:cxn ang="0">
                        <a:pos x="35" y="2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5" y="2"/>
                        </a:lnTo>
                        <a:lnTo>
                          <a:pt x="64" y="5"/>
                        </a:lnTo>
                        <a:lnTo>
                          <a:pt x="73" y="7"/>
                        </a:lnTo>
                        <a:lnTo>
                          <a:pt x="78" y="12"/>
                        </a:lnTo>
                        <a:lnTo>
                          <a:pt x="84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6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4" y="71"/>
                        </a:lnTo>
                        <a:lnTo>
                          <a:pt x="78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6" y="91"/>
                        </a:lnTo>
                        <a:lnTo>
                          <a:pt x="35" y="91"/>
                        </a:lnTo>
                        <a:lnTo>
                          <a:pt x="26" y="88"/>
                        </a:lnTo>
                        <a:lnTo>
                          <a:pt x="20" y="82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6" y="18"/>
                        </a:lnTo>
                        <a:lnTo>
                          <a:pt x="12" y="12"/>
                        </a:lnTo>
                        <a:lnTo>
                          <a:pt x="20" y="7"/>
                        </a:lnTo>
                        <a:lnTo>
                          <a:pt x="26" y="5"/>
                        </a:lnTo>
                        <a:lnTo>
                          <a:pt x="35" y="2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5" name="Freeform 147"/>
                  <p:cNvSpPr>
                    <a:spLocks/>
                  </p:cNvSpPr>
                  <p:nvPr/>
                </p:nvSpPr>
                <p:spPr bwMode="auto">
                  <a:xfrm>
                    <a:off x="2113" y="2244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6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4" y="82"/>
                      </a:cxn>
                      <a:cxn ang="0">
                        <a:pos x="65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19" y="82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21"/>
                      </a:cxn>
                      <a:cxn ang="0">
                        <a:pos x="15" y="14"/>
                      </a:cxn>
                      <a:cxn ang="0">
                        <a:pos x="19" y="8"/>
                      </a:cxn>
                      <a:cxn ang="0">
                        <a:pos x="29" y="5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5" y="5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21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4" y="46"/>
                      </a:cxn>
                    </a:cxnLst>
                    <a:rect l="0" t="0" r="r" b="b"/>
                    <a:pathLst>
                      <a:path w="94" h="91">
                        <a:moveTo>
                          <a:pt x="94" y="46"/>
                        </a:move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4" y="82"/>
                        </a:lnTo>
                        <a:lnTo>
                          <a:pt x="65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19" y="82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21"/>
                        </a:lnTo>
                        <a:lnTo>
                          <a:pt x="15" y="14"/>
                        </a:lnTo>
                        <a:lnTo>
                          <a:pt x="19" y="8"/>
                        </a:lnTo>
                        <a:lnTo>
                          <a:pt x="29" y="5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5" y="5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21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4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6" name="Freeform 148"/>
                  <p:cNvSpPr>
                    <a:spLocks/>
                  </p:cNvSpPr>
                  <p:nvPr/>
                </p:nvSpPr>
                <p:spPr bwMode="auto">
                  <a:xfrm>
                    <a:off x="2113" y="2244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6"/>
                      </a:cxn>
                      <a:cxn ang="0">
                        <a:pos x="94" y="46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4" y="82"/>
                      </a:cxn>
                      <a:cxn ang="0">
                        <a:pos x="65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19" y="82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21"/>
                      </a:cxn>
                      <a:cxn ang="0">
                        <a:pos x="15" y="14"/>
                      </a:cxn>
                      <a:cxn ang="0">
                        <a:pos x="19" y="8"/>
                      </a:cxn>
                      <a:cxn ang="0">
                        <a:pos x="29" y="5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5" y="5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21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4" y="46"/>
                      </a:cxn>
                    </a:cxnLst>
                    <a:rect l="0" t="0" r="r" b="b"/>
                    <a:pathLst>
                      <a:path w="94" h="91">
                        <a:moveTo>
                          <a:pt x="94" y="46"/>
                        </a:moveTo>
                        <a:lnTo>
                          <a:pt x="94" y="46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4" y="82"/>
                        </a:lnTo>
                        <a:lnTo>
                          <a:pt x="65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19" y="82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21"/>
                        </a:lnTo>
                        <a:lnTo>
                          <a:pt x="15" y="14"/>
                        </a:lnTo>
                        <a:lnTo>
                          <a:pt x="19" y="8"/>
                        </a:lnTo>
                        <a:lnTo>
                          <a:pt x="29" y="5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5" y="5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21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4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7" name="Freeform 149"/>
                  <p:cNvSpPr>
                    <a:spLocks/>
                  </p:cNvSpPr>
                  <p:nvPr/>
                </p:nvSpPr>
                <p:spPr bwMode="auto">
                  <a:xfrm>
                    <a:off x="2087" y="2475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91" y="47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1"/>
                      </a:cxn>
                      <a:cxn ang="0">
                        <a:pos x="76" y="77"/>
                      </a:cxn>
                      <a:cxn ang="0">
                        <a:pos x="73" y="83"/>
                      </a:cxn>
                      <a:cxn ang="0">
                        <a:pos x="64" y="85"/>
                      </a:cxn>
                      <a:cxn ang="0">
                        <a:pos x="55" y="88"/>
                      </a:cxn>
                      <a:cxn ang="0">
                        <a:pos x="45" y="91"/>
                      </a:cxn>
                      <a:cxn ang="0">
                        <a:pos x="35" y="88"/>
                      </a:cxn>
                      <a:cxn ang="0">
                        <a:pos x="26" y="85"/>
                      </a:cxn>
                      <a:cxn ang="0">
                        <a:pos x="20" y="83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2" y="14"/>
                      </a:cxn>
                      <a:cxn ang="0">
                        <a:pos x="20" y="8"/>
                      </a:cxn>
                      <a:cxn ang="0">
                        <a:pos x="26" y="3"/>
                      </a:cxn>
                      <a:cxn ang="0">
                        <a:pos x="35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6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</a:cxnLst>
                    <a:rect l="0" t="0" r="r" b="b"/>
                    <a:pathLst>
                      <a:path w="91" h="91">
                        <a:moveTo>
                          <a:pt x="91" y="47"/>
                        </a:move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1"/>
                        </a:lnTo>
                        <a:lnTo>
                          <a:pt x="76" y="77"/>
                        </a:lnTo>
                        <a:lnTo>
                          <a:pt x="73" y="83"/>
                        </a:lnTo>
                        <a:lnTo>
                          <a:pt x="64" y="85"/>
                        </a:lnTo>
                        <a:lnTo>
                          <a:pt x="55" y="88"/>
                        </a:lnTo>
                        <a:lnTo>
                          <a:pt x="45" y="91"/>
                        </a:lnTo>
                        <a:lnTo>
                          <a:pt x="35" y="88"/>
                        </a:lnTo>
                        <a:lnTo>
                          <a:pt x="26" y="85"/>
                        </a:lnTo>
                        <a:lnTo>
                          <a:pt x="20" y="83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2" y="14"/>
                        </a:lnTo>
                        <a:lnTo>
                          <a:pt x="20" y="8"/>
                        </a:lnTo>
                        <a:lnTo>
                          <a:pt x="26" y="3"/>
                        </a:lnTo>
                        <a:lnTo>
                          <a:pt x="35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6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8" name="Freeform 150"/>
                  <p:cNvSpPr>
                    <a:spLocks/>
                  </p:cNvSpPr>
                  <p:nvPr/>
                </p:nvSpPr>
                <p:spPr bwMode="auto">
                  <a:xfrm>
                    <a:off x="2087" y="2475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91" y="47"/>
                      </a:cxn>
                      <a:cxn ang="0">
                        <a:pos x="91" y="47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1"/>
                      </a:cxn>
                      <a:cxn ang="0">
                        <a:pos x="76" y="77"/>
                      </a:cxn>
                      <a:cxn ang="0">
                        <a:pos x="73" y="83"/>
                      </a:cxn>
                      <a:cxn ang="0">
                        <a:pos x="64" y="85"/>
                      </a:cxn>
                      <a:cxn ang="0">
                        <a:pos x="55" y="88"/>
                      </a:cxn>
                      <a:cxn ang="0">
                        <a:pos x="45" y="91"/>
                      </a:cxn>
                      <a:cxn ang="0">
                        <a:pos x="35" y="88"/>
                      </a:cxn>
                      <a:cxn ang="0">
                        <a:pos x="26" y="85"/>
                      </a:cxn>
                      <a:cxn ang="0">
                        <a:pos x="20" y="83"/>
                      </a:cxn>
                      <a:cxn ang="0">
                        <a:pos x="12" y="77"/>
                      </a:cxn>
                      <a:cxn ang="0">
                        <a:pos x="6" y="71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2" y="14"/>
                      </a:cxn>
                      <a:cxn ang="0">
                        <a:pos x="20" y="8"/>
                      </a:cxn>
                      <a:cxn ang="0">
                        <a:pos x="26" y="3"/>
                      </a:cxn>
                      <a:cxn ang="0">
                        <a:pos x="35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6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</a:cxnLst>
                    <a:rect l="0" t="0" r="r" b="b"/>
                    <a:pathLst>
                      <a:path w="91" h="91">
                        <a:moveTo>
                          <a:pt x="91" y="47"/>
                        </a:moveTo>
                        <a:lnTo>
                          <a:pt x="91" y="47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1"/>
                        </a:lnTo>
                        <a:lnTo>
                          <a:pt x="76" y="77"/>
                        </a:lnTo>
                        <a:lnTo>
                          <a:pt x="73" y="83"/>
                        </a:lnTo>
                        <a:lnTo>
                          <a:pt x="64" y="85"/>
                        </a:lnTo>
                        <a:lnTo>
                          <a:pt x="55" y="88"/>
                        </a:lnTo>
                        <a:lnTo>
                          <a:pt x="45" y="91"/>
                        </a:lnTo>
                        <a:lnTo>
                          <a:pt x="35" y="88"/>
                        </a:lnTo>
                        <a:lnTo>
                          <a:pt x="26" y="85"/>
                        </a:lnTo>
                        <a:lnTo>
                          <a:pt x="20" y="83"/>
                        </a:lnTo>
                        <a:lnTo>
                          <a:pt x="12" y="77"/>
                        </a:lnTo>
                        <a:lnTo>
                          <a:pt x="6" y="71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2" y="14"/>
                        </a:lnTo>
                        <a:lnTo>
                          <a:pt x="20" y="8"/>
                        </a:lnTo>
                        <a:lnTo>
                          <a:pt x="26" y="3"/>
                        </a:lnTo>
                        <a:lnTo>
                          <a:pt x="35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6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9" name="Freeform 151"/>
                  <p:cNvSpPr>
                    <a:spLocks/>
                  </p:cNvSpPr>
                  <p:nvPr/>
                </p:nvSpPr>
                <p:spPr bwMode="auto">
                  <a:xfrm>
                    <a:off x="2002" y="2238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20"/>
                      </a:cxn>
                      <a:cxn ang="0">
                        <a:pos x="15" y="11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9" y="0"/>
                      </a:cxn>
                      <a:cxn ang="0">
                        <a:pos x="58" y="0"/>
                      </a:cxn>
                      <a:cxn ang="0">
                        <a:pos x="67" y="3"/>
                      </a:cxn>
                      <a:cxn ang="0">
                        <a:pos x="74" y="6"/>
                      </a:cxn>
                      <a:cxn ang="0">
                        <a:pos x="79" y="11"/>
                      </a:cxn>
                      <a:cxn ang="0">
                        <a:pos x="85" y="20"/>
                      </a:cxn>
                      <a:cxn ang="0">
                        <a:pos x="91" y="27"/>
                      </a:cxn>
                      <a:cxn ang="0">
                        <a:pos x="94" y="35"/>
                      </a:cxn>
                      <a:cxn ang="0">
                        <a:pos x="94" y="44"/>
                      </a:cxn>
                      <a:cxn ang="0">
                        <a:pos x="94" y="52"/>
                      </a:cxn>
                      <a:cxn ang="0">
                        <a:pos x="91" y="60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4" y="80"/>
                      </a:cxn>
                      <a:cxn ang="0">
                        <a:pos x="67" y="86"/>
                      </a:cxn>
                      <a:cxn ang="0">
                        <a:pos x="58" y="88"/>
                      </a:cxn>
                      <a:cxn ang="0">
                        <a:pos x="49" y="88"/>
                      </a:cxn>
                      <a:cxn ang="0">
                        <a:pos x="38" y="88"/>
                      </a:cxn>
                      <a:cxn ang="0">
                        <a:pos x="29" y="86"/>
                      </a:cxn>
                      <a:cxn ang="0">
                        <a:pos x="20" y="80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6" y="60"/>
                      </a:cxn>
                      <a:cxn ang="0">
                        <a:pos x="3" y="52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4" h="88">
                        <a:moveTo>
                          <a:pt x="0" y="44"/>
                        </a:move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20"/>
                        </a:lnTo>
                        <a:lnTo>
                          <a:pt x="15" y="11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9" y="0"/>
                        </a:lnTo>
                        <a:lnTo>
                          <a:pt x="58" y="0"/>
                        </a:lnTo>
                        <a:lnTo>
                          <a:pt x="67" y="3"/>
                        </a:lnTo>
                        <a:lnTo>
                          <a:pt x="74" y="6"/>
                        </a:lnTo>
                        <a:lnTo>
                          <a:pt x="79" y="11"/>
                        </a:lnTo>
                        <a:lnTo>
                          <a:pt x="85" y="20"/>
                        </a:lnTo>
                        <a:lnTo>
                          <a:pt x="91" y="27"/>
                        </a:lnTo>
                        <a:lnTo>
                          <a:pt x="94" y="35"/>
                        </a:lnTo>
                        <a:lnTo>
                          <a:pt x="94" y="44"/>
                        </a:lnTo>
                        <a:lnTo>
                          <a:pt x="94" y="52"/>
                        </a:lnTo>
                        <a:lnTo>
                          <a:pt x="91" y="60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4" y="80"/>
                        </a:lnTo>
                        <a:lnTo>
                          <a:pt x="67" y="86"/>
                        </a:lnTo>
                        <a:lnTo>
                          <a:pt x="58" y="88"/>
                        </a:lnTo>
                        <a:lnTo>
                          <a:pt x="49" y="88"/>
                        </a:lnTo>
                        <a:lnTo>
                          <a:pt x="38" y="88"/>
                        </a:lnTo>
                        <a:lnTo>
                          <a:pt x="29" y="86"/>
                        </a:lnTo>
                        <a:lnTo>
                          <a:pt x="20" y="80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6" y="60"/>
                        </a:lnTo>
                        <a:lnTo>
                          <a:pt x="3" y="52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0" name="Freeform 152"/>
                  <p:cNvSpPr>
                    <a:spLocks/>
                  </p:cNvSpPr>
                  <p:nvPr/>
                </p:nvSpPr>
                <p:spPr bwMode="auto">
                  <a:xfrm>
                    <a:off x="2002" y="2238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20"/>
                      </a:cxn>
                      <a:cxn ang="0">
                        <a:pos x="15" y="11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9" y="0"/>
                      </a:cxn>
                      <a:cxn ang="0">
                        <a:pos x="58" y="0"/>
                      </a:cxn>
                      <a:cxn ang="0">
                        <a:pos x="67" y="3"/>
                      </a:cxn>
                      <a:cxn ang="0">
                        <a:pos x="74" y="6"/>
                      </a:cxn>
                      <a:cxn ang="0">
                        <a:pos x="79" y="11"/>
                      </a:cxn>
                      <a:cxn ang="0">
                        <a:pos x="85" y="20"/>
                      </a:cxn>
                      <a:cxn ang="0">
                        <a:pos x="91" y="27"/>
                      </a:cxn>
                      <a:cxn ang="0">
                        <a:pos x="94" y="35"/>
                      </a:cxn>
                      <a:cxn ang="0">
                        <a:pos x="94" y="44"/>
                      </a:cxn>
                      <a:cxn ang="0">
                        <a:pos x="94" y="52"/>
                      </a:cxn>
                      <a:cxn ang="0">
                        <a:pos x="91" y="60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4" y="80"/>
                      </a:cxn>
                      <a:cxn ang="0">
                        <a:pos x="67" y="86"/>
                      </a:cxn>
                      <a:cxn ang="0">
                        <a:pos x="58" y="88"/>
                      </a:cxn>
                      <a:cxn ang="0">
                        <a:pos x="49" y="88"/>
                      </a:cxn>
                      <a:cxn ang="0">
                        <a:pos x="38" y="88"/>
                      </a:cxn>
                      <a:cxn ang="0">
                        <a:pos x="29" y="86"/>
                      </a:cxn>
                      <a:cxn ang="0">
                        <a:pos x="20" y="80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6" y="60"/>
                      </a:cxn>
                      <a:cxn ang="0">
                        <a:pos x="3" y="52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4" h="88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20"/>
                        </a:lnTo>
                        <a:lnTo>
                          <a:pt x="15" y="11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9" y="0"/>
                        </a:lnTo>
                        <a:lnTo>
                          <a:pt x="58" y="0"/>
                        </a:lnTo>
                        <a:lnTo>
                          <a:pt x="67" y="3"/>
                        </a:lnTo>
                        <a:lnTo>
                          <a:pt x="74" y="6"/>
                        </a:lnTo>
                        <a:lnTo>
                          <a:pt x="79" y="11"/>
                        </a:lnTo>
                        <a:lnTo>
                          <a:pt x="85" y="20"/>
                        </a:lnTo>
                        <a:lnTo>
                          <a:pt x="91" y="27"/>
                        </a:lnTo>
                        <a:lnTo>
                          <a:pt x="94" y="35"/>
                        </a:lnTo>
                        <a:lnTo>
                          <a:pt x="94" y="44"/>
                        </a:lnTo>
                        <a:lnTo>
                          <a:pt x="94" y="52"/>
                        </a:lnTo>
                        <a:lnTo>
                          <a:pt x="91" y="60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4" y="80"/>
                        </a:lnTo>
                        <a:lnTo>
                          <a:pt x="67" y="86"/>
                        </a:lnTo>
                        <a:lnTo>
                          <a:pt x="58" y="88"/>
                        </a:lnTo>
                        <a:lnTo>
                          <a:pt x="49" y="88"/>
                        </a:lnTo>
                        <a:lnTo>
                          <a:pt x="38" y="88"/>
                        </a:lnTo>
                        <a:lnTo>
                          <a:pt x="29" y="86"/>
                        </a:lnTo>
                        <a:lnTo>
                          <a:pt x="20" y="80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6" y="60"/>
                        </a:lnTo>
                        <a:lnTo>
                          <a:pt x="3" y="52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1" name="Freeform 153"/>
                  <p:cNvSpPr>
                    <a:spLocks/>
                  </p:cNvSpPr>
                  <p:nvPr/>
                </p:nvSpPr>
                <p:spPr bwMode="auto">
                  <a:xfrm>
                    <a:off x="2040" y="2464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92" y="47"/>
                      </a:cxn>
                      <a:cxn ang="0">
                        <a:pos x="89" y="56"/>
                      </a:cxn>
                      <a:cxn ang="0">
                        <a:pos x="86" y="64"/>
                      </a:cxn>
                      <a:cxn ang="0">
                        <a:pos x="83" y="71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5" y="2"/>
                      </a:cxn>
                      <a:cxn ang="0">
                        <a:pos x="44" y="0"/>
                      </a:cxn>
                      <a:cxn ang="0">
                        <a:pos x="56" y="2"/>
                      </a:cxn>
                      <a:cxn ang="0">
                        <a:pos x="64" y="2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3" y="19"/>
                      </a:cxn>
                      <a:cxn ang="0">
                        <a:pos x="86" y="28"/>
                      </a:cxn>
                      <a:cxn ang="0">
                        <a:pos x="89" y="36"/>
                      </a:cxn>
                      <a:cxn ang="0">
                        <a:pos x="92" y="47"/>
                      </a:cxn>
                    </a:cxnLst>
                    <a:rect l="0" t="0" r="r" b="b"/>
                    <a:pathLst>
                      <a:path w="92" h="91">
                        <a:moveTo>
                          <a:pt x="92" y="47"/>
                        </a:moveTo>
                        <a:lnTo>
                          <a:pt x="89" y="56"/>
                        </a:lnTo>
                        <a:lnTo>
                          <a:pt x="86" y="64"/>
                        </a:lnTo>
                        <a:lnTo>
                          <a:pt x="83" y="71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5" y="2"/>
                        </a:lnTo>
                        <a:lnTo>
                          <a:pt x="44" y="0"/>
                        </a:lnTo>
                        <a:lnTo>
                          <a:pt x="56" y="2"/>
                        </a:lnTo>
                        <a:lnTo>
                          <a:pt x="64" y="2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3" y="19"/>
                        </a:lnTo>
                        <a:lnTo>
                          <a:pt x="86" y="28"/>
                        </a:lnTo>
                        <a:lnTo>
                          <a:pt x="89" y="36"/>
                        </a:lnTo>
                        <a:lnTo>
                          <a:pt x="92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2" name="Freeform 154"/>
                  <p:cNvSpPr>
                    <a:spLocks/>
                  </p:cNvSpPr>
                  <p:nvPr/>
                </p:nvSpPr>
                <p:spPr bwMode="auto">
                  <a:xfrm>
                    <a:off x="2040" y="2464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92" y="47"/>
                      </a:cxn>
                      <a:cxn ang="0">
                        <a:pos x="92" y="47"/>
                      </a:cxn>
                      <a:cxn ang="0">
                        <a:pos x="89" y="56"/>
                      </a:cxn>
                      <a:cxn ang="0">
                        <a:pos x="86" y="64"/>
                      </a:cxn>
                      <a:cxn ang="0">
                        <a:pos x="83" y="71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5" y="2"/>
                      </a:cxn>
                      <a:cxn ang="0">
                        <a:pos x="44" y="0"/>
                      </a:cxn>
                      <a:cxn ang="0">
                        <a:pos x="56" y="2"/>
                      </a:cxn>
                      <a:cxn ang="0">
                        <a:pos x="64" y="2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3" y="19"/>
                      </a:cxn>
                      <a:cxn ang="0">
                        <a:pos x="86" y="28"/>
                      </a:cxn>
                      <a:cxn ang="0">
                        <a:pos x="89" y="36"/>
                      </a:cxn>
                      <a:cxn ang="0">
                        <a:pos x="92" y="47"/>
                      </a:cxn>
                    </a:cxnLst>
                    <a:rect l="0" t="0" r="r" b="b"/>
                    <a:pathLst>
                      <a:path w="92" h="91">
                        <a:moveTo>
                          <a:pt x="92" y="47"/>
                        </a:moveTo>
                        <a:lnTo>
                          <a:pt x="92" y="47"/>
                        </a:lnTo>
                        <a:lnTo>
                          <a:pt x="89" y="56"/>
                        </a:lnTo>
                        <a:lnTo>
                          <a:pt x="86" y="64"/>
                        </a:lnTo>
                        <a:lnTo>
                          <a:pt x="83" y="71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5" y="2"/>
                        </a:lnTo>
                        <a:lnTo>
                          <a:pt x="44" y="0"/>
                        </a:lnTo>
                        <a:lnTo>
                          <a:pt x="56" y="2"/>
                        </a:lnTo>
                        <a:lnTo>
                          <a:pt x="64" y="2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3" y="19"/>
                        </a:lnTo>
                        <a:lnTo>
                          <a:pt x="86" y="28"/>
                        </a:lnTo>
                        <a:lnTo>
                          <a:pt x="89" y="36"/>
                        </a:lnTo>
                        <a:lnTo>
                          <a:pt x="92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 155"/>
                  <p:cNvSpPr>
                    <a:spLocks/>
                  </p:cNvSpPr>
                  <p:nvPr/>
                </p:nvSpPr>
                <p:spPr bwMode="auto">
                  <a:xfrm>
                    <a:off x="2267" y="2238"/>
                    <a:ext cx="95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4" y="27"/>
                      </a:cxn>
                      <a:cxn ang="0">
                        <a:pos x="10" y="20"/>
                      </a:cxn>
                      <a:cxn ang="0">
                        <a:pos x="16" y="14"/>
                      </a:cxn>
                      <a:cxn ang="0">
                        <a:pos x="20" y="9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8" y="0"/>
                      </a:cxn>
                      <a:cxn ang="0">
                        <a:pos x="58" y="3"/>
                      </a:cxn>
                      <a:cxn ang="0">
                        <a:pos x="67" y="6"/>
                      </a:cxn>
                      <a:cxn ang="0">
                        <a:pos x="75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88" y="27"/>
                      </a:cxn>
                      <a:cxn ang="0">
                        <a:pos x="92" y="35"/>
                      </a:cxn>
                      <a:cxn ang="0">
                        <a:pos x="95" y="46"/>
                      </a:cxn>
                      <a:cxn ang="0">
                        <a:pos x="92" y="55"/>
                      </a:cxn>
                      <a:cxn ang="0">
                        <a:pos x="88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5" y="83"/>
                      </a:cxn>
                      <a:cxn ang="0">
                        <a:pos x="67" y="88"/>
                      </a:cxn>
                      <a:cxn ang="0">
                        <a:pos x="58" y="91"/>
                      </a:cxn>
                      <a:cxn ang="0">
                        <a:pos x="48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6" y="77"/>
                      </a:cxn>
                      <a:cxn ang="0">
                        <a:pos x="10" y="72"/>
                      </a:cxn>
                      <a:cxn ang="0">
                        <a:pos x="4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5" h="91">
                        <a:moveTo>
                          <a:pt x="0" y="46"/>
                        </a:moveTo>
                        <a:lnTo>
                          <a:pt x="0" y="35"/>
                        </a:lnTo>
                        <a:lnTo>
                          <a:pt x="4" y="27"/>
                        </a:lnTo>
                        <a:lnTo>
                          <a:pt x="10" y="20"/>
                        </a:lnTo>
                        <a:lnTo>
                          <a:pt x="16" y="14"/>
                        </a:lnTo>
                        <a:lnTo>
                          <a:pt x="20" y="9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8" y="0"/>
                        </a:lnTo>
                        <a:lnTo>
                          <a:pt x="58" y="3"/>
                        </a:lnTo>
                        <a:lnTo>
                          <a:pt x="67" y="6"/>
                        </a:lnTo>
                        <a:lnTo>
                          <a:pt x="75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88" y="27"/>
                        </a:lnTo>
                        <a:lnTo>
                          <a:pt x="92" y="35"/>
                        </a:lnTo>
                        <a:lnTo>
                          <a:pt x="95" y="46"/>
                        </a:lnTo>
                        <a:lnTo>
                          <a:pt x="92" y="55"/>
                        </a:lnTo>
                        <a:lnTo>
                          <a:pt x="88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5" y="83"/>
                        </a:lnTo>
                        <a:lnTo>
                          <a:pt x="67" y="88"/>
                        </a:lnTo>
                        <a:lnTo>
                          <a:pt x="58" y="91"/>
                        </a:lnTo>
                        <a:lnTo>
                          <a:pt x="48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6" y="77"/>
                        </a:lnTo>
                        <a:lnTo>
                          <a:pt x="10" y="72"/>
                        </a:lnTo>
                        <a:lnTo>
                          <a:pt x="4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 156"/>
                  <p:cNvSpPr>
                    <a:spLocks/>
                  </p:cNvSpPr>
                  <p:nvPr/>
                </p:nvSpPr>
                <p:spPr bwMode="auto">
                  <a:xfrm>
                    <a:off x="2267" y="2238"/>
                    <a:ext cx="95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4" y="27"/>
                      </a:cxn>
                      <a:cxn ang="0">
                        <a:pos x="10" y="20"/>
                      </a:cxn>
                      <a:cxn ang="0">
                        <a:pos x="16" y="14"/>
                      </a:cxn>
                      <a:cxn ang="0">
                        <a:pos x="20" y="9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8" y="0"/>
                      </a:cxn>
                      <a:cxn ang="0">
                        <a:pos x="58" y="3"/>
                      </a:cxn>
                      <a:cxn ang="0">
                        <a:pos x="67" y="6"/>
                      </a:cxn>
                      <a:cxn ang="0">
                        <a:pos x="75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88" y="27"/>
                      </a:cxn>
                      <a:cxn ang="0">
                        <a:pos x="92" y="35"/>
                      </a:cxn>
                      <a:cxn ang="0">
                        <a:pos x="95" y="46"/>
                      </a:cxn>
                      <a:cxn ang="0">
                        <a:pos x="92" y="55"/>
                      </a:cxn>
                      <a:cxn ang="0">
                        <a:pos x="88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5" y="83"/>
                      </a:cxn>
                      <a:cxn ang="0">
                        <a:pos x="67" y="88"/>
                      </a:cxn>
                      <a:cxn ang="0">
                        <a:pos x="58" y="91"/>
                      </a:cxn>
                      <a:cxn ang="0">
                        <a:pos x="48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6" y="77"/>
                      </a:cxn>
                      <a:cxn ang="0">
                        <a:pos x="10" y="72"/>
                      </a:cxn>
                      <a:cxn ang="0">
                        <a:pos x="4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5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4" y="27"/>
                        </a:lnTo>
                        <a:lnTo>
                          <a:pt x="10" y="20"/>
                        </a:lnTo>
                        <a:lnTo>
                          <a:pt x="16" y="14"/>
                        </a:lnTo>
                        <a:lnTo>
                          <a:pt x="20" y="9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8" y="0"/>
                        </a:lnTo>
                        <a:lnTo>
                          <a:pt x="58" y="3"/>
                        </a:lnTo>
                        <a:lnTo>
                          <a:pt x="67" y="6"/>
                        </a:lnTo>
                        <a:lnTo>
                          <a:pt x="75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88" y="27"/>
                        </a:lnTo>
                        <a:lnTo>
                          <a:pt x="92" y="35"/>
                        </a:lnTo>
                        <a:lnTo>
                          <a:pt x="95" y="46"/>
                        </a:lnTo>
                        <a:lnTo>
                          <a:pt x="92" y="55"/>
                        </a:lnTo>
                        <a:lnTo>
                          <a:pt x="88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5" y="83"/>
                        </a:lnTo>
                        <a:lnTo>
                          <a:pt x="67" y="88"/>
                        </a:lnTo>
                        <a:lnTo>
                          <a:pt x="58" y="91"/>
                        </a:lnTo>
                        <a:lnTo>
                          <a:pt x="48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6" y="77"/>
                        </a:lnTo>
                        <a:lnTo>
                          <a:pt x="10" y="72"/>
                        </a:lnTo>
                        <a:lnTo>
                          <a:pt x="4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5" name="Freeform 157"/>
                  <p:cNvSpPr>
                    <a:spLocks/>
                  </p:cNvSpPr>
                  <p:nvPr/>
                </p:nvSpPr>
                <p:spPr bwMode="auto">
                  <a:xfrm>
                    <a:off x="2154" y="2440"/>
                    <a:ext cx="92" cy="90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3" y="26"/>
                      </a:cxn>
                      <a:cxn ang="0">
                        <a:pos x="7" y="18"/>
                      </a:cxn>
                      <a:cxn ang="0">
                        <a:pos x="12" y="12"/>
                      </a:cxn>
                      <a:cxn ang="0">
                        <a:pos x="18" y="7"/>
                      </a:cxn>
                      <a:cxn ang="0">
                        <a:pos x="27" y="1"/>
                      </a:cxn>
                      <a:cxn ang="0">
                        <a:pos x="35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1"/>
                      </a:cxn>
                      <a:cxn ang="0">
                        <a:pos x="69" y="7"/>
                      </a:cxn>
                      <a:cxn ang="0">
                        <a:pos x="79" y="12"/>
                      </a:cxn>
                      <a:cxn ang="0">
                        <a:pos x="83" y="18"/>
                      </a:cxn>
                      <a:cxn ang="0">
                        <a:pos x="86" y="26"/>
                      </a:cxn>
                      <a:cxn ang="0">
                        <a:pos x="89" y="35"/>
                      </a:cxn>
                      <a:cxn ang="0">
                        <a:pos x="92" y="43"/>
                      </a:cxn>
                      <a:cxn ang="0">
                        <a:pos x="89" y="54"/>
                      </a:cxn>
                      <a:cxn ang="0">
                        <a:pos x="86" y="63"/>
                      </a:cxn>
                      <a:cxn ang="0">
                        <a:pos x="83" y="71"/>
                      </a:cxn>
                      <a:cxn ang="0">
                        <a:pos x="79" y="77"/>
                      </a:cxn>
                      <a:cxn ang="0">
                        <a:pos x="69" y="82"/>
                      </a:cxn>
                      <a:cxn ang="0">
                        <a:pos x="63" y="88"/>
                      </a:cxn>
                      <a:cxn ang="0">
                        <a:pos x="56" y="88"/>
                      </a:cxn>
                      <a:cxn ang="0">
                        <a:pos x="47" y="90"/>
                      </a:cxn>
                      <a:cxn ang="0">
                        <a:pos x="35" y="88"/>
                      </a:cxn>
                      <a:cxn ang="0">
                        <a:pos x="27" y="88"/>
                      </a:cxn>
                      <a:cxn ang="0">
                        <a:pos x="18" y="82"/>
                      </a:cxn>
                      <a:cxn ang="0">
                        <a:pos x="12" y="77"/>
                      </a:cxn>
                      <a:cxn ang="0">
                        <a:pos x="7" y="71"/>
                      </a:cxn>
                      <a:cxn ang="0">
                        <a:pos x="3" y="63"/>
                      </a:cxn>
                      <a:cxn ang="0">
                        <a:pos x="3" y="54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2" h="90">
                        <a:moveTo>
                          <a:pt x="0" y="43"/>
                        </a:moveTo>
                        <a:lnTo>
                          <a:pt x="3" y="35"/>
                        </a:lnTo>
                        <a:lnTo>
                          <a:pt x="3" y="26"/>
                        </a:lnTo>
                        <a:lnTo>
                          <a:pt x="7" y="18"/>
                        </a:lnTo>
                        <a:lnTo>
                          <a:pt x="12" y="12"/>
                        </a:lnTo>
                        <a:lnTo>
                          <a:pt x="18" y="7"/>
                        </a:lnTo>
                        <a:lnTo>
                          <a:pt x="27" y="1"/>
                        </a:lnTo>
                        <a:lnTo>
                          <a:pt x="35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3" y="1"/>
                        </a:lnTo>
                        <a:lnTo>
                          <a:pt x="69" y="7"/>
                        </a:lnTo>
                        <a:lnTo>
                          <a:pt x="79" y="12"/>
                        </a:lnTo>
                        <a:lnTo>
                          <a:pt x="83" y="18"/>
                        </a:lnTo>
                        <a:lnTo>
                          <a:pt x="86" y="26"/>
                        </a:lnTo>
                        <a:lnTo>
                          <a:pt x="89" y="35"/>
                        </a:lnTo>
                        <a:lnTo>
                          <a:pt x="92" y="43"/>
                        </a:lnTo>
                        <a:lnTo>
                          <a:pt x="89" y="54"/>
                        </a:lnTo>
                        <a:lnTo>
                          <a:pt x="86" y="63"/>
                        </a:lnTo>
                        <a:lnTo>
                          <a:pt x="83" y="71"/>
                        </a:lnTo>
                        <a:lnTo>
                          <a:pt x="79" y="77"/>
                        </a:lnTo>
                        <a:lnTo>
                          <a:pt x="69" y="82"/>
                        </a:lnTo>
                        <a:lnTo>
                          <a:pt x="63" y="88"/>
                        </a:lnTo>
                        <a:lnTo>
                          <a:pt x="56" y="88"/>
                        </a:lnTo>
                        <a:lnTo>
                          <a:pt x="47" y="90"/>
                        </a:lnTo>
                        <a:lnTo>
                          <a:pt x="35" y="88"/>
                        </a:lnTo>
                        <a:lnTo>
                          <a:pt x="27" y="88"/>
                        </a:lnTo>
                        <a:lnTo>
                          <a:pt x="18" y="82"/>
                        </a:lnTo>
                        <a:lnTo>
                          <a:pt x="12" y="77"/>
                        </a:lnTo>
                        <a:lnTo>
                          <a:pt x="7" y="71"/>
                        </a:lnTo>
                        <a:lnTo>
                          <a:pt x="3" y="63"/>
                        </a:lnTo>
                        <a:lnTo>
                          <a:pt x="3" y="54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 158"/>
                  <p:cNvSpPr>
                    <a:spLocks/>
                  </p:cNvSpPr>
                  <p:nvPr/>
                </p:nvSpPr>
                <p:spPr bwMode="auto">
                  <a:xfrm>
                    <a:off x="2154" y="2440"/>
                    <a:ext cx="92" cy="90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3" y="26"/>
                      </a:cxn>
                      <a:cxn ang="0">
                        <a:pos x="7" y="18"/>
                      </a:cxn>
                      <a:cxn ang="0">
                        <a:pos x="12" y="12"/>
                      </a:cxn>
                      <a:cxn ang="0">
                        <a:pos x="18" y="7"/>
                      </a:cxn>
                      <a:cxn ang="0">
                        <a:pos x="27" y="1"/>
                      </a:cxn>
                      <a:cxn ang="0">
                        <a:pos x="35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1"/>
                      </a:cxn>
                      <a:cxn ang="0">
                        <a:pos x="69" y="7"/>
                      </a:cxn>
                      <a:cxn ang="0">
                        <a:pos x="79" y="12"/>
                      </a:cxn>
                      <a:cxn ang="0">
                        <a:pos x="83" y="18"/>
                      </a:cxn>
                      <a:cxn ang="0">
                        <a:pos x="86" y="26"/>
                      </a:cxn>
                      <a:cxn ang="0">
                        <a:pos x="89" y="35"/>
                      </a:cxn>
                      <a:cxn ang="0">
                        <a:pos x="92" y="43"/>
                      </a:cxn>
                      <a:cxn ang="0">
                        <a:pos x="89" y="54"/>
                      </a:cxn>
                      <a:cxn ang="0">
                        <a:pos x="86" y="63"/>
                      </a:cxn>
                      <a:cxn ang="0">
                        <a:pos x="83" y="71"/>
                      </a:cxn>
                      <a:cxn ang="0">
                        <a:pos x="79" y="77"/>
                      </a:cxn>
                      <a:cxn ang="0">
                        <a:pos x="69" y="82"/>
                      </a:cxn>
                      <a:cxn ang="0">
                        <a:pos x="63" y="88"/>
                      </a:cxn>
                      <a:cxn ang="0">
                        <a:pos x="56" y="88"/>
                      </a:cxn>
                      <a:cxn ang="0">
                        <a:pos x="47" y="90"/>
                      </a:cxn>
                      <a:cxn ang="0">
                        <a:pos x="35" y="88"/>
                      </a:cxn>
                      <a:cxn ang="0">
                        <a:pos x="27" y="88"/>
                      </a:cxn>
                      <a:cxn ang="0">
                        <a:pos x="18" y="82"/>
                      </a:cxn>
                      <a:cxn ang="0">
                        <a:pos x="12" y="77"/>
                      </a:cxn>
                      <a:cxn ang="0">
                        <a:pos x="7" y="71"/>
                      </a:cxn>
                      <a:cxn ang="0">
                        <a:pos x="3" y="63"/>
                      </a:cxn>
                      <a:cxn ang="0">
                        <a:pos x="3" y="54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2" h="90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3" y="26"/>
                        </a:lnTo>
                        <a:lnTo>
                          <a:pt x="7" y="18"/>
                        </a:lnTo>
                        <a:lnTo>
                          <a:pt x="12" y="12"/>
                        </a:lnTo>
                        <a:lnTo>
                          <a:pt x="18" y="7"/>
                        </a:lnTo>
                        <a:lnTo>
                          <a:pt x="27" y="1"/>
                        </a:lnTo>
                        <a:lnTo>
                          <a:pt x="35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3" y="1"/>
                        </a:lnTo>
                        <a:lnTo>
                          <a:pt x="69" y="7"/>
                        </a:lnTo>
                        <a:lnTo>
                          <a:pt x="79" y="12"/>
                        </a:lnTo>
                        <a:lnTo>
                          <a:pt x="83" y="18"/>
                        </a:lnTo>
                        <a:lnTo>
                          <a:pt x="86" y="26"/>
                        </a:lnTo>
                        <a:lnTo>
                          <a:pt x="89" y="35"/>
                        </a:lnTo>
                        <a:lnTo>
                          <a:pt x="92" y="43"/>
                        </a:lnTo>
                        <a:lnTo>
                          <a:pt x="89" y="54"/>
                        </a:lnTo>
                        <a:lnTo>
                          <a:pt x="86" y="63"/>
                        </a:lnTo>
                        <a:lnTo>
                          <a:pt x="83" y="71"/>
                        </a:lnTo>
                        <a:lnTo>
                          <a:pt x="79" y="77"/>
                        </a:lnTo>
                        <a:lnTo>
                          <a:pt x="69" y="82"/>
                        </a:lnTo>
                        <a:lnTo>
                          <a:pt x="63" y="88"/>
                        </a:lnTo>
                        <a:lnTo>
                          <a:pt x="56" y="88"/>
                        </a:lnTo>
                        <a:lnTo>
                          <a:pt x="47" y="90"/>
                        </a:lnTo>
                        <a:lnTo>
                          <a:pt x="35" y="88"/>
                        </a:lnTo>
                        <a:lnTo>
                          <a:pt x="27" y="88"/>
                        </a:lnTo>
                        <a:lnTo>
                          <a:pt x="18" y="82"/>
                        </a:lnTo>
                        <a:lnTo>
                          <a:pt x="12" y="77"/>
                        </a:lnTo>
                        <a:lnTo>
                          <a:pt x="7" y="71"/>
                        </a:lnTo>
                        <a:lnTo>
                          <a:pt x="3" y="63"/>
                        </a:lnTo>
                        <a:lnTo>
                          <a:pt x="3" y="54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 159"/>
                  <p:cNvSpPr>
                    <a:spLocks/>
                  </p:cNvSpPr>
                  <p:nvPr/>
                </p:nvSpPr>
                <p:spPr bwMode="auto">
                  <a:xfrm>
                    <a:off x="2249" y="2312"/>
                    <a:ext cx="93" cy="89"/>
                  </a:xfrm>
                  <a:custGeom>
                    <a:avLst/>
                    <a:gdLst/>
                    <a:ahLst/>
                    <a:cxnLst>
                      <a:cxn ang="0">
                        <a:pos x="93" y="44"/>
                      </a:cxn>
                      <a:cxn ang="0">
                        <a:pos x="91" y="52"/>
                      </a:cxn>
                      <a:cxn ang="0">
                        <a:pos x="88" y="61"/>
                      </a:cxn>
                      <a:cxn ang="0">
                        <a:pos x="85" y="69"/>
                      </a:cxn>
                      <a:cxn ang="0">
                        <a:pos x="79" y="75"/>
                      </a:cxn>
                      <a:cxn ang="0">
                        <a:pos x="72" y="83"/>
                      </a:cxn>
                      <a:cxn ang="0">
                        <a:pos x="66" y="86"/>
                      </a:cxn>
                      <a:cxn ang="0">
                        <a:pos x="56" y="89"/>
                      </a:cxn>
                      <a:cxn ang="0">
                        <a:pos x="46" y="89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18" y="83"/>
                      </a:cxn>
                      <a:cxn ang="0">
                        <a:pos x="14" y="75"/>
                      </a:cxn>
                      <a:cxn ang="0">
                        <a:pos x="8" y="69"/>
                      </a:cxn>
                      <a:cxn ang="0">
                        <a:pos x="2" y="61"/>
                      </a:cxn>
                      <a:cxn ang="0">
                        <a:pos x="0" y="52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2" y="28"/>
                      </a:cxn>
                      <a:cxn ang="0">
                        <a:pos x="8" y="20"/>
                      </a:cxn>
                      <a:cxn ang="0">
                        <a:pos x="14" y="12"/>
                      </a:cxn>
                      <a:cxn ang="0">
                        <a:pos x="18" y="6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6" y="3"/>
                      </a:cxn>
                      <a:cxn ang="0">
                        <a:pos x="72" y="6"/>
                      </a:cxn>
                      <a:cxn ang="0">
                        <a:pos x="79" y="12"/>
                      </a:cxn>
                      <a:cxn ang="0">
                        <a:pos x="85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3" y="44"/>
                      </a:cxn>
                    </a:cxnLst>
                    <a:rect l="0" t="0" r="r" b="b"/>
                    <a:pathLst>
                      <a:path w="93" h="89">
                        <a:moveTo>
                          <a:pt x="93" y="44"/>
                        </a:moveTo>
                        <a:lnTo>
                          <a:pt x="91" y="52"/>
                        </a:lnTo>
                        <a:lnTo>
                          <a:pt x="88" y="61"/>
                        </a:lnTo>
                        <a:lnTo>
                          <a:pt x="85" y="69"/>
                        </a:lnTo>
                        <a:lnTo>
                          <a:pt x="79" y="75"/>
                        </a:lnTo>
                        <a:lnTo>
                          <a:pt x="72" y="83"/>
                        </a:lnTo>
                        <a:lnTo>
                          <a:pt x="66" y="86"/>
                        </a:lnTo>
                        <a:lnTo>
                          <a:pt x="56" y="89"/>
                        </a:lnTo>
                        <a:lnTo>
                          <a:pt x="46" y="89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18" y="83"/>
                        </a:lnTo>
                        <a:lnTo>
                          <a:pt x="14" y="75"/>
                        </a:lnTo>
                        <a:lnTo>
                          <a:pt x="8" y="69"/>
                        </a:lnTo>
                        <a:lnTo>
                          <a:pt x="2" y="61"/>
                        </a:lnTo>
                        <a:lnTo>
                          <a:pt x="0" y="52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2" y="28"/>
                        </a:lnTo>
                        <a:lnTo>
                          <a:pt x="8" y="20"/>
                        </a:lnTo>
                        <a:lnTo>
                          <a:pt x="14" y="12"/>
                        </a:lnTo>
                        <a:lnTo>
                          <a:pt x="18" y="6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6" y="3"/>
                        </a:lnTo>
                        <a:lnTo>
                          <a:pt x="72" y="6"/>
                        </a:lnTo>
                        <a:lnTo>
                          <a:pt x="79" y="12"/>
                        </a:lnTo>
                        <a:lnTo>
                          <a:pt x="85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3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8" name="Freeform 160"/>
                  <p:cNvSpPr>
                    <a:spLocks/>
                  </p:cNvSpPr>
                  <p:nvPr/>
                </p:nvSpPr>
                <p:spPr bwMode="auto">
                  <a:xfrm>
                    <a:off x="2249" y="2312"/>
                    <a:ext cx="93" cy="89"/>
                  </a:xfrm>
                  <a:custGeom>
                    <a:avLst/>
                    <a:gdLst/>
                    <a:ahLst/>
                    <a:cxnLst>
                      <a:cxn ang="0">
                        <a:pos x="93" y="44"/>
                      </a:cxn>
                      <a:cxn ang="0">
                        <a:pos x="93" y="44"/>
                      </a:cxn>
                      <a:cxn ang="0">
                        <a:pos x="91" y="52"/>
                      </a:cxn>
                      <a:cxn ang="0">
                        <a:pos x="88" y="61"/>
                      </a:cxn>
                      <a:cxn ang="0">
                        <a:pos x="85" y="69"/>
                      </a:cxn>
                      <a:cxn ang="0">
                        <a:pos x="79" y="75"/>
                      </a:cxn>
                      <a:cxn ang="0">
                        <a:pos x="72" y="83"/>
                      </a:cxn>
                      <a:cxn ang="0">
                        <a:pos x="66" y="86"/>
                      </a:cxn>
                      <a:cxn ang="0">
                        <a:pos x="56" y="89"/>
                      </a:cxn>
                      <a:cxn ang="0">
                        <a:pos x="46" y="89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18" y="83"/>
                      </a:cxn>
                      <a:cxn ang="0">
                        <a:pos x="14" y="75"/>
                      </a:cxn>
                      <a:cxn ang="0">
                        <a:pos x="8" y="69"/>
                      </a:cxn>
                      <a:cxn ang="0">
                        <a:pos x="2" y="61"/>
                      </a:cxn>
                      <a:cxn ang="0">
                        <a:pos x="0" y="52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2" y="28"/>
                      </a:cxn>
                      <a:cxn ang="0">
                        <a:pos x="8" y="20"/>
                      </a:cxn>
                      <a:cxn ang="0">
                        <a:pos x="14" y="12"/>
                      </a:cxn>
                      <a:cxn ang="0">
                        <a:pos x="18" y="6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6" y="3"/>
                      </a:cxn>
                      <a:cxn ang="0">
                        <a:pos x="72" y="6"/>
                      </a:cxn>
                      <a:cxn ang="0">
                        <a:pos x="79" y="12"/>
                      </a:cxn>
                      <a:cxn ang="0">
                        <a:pos x="85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3" y="44"/>
                      </a:cxn>
                    </a:cxnLst>
                    <a:rect l="0" t="0" r="r" b="b"/>
                    <a:pathLst>
                      <a:path w="93" h="89">
                        <a:moveTo>
                          <a:pt x="93" y="44"/>
                        </a:moveTo>
                        <a:lnTo>
                          <a:pt x="93" y="44"/>
                        </a:lnTo>
                        <a:lnTo>
                          <a:pt x="91" y="52"/>
                        </a:lnTo>
                        <a:lnTo>
                          <a:pt x="88" y="61"/>
                        </a:lnTo>
                        <a:lnTo>
                          <a:pt x="85" y="69"/>
                        </a:lnTo>
                        <a:lnTo>
                          <a:pt x="79" y="75"/>
                        </a:lnTo>
                        <a:lnTo>
                          <a:pt x="72" y="83"/>
                        </a:lnTo>
                        <a:lnTo>
                          <a:pt x="66" y="86"/>
                        </a:lnTo>
                        <a:lnTo>
                          <a:pt x="56" y="89"/>
                        </a:lnTo>
                        <a:lnTo>
                          <a:pt x="46" y="89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18" y="83"/>
                        </a:lnTo>
                        <a:lnTo>
                          <a:pt x="14" y="75"/>
                        </a:lnTo>
                        <a:lnTo>
                          <a:pt x="8" y="69"/>
                        </a:lnTo>
                        <a:lnTo>
                          <a:pt x="2" y="61"/>
                        </a:lnTo>
                        <a:lnTo>
                          <a:pt x="0" y="52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2" y="28"/>
                        </a:lnTo>
                        <a:lnTo>
                          <a:pt x="8" y="20"/>
                        </a:lnTo>
                        <a:lnTo>
                          <a:pt x="14" y="12"/>
                        </a:lnTo>
                        <a:lnTo>
                          <a:pt x="18" y="6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6" y="3"/>
                        </a:lnTo>
                        <a:lnTo>
                          <a:pt x="72" y="6"/>
                        </a:lnTo>
                        <a:lnTo>
                          <a:pt x="79" y="12"/>
                        </a:lnTo>
                        <a:lnTo>
                          <a:pt x="85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3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 161"/>
                  <p:cNvSpPr>
                    <a:spLocks/>
                  </p:cNvSpPr>
                  <p:nvPr/>
                </p:nvSpPr>
                <p:spPr bwMode="auto">
                  <a:xfrm>
                    <a:off x="2192" y="2241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6"/>
                      </a:cxn>
                      <a:cxn ang="0">
                        <a:pos x="94" y="55"/>
                      </a:cxn>
                      <a:cxn ang="0">
                        <a:pos x="91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8"/>
                      </a:cxn>
                      <a:cxn ang="0">
                        <a:pos x="57" y="91"/>
                      </a:cxn>
                      <a:cxn ang="0">
                        <a:pos x="48" y="91"/>
                      </a:cxn>
                      <a:cxn ang="0">
                        <a:pos x="38" y="91"/>
                      </a:cxn>
                      <a:cxn ang="0">
                        <a:pos x="28" y="88"/>
                      </a:cxn>
                      <a:cxn ang="0">
                        <a:pos x="22" y="83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2" y="8"/>
                      </a:cxn>
                      <a:cxn ang="0">
                        <a:pos x="28" y="3"/>
                      </a:cxn>
                      <a:cxn ang="0">
                        <a:pos x="38" y="3"/>
                      </a:cxn>
                      <a:cxn ang="0">
                        <a:pos x="48" y="0"/>
                      </a:cxn>
                      <a:cxn ang="0">
                        <a:pos x="57" y="3"/>
                      </a:cxn>
                      <a:cxn ang="0">
                        <a:pos x="65" y="3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7"/>
                      </a:cxn>
                      <a:cxn ang="0">
                        <a:pos x="94" y="35"/>
                      </a:cxn>
                      <a:cxn ang="0">
                        <a:pos x="94" y="46"/>
                      </a:cxn>
                    </a:cxnLst>
                    <a:rect l="0" t="0" r="r" b="b"/>
                    <a:pathLst>
                      <a:path w="94" h="91">
                        <a:moveTo>
                          <a:pt x="94" y="46"/>
                        </a:moveTo>
                        <a:lnTo>
                          <a:pt x="94" y="55"/>
                        </a:lnTo>
                        <a:lnTo>
                          <a:pt x="91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8"/>
                        </a:lnTo>
                        <a:lnTo>
                          <a:pt x="57" y="91"/>
                        </a:lnTo>
                        <a:lnTo>
                          <a:pt x="48" y="91"/>
                        </a:lnTo>
                        <a:lnTo>
                          <a:pt x="38" y="91"/>
                        </a:lnTo>
                        <a:lnTo>
                          <a:pt x="28" y="88"/>
                        </a:lnTo>
                        <a:lnTo>
                          <a:pt x="22" y="83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2" y="8"/>
                        </a:lnTo>
                        <a:lnTo>
                          <a:pt x="28" y="3"/>
                        </a:lnTo>
                        <a:lnTo>
                          <a:pt x="38" y="3"/>
                        </a:lnTo>
                        <a:lnTo>
                          <a:pt x="48" y="0"/>
                        </a:lnTo>
                        <a:lnTo>
                          <a:pt x="57" y="3"/>
                        </a:lnTo>
                        <a:lnTo>
                          <a:pt x="65" y="3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7"/>
                        </a:lnTo>
                        <a:lnTo>
                          <a:pt x="94" y="35"/>
                        </a:lnTo>
                        <a:lnTo>
                          <a:pt x="94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 162"/>
                  <p:cNvSpPr>
                    <a:spLocks/>
                  </p:cNvSpPr>
                  <p:nvPr/>
                </p:nvSpPr>
                <p:spPr bwMode="auto">
                  <a:xfrm>
                    <a:off x="2192" y="2241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6"/>
                      </a:cxn>
                      <a:cxn ang="0">
                        <a:pos x="94" y="46"/>
                      </a:cxn>
                      <a:cxn ang="0">
                        <a:pos x="94" y="55"/>
                      </a:cxn>
                      <a:cxn ang="0">
                        <a:pos x="91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5" y="88"/>
                      </a:cxn>
                      <a:cxn ang="0">
                        <a:pos x="57" y="91"/>
                      </a:cxn>
                      <a:cxn ang="0">
                        <a:pos x="48" y="91"/>
                      </a:cxn>
                      <a:cxn ang="0">
                        <a:pos x="38" y="91"/>
                      </a:cxn>
                      <a:cxn ang="0">
                        <a:pos x="28" y="88"/>
                      </a:cxn>
                      <a:cxn ang="0">
                        <a:pos x="22" y="83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2" y="8"/>
                      </a:cxn>
                      <a:cxn ang="0">
                        <a:pos x="28" y="3"/>
                      </a:cxn>
                      <a:cxn ang="0">
                        <a:pos x="38" y="3"/>
                      </a:cxn>
                      <a:cxn ang="0">
                        <a:pos x="48" y="0"/>
                      </a:cxn>
                      <a:cxn ang="0">
                        <a:pos x="57" y="3"/>
                      </a:cxn>
                      <a:cxn ang="0">
                        <a:pos x="65" y="3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7"/>
                      </a:cxn>
                      <a:cxn ang="0">
                        <a:pos x="94" y="35"/>
                      </a:cxn>
                      <a:cxn ang="0">
                        <a:pos x="94" y="46"/>
                      </a:cxn>
                    </a:cxnLst>
                    <a:rect l="0" t="0" r="r" b="b"/>
                    <a:pathLst>
                      <a:path w="94" h="91">
                        <a:moveTo>
                          <a:pt x="94" y="46"/>
                        </a:moveTo>
                        <a:lnTo>
                          <a:pt x="94" y="46"/>
                        </a:lnTo>
                        <a:lnTo>
                          <a:pt x="94" y="55"/>
                        </a:lnTo>
                        <a:lnTo>
                          <a:pt x="91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5" y="88"/>
                        </a:lnTo>
                        <a:lnTo>
                          <a:pt x="57" y="91"/>
                        </a:lnTo>
                        <a:lnTo>
                          <a:pt x="48" y="91"/>
                        </a:lnTo>
                        <a:lnTo>
                          <a:pt x="38" y="91"/>
                        </a:lnTo>
                        <a:lnTo>
                          <a:pt x="28" y="88"/>
                        </a:lnTo>
                        <a:lnTo>
                          <a:pt x="22" y="83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2" y="8"/>
                        </a:lnTo>
                        <a:lnTo>
                          <a:pt x="28" y="3"/>
                        </a:lnTo>
                        <a:lnTo>
                          <a:pt x="38" y="3"/>
                        </a:lnTo>
                        <a:lnTo>
                          <a:pt x="48" y="0"/>
                        </a:lnTo>
                        <a:lnTo>
                          <a:pt x="57" y="3"/>
                        </a:lnTo>
                        <a:lnTo>
                          <a:pt x="65" y="3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7"/>
                        </a:lnTo>
                        <a:lnTo>
                          <a:pt x="94" y="35"/>
                        </a:lnTo>
                        <a:lnTo>
                          <a:pt x="94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1" name="Freeform 163"/>
                  <p:cNvSpPr>
                    <a:spLocks/>
                  </p:cNvSpPr>
                  <p:nvPr/>
                </p:nvSpPr>
                <p:spPr bwMode="auto">
                  <a:xfrm>
                    <a:off x="2211" y="2381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8"/>
                      </a:cxn>
                      <a:cxn ang="0">
                        <a:pos x="91" y="56"/>
                      </a:cxn>
                      <a:cxn ang="0">
                        <a:pos x="91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5" y="83"/>
                      </a:cxn>
                      <a:cxn ang="0">
                        <a:pos x="66" y="88"/>
                      </a:cxn>
                      <a:cxn ang="0">
                        <a:pos x="56" y="91"/>
                      </a:cxn>
                      <a:cxn ang="0">
                        <a:pos x="46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6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9"/>
                      </a:cxn>
                      <a:cxn ang="0">
                        <a:pos x="6" y="31"/>
                      </a:cxn>
                      <a:cxn ang="0">
                        <a:pos x="9" y="22"/>
                      </a:cxn>
                      <a:cxn ang="0">
                        <a:pos x="16" y="14"/>
                      </a:cxn>
                      <a:cxn ang="0">
                        <a:pos x="20" y="8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6" y="6"/>
                      </a:cxn>
                      <a:cxn ang="0">
                        <a:pos x="75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91" y="31"/>
                      </a:cxn>
                      <a:cxn ang="0">
                        <a:pos x="91" y="39"/>
                      </a:cxn>
                      <a:cxn ang="0">
                        <a:pos x="94" y="48"/>
                      </a:cxn>
                    </a:cxnLst>
                    <a:rect l="0" t="0" r="r" b="b"/>
                    <a:pathLst>
                      <a:path w="94" h="91">
                        <a:moveTo>
                          <a:pt x="94" y="48"/>
                        </a:moveTo>
                        <a:lnTo>
                          <a:pt x="91" y="56"/>
                        </a:lnTo>
                        <a:lnTo>
                          <a:pt x="91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5" y="83"/>
                        </a:lnTo>
                        <a:lnTo>
                          <a:pt x="66" y="88"/>
                        </a:lnTo>
                        <a:lnTo>
                          <a:pt x="56" y="91"/>
                        </a:lnTo>
                        <a:lnTo>
                          <a:pt x="46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6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9"/>
                        </a:lnTo>
                        <a:lnTo>
                          <a:pt x="6" y="31"/>
                        </a:lnTo>
                        <a:lnTo>
                          <a:pt x="9" y="22"/>
                        </a:lnTo>
                        <a:lnTo>
                          <a:pt x="16" y="14"/>
                        </a:lnTo>
                        <a:lnTo>
                          <a:pt x="20" y="8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lnTo>
                          <a:pt x="56" y="3"/>
                        </a:lnTo>
                        <a:lnTo>
                          <a:pt x="66" y="6"/>
                        </a:lnTo>
                        <a:lnTo>
                          <a:pt x="75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91" y="31"/>
                        </a:lnTo>
                        <a:lnTo>
                          <a:pt x="91" y="39"/>
                        </a:lnTo>
                        <a:lnTo>
                          <a:pt x="94" y="4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 164"/>
                  <p:cNvSpPr>
                    <a:spLocks/>
                  </p:cNvSpPr>
                  <p:nvPr/>
                </p:nvSpPr>
                <p:spPr bwMode="auto">
                  <a:xfrm>
                    <a:off x="2211" y="2381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8"/>
                      </a:cxn>
                      <a:cxn ang="0">
                        <a:pos x="94" y="48"/>
                      </a:cxn>
                      <a:cxn ang="0">
                        <a:pos x="91" y="56"/>
                      </a:cxn>
                      <a:cxn ang="0">
                        <a:pos x="91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5" y="83"/>
                      </a:cxn>
                      <a:cxn ang="0">
                        <a:pos x="66" y="88"/>
                      </a:cxn>
                      <a:cxn ang="0">
                        <a:pos x="56" y="91"/>
                      </a:cxn>
                      <a:cxn ang="0">
                        <a:pos x="46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6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9"/>
                      </a:cxn>
                      <a:cxn ang="0">
                        <a:pos x="6" y="31"/>
                      </a:cxn>
                      <a:cxn ang="0">
                        <a:pos x="9" y="22"/>
                      </a:cxn>
                      <a:cxn ang="0">
                        <a:pos x="16" y="14"/>
                      </a:cxn>
                      <a:cxn ang="0">
                        <a:pos x="20" y="8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6" y="6"/>
                      </a:cxn>
                      <a:cxn ang="0">
                        <a:pos x="75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91" y="31"/>
                      </a:cxn>
                      <a:cxn ang="0">
                        <a:pos x="91" y="39"/>
                      </a:cxn>
                      <a:cxn ang="0">
                        <a:pos x="94" y="48"/>
                      </a:cxn>
                    </a:cxnLst>
                    <a:rect l="0" t="0" r="r" b="b"/>
                    <a:pathLst>
                      <a:path w="94" h="91">
                        <a:moveTo>
                          <a:pt x="94" y="48"/>
                        </a:moveTo>
                        <a:lnTo>
                          <a:pt x="94" y="48"/>
                        </a:lnTo>
                        <a:lnTo>
                          <a:pt x="91" y="56"/>
                        </a:lnTo>
                        <a:lnTo>
                          <a:pt x="91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5" y="83"/>
                        </a:lnTo>
                        <a:lnTo>
                          <a:pt x="66" y="88"/>
                        </a:lnTo>
                        <a:lnTo>
                          <a:pt x="56" y="91"/>
                        </a:lnTo>
                        <a:lnTo>
                          <a:pt x="46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6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9"/>
                        </a:lnTo>
                        <a:lnTo>
                          <a:pt x="6" y="31"/>
                        </a:lnTo>
                        <a:lnTo>
                          <a:pt x="9" y="22"/>
                        </a:lnTo>
                        <a:lnTo>
                          <a:pt x="16" y="14"/>
                        </a:lnTo>
                        <a:lnTo>
                          <a:pt x="20" y="8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lnTo>
                          <a:pt x="56" y="3"/>
                        </a:lnTo>
                        <a:lnTo>
                          <a:pt x="66" y="6"/>
                        </a:lnTo>
                        <a:lnTo>
                          <a:pt x="75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91" y="31"/>
                        </a:lnTo>
                        <a:lnTo>
                          <a:pt x="91" y="39"/>
                        </a:lnTo>
                        <a:lnTo>
                          <a:pt x="94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 165"/>
                  <p:cNvSpPr>
                    <a:spLocks/>
                  </p:cNvSpPr>
                  <p:nvPr/>
                </p:nvSpPr>
                <p:spPr bwMode="auto">
                  <a:xfrm>
                    <a:off x="2119" y="2244"/>
                    <a:ext cx="91" cy="88"/>
                  </a:xfrm>
                  <a:custGeom>
                    <a:avLst/>
                    <a:gdLst/>
                    <a:ahLst/>
                    <a:cxnLst>
                      <a:cxn ang="0">
                        <a:pos x="91" y="43"/>
                      </a:cxn>
                      <a:cxn ang="0">
                        <a:pos x="91" y="54"/>
                      </a:cxn>
                      <a:cxn ang="0">
                        <a:pos x="88" y="60"/>
                      </a:cxn>
                      <a:cxn ang="0">
                        <a:pos x="85" y="68"/>
                      </a:cxn>
                      <a:cxn ang="0">
                        <a:pos x="76" y="77"/>
                      </a:cxn>
                      <a:cxn ang="0">
                        <a:pos x="71" y="82"/>
                      </a:cxn>
                      <a:cxn ang="0">
                        <a:pos x="62" y="85"/>
                      </a:cxn>
                      <a:cxn ang="0">
                        <a:pos x="53" y="88"/>
                      </a:cxn>
                      <a:cxn ang="0">
                        <a:pos x="45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2" y="77"/>
                      </a:cxn>
                      <a:cxn ang="0">
                        <a:pos x="6" y="68"/>
                      </a:cxn>
                      <a:cxn ang="0">
                        <a:pos x="3" y="60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6" y="18"/>
                      </a:cxn>
                      <a:cxn ang="0">
                        <a:pos x="12" y="11"/>
                      </a:cxn>
                      <a:cxn ang="0">
                        <a:pos x="20" y="5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1" y="5"/>
                      </a:cxn>
                      <a:cxn ang="0">
                        <a:pos x="76" y="11"/>
                      </a:cxn>
                      <a:cxn ang="0">
                        <a:pos x="85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</a:cxnLst>
                    <a:rect l="0" t="0" r="r" b="b"/>
                    <a:pathLst>
                      <a:path w="91" h="88">
                        <a:moveTo>
                          <a:pt x="91" y="43"/>
                        </a:moveTo>
                        <a:lnTo>
                          <a:pt x="91" y="54"/>
                        </a:lnTo>
                        <a:lnTo>
                          <a:pt x="88" y="60"/>
                        </a:lnTo>
                        <a:lnTo>
                          <a:pt x="85" y="68"/>
                        </a:lnTo>
                        <a:lnTo>
                          <a:pt x="76" y="77"/>
                        </a:lnTo>
                        <a:lnTo>
                          <a:pt x="71" y="82"/>
                        </a:lnTo>
                        <a:lnTo>
                          <a:pt x="62" y="85"/>
                        </a:lnTo>
                        <a:lnTo>
                          <a:pt x="53" y="88"/>
                        </a:lnTo>
                        <a:lnTo>
                          <a:pt x="45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2" y="77"/>
                        </a:lnTo>
                        <a:lnTo>
                          <a:pt x="6" y="68"/>
                        </a:lnTo>
                        <a:lnTo>
                          <a:pt x="3" y="60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6" y="18"/>
                        </a:lnTo>
                        <a:lnTo>
                          <a:pt x="12" y="11"/>
                        </a:lnTo>
                        <a:lnTo>
                          <a:pt x="20" y="5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1" y="5"/>
                        </a:lnTo>
                        <a:lnTo>
                          <a:pt x="76" y="11"/>
                        </a:lnTo>
                        <a:lnTo>
                          <a:pt x="85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4" name="Freeform 166"/>
                  <p:cNvSpPr>
                    <a:spLocks/>
                  </p:cNvSpPr>
                  <p:nvPr/>
                </p:nvSpPr>
                <p:spPr bwMode="auto">
                  <a:xfrm>
                    <a:off x="2119" y="2244"/>
                    <a:ext cx="91" cy="88"/>
                  </a:xfrm>
                  <a:custGeom>
                    <a:avLst/>
                    <a:gdLst/>
                    <a:ahLst/>
                    <a:cxnLst>
                      <a:cxn ang="0">
                        <a:pos x="91" y="43"/>
                      </a:cxn>
                      <a:cxn ang="0">
                        <a:pos x="91" y="43"/>
                      </a:cxn>
                      <a:cxn ang="0">
                        <a:pos x="91" y="54"/>
                      </a:cxn>
                      <a:cxn ang="0">
                        <a:pos x="88" y="60"/>
                      </a:cxn>
                      <a:cxn ang="0">
                        <a:pos x="85" y="68"/>
                      </a:cxn>
                      <a:cxn ang="0">
                        <a:pos x="76" y="77"/>
                      </a:cxn>
                      <a:cxn ang="0">
                        <a:pos x="71" y="82"/>
                      </a:cxn>
                      <a:cxn ang="0">
                        <a:pos x="62" y="85"/>
                      </a:cxn>
                      <a:cxn ang="0">
                        <a:pos x="53" y="88"/>
                      </a:cxn>
                      <a:cxn ang="0">
                        <a:pos x="45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2" y="77"/>
                      </a:cxn>
                      <a:cxn ang="0">
                        <a:pos x="6" y="68"/>
                      </a:cxn>
                      <a:cxn ang="0">
                        <a:pos x="3" y="60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6" y="18"/>
                      </a:cxn>
                      <a:cxn ang="0">
                        <a:pos x="12" y="11"/>
                      </a:cxn>
                      <a:cxn ang="0">
                        <a:pos x="20" y="5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1" y="5"/>
                      </a:cxn>
                      <a:cxn ang="0">
                        <a:pos x="76" y="11"/>
                      </a:cxn>
                      <a:cxn ang="0">
                        <a:pos x="85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</a:cxnLst>
                    <a:rect l="0" t="0" r="r" b="b"/>
                    <a:pathLst>
                      <a:path w="91" h="88">
                        <a:moveTo>
                          <a:pt x="91" y="43"/>
                        </a:moveTo>
                        <a:lnTo>
                          <a:pt x="91" y="43"/>
                        </a:lnTo>
                        <a:lnTo>
                          <a:pt x="91" y="54"/>
                        </a:lnTo>
                        <a:lnTo>
                          <a:pt x="88" y="60"/>
                        </a:lnTo>
                        <a:lnTo>
                          <a:pt x="85" y="68"/>
                        </a:lnTo>
                        <a:lnTo>
                          <a:pt x="76" y="77"/>
                        </a:lnTo>
                        <a:lnTo>
                          <a:pt x="71" y="82"/>
                        </a:lnTo>
                        <a:lnTo>
                          <a:pt x="62" y="85"/>
                        </a:lnTo>
                        <a:lnTo>
                          <a:pt x="53" y="88"/>
                        </a:lnTo>
                        <a:lnTo>
                          <a:pt x="45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2" y="77"/>
                        </a:lnTo>
                        <a:lnTo>
                          <a:pt x="6" y="68"/>
                        </a:lnTo>
                        <a:lnTo>
                          <a:pt x="3" y="60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6" y="18"/>
                        </a:lnTo>
                        <a:lnTo>
                          <a:pt x="12" y="11"/>
                        </a:lnTo>
                        <a:lnTo>
                          <a:pt x="20" y="5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1" y="5"/>
                        </a:lnTo>
                        <a:lnTo>
                          <a:pt x="76" y="11"/>
                        </a:lnTo>
                        <a:lnTo>
                          <a:pt x="85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 167"/>
                  <p:cNvSpPr>
                    <a:spLocks/>
                  </p:cNvSpPr>
                  <p:nvPr/>
                </p:nvSpPr>
                <p:spPr bwMode="auto">
                  <a:xfrm>
                    <a:off x="2022" y="2356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0" y="47"/>
                      </a:cxn>
                      <a:cxn ang="0">
                        <a:pos x="3" y="39"/>
                      </a:cxn>
                      <a:cxn ang="0">
                        <a:pos x="6" y="28"/>
                      </a:cxn>
                      <a:cxn ang="0">
                        <a:pos x="9" y="22"/>
                      </a:cxn>
                      <a:cxn ang="0">
                        <a:pos x="15" y="14"/>
                      </a:cxn>
                      <a:cxn ang="0">
                        <a:pos x="22" y="8"/>
                      </a:cxn>
                      <a:cxn ang="0">
                        <a:pos x="29" y="5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5" y="5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91" y="28"/>
                      </a:cxn>
                      <a:cxn ang="0">
                        <a:pos x="94" y="39"/>
                      </a:cxn>
                      <a:cxn ang="0">
                        <a:pos x="94" y="47"/>
                      </a:cxn>
                      <a:cxn ang="0">
                        <a:pos x="94" y="56"/>
                      </a:cxn>
                      <a:cxn ang="0">
                        <a:pos x="91" y="64"/>
                      </a:cxn>
                      <a:cxn ang="0">
                        <a:pos x="85" y="73"/>
                      </a:cxn>
                      <a:cxn ang="0">
                        <a:pos x="79" y="78"/>
                      </a:cxn>
                      <a:cxn ang="0">
                        <a:pos x="74" y="84"/>
                      </a:cxn>
                      <a:cxn ang="0">
                        <a:pos x="65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2" y="84"/>
                      </a:cxn>
                      <a:cxn ang="0">
                        <a:pos x="15" y="78"/>
                      </a:cxn>
                      <a:cxn ang="0">
                        <a:pos x="9" y="73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7"/>
                      </a:cxn>
                    </a:cxnLst>
                    <a:rect l="0" t="0" r="r" b="b"/>
                    <a:pathLst>
                      <a:path w="94" h="91">
                        <a:moveTo>
                          <a:pt x="0" y="47"/>
                        </a:moveTo>
                        <a:lnTo>
                          <a:pt x="3" y="39"/>
                        </a:lnTo>
                        <a:lnTo>
                          <a:pt x="6" y="28"/>
                        </a:lnTo>
                        <a:lnTo>
                          <a:pt x="9" y="22"/>
                        </a:lnTo>
                        <a:lnTo>
                          <a:pt x="15" y="14"/>
                        </a:lnTo>
                        <a:lnTo>
                          <a:pt x="22" y="8"/>
                        </a:lnTo>
                        <a:lnTo>
                          <a:pt x="29" y="5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5" y="5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91" y="28"/>
                        </a:lnTo>
                        <a:lnTo>
                          <a:pt x="94" y="39"/>
                        </a:lnTo>
                        <a:lnTo>
                          <a:pt x="94" y="47"/>
                        </a:lnTo>
                        <a:lnTo>
                          <a:pt x="94" y="56"/>
                        </a:lnTo>
                        <a:lnTo>
                          <a:pt x="91" y="64"/>
                        </a:lnTo>
                        <a:lnTo>
                          <a:pt x="85" y="73"/>
                        </a:lnTo>
                        <a:lnTo>
                          <a:pt x="79" y="78"/>
                        </a:lnTo>
                        <a:lnTo>
                          <a:pt x="74" y="84"/>
                        </a:lnTo>
                        <a:lnTo>
                          <a:pt x="65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2" y="84"/>
                        </a:lnTo>
                        <a:lnTo>
                          <a:pt x="15" y="78"/>
                        </a:lnTo>
                        <a:lnTo>
                          <a:pt x="9" y="73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 168"/>
                  <p:cNvSpPr>
                    <a:spLocks/>
                  </p:cNvSpPr>
                  <p:nvPr/>
                </p:nvSpPr>
                <p:spPr bwMode="auto">
                  <a:xfrm>
                    <a:off x="2022" y="2356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0" y="47"/>
                      </a:cxn>
                      <a:cxn ang="0">
                        <a:pos x="0" y="47"/>
                      </a:cxn>
                      <a:cxn ang="0">
                        <a:pos x="3" y="39"/>
                      </a:cxn>
                      <a:cxn ang="0">
                        <a:pos x="6" y="28"/>
                      </a:cxn>
                      <a:cxn ang="0">
                        <a:pos x="9" y="22"/>
                      </a:cxn>
                      <a:cxn ang="0">
                        <a:pos x="15" y="14"/>
                      </a:cxn>
                      <a:cxn ang="0">
                        <a:pos x="22" y="8"/>
                      </a:cxn>
                      <a:cxn ang="0">
                        <a:pos x="29" y="5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5" y="5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91" y="28"/>
                      </a:cxn>
                      <a:cxn ang="0">
                        <a:pos x="94" y="39"/>
                      </a:cxn>
                      <a:cxn ang="0">
                        <a:pos x="94" y="47"/>
                      </a:cxn>
                      <a:cxn ang="0">
                        <a:pos x="94" y="56"/>
                      </a:cxn>
                      <a:cxn ang="0">
                        <a:pos x="91" y="64"/>
                      </a:cxn>
                      <a:cxn ang="0">
                        <a:pos x="85" y="73"/>
                      </a:cxn>
                      <a:cxn ang="0">
                        <a:pos x="79" y="78"/>
                      </a:cxn>
                      <a:cxn ang="0">
                        <a:pos x="74" y="84"/>
                      </a:cxn>
                      <a:cxn ang="0">
                        <a:pos x="65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2" y="84"/>
                      </a:cxn>
                      <a:cxn ang="0">
                        <a:pos x="15" y="78"/>
                      </a:cxn>
                      <a:cxn ang="0">
                        <a:pos x="9" y="73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7"/>
                      </a:cxn>
                    </a:cxnLst>
                    <a:rect l="0" t="0" r="r" b="b"/>
                    <a:pathLst>
                      <a:path w="94" h="91">
                        <a:moveTo>
                          <a:pt x="0" y="47"/>
                        </a:moveTo>
                        <a:lnTo>
                          <a:pt x="0" y="47"/>
                        </a:lnTo>
                        <a:lnTo>
                          <a:pt x="3" y="39"/>
                        </a:lnTo>
                        <a:lnTo>
                          <a:pt x="6" y="28"/>
                        </a:lnTo>
                        <a:lnTo>
                          <a:pt x="9" y="22"/>
                        </a:lnTo>
                        <a:lnTo>
                          <a:pt x="15" y="14"/>
                        </a:lnTo>
                        <a:lnTo>
                          <a:pt x="22" y="8"/>
                        </a:lnTo>
                        <a:lnTo>
                          <a:pt x="29" y="5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5" y="5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91" y="28"/>
                        </a:lnTo>
                        <a:lnTo>
                          <a:pt x="94" y="39"/>
                        </a:lnTo>
                        <a:lnTo>
                          <a:pt x="94" y="47"/>
                        </a:lnTo>
                        <a:lnTo>
                          <a:pt x="94" y="56"/>
                        </a:lnTo>
                        <a:lnTo>
                          <a:pt x="91" y="64"/>
                        </a:lnTo>
                        <a:lnTo>
                          <a:pt x="85" y="73"/>
                        </a:lnTo>
                        <a:lnTo>
                          <a:pt x="79" y="78"/>
                        </a:lnTo>
                        <a:lnTo>
                          <a:pt x="74" y="84"/>
                        </a:lnTo>
                        <a:lnTo>
                          <a:pt x="65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2" y="84"/>
                        </a:lnTo>
                        <a:lnTo>
                          <a:pt x="15" y="78"/>
                        </a:lnTo>
                        <a:lnTo>
                          <a:pt x="9" y="73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7" name="Freeform 169"/>
                  <p:cNvSpPr>
                    <a:spLocks/>
                  </p:cNvSpPr>
                  <p:nvPr/>
                </p:nvSpPr>
                <p:spPr bwMode="auto">
                  <a:xfrm>
                    <a:off x="1996" y="2420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6"/>
                      </a:cxn>
                      <a:cxn ang="0">
                        <a:pos x="94" y="55"/>
                      </a:cxn>
                      <a:cxn ang="0">
                        <a:pos x="91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7" y="88"/>
                      </a:cxn>
                      <a:cxn ang="0">
                        <a:pos x="58" y="91"/>
                      </a:cxn>
                      <a:cxn ang="0">
                        <a:pos x="48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3" y="83"/>
                      </a:cxn>
                      <a:cxn ang="0">
                        <a:pos x="15" y="77"/>
                      </a:cxn>
                      <a:cxn ang="0">
                        <a:pos x="9" y="72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7"/>
                      </a:cxn>
                      <a:cxn ang="0">
                        <a:pos x="9" y="21"/>
                      </a:cxn>
                      <a:cxn ang="0">
                        <a:pos x="15" y="14"/>
                      </a:cxn>
                      <a:cxn ang="0">
                        <a:pos x="23" y="9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8" y="0"/>
                      </a:cxn>
                      <a:cxn ang="0">
                        <a:pos x="58" y="3"/>
                      </a:cxn>
                      <a:cxn ang="0">
                        <a:pos x="67" y="6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1"/>
                      </a:cxn>
                      <a:cxn ang="0">
                        <a:pos x="91" y="27"/>
                      </a:cxn>
                      <a:cxn ang="0">
                        <a:pos x="94" y="38"/>
                      </a:cxn>
                      <a:cxn ang="0">
                        <a:pos x="94" y="46"/>
                      </a:cxn>
                    </a:cxnLst>
                    <a:rect l="0" t="0" r="r" b="b"/>
                    <a:pathLst>
                      <a:path w="94" h="91">
                        <a:moveTo>
                          <a:pt x="94" y="46"/>
                        </a:moveTo>
                        <a:lnTo>
                          <a:pt x="94" y="55"/>
                        </a:lnTo>
                        <a:lnTo>
                          <a:pt x="91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7" y="88"/>
                        </a:lnTo>
                        <a:lnTo>
                          <a:pt x="58" y="91"/>
                        </a:lnTo>
                        <a:lnTo>
                          <a:pt x="48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3" y="83"/>
                        </a:lnTo>
                        <a:lnTo>
                          <a:pt x="15" y="77"/>
                        </a:lnTo>
                        <a:lnTo>
                          <a:pt x="9" y="72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7"/>
                        </a:lnTo>
                        <a:lnTo>
                          <a:pt x="9" y="21"/>
                        </a:lnTo>
                        <a:lnTo>
                          <a:pt x="15" y="14"/>
                        </a:lnTo>
                        <a:lnTo>
                          <a:pt x="23" y="9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8" y="0"/>
                        </a:lnTo>
                        <a:lnTo>
                          <a:pt x="58" y="3"/>
                        </a:lnTo>
                        <a:lnTo>
                          <a:pt x="67" y="6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1"/>
                        </a:lnTo>
                        <a:lnTo>
                          <a:pt x="91" y="27"/>
                        </a:lnTo>
                        <a:lnTo>
                          <a:pt x="94" y="38"/>
                        </a:lnTo>
                        <a:lnTo>
                          <a:pt x="94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 170"/>
                  <p:cNvSpPr>
                    <a:spLocks/>
                  </p:cNvSpPr>
                  <p:nvPr/>
                </p:nvSpPr>
                <p:spPr bwMode="auto">
                  <a:xfrm>
                    <a:off x="1996" y="2420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6"/>
                      </a:cxn>
                      <a:cxn ang="0">
                        <a:pos x="94" y="46"/>
                      </a:cxn>
                      <a:cxn ang="0">
                        <a:pos x="94" y="55"/>
                      </a:cxn>
                      <a:cxn ang="0">
                        <a:pos x="91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7" y="88"/>
                      </a:cxn>
                      <a:cxn ang="0">
                        <a:pos x="58" y="91"/>
                      </a:cxn>
                      <a:cxn ang="0">
                        <a:pos x="48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3" y="83"/>
                      </a:cxn>
                      <a:cxn ang="0">
                        <a:pos x="15" y="77"/>
                      </a:cxn>
                      <a:cxn ang="0">
                        <a:pos x="9" y="72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7"/>
                      </a:cxn>
                      <a:cxn ang="0">
                        <a:pos x="9" y="21"/>
                      </a:cxn>
                      <a:cxn ang="0">
                        <a:pos x="15" y="14"/>
                      </a:cxn>
                      <a:cxn ang="0">
                        <a:pos x="23" y="9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8" y="0"/>
                      </a:cxn>
                      <a:cxn ang="0">
                        <a:pos x="58" y="3"/>
                      </a:cxn>
                      <a:cxn ang="0">
                        <a:pos x="67" y="6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1"/>
                      </a:cxn>
                      <a:cxn ang="0">
                        <a:pos x="91" y="27"/>
                      </a:cxn>
                      <a:cxn ang="0">
                        <a:pos x="94" y="38"/>
                      </a:cxn>
                      <a:cxn ang="0">
                        <a:pos x="94" y="46"/>
                      </a:cxn>
                    </a:cxnLst>
                    <a:rect l="0" t="0" r="r" b="b"/>
                    <a:pathLst>
                      <a:path w="94" h="91">
                        <a:moveTo>
                          <a:pt x="94" y="46"/>
                        </a:moveTo>
                        <a:lnTo>
                          <a:pt x="94" y="46"/>
                        </a:lnTo>
                        <a:lnTo>
                          <a:pt x="94" y="55"/>
                        </a:lnTo>
                        <a:lnTo>
                          <a:pt x="91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7" y="88"/>
                        </a:lnTo>
                        <a:lnTo>
                          <a:pt x="58" y="91"/>
                        </a:lnTo>
                        <a:lnTo>
                          <a:pt x="48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3" y="83"/>
                        </a:lnTo>
                        <a:lnTo>
                          <a:pt x="15" y="77"/>
                        </a:lnTo>
                        <a:lnTo>
                          <a:pt x="9" y="72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7"/>
                        </a:lnTo>
                        <a:lnTo>
                          <a:pt x="9" y="21"/>
                        </a:lnTo>
                        <a:lnTo>
                          <a:pt x="15" y="14"/>
                        </a:lnTo>
                        <a:lnTo>
                          <a:pt x="23" y="9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8" y="0"/>
                        </a:lnTo>
                        <a:lnTo>
                          <a:pt x="58" y="3"/>
                        </a:lnTo>
                        <a:lnTo>
                          <a:pt x="67" y="6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1"/>
                        </a:lnTo>
                        <a:lnTo>
                          <a:pt x="91" y="27"/>
                        </a:lnTo>
                        <a:lnTo>
                          <a:pt x="94" y="38"/>
                        </a:lnTo>
                        <a:lnTo>
                          <a:pt x="94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 171"/>
                  <p:cNvSpPr>
                    <a:spLocks/>
                  </p:cNvSpPr>
                  <p:nvPr/>
                </p:nvSpPr>
                <p:spPr bwMode="auto">
                  <a:xfrm>
                    <a:off x="1929" y="2367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1" y="6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4" y="22"/>
                      </a:cxn>
                      <a:cxn ang="0">
                        <a:pos x="87" y="31"/>
                      </a:cxn>
                      <a:cxn ang="0">
                        <a:pos x="90" y="39"/>
                      </a:cxn>
                      <a:cxn ang="0">
                        <a:pos x="93" y="48"/>
                      </a:cxn>
                      <a:cxn ang="0">
                        <a:pos x="90" y="56"/>
                      </a:cxn>
                      <a:cxn ang="0">
                        <a:pos x="87" y="64"/>
                      </a:cxn>
                      <a:cxn ang="0">
                        <a:pos x="84" y="73"/>
                      </a:cxn>
                      <a:cxn ang="0">
                        <a:pos x="79" y="77"/>
                      </a:cxn>
                      <a:cxn ang="0">
                        <a:pos x="70" y="83"/>
                      </a:cxn>
                      <a:cxn ang="0">
                        <a:pos x="61" y="88"/>
                      </a:cxn>
                      <a:cxn ang="0">
                        <a:pos x="56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9"/>
                      </a:cxn>
                      <a:cxn ang="0">
                        <a:pos x="3" y="31"/>
                      </a:cxn>
                      <a:cxn ang="0">
                        <a:pos x="9" y="22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6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3" h="91">
                        <a:moveTo>
                          <a:pt x="46" y="0"/>
                        </a:moveTo>
                        <a:lnTo>
                          <a:pt x="56" y="3"/>
                        </a:lnTo>
                        <a:lnTo>
                          <a:pt x="61" y="6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4" y="22"/>
                        </a:lnTo>
                        <a:lnTo>
                          <a:pt x="87" y="31"/>
                        </a:lnTo>
                        <a:lnTo>
                          <a:pt x="90" y="39"/>
                        </a:lnTo>
                        <a:lnTo>
                          <a:pt x="93" y="48"/>
                        </a:lnTo>
                        <a:lnTo>
                          <a:pt x="90" y="56"/>
                        </a:lnTo>
                        <a:lnTo>
                          <a:pt x="87" y="64"/>
                        </a:lnTo>
                        <a:lnTo>
                          <a:pt x="84" y="73"/>
                        </a:lnTo>
                        <a:lnTo>
                          <a:pt x="79" y="77"/>
                        </a:lnTo>
                        <a:lnTo>
                          <a:pt x="70" y="83"/>
                        </a:lnTo>
                        <a:lnTo>
                          <a:pt x="61" y="88"/>
                        </a:lnTo>
                        <a:lnTo>
                          <a:pt x="56" y="91"/>
                        </a:ln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9"/>
                        </a:lnTo>
                        <a:lnTo>
                          <a:pt x="3" y="31"/>
                        </a:lnTo>
                        <a:lnTo>
                          <a:pt x="9" y="22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6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0" name="Freeform 172"/>
                  <p:cNvSpPr>
                    <a:spLocks/>
                  </p:cNvSpPr>
                  <p:nvPr/>
                </p:nvSpPr>
                <p:spPr bwMode="auto">
                  <a:xfrm>
                    <a:off x="1929" y="2367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1" y="6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4" y="22"/>
                      </a:cxn>
                      <a:cxn ang="0">
                        <a:pos x="87" y="31"/>
                      </a:cxn>
                      <a:cxn ang="0">
                        <a:pos x="90" y="39"/>
                      </a:cxn>
                      <a:cxn ang="0">
                        <a:pos x="93" y="48"/>
                      </a:cxn>
                      <a:cxn ang="0">
                        <a:pos x="90" y="56"/>
                      </a:cxn>
                      <a:cxn ang="0">
                        <a:pos x="87" y="64"/>
                      </a:cxn>
                      <a:cxn ang="0">
                        <a:pos x="84" y="73"/>
                      </a:cxn>
                      <a:cxn ang="0">
                        <a:pos x="79" y="77"/>
                      </a:cxn>
                      <a:cxn ang="0">
                        <a:pos x="70" y="83"/>
                      </a:cxn>
                      <a:cxn ang="0">
                        <a:pos x="61" y="88"/>
                      </a:cxn>
                      <a:cxn ang="0">
                        <a:pos x="56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9"/>
                      </a:cxn>
                      <a:cxn ang="0">
                        <a:pos x="3" y="31"/>
                      </a:cxn>
                      <a:cxn ang="0">
                        <a:pos x="9" y="22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6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3" h="91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6" y="3"/>
                        </a:lnTo>
                        <a:lnTo>
                          <a:pt x="61" y="6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4" y="22"/>
                        </a:lnTo>
                        <a:lnTo>
                          <a:pt x="87" y="31"/>
                        </a:lnTo>
                        <a:lnTo>
                          <a:pt x="90" y="39"/>
                        </a:lnTo>
                        <a:lnTo>
                          <a:pt x="93" y="48"/>
                        </a:lnTo>
                        <a:lnTo>
                          <a:pt x="90" y="56"/>
                        </a:lnTo>
                        <a:lnTo>
                          <a:pt x="87" y="64"/>
                        </a:lnTo>
                        <a:lnTo>
                          <a:pt x="84" y="73"/>
                        </a:lnTo>
                        <a:lnTo>
                          <a:pt x="79" y="77"/>
                        </a:lnTo>
                        <a:lnTo>
                          <a:pt x="70" y="83"/>
                        </a:lnTo>
                        <a:lnTo>
                          <a:pt x="61" y="88"/>
                        </a:lnTo>
                        <a:lnTo>
                          <a:pt x="56" y="91"/>
                        </a:ln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9"/>
                        </a:lnTo>
                        <a:lnTo>
                          <a:pt x="3" y="31"/>
                        </a:lnTo>
                        <a:lnTo>
                          <a:pt x="9" y="22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6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 173"/>
                  <p:cNvSpPr>
                    <a:spLocks/>
                  </p:cNvSpPr>
                  <p:nvPr/>
                </p:nvSpPr>
                <p:spPr bwMode="auto">
                  <a:xfrm>
                    <a:off x="2011" y="2310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93" y="43"/>
                      </a:cxn>
                      <a:cxn ang="0">
                        <a:pos x="90" y="54"/>
                      </a:cxn>
                      <a:cxn ang="0">
                        <a:pos x="90" y="63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0" y="82"/>
                      </a:cxn>
                      <a:cxn ang="0">
                        <a:pos x="64" y="88"/>
                      </a:cxn>
                      <a:cxn ang="0">
                        <a:pos x="58" y="88"/>
                      </a:cxn>
                      <a:cxn ang="0">
                        <a:pos x="46" y="91"/>
                      </a:cxn>
                      <a:cxn ang="0">
                        <a:pos x="36" y="88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6" y="2"/>
                      </a:cxn>
                      <a:cxn ang="0">
                        <a:pos x="46" y="0"/>
                      </a:cxn>
                      <a:cxn ang="0">
                        <a:pos x="58" y="2"/>
                      </a:cxn>
                      <a:cxn ang="0">
                        <a:pos x="64" y="2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90" y="28"/>
                      </a:cxn>
                      <a:cxn ang="0">
                        <a:pos x="90" y="36"/>
                      </a:cxn>
                      <a:cxn ang="0">
                        <a:pos x="93" y="43"/>
                      </a:cxn>
                    </a:cxnLst>
                    <a:rect l="0" t="0" r="r" b="b"/>
                    <a:pathLst>
                      <a:path w="93" h="91">
                        <a:moveTo>
                          <a:pt x="93" y="43"/>
                        </a:moveTo>
                        <a:lnTo>
                          <a:pt x="90" y="54"/>
                        </a:lnTo>
                        <a:lnTo>
                          <a:pt x="90" y="63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0" y="82"/>
                        </a:lnTo>
                        <a:lnTo>
                          <a:pt x="64" y="88"/>
                        </a:lnTo>
                        <a:lnTo>
                          <a:pt x="58" y="88"/>
                        </a:lnTo>
                        <a:lnTo>
                          <a:pt x="46" y="91"/>
                        </a:lnTo>
                        <a:lnTo>
                          <a:pt x="36" y="88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6" y="2"/>
                        </a:lnTo>
                        <a:lnTo>
                          <a:pt x="46" y="0"/>
                        </a:lnTo>
                        <a:lnTo>
                          <a:pt x="58" y="2"/>
                        </a:lnTo>
                        <a:lnTo>
                          <a:pt x="64" y="2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90" y="28"/>
                        </a:lnTo>
                        <a:lnTo>
                          <a:pt x="90" y="36"/>
                        </a:lnTo>
                        <a:lnTo>
                          <a:pt x="93" y="4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 174"/>
                  <p:cNvSpPr>
                    <a:spLocks/>
                  </p:cNvSpPr>
                  <p:nvPr/>
                </p:nvSpPr>
                <p:spPr bwMode="auto">
                  <a:xfrm>
                    <a:off x="2011" y="2310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93" y="43"/>
                      </a:cxn>
                      <a:cxn ang="0">
                        <a:pos x="93" y="43"/>
                      </a:cxn>
                      <a:cxn ang="0">
                        <a:pos x="90" y="54"/>
                      </a:cxn>
                      <a:cxn ang="0">
                        <a:pos x="90" y="63"/>
                      </a:cxn>
                      <a:cxn ang="0">
                        <a:pos x="84" y="71"/>
                      </a:cxn>
                      <a:cxn ang="0">
                        <a:pos x="79" y="77"/>
                      </a:cxn>
                      <a:cxn ang="0">
                        <a:pos x="70" y="82"/>
                      </a:cxn>
                      <a:cxn ang="0">
                        <a:pos x="64" y="88"/>
                      </a:cxn>
                      <a:cxn ang="0">
                        <a:pos x="58" y="88"/>
                      </a:cxn>
                      <a:cxn ang="0">
                        <a:pos x="46" y="91"/>
                      </a:cxn>
                      <a:cxn ang="0">
                        <a:pos x="36" y="88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6" y="2"/>
                      </a:cxn>
                      <a:cxn ang="0">
                        <a:pos x="46" y="0"/>
                      </a:cxn>
                      <a:cxn ang="0">
                        <a:pos x="58" y="2"/>
                      </a:cxn>
                      <a:cxn ang="0">
                        <a:pos x="64" y="2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90" y="28"/>
                      </a:cxn>
                      <a:cxn ang="0">
                        <a:pos x="90" y="36"/>
                      </a:cxn>
                      <a:cxn ang="0">
                        <a:pos x="93" y="43"/>
                      </a:cxn>
                    </a:cxnLst>
                    <a:rect l="0" t="0" r="r" b="b"/>
                    <a:pathLst>
                      <a:path w="93" h="91">
                        <a:moveTo>
                          <a:pt x="93" y="43"/>
                        </a:moveTo>
                        <a:lnTo>
                          <a:pt x="93" y="43"/>
                        </a:lnTo>
                        <a:lnTo>
                          <a:pt x="90" y="54"/>
                        </a:lnTo>
                        <a:lnTo>
                          <a:pt x="90" y="63"/>
                        </a:lnTo>
                        <a:lnTo>
                          <a:pt x="84" y="71"/>
                        </a:lnTo>
                        <a:lnTo>
                          <a:pt x="79" y="77"/>
                        </a:lnTo>
                        <a:lnTo>
                          <a:pt x="70" y="82"/>
                        </a:lnTo>
                        <a:lnTo>
                          <a:pt x="64" y="88"/>
                        </a:lnTo>
                        <a:lnTo>
                          <a:pt x="58" y="88"/>
                        </a:lnTo>
                        <a:lnTo>
                          <a:pt x="46" y="91"/>
                        </a:lnTo>
                        <a:lnTo>
                          <a:pt x="36" y="88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6" y="2"/>
                        </a:lnTo>
                        <a:lnTo>
                          <a:pt x="46" y="0"/>
                        </a:lnTo>
                        <a:lnTo>
                          <a:pt x="58" y="2"/>
                        </a:lnTo>
                        <a:lnTo>
                          <a:pt x="64" y="2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90" y="28"/>
                        </a:lnTo>
                        <a:lnTo>
                          <a:pt x="90" y="36"/>
                        </a:lnTo>
                        <a:lnTo>
                          <a:pt x="93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3" name="Freeform 175"/>
                  <p:cNvSpPr>
                    <a:spLocks/>
                  </p:cNvSpPr>
                  <p:nvPr/>
                </p:nvSpPr>
                <p:spPr bwMode="auto">
                  <a:xfrm>
                    <a:off x="2172" y="231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8" y="0"/>
                      </a:cxn>
                      <a:cxn ang="0">
                        <a:pos x="67" y="2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3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7" y="85"/>
                      </a:cxn>
                      <a:cxn ang="0">
                        <a:pos x="58" y="88"/>
                      </a:cxn>
                      <a:cxn ang="0">
                        <a:pos x="45" y="91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1" h="91">
                        <a:moveTo>
                          <a:pt x="0" y="43"/>
                        </a:move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8" y="0"/>
                        </a:lnTo>
                        <a:lnTo>
                          <a:pt x="67" y="2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3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7" y="85"/>
                        </a:lnTo>
                        <a:lnTo>
                          <a:pt x="58" y="88"/>
                        </a:lnTo>
                        <a:lnTo>
                          <a:pt x="45" y="91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 176"/>
                  <p:cNvSpPr>
                    <a:spLocks/>
                  </p:cNvSpPr>
                  <p:nvPr/>
                </p:nvSpPr>
                <p:spPr bwMode="auto">
                  <a:xfrm>
                    <a:off x="2172" y="231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8" y="0"/>
                      </a:cxn>
                      <a:cxn ang="0">
                        <a:pos x="67" y="2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5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3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7" y="85"/>
                      </a:cxn>
                      <a:cxn ang="0">
                        <a:pos x="58" y="88"/>
                      </a:cxn>
                      <a:cxn ang="0">
                        <a:pos x="45" y="91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1" h="91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8" y="0"/>
                        </a:lnTo>
                        <a:lnTo>
                          <a:pt x="67" y="2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5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3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7" y="85"/>
                        </a:lnTo>
                        <a:lnTo>
                          <a:pt x="58" y="88"/>
                        </a:lnTo>
                        <a:lnTo>
                          <a:pt x="45" y="91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 177"/>
                  <p:cNvSpPr>
                    <a:spLocks/>
                  </p:cNvSpPr>
                  <p:nvPr/>
                </p:nvSpPr>
                <p:spPr bwMode="auto">
                  <a:xfrm>
                    <a:off x="2102" y="2420"/>
                    <a:ext cx="90" cy="88"/>
                  </a:xfrm>
                  <a:custGeom>
                    <a:avLst/>
                    <a:gdLst/>
                    <a:ahLst/>
                    <a:cxnLst>
                      <a:cxn ang="0">
                        <a:pos x="90" y="44"/>
                      </a:cxn>
                      <a:cxn ang="0">
                        <a:pos x="90" y="55"/>
                      </a:cxn>
                      <a:cxn ang="0">
                        <a:pos x="87" y="60"/>
                      </a:cxn>
                      <a:cxn ang="0">
                        <a:pos x="84" y="69"/>
                      </a:cxn>
                      <a:cxn ang="0">
                        <a:pos x="76" y="77"/>
                      </a:cxn>
                      <a:cxn ang="0">
                        <a:pos x="70" y="83"/>
                      </a:cxn>
                      <a:cxn ang="0">
                        <a:pos x="61" y="86"/>
                      </a:cxn>
                      <a:cxn ang="0">
                        <a:pos x="55" y="88"/>
                      </a:cxn>
                      <a:cxn ang="0">
                        <a:pos x="46" y="88"/>
                      </a:cxn>
                      <a:cxn ang="0">
                        <a:pos x="37" y="88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6" y="69"/>
                      </a:cxn>
                      <a:cxn ang="0">
                        <a:pos x="3" y="60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6" y="20"/>
                      </a:cxn>
                      <a:cxn ang="0">
                        <a:pos x="11" y="14"/>
                      </a:cxn>
                      <a:cxn ang="0">
                        <a:pos x="20" y="9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1" y="3"/>
                      </a:cxn>
                      <a:cxn ang="0">
                        <a:pos x="70" y="9"/>
                      </a:cxn>
                      <a:cxn ang="0">
                        <a:pos x="76" y="14"/>
                      </a:cxn>
                      <a:cxn ang="0">
                        <a:pos x="84" y="20"/>
                      </a:cxn>
                      <a:cxn ang="0">
                        <a:pos x="87" y="27"/>
                      </a:cxn>
                      <a:cxn ang="0">
                        <a:pos x="90" y="35"/>
                      </a:cxn>
                      <a:cxn ang="0">
                        <a:pos x="90" y="44"/>
                      </a:cxn>
                    </a:cxnLst>
                    <a:rect l="0" t="0" r="r" b="b"/>
                    <a:pathLst>
                      <a:path w="90" h="88">
                        <a:moveTo>
                          <a:pt x="90" y="44"/>
                        </a:moveTo>
                        <a:lnTo>
                          <a:pt x="90" y="55"/>
                        </a:lnTo>
                        <a:lnTo>
                          <a:pt x="87" y="60"/>
                        </a:lnTo>
                        <a:lnTo>
                          <a:pt x="84" y="69"/>
                        </a:lnTo>
                        <a:lnTo>
                          <a:pt x="76" y="77"/>
                        </a:lnTo>
                        <a:lnTo>
                          <a:pt x="70" y="83"/>
                        </a:lnTo>
                        <a:lnTo>
                          <a:pt x="61" y="86"/>
                        </a:lnTo>
                        <a:lnTo>
                          <a:pt x="55" y="88"/>
                        </a:lnTo>
                        <a:lnTo>
                          <a:pt x="46" y="88"/>
                        </a:lnTo>
                        <a:lnTo>
                          <a:pt x="37" y="88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6" y="69"/>
                        </a:lnTo>
                        <a:lnTo>
                          <a:pt x="3" y="60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6" y="20"/>
                        </a:lnTo>
                        <a:lnTo>
                          <a:pt x="11" y="14"/>
                        </a:lnTo>
                        <a:lnTo>
                          <a:pt x="20" y="9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1" y="3"/>
                        </a:lnTo>
                        <a:lnTo>
                          <a:pt x="70" y="9"/>
                        </a:lnTo>
                        <a:lnTo>
                          <a:pt x="76" y="14"/>
                        </a:lnTo>
                        <a:lnTo>
                          <a:pt x="84" y="20"/>
                        </a:lnTo>
                        <a:lnTo>
                          <a:pt x="87" y="27"/>
                        </a:lnTo>
                        <a:lnTo>
                          <a:pt x="90" y="35"/>
                        </a:lnTo>
                        <a:lnTo>
                          <a:pt x="9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6" name="Freeform 178"/>
                  <p:cNvSpPr>
                    <a:spLocks/>
                  </p:cNvSpPr>
                  <p:nvPr/>
                </p:nvSpPr>
                <p:spPr bwMode="auto">
                  <a:xfrm>
                    <a:off x="2102" y="2420"/>
                    <a:ext cx="90" cy="88"/>
                  </a:xfrm>
                  <a:custGeom>
                    <a:avLst/>
                    <a:gdLst/>
                    <a:ahLst/>
                    <a:cxnLst>
                      <a:cxn ang="0">
                        <a:pos x="90" y="44"/>
                      </a:cxn>
                      <a:cxn ang="0">
                        <a:pos x="90" y="44"/>
                      </a:cxn>
                      <a:cxn ang="0">
                        <a:pos x="90" y="55"/>
                      </a:cxn>
                      <a:cxn ang="0">
                        <a:pos x="87" y="60"/>
                      </a:cxn>
                      <a:cxn ang="0">
                        <a:pos x="84" y="69"/>
                      </a:cxn>
                      <a:cxn ang="0">
                        <a:pos x="76" y="77"/>
                      </a:cxn>
                      <a:cxn ang="0">
                        <a:pos x="70" y="83"/>
                      </a:cxn>
                      <a:cxn ang="0">
                        <a:pos x="61" y="86"/>
                      </a:cxn>
                      <a:cxn ang="0">
                        <a:pos x="55" y="88"/>
                      </a:cxn>
                      <a:cxn ang="0">
                        <a:pos x="46" y="88"/>
                      </a:cxn>
                      <a:cxn ang="0">
                        <a:pos x="37" y="88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6" y="69"/>
                      </a:cxn>
                      <a:cxn ang="0">
                        <a:pos x="3" y="60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6" y="20"/>
                      </a:cxn>
                      <a:cxn ang="0">
                        <a:pos x="11" y="14"/>
                      </a:cxn>
                      <a:cxn ang="0">
                        <a:pos x="20" y="9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1" y="3"/>
                      </a:cxn>
                      <a:cxn ang="0">
                        <a:pos x="70" y="9"/>
                      </a:cxn>
                      <a:cxn ang="0">
                        <a:pos x="76" y="14"/>
                      </a:cxn>
                      <a:cxn ang="0">
                        <a:pos x="84" y="20"/>
                      </a:cxn>
                      <a:cxn ang="0">
                        <a:pos x="87" y="27"/>
                      </a:cxn>
                      <a:cxn ang="0">
                        <a:pos x="90" y="35"/>
                      </a:cxn>
                      <a:cxn ang="0">
                        <a:pos x="90" y="44"/>
                      </a:cxn>
                    </a:cxnLst>
                    <a:rect l="0" t="0" r="r" b="b"/>
                    <a:pathLst>
                      <a:path w="90" h="88">
                        <a:moveTo>
                          <a:pt x="90" y="44"/>
                        </a:moveTo>
                        <a:lnTo>
                          <a:pt x="90" y="44"/>
                        </a:lnTo>
                        <a:lnTo>
                          <a:pt x="90" y="55"/>
                        </a:lnTo>
                        <a:lnTo>
                          <a:pt x="87" y="60"/>
                        </a:lnTo>
                        <a:lnTo>
                          <a:pt x="84" y="69"/>
                        </a:lnTo>
                        <a:lnTo>
                          <a:pt x="76" y="77"/>
                        </a:lnTo>
                        <a:lnTo>
                          <a:pt x="70" y="83"/>
                        </a:lnTo>
                        <a:lnTo>
                          <a:pt x="61" y="86"/>
                        </a:lnTo>
                        <a:lnTo>
                          <a:pt x="55" y="88"/>
                        </a:lnTo>
                        <a:lnTo>
                          <a:pt x="46" y="88"/>
                        </a:lnTo>
                        <a:lnTo>
                          <a:pt x="37" y="88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6" y="69"/>
                        </a:lnTo>
                        <a:lnTo>
                          <a:pt x="3" y="60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6" y="20"/>
                        </a:lnTo>
                        <a:lnTo>
                          <a:pt x="11" y="14"/>
                        </a:lnTo>
                        <a:lnTo>
                          <a:pt x="20" y="9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1" y="3"/>
                        </a:lnTo>
                        <a:lnTo>
                          <a:pt x="70" y="9"/>
                        </a:lnTo>
                        <a:lnTo>
                          <a:pt x="76" y="14"/>
                        </a:lnTo>
                        <a:lnTo>
                          <a:pt x="84" y="20"/>
                        </a:lnTo>
                        <a:lnTo>
                          <a:pt x="87" y="27"/>
                        </a:lnTo>
                        <a:lnTo>
                          <a:pt x="90" y="35"/>
                        </a:lnTo>
                        <a:lnTo>
                          <a:pt x="9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 179"/>
                  <p:cNvSpPr>
                    <a:spLocks/>
                  </p:cNvSpPr>
                  <p:nvPr/>
                </p:nvSpPr>
                <p:spPr bwMode="auto">
                  <a:xfrm>
                    <a:off x="2066" y="2412"/>
                    <a:ext cx="92" cy="88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5"/>
                      </a:cxn>
                      <a:cxn ang="0">
                        <a:pos x="7" y="19"/>
                      </a:cxn>
                      <a:cxn ang="0">
                        <a:pos x="12" y="11"/>
                      </a:cxn>
                      <a:cxn ang="0">
                        <a:pos x="18" y="5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69" y="5"/>
                      </a:cxn>
                      <a:cxn ang="0">
                        <a:pos x="79" y="11"/>
                      </a:cxn>
                      <a:cxn ang="0">
                        <a:pos x="83" y="19"/>
                      </a:cxn>
                      <a:cxn ang="0">
                        <a:pos x="86" y="25"/>
                      </a:cxn>
                      <a:cxn ang="0">
                        <a:pos x="89" y="35"/>
                      </a:cxn>
                      <a:cxn ang="0">
                        <a:pos x="92" y="43"/>
                      </a:cxn>
                      <a:cxn ang="0">
                        <a:pos x="89" y="52"/>
                      </a:cxn>
                      <a:cxn ang="0">
                        <a:pos x="86" y="60"/>
                      </a:cxn>
                      <a:cxn ang="0">
                        <a:pos x="83" y="68"/>
                      </a:cxn>
                      <a:cxn ang="0">
                        <a:pos x="79" y="77"/>
                      </a:cxn>
                      <a:cxn ang="0">
                        <a:pos x="69" y="80"/>
                      </a:cxn>
                      <a:cxn ang="0">
                        <a:pos x="63" y="85"/>
                      </a:cxn>
                      <a:cxn ang="0">
                        <a:pos x="56" y="88"/>
                      </a:cxn>
                      <a:cxn ang="0">
                        <a:pos x="44" y="88"/>
                      </a:cxn>
                      <a:cxn ang="0">
                        <a:pos x="35" y="88"/>
                      </a:cxn>
                      <a:cxn ang="0">
                        <a:pos x="27" y="85"/>
                      </a:cxn>
                      <a:cxn ang="0">
                        <a:pos x="18" y="80"/>
                      </a:cxn>
                      <a:cxn ang="0">
                        <a:pos x="12" y="77"/>
                      </a:cxn>
                      <a:cxn ang="0">
                        <a:pos x="7" y="68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2" h="88">
                        <a:moveTo>
                          <a:pt x="0" y="43"/>
                        </a:moveTo>
                        <a:lnTo>
                          <a:pt x="0" y="35"/>
                        </a:lnTo>
                        <a:lnTo>
                          <a:pt x="3" y="25"/>
                        </a:lnTo>
                        <a:lnTo>
                          <a:pt x="7" y="19"/>
                        </a:lnTo>
                        <a:lnTo>
                          <a:pt x="12" y="11"/>
                        </a:lnTo>
                        <a:lnTo>
                          <a:pt x="18" y="5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69" y="5"/>
                        </a:lnTo>
                        <a:lnTo>
                          <a:pt x="79" y="11"/>
                        </a:lnTo>
                        <a:lnTo>
                          <a:pt x="83" y="19"/>
                        </a:lnTo>
                        <a:lnTo>
                          <a:pt x="86" y="25"/>
                        </a:lnTo>
                        <a:lnTo>
                          <a:pt x="89" y="35"/>
                        </a:lnTo>
                        <a:lnTo>
                          <a:pt x="92" y="43"/>
                        </a:lnTo>
                        <a:lnTo>
                          <a:pt x="89" y="52"/>
                        </a:lnTo>
                        <a:lnTo>
                          <a:pt x="86" y="60"/>
                        </a:lnTo>
                        <a:lnTo>
                          <a:pt x="83" y="68"/>
                        </a:lnTo>
                        <a:lnTo>
                          <a:pt x="79" y="77"/>
                        </a:lnTo>
                        <a:lnTo>
                          <a:pt x="69" y="80"/>
                        </a:lnTo>
                        <a:lnTo>
                          <a:pt x="63" y="85"/>
                        </a:lnTo>
                        <a:lnTo>
                          <a:pt x="56" y="88"/>
                        </a:lnTo>
                        <a:lnTo>
                          <a:pt x="44" y="88"/>
                        </a:lnTo>
                        <a:lnTo>
                          <a:pt x="35" y="88"/>
                        </a:lnTo>
                        <a:lnTo>
                          <a:pt x="27" y="85"/>
                        </a:lnTo>
                        <a:lnTo>
                          <a:pt x="18" y="80"/>
                        </a:lnTo>
                        <a:lnTo>
                          <a:pt x="12" y="77"/>
                        </a:lnTo>
                        <a:lnTo>
                          <a:pt x="7" y="68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 180"/>
                  <p:cNvSpPr>
                    <a:spLocks/>
                  </p:cNvSpPr>
                  <p:nvPr/>
                </p:nvSpPr>
                <p:spPr bwMode="auto">
                  <a:xfrm>
                    <a:off x="2066" y="2412"/>
                    <a:ext cx="92" cy="88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5"/>
                      </a:cxn>
                      <a:cxn ang="0">
                        <a:pos x="7" y="19"/>
                      </a:cxn>
                      <a:cxn ang="0">
                        <a:pos x="12" y="11"/>
                      </a:cxn>
                      <a:cxn ang="0">
                        <a:pos x="18" y="5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69" y="5"/>
                      </a:cxn>
                      <a:cxn ang="0">
                        <a:pos x="79" y="11"/>
                      </a:cxn>
                      <a:cxn ang="0">
                        <a:pos x="83" y="19"/>
                      </a:cxn>
                      <a:cxn ang="0">
                        <a:pos x="86" y="25"/>
                      </a:cxn>
                      <a:cxn ang="0">
                        <a:pos x="89" y="35"/>
                      </a:cxn>
                      <a:cxn ang="0">
                        <a:pos x="92" y="43"/>
                      </a:cxn>
                      <a:cxn ang="0">
                        <a:pos x="89" y="52"/>
                      </a:cxn>
                      <a:cxn ang="0">
                        <a:pos x="86" y="60"/>
                      </a:cxn>
                      <a:cxn ang="0">
                        <a:pos x="83" y="68"/>
                      </a:cxn>
                      <a:cxn ang="0">
                        <a:pos x="79" y="77"/>
                      </a:cxn>
                      <a:cxn ang="0">
                        <a:pos x="69" y="80"/>
                      </a:cxn>
                      <a:cxn ang="0">
                        <a:pos x="63" y="85"/>
                      </a:cxn>
                      <a:cxn ang="0">
                        <a:pos x="56" y="88"/>
                      </a:cxn>
                      <a:cxn ang="0">
                        <a:pos x="44" y="88"/>
                      </a:cxn>
                      <a:cxn ang="0">
                        <a:pos x="35" y="88"/>
                      </a:cxn>
                      <a:cxn ang="0">
                        <a:pos x="27" y="85"/>
                      </a:cxn>
                      <a:cxn ang="0">
                        <a:pos x="18" y="80"/>
                      </a:cxn>
                      <a:cxn ang="0">
                        <a:pos x="12" y="77"/>
                      </a:cxn>
                      <a:cxn ang="0">
                        <a:pos x="7" y="68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2" h="88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5"/>
                        </a:lnTo>
                        <a:lnTo>
                          <a:pt x="7" y="19"/>
                        </a:lnTo>
                        <a:lnTo>
                          <a:pt x="12" y="11"/>
                        </a:lnTo>
                        <a:lnTo>
                          <a:pt x="18" y="5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69" y="5"/>
                        </a:lnTo>
                        <a:lnTo>
                          <a:pt x="79" y="11"/>
                        </a:lnTo>
                        <a:lnTo>
                          <a:pt x="83" y="19"/>
                        </a:lnTo>
                        <a:lnTo>
                          <a:pt x="86" y="25"/>
                        </a:lnTo>
                        <a:lnTo>
                          <a:pt x="89" y="35"/>
                        </a:lnTo>
                        <a:lnTo>
                          <a:pt x="92" y="43"/>
                        </a:lnTo>
                        <a:lnTo>
                          <a:pt x="89" y="52"/>
                        </a:lnTo>
                        <a:lnTo>
                          <a:pt x="86" y="60"/>
                        </a:lnTo>
                        <a:lnTo>
                          <a:pt x="83" y="68"/>
                        </a:lnTo>
                        <a:lnTo>
                          <a:pt x="79" y="77"/>
                        </a:lnTo>
                        <a:lnTo>
                          <a:pt x="69" y="80"/>
                        </a:lnTo>
                        <a:lnTo>
                          <a:pt x="63" y="85"/>
                        </a:lnTo>
                        <a:lnTo>
                          <a:pt x="56" y="88"/>
                        </a:lnTo>
                        <a:lnTo>
                          <a:pt x="44" y="88"/>
                        </a:lnTo>
                        <a:lnTo>
                          <a:pt x="35" y="88"/>
                        </a:lnTo>
                        <a:lnTo>
                          <a:pt x="27" y="85"/>
                        </a:lnTo>
                        <a:lnTo>
                          <a:pt x="18" y="80"/>
                        </a:lnTo>
                        <a:lnTo>
                          <a:pt x="12" y="77"/>
                        </a:lnTo>
                        <a:lnTo>
                          <a:pt x="7" y="68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9" name="Freeform 181"/>
                  <p:cNvSpPr>
                    <a:spLocks/>
                  </p:cNvSpPr>
                  <p:nvPr/>
                </p:nvSpPr>
                <p:spPr bwMode="auto">
                  <a:xfrm>
                    <a:off x="2145" y="2373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94" y="44"/>
                      </a:cxn>
                      <a:cxn ang="0">
                        <a:pos x="94" y="53"/>
                      </a:cxn>
                      <a:cxn ang="0">
                        <a:pos x="91" y="61"/>
                      </a:cxn>
                      <a:cxn ang="0">
                        <a:pos x="85" y="68"/>
                      </a:cxn>
                      <a:cxn ang="0">
                        <a:pos x="78" y="77"/>
                      </a:cxn>
                      <a:cxn ang="0">
                        <a:pos x="74" y="79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7" y="88"/>
                      </a:cxn>
                      <a:cxn ang="0">
                        <a:pos x="36" y="88"/>
                      </a:cxn>
                      <a:cxn ang="0">
                        <a:pos x="27" y="85"/>
                      </a:cxn>
                      <a:cxn ang="0">
                        <a:pos x="18" y="79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1"/>
                      </a:cxn>
                      <a:cxn ang="0">
                        <a:pos x="3" y="53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5" y="11"/>
                      </a:cxn>
                      <a:cxn ang="0">
                        <a:pos x="18" y="8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2"/>
                      </a:cxn>
                      <a:cxn ang="0">
                        <a:pos x="74" y="8"/>
                      </a:cxn>
                      <a:cxn ang="0">
                        <a:pos x="78" y="11"/>
                      </a:cxn>
                      <a:cxn ang="0">
                        <a:pos x="85" y="19"/>
                      </a:cxn>
                      <a:cxn ang="0">
                        <a:pos x="91" y="28"/>
                      </a:cxn>
                      <a:cxn ang="0">
                        <a:pos x="94" y="36"/>
                      </a:cxn>
                      <a:cxn ang="0">
                        <a:pos x="94" y="44"/>
                      </a:cxn>
                    </a:cxnLst>
                    <a:rect l="0" t="0" r="r" b="b"/>
                    <a:pathLst>
                      <a:path w="94" h="88">
                        <a:moveTo>
                          <a:pt x="94" y="44"/>
                        </a:moveTo>
                        <a:lnTo>
                          <a:pt x="94" y="53"/>
                        </a:lnTo>
                        <a:lnTo>
                          <a:pt x="91" y="61"/>
                        </a:lnTo>
                        <a:lnTo>
                          <a:pt x="85" y="68"/>
                        </a:lnTo>
                        <a:lnTo>
                          <a:pt x="78" y="77"/>
                        </a:lnTo>
                        <a:lnTo>
                          <a:pt x="74" y="79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7" y="88"/>
                        </a:lnTo>
                        <a:lnTo>
                          <a:pt x="36" y="88"/>
                        </a:lnTo>
                        <a:lnTo>
                          <a:pt x="27" y="85"/>
                        </a:lnTo>
                        <a:lnTo>
                          <a:pt x="18" y="79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1"/>
                        </a:lnTo>
                        <a:lnTo>
                          <a:pt x="3" y="53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5" y="11"/>
                        </a:lnTo>
                        <a:lnTo>
                          <a:pt x="18" y="8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2"/>
                        </a:lnTo>
                        <a:lnTo>
                          <a:pt x="74" y="8"/>
                        </a:lnTo>
                        <a:lnTo>
                          <a:pt x="78" y="11"/>
                        </a:lnTo>
                        <a:lnTo>
                          <a:pt x="85" y="19"/>
                        </a:lnTo>
                        <a:lnTo>
                          <a:pt x="91" y="28"/>
                        </a:lnTo>
                        <a:lnTo>
                          <a:pt x="94" y="36"/>
                        </a:lnTo>
                        <a:lnTo>
                          <a:pt x="94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 182"/>
                  <p:cNvSpPr>
                    <a:spLocks/>
                  </p:cNvSpPr>
                  <p:nvPr/>
                </p:nvSpPr>
                <p:spPr bwMode="auto">
                  <a:xfrm>
                    <a:off x="2145" y="2373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94" y="44"/>
                      </a:cxn>
                      <a:cxn ang="0">
                        <a:pos x="94" y="44"/>
                      </a:cxn>
                      <a:cxn ang="0">
                        <a:pos x="94" y="53"/>
                      </a:cxn>
                      <a:cxn ang="0">
                        <a:pos x="91" y="61"/>
                      </a:cxn>
                      <a:cxn ang="0">
                        <a:pos x="85" y="68"/>
                      </a:cxn>
                      <a:cxn ang="0">
                        <a:pos x="78" y="77"/>
                      </a:cxn>
                      <a:cxn ang="0">
                        <a:pos x="74" y="79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7" y="88"/>
                      </a:cxn>
                      <a:cxn ang="0">
                        <a:pos x="36" y="88"/>
                      </a:cxn>
                      <a:cxn ang="0">
                        <a:pos x="27" y="85"/>
                      </a:cxn>
                      <a:cxn ang="0">
                        <a:pos x="18" y="79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1"/>
                      </a:cxn>
                      <a:cxn ang="0">
                        <a:pos x="3" y="53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5" y="11"/>
                      </a:cxn>
                      <a:cxn ang="0">
                        <a:pos x="18" y="8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2"/>
                      </a:cxn>
                      <a:cxn ang="0">
                        <a:pos x="74" y="8"/>
                      </a:cxn>
                      <a:cxn ang="0">
                        <a:pos x="78" y="11"/>
                      </a:cxn>
                      <a:cxn ang="0">
                        <a:pos x="85" y="19"/>
                      </a:cxn>
                      <a:cxn ang="0">
                        <a:pos x="91" y="28"/>
                      </a:cxn>
                      <a:cxn ang="0">
                        <a:pos x="94" y="36"/>
                      </a:cxn>
                      <a:cxn ang="0">
                        <a:pos x="94" y="44"/>
                      </a:cxn>
                    </a:cxnLst>
                    <a:rect l="0" t="0" r="r" b="b"/>
                    <a:pathLst>
                      <a:path w="94" h="88">
                        <a:moveTo>
                          <a:pt x="94" y="44"/>
                        </a:moveTo>
                        <a:lnTo>
                          <a:pt x="94" y="44"/>
                        </a:lnTo>
                        <a:lnTo>
                          <a:pt x="94" y="53"/>
                        </a:lnTo>
                        <a:lnTo>
                          <a:pt x="91" y="61"/>
                        </a:lnTo>
                        <a:lnTo>
                          <a:pt x="85" y="68"/>
                        </a:lnTo>
                        <a:lnTo>
                          <a:pt x="78" y="77"/>
                        </a:lnTo>
                        <a:lnTo>
                          <a:pt x="74" y="79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7" y="88"/>
                        </a:lnTo>
                        <a:lnTo>
                          <a:pt x="36" y="88"/>
                        </a:lnTo>
                        <a:lnTo>
                          <a:pt x="27" y="85"/>
                        </a:lnTo>
                        <a:lnTo>
                          <a:pt x="18" y="79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1"/>
                        </a:lnTo>
                        <a:lnTo>
                          <a:pt x="3" y="53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5" y="11"/>
                        </a:lnTo>
                        <a:lnTo>
                          <a:pt x="18" y="8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2"/>
                        </a:lnTo>
                        <a:lnTo>
                          <a:pt x="74" y="8"/>
                        </a:lnTo>
                        <a:lnTo>
                          <a:pt x="78" y="11"/>
                        </a:lnTo>
                        <a:lnTo>
                          <a:pt x="85" y="19"/>
                        </a:lnTo>
                        <a:lnTo>
                          <a:pt x="91" y="28"/>
                        </a:lnTo>
                        <a:lnTo>
                          <a:pt x="94" y="36"/>
                        </a:lnTo>
                        <a:lnTo>
                          <a:pt x="94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 183"/>
                  <p:cNvSpPr>
                    <a:spLocks/>
                  </p:cNvSpPr>
                  <p:nvPr/>
                </p:nvSpPr>
                <p:spPr bwMode="auto">
                  <a:xfrm>
                    <a:off x="2005" y="2353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8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5" y="73"/>
                      </a:cxn>
                      <a:cxn ang="0">
                        <a:pos x="79" y="78"/>
                      </a:cxn>
                      <a:cxn ang="0">
                        <a:pos x="74" y="84"/>
                      </a:cxn>
                      <a:cxn ang="0">
                        <a:pos x="65" y="88"/>
                      </a:cxn>
                      <a:cxn ang="0">
                        <a:pos x="58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4"/>
                      </a:cxn>
                      <a:cxn ang="0">
                        <a:pos x="15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9"/>
                      </a:cxn>
                      <a:cxn ang="0">
                        <a:pos x="3" y="31"/>
                      </a:cxn>
                      <a:cxn ang="0">
                        <a:pos x="9" y="22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8" y="3"/>
                      </a:cxn>
                      <a:cxn ang="0">
                        <a:pos x="65" y="6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4" y="48"/>
                      </a:cxn>
                    </a:cxnLst>
                    <a:rect l="0" t="0" r="r" b="b"/>
                    <a:pathLst>
                      <a:path w="94" h="91">
                        <a:moveTo>
                          <a:pt x="94" y="48"/>
                        </a:move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5" y="73"/>
                        </a:lnTo>
                        <a:lnTo>
                          <a:pt x="79" y="78"/>
                        </a:lnTo>
                        <a:lnTo>
                          <a:pt x="74" y="84"/>
                        </a:lnTo>
                        <a:lnTo>
                          <a:pt x="65" y="88"/>
                        </a:lnTo>
                        <a:lnTo>
                          <a:pt x="58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4"/>
                        </a:lnTo>
                        <a:lnTo>
                          <a:pt x="15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9"/>
                        </a:lnTo>
                        <a:lnTo>
                          <a:pt x="3" y="31"/>
                        </a:lnTo>
                        <a:lnTo>
                          <a:pt x="9" y="22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8" y="3"/>
                        </a:lnTo>
                        <a:lnTo>
                          <a:pt x="65" y="6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4" y="48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2" name="Freeform 184"/>
                  <p:cNvSpPr>
                    <a:spLocks/>
                  </p:cNvSpPr>
                  <p:nvPr/>
                </p:nvSpPr>
                <p:spPr bwMode="auto">
                  <a:xfrm>
                    <a:off x="2005" y="2353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8"/>
                      </a:cxn>
                      <a:cxn ang="0">
                        <a:pos x="94" y="48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5" y="73"/>
                      </a:cxn>
                      <a:cxn ang="0">
                        <a:pos x="79" y="78"/>
                      </a:cxn>
                      <a:cxn ang="0">
                        <a:pos x="74" y="84"/>
                      </a:cxn>
                      <a:cxn ang="0">
                        <a:pos x="65" y="88"/>
                      </a:cxn>
                      <a:cxn ang="0">
                        <a:pos x="58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4"/>
                      </a:cxn>
                      <a:cxn ang="0">
                        <a:pos x="15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9"/>
                      </a:cxn>
                      <a:cxn ang="0">
                        <a:pos x="3" y="31"/>
                      </a:cxn>
                      <a:cxn ang="0">
                        <a:pos x="9" y="22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8" y="3"/>
                      </a:cxn>
                      <a:cxn ang="0">
                        <a:pos x="65" y="6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4" y="48"/>
                      </a:cxn>
                    </a:cxnLst>
                    <a:rect l="0" t="0" r="r" b="b"/>
                    <a:pathLst>
                      <a:path w="94" h="91">
                        <a:moveTo>
                          <a:pt x="94" y="48"/>
                        </a:moveTo>
                        <a:lnTo>
                          <a:pt x="94" y="48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5" y="73"/>
                        </a:lnTo>
                        <a:lnTo>
                          <a:pt x="79" y="78"/>
                        </a:lnTo>
                        <a:lnTo>
                          <a:pt x="74" y="84"/>
                        </a:lnTo>
                        <a:lnTo>
                          <a:pt x="65" y="88"/>
                        </a:lnTo>
                        <a:lnTo>
                          <a:pt x="58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4"/>
                        </a:lnTo>
                        <a:lnTo>
                          <a:pt x="15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9"/>
                        </a:lnTo>
                        <a:lnTo>
                          <a:pt x="3" y="31"/>
                        </a:lnTo>
                        <a:lnTo>
                          <a:pt x="9" y="22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8" y="3"/>
                        </a:lnTo>
                        <a:lnTo>
                          <a:pt x="65" y="6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4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 185"/>
                  <p:cNvSpPr>
                    <a:spLocks/>
                  </p:cNvSpPr>
                  <p:nvPr/>
                </p:nvSpPr>
                <p:spPr bwMode="auto">
                  <a:xfrm>
                    <a:off x="2005" y="2310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9" y="0"/>
                      </a:cxn>
                      <a:cxn ang="0">
                        <a:pos x="58" y="0"/>
                      </a:cxn>
                      <a:cxn ang="0">
                        <a:pos x="65" y="2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19"/>
                      </a:cxn>
                      <a:cxn ang="0">
                        <a:pos x="91" y="28"/>
                      </a:cxn>
                      <a:cxn ang="0">
                        <a:pos x="91" y="36"/>
                      </a:cxn>
                      <a:cxn ang="0">
                        <a:pos x="94" y="43"/>
                      </a:cxn>
                      <a:cxn ang="0">
                        <a:pos x="91" y="54"/>
                      </a:cxn>
                      <a:cxn ang="0">
                        <a:pos x="91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4" y="82"/>
                      </a:cxn>
                      <a:cxn ang="0">
                        <a:pos x="65" y="85"/>
                      </a:cxn>
                      <a:cxn ang="0">
                        <a:pos x="58" y="88"/>
                      </a:cxn>
                      <a:cxn ang="0">
                        <a:pos x="49" y="91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3" y="54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4" h="91">
                        <a:moveTo>
                          <a:pt x="0" y="43"/>
                        </a:move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9" y="0"/>
                        </a:lnTo>
                        <a:lnTo>
                          <a:pt x="58" y="0"/>
                        </a:lnTo>
                        <a:lnTo>
                          <a:pt x="65" y="2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19"/>
                        </a:lnTo>
                        <a:lnTo>
                          <a:pt x="91" y="28"/>
                        </a:lnTo>
                        <a:lnTo>
                          <a:pt x="91" y="36"/>
                        </a:lnTo>
                        <a:lnTo>
                          <a:pt x="94" y="43"/>
                        </a:lnTo>
                        <a:lnTo>
                          <a:pt x="91" y="54"/>
                        </a:lnTo>
                        <a:lnTo>
                          <a:pt x="91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4" y="82"/>
                        </a:lnTo>
                        <a:lnTo>
                          <a:pt x="65" y="85"/>
                        </a:lnTo>
                        <a:lnTo>
                          <a:pt x="58" y="88"/>
                        </a:lnTo>
                        <a:lnTo>
                          <a:pt x="49" y="91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3" y="54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 186"/>
                  <p:cNvSpPr>
                    <a:spLocks/>
                  </p:cNvSpPr>
                  <p:nvPr/>
                </p:nvSpPr>
                <p:spPr bwMode="auto">
                  <a:xfrm>
                    <a:off x="2005" y="2310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0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9" y="0"/>
                      </a:cxn>
                      <a:cxn ang="0">
                        <a:pos x="58" y="0"/>
                      </a:cxn>
                      <a:cxn ang="0">
                        <a:pos x="65" y="2"/>
                      </a:cxn>
                      <a:cxn ang="0">
                        <a:pos x="74" y="8"/>
                      </a:cxn>
                      <a:cxn ang="0">
                        <a:pos x="79" y="14"/>
                      </a:cxn>
                      <a:cxn ang="0">
                        <a:pos x="85" y="19"/>
                      </a:cxn>
                      <a:cxn ang="0">
                        <a:pos x="91" y="28"/>
                      </a:cxn>
                      <a:cxn ang="0">
                        <a:pos x="91" y="36"/>
                      </a:cxn>
                      <a:cxn ang="0">
                        <a:pos x="94" y="43"/>
                      </a:cxn>
                      <a:cxn ang="0">
                        <a:pos x="91" y="54"/>
                      </a:cxn>
                      <a:cxn ang="0">
                        <a:pos x="91" y="63"/>
                      </a:cxn>
                      <a:cxn ang="0">
                        <a:pos x="85" y="71"/>
                      </a:cxn>
                      <a:cxn ang="0">
                        <a:pos x="79" y="77"/>
                      </a:cxn>
                      <a:cxn ang="0">
                        <a:pos x="74" y="82"/>
                      </a:cxn>
                      <a:cxn ang="0">
                        <a:pos x="65" y="85"/>
                      </a:cxn>
                      <a:cxn ang="0">
                        <a:pos x="58" y="88"/>
                      </a:cxn>
                      <a:cxn ang="0">
                        <a:pos x="49" y="91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3" y="54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4" h="91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0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9" y="0"/>
                        </a:lnTo>
                        <a:lnTo>
                          <a:pt x="58" y="0"/>
                        </a:lnTo>
                        <a:lnTo>
                          <a:pt x="65" y="2"/>
                        </a:lnTo>
                        <a:lnTo>
                          <a:pt x="74" y="8"/>
                        </a:lnTo>
                        <a:lnTo>
                          <a:pt x="79" y="14"/>
                        </a:lnTo>
                        <a:lnTo>
                          <a:pt x="85" y="19"/>
                        </a:lnTo>
                        <a:lnTo>
                          <a:pt x="91" y="28"/>
                        </a:lnTo>
                        <a:lnTo>
                          <a:pt x="91" y="36"/>
                        </a:lnTo>
                        <a:lnTo>
                          <a:pt x="94" y="43"/>
                        </a:lnTo>
                        <a:lnTo>
                          <a:pt x="91" y="54"/>
                        </a:lnTo>
                        <a:lnTo>
                          <a:pt x="91" y="63"/>
                        </a:lnTo>
                        <a:lnTo>
                          <a:pt x="85" y="71"/>
                        </a:lnTo>
                        <a:lnTo>
                          <a:pt x="79" y="77"/>
                        </a:lnTo>
                        <a:lnTo>
                          <a:pt x="74" y="82"/>
                        </a:lnTo>
                        <a:lnTo>
                          <a:pt x="65" y="85"/>
                        </a:lnTo>
                        <a:lnTo>
                          <a:pt x="58" y="88"/>
                        </a:lnTo>
                        <a:lnTo>
                          <a:pt x="49" y="91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3" y="54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5" name="Freeform 187"/>
                  <p:cNvSpPr>
                    <a:spLocks/>
                  </p:cNvSpPr>
                  <p:nvPr/>
                </p:nvSpPr>
                <p:spPr bwMode="auto">
                  <a:xfrm>
                    <a:off x="2047" y="2249"/>
                    <a:ext cx="95" cy="91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4" y="27"/>
                      </a:cxn>
                      <a:cxn ang="0">
                        <a:pos x="10" y="19"/>
                      </a:cxn>
                      <a:cxn ang="0">
                        <a:pos x="16" y="13"/>
                      </a:cxn>
                      <a:cxn ang="0">
                        <a:pos x="20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7" y="0"/>
                      </a:cxn>
                      <a:cxn ang="0">
                        <a:pos x="66" y="3"/>
                      </a:cxn>
                      <a:cxn ang="0">
                        <a:pos x="75" y="9"/>
                      </a:cxn>
                      <a:cxn ang="0">
                        <a:pos x="79" y="13"/>
                      </a:cxn>
                      <a:cxn ang="0">
                        <a:pos x="85" y="19"/>
                      </a:cxn>
                      <a:cxn ang="0">
                        <a:pos x="88" y="27"/>
                      </a:cxn>
                      <a:cxn ang="0">
                        <a:pos x="92" y="35"/>
                      </a:cxn>
                      <a:cxn ang="0">
                        <a:pos x="95" y="44"/>
                      </a:cxn>
                      <a:cxn ang="0">
                        <a:pos x="92" y="55"/>
                      </a:cxn>
                      <a:cxn ang="0">
                        <a:pos x="88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5" y="83"/>
                      </a:cxn>
                      <a:cxn ang="0">
                        <a:pos x="66" y="86"/>
                      </a:cxn>
                      <a:cxn ang="0">
                        <a:pos x="57" y="89"/>
                      </a:cxn>
                      <a:cxn ang="0">
                        <a:pos x="46" y="91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20" y="83"/>
                      </a:cxn>
                      <a:cxn ang="0">
                        <a:pos x="16" y="77"/>
                      </a:cxn>
                      <a:cxn ang="0">
                        <a:pos x="10" y="72"/>
                      </a:cxn>
                      <a:cxn ang="0">
                        <a:pos x="4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5" h="91">
                        <a:moveTo>
                          <a:pt x="0" y="44"/>
                        </a:moveTo>
                        <a:lnTo>
                          <a:pt x="0" y="35"/>
                        </a:lnTo>
                        <a:lnTo>
                          <a:pt x="4" y="27"/>
                        </a:lnTo>
                        <a:lnTo>
                          <a:pt x="10" y="19"/>
                        </a:lnTo>
                        <a:lnTo>
                          <a:pt x="16" y="13"/>
                        </a:lnTo>
                        <a:lnTo>
                          <a:pt x="20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7" y="0"/>
                        </a:lnTo>
                        <a:lnTo>
                          <a:pt x="66" y="3"/>
                        </a:lnTo>
                        <a:lnTo>
                          <a:pt x="75" y="9"/>
                        </a:lnTo>
                        <a:lnTo>
                          <a:pt x="79" y="13"/>
                        </a:lnTo>
                        <a:lnTo>
                          <a:pt x="85" y="19"/>
                        </a:lnTo>
                        <a:lnTo>
                          <a:pt x="88" y="27"/>
                        </a:lnTo>
                        <a:lnTo>
                          <a:pt x="92" y="35"/>
                        </a:lnTo>
                        <a:lnTo>
                          <a:pt x="95" y="44"/>
                        </a:lnTo>
                        <a:lnTo>
                          <a:pt x="92" y="55"/>
                        </a:lnTo>
                        <a:lnTo>
                          <a:pt x="88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5" y="83"/>
                        </a:lnTo>
                        <a:lnTo>
                          <a:pt x="66" y="86"/>
                        </a:lnTo>
                        <a:lnTo>
                          <a:pt x="57" y="89"/>
                        </a:lnTo>
                        <a:lnTo>
                          <a:pt x="46" y="91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20" y="83"/>
                        </a:lnTo>
                        <a:lnTo>
                          <a:pt x="16" y="77"/>
                        </a:lnTo>
                        <a:lnTo>
                          <a:pt x="10" y="72"/>
                        </a:lnTo>
                        <a:lnTo>
                          <a:pt x="4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 188"/>
                  <p:cNvSpPr>
                    <a:spLocks/>
                  </p:cNvSpPr>
                  <p:nvPr/>
                </p:nvSpPr>
                <p:spPr bwMode="auto">
                  <a:xfrm>
                    <a:off x="2047" y="2249"/>
                    <a:ext cx="95" cy="91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4" y="27"/>
                      </a:cxn>
                      <a:cxn ang="0">
                        <a:pos x="10" y="19"/>
                      </a:cxn>
                      <a:cxn ang="0">
                        <a:pos x="16" y="13"/>
                      </a:cxn>
                      <a:cxn ang="0">
                        <a:pos x="20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7" y="0"/>
                      </a:cxn>
                      <a:cxn ang="0">
                        <a:pos x="66" y="3"/>
                      </a:cxn>
                      <a:cxn ang="0">
                        <a:pos x="75" y="9"/>
                      </a:cxn>
                      <a:cxn ang="0">
                        <a:pos x="79" y="13"/>
                      </a:cxn>
                      <a:cxn ang="0">
                        <a:pos x="85" y="19"/>
                      </a:cxn>
                      <a:cxn ang="0">
                        <a:pos x="88" y="27"/>
                      </a:cxn>
                      <a:cxn ang="0">
                        <a:pos x="92" y="35"/>
                      </a:cxn>
                      <a:cxn ang="0">
                        <a:pos x="95" y="44"/>
                      </a:cxn>
                      <a:cxn ang="0">
                        <a:pos x="92" y="55"/>
                      </a:cxn>
                      <a:cxn ang="0">
                        <a:pos x="88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5" y="83"/>
                      </a:cxn>
                      <a:cxn ang="0">
                        <a:pos x="66" y="86"/>
                      </a:cxn>
                      <a:cxn ang="0">
                        <a:pos x="57" y="89"/>
                      </a:cxn>
                      <a:cxn ang="0">
                        <a:pos x="46" y="91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20" y="83"/>
                      </a:cxn>
                      <a:cxn ang="0">
                        <a:pos x="16" y="77"/>
                      </a:cxn>
                      <a:cxn ang="0">
                        <a:pos x="10" y="72"/>
                      </a:cxn>
                      <a:cxn ang="0">
                        <a:pos x="4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5" h="91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4" y="27"/>
                        </a:lnTo>
                        <a:lnTo>
                          <a:pt x="10" y="19"/>
                        </a:lnTo>
                        <a:lnTo>
                          <a:pt x="16" y="13"/>
                        </a:lnTo>
                        <a:lnTo>
                          <a:pt x="20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7" y="0"/>
                        </a:lnTo>
                        <a:lnTo>
                          <a:pt x="66" y="3"/>
                        </a:lnTo>
                        <a:lnTo>
                          <a:pt x="75" y="9"/>
                        </a:lnTo>
                        <a:lnTo>
                          <a:pt x="79" y="13"/>
                        </a:lnTo>
                        <a:lnTo>
                          <a:pt x="85" y="19"/>
                        </a:lnTo>
                        <a:lnTo>
                          <a:pt x="88" y="27"/>
                        </a:lnTo>
                        <a:lnTo>
                          <a:pt x="92" y="35"/>
                        </a:lnTo>
                        <a:lnTo>
                          <a:pt x="95" y="44"/>
                        </a:lnTo>
                        <a:lnTo>
                          <a:pt x="92" y="55"/>
                        </a:lnTo>
                        <a:lnTo>
                          <a:pt x="88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5" y="83"/>
                        </a:lnTo>
                        <a:lnTo>
                          <a:pt x="66" y="86"/>
                        </a:lnTo>
                        <a:lnTo>
                          <a:pt x="57" y="89"/>
                        </a:lnTo>
                        <a:lnTo>
                          <a:pt x="46" y="91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20" y="83"/>
                        </a:lnTo>
                        <a:lnTo>
                          <a:pt x="16" y="77"/>
                        </a:lnTo>
                        <a:lnTo>
                          <a:pt x="10" y="72"/>
                        </a:lnTo>
                        <a:lnTo>
                          <a:pt x="4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7" name="Freeform 189"/>
                  <p:cNvSpPr>
                    <a:spLocks/>
                  </p:cNvSpPr>
                  <p:nvPr/>
                </p:nvSpPr>
                <p:spPr bwMode="auto">
                  <a:xfrm>
                    <a:off x="2110" y="2290"/>
                    <a:ext cx="91" cy="88"/>
                  </a:xfrm>
                  <a:custGeom>
                    <a:avLst/>
                    <a:gdLst/>
                    <a:ahLst/>
                    <a:cxnLst>
                      <a:cxn ang="0">
                        <a:pos x="91" y="45"/>
                      </a:cxn>
                      <a:cxn ang="0">
                        <a:pos x="91" y="53"/>
                      </a:cxn>
                      <a:cxn ang="0">
                        <a:pos x="88" y="62"/>
                      </a:cxn>
                      <a:cxn ang="0">
                        <a:pos x="82" y="69"/>
                      </a:cxn>
                      <a:cxn ang="0">
                        <a:pos x="79" y="77"/>
                      </a:cxn>
                      <a:cxn ang="0">
                        <a:pos x="71" y="80"/>
                      </a:cxn>
                      <a:cxn ang="0">
                        <a:pos x="62" y="85"/>
                      </a:cxn>
                      <a:cxn ang="0">
                        <a:pos x="53" y="88"/>
                      </a:cxn>
                      <a:cxn ang="0">
                        <a:pos x="45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19" y="80"/>
                      </a:cxn>
                      <a:cxn ang="0">
                        <a:pos x="12" y="77"/>
                      </a:cxn>
                      <a:cxn ang="0">
                        <a:pos x="9" y="69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2" y="11"/>
                      </a:cxn>
                      <a:cxn ang="0">
                        <a:pos x="19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1" y="8"/>
                      </a:cxn>
                      <a:cxn ang="0">
                        <a:pos x="79" y="11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</a:cxnLst>
                    <a:rect l="0" t="0" r="r" b="b"/>
                    <a:pathLst>
                      <a:path w="91" h="88">
                        <a:moveTo>
                          <a:pt x="91" y="45"/>
                        </a:moveTo>
                        <a:lnTo>
                          <a:pt x="91" y="53"/>
                        </a:lnTo>
                        <a:lnTo>
                          <a:pt x="88" y="62"/>
                        </a:lnTo>
                        <a:lnTo>
                          <a:pt x="82" y="69"/>
                        </a:lnTo>
                        <a:lnTo>
                          <a:pt x="79" y="77"/>
                        </a:lnTo>
                        <a:lnTo>
                          <a:pt x="71" y="80"/>
                        </a:lnTo>
                        <a:lnTo>
                          <a:pt x="62" y="85"/>
                        </a:lnTo>
                        <a:lnTo>
                          <a:pt x="53" y="88"/>
                        </a:lnTo>
                        <a:lnTo>
                          <a:pt x="45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19" y="80"/>
                        </a:lnTo>
                        <a:lnTo>
                          <a:pt x="12" y="77"/>
                        </a:lnTo>
                        <a:lnTo>
                          <a:pt x="9" y="69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2" y="11"/>
                        </a:lnTo>
                        <a:lnTo>
                          <a:pt x="19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1" y="8"/>
                        </a:lnTo>
                        <a:lnTo>
                          <a:pt x="79" y="11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 190"/>
                  <p:cNvSpPr>
                    <a:spLocks/>
                  </p:cNvSpPr>
                  <p:nvPr/>
                </p:nvSpPr>
                <p:spPr bwMode="auto">
                  <a:xfrm>
                    <a:off x="2110" y="2290"/>
                    <a:ext cx="91" cy="88"/>
                  </a:xfrm>
                  <a:custGeom>
                    <a:avLst/>
                    <a:gdLst/>
                    <a:ahLst/>
                    <a:cxnLst>
                      <a:cxn ang="0">
                        <a:pos x="91" y="45"/>
                      </a:cxn>
                      <a:cxn ang="0">
                        <a:pos x="91" y="45"/>
                      </a:cxn>
                      <a:cxn ang="0">
                        <a:pos x="91" y="53"/>
                      </a:cxn>
                      <a:cxn ang="0">
                        <a:pos x="88" y="62"/>
                      </a:cxn>
                      <a:cxn ang="0">
                        <a:pos x="82" y="69"/>
                      </a:cxn>
                      <a:cxn ang="0">
                        <a:pos x="79" y="77"/>
                      </a:cxn>
                      <a:cxn ang="0">
                        <a:pos x="71" y="80"/>
                      </a:cxn>
                      <a:cxn ang="0">
                        <a:pos x="62" y="85"/>
                      </a:cxn>
                      <a:cxn ang="0">
                        <a:pos x="53" y="88"/>
                      </a:cxn>
                      <a:cxn ang="0">
                        <a:pos x="45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19" y="80"/>
                      </a:cxn>
                      <a:cxn ang="0">
                        <a:pos x="12" y="77"/>
                      </a:cxn>
                      <a:cxn ang="0">
                        <a:pos x="9" y="69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2" y="11"/>
                      </a:cxn>
                      <a:cxn ang="0">
                        <a:pos x="19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1" y="8"/>
                      </a:cxn>
                      <a:cxn ang="0">
                        <a:pos x="79" y="11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</a:cxnLst>
                    <a:rect l="0" t="0" r="r" b="b"/>
                    <a:pathLst>
                      <a:path w="91" h="88">
                        <a:moveTo>
                          <a:pt x="91" y="45"/>
                        </a:moveTo>
                        <a:lnTo>
                          <a:pt x="91" y="45"/>
                        </a:lnTo>
                        <a:lnTo>
                          <a:pt x="91" y="53"/>
                        </a:lnTo>
                        <a:lnTo>
                          <a:pt x="88" y="62"/>
                        </a:lnTo>
                        <a:lnTo>
                          <a:pt x="82" y="69"/>
                        </a:lnTo>
                        <a:lnTo>
                          <a:pt x="79" y="77"/>
                        </a:lnTo>
                        <a:lnTo>
                          <a:pt x="71" y="80"/>
                        </a:lnTo>
                        <a:lnTo>
                          <a:pt x="62" y="85"/>
                        </a:lnTo>
                        <a:lnTo>
                          <a:pt x="53" y="88"/>
                        </a:lnTo>
                        <a:lnTo>
                          <a:pt x="45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19" y="80"/>
                        </a:lnTo>
                        <a:lnTo>
                          <a:pt x="12" y="77"/>
                        </a:lnTo>
                        <a:lnTo>
                          <a:pt x="9" y="69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2" y="11"/>
                        </a:lnTo>
                        <a:lnTo>
                          <a:pt x="19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1" y="8"/>
                        </a:lnTo>
                        <a:lnTo>
                          <a:pt x="79" y="11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9" name="Freeform 191"/>
                  <p:cNvSpPr>
                    <a:spLocks/>
                  </p:cNvSpPr>
                  <p:nvPr/>
                </p:nvSpPr>
                <p:spPr bwMode="auto">
                  <a:xfrm>
                    <a:off x="1976" y="2268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7"/>
                      </a:cxn>
                      <a:cxn ang="0">
                        <a:pos x="94" y="56"/>
                      </a:cxn>
                      <a:cxn ang="0">
                        <a:pos x="93" y="64"/>
                      </a:cxn>
                      <a:cxn ang="0">
                        <a:pos x="87" y="72"/>
                      </a:cxn>
                      <a:cxn ang="0">
                        <a:pos x="81" y="78"/>
                      </a:cxn>
                      <a:cxn ang="0">
                        <a:pos x="76" y="84"/>
                      </a:cxn>
                      <a:cxn ang="0">
                        <a:pos x="67" y="88"/>
                      </a:cxn>
                      <a:cxn ang="0">
                        <a:pos x="58" y="88"/>
                      </a:cxn>
                      <a:cxn ang="0">
                        <a:pos x="49" y="91"/>
                      </a:cxn>
                      <a:cxn ang="0">
                        <a:pos x="38" y="88"/>
                      </a:cxn>
                      <a:cxn ang="0">
                        <a:pos x="29" y="88"/>
                      </a:cxn>
                      <a:cxn ang="0">
                        <a:pos x="23" y="84"/>
                      </a:cxn>
                      <a:cxn ang="0">
                        <a:pos x="15" y="78"/>
                      </a:cxn>
                      <a:cxn ang="0">
                        <a:pos x="9" y="72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7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3" y="8"/>
                      </a:cxn>
                      <a:cxn ang="0">
                        <a:pos x="29" y="2"/>
                      </a:cxn>
                      <a:cxn ang="0">
                        <a:pos x="38" y="2"/>
                      </a:cxn>
                      <a:cxn ang="0">
                        <a:pos x="49" y="0"/>
                      </a:cxn>
                      <a:cxn ang="0">
                        <a:pos x="58" y="2"/>
                      </a:cxn>
                      <a:cxn ang="0">
                        <a:pos x="67" y="2"/>
                      </a:cxn>
                      <a:cxn ang="0">
                        <a:pos x="76" y="8"/>
                      </a:cxn>
                      <a:cxn ang="0">
                        <a:pos x="81" y="14"/>
                      </a:cxn>
                      <a:cxn ang="0">
                        <a:pos x="87" y="19"/>
                      </a:cxn>
                      <a:cxn ang="0">
                        <a:pos x="93" y="28"/>
                      </a:cxn>
                      <a:cxn ang="0">
                        <a:pos x="94" y="36"/>
                      </a:cxn>
                      <a:cxn ang="0">
                        <a:pos x="94" y="47"/>
                      </a:cxn>
                    </a:cxnLst>
                    <a:rect l="0" t="0" r="r" b="b"/>
                    <a:pathLst>
                      <a:path w="94" h="91">
                        <a:moveTo>
                          <a:pt x="94" y="47"/>
                        </a:moveTo>
                        <a:lnTo>
                          <a:pt x="94" y="56"/>
                        </a:lnTo>
                        <a:lnTo>
                          <a:pt x="93" y="64"/>
                        </a:lnTo>
                        <a:lnTo>
                          <a:pt x="87" y="72"/>
                        </a:lnTo>
                        <a:lnTo>
                          <a:pt x="81" y="78"/>
                        </a:lnTo>
                        <a:lnTo>
                          <a:pt x="76" y="84"/>
                        </a:lnTo>
                        <a:lnTo>
                          <a:pt x="67" y="88"/>
                        </a:lnTo>
                        <a:lnTo>
                          <a:pt x="58" y="88"/>
                        </a:lnTo>
                        <a:lnTo>
                          <a:pt x="49" y="91"/>
                        </a:lnTo>
                        <a:lnTo>
                          <a:pt x="38" y="88"/>
                        </a:lnTo>
                        <a:lnTo>
                          <a:pt x="29" y="88"/>
                        </a:lnTo>
                        <a:lnTo>
                          <a:pt x="23" y="84"/>
                        </a:lnTo>
                        <a:lnTo>
                          <a:pt x="15" y="78"/>
                        </a:lnTo>
                        <a:lnTo>
                          <a:pt x="9" y="72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7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3" y="8"/>
                        </a:lnTo>
                        <a:lnTo>
                          <a:pt x="29" y="2"/>
                        </a:lnTo>
                        <a:lnTo>
                          <a:pt x="38" y="2"/>
                        </a:lnTo>
                        <a:lnTo>
                          <a:pt x="49" y="0"/>
                        </a:lnTo>
                        <a:lnTo>
                          <a:pt x="58" y="2"/>
                        </a:lnTo>
                        <a:lnTo>
                          <a:pt x="67" y="2"/>
                        </a:lnTo>
                        <a:lnTo>
                          <a:pt x="76" y="8"/>
                        </a:lnTo>
                        <a:lnTo>
                          <a:pt x="81" y="14"/>
                        </a:lnTo>
                        <a:lnTo>
                          <a:pt x="87" y="19"/>
                        </a:lnTo>
                        <a:lnTo>
                          <a:pt x="93" y="28"/>
                        </a:lnTo>
                        <a:lnTo>
                          <a:pt x="94" y="36"/>
                        </a:lnTo>
                        <a:lnTo>
                          <a:pt x="94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0" name="Freeform 192"/>
                  <p:cNvSpPr>
                    <a:spLocks/>
                  </p:cNvSpPr>
                  <p:nvPr/>
                </p:nvSpPr>
                <p:spPr bwMode="auto">
                  <a:xfrm>
                    <a:off x="1976" y="2268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7"/>
                      </a:cxn>
                      <a:cxn ang="0">
                        <a:pos x="94" y="47"/>
                      </a:cxn>
                      <a:cxn ang="0">
                        <a:pos x="94" y="56"/>
                      </a:cxn>
                      <a:cxn ang="0">
                        <a:pos x="93" y="64"/>
                      </a:cxn>
                      <a:cxn ang="0">
                        <a:pos x="87" y="72"/>
                      </a:cxn>
                      <a:cxn ang="0">
                        <a:pos x="81" y="78"/>
                      </a:cxn>
                      <a:cxn ang="0">
                        <a:pos x="76" y="84"/>
                      </a:cxn>
                      <a:cxn ang="0">
                        <a:pos x="67" y="88"/>
                      </a:cxn>
                      <a:cxn ang="0">
                        <a:pos x="58" y="88"/>
                      </a:cxn>
                      <a:cxn ang="0">
                        <a:pos x="49" y="91"/>
                      </a:cxn>
                      <a:cxn ang="0">
                        <a:pos x="38" y="88"/>
                      </a:cxn>
                      <a:cxn ang="0">
                        <a:pos x="29" y="88"/>
                      </a:cxn>
                      <a:cxn ang="0">
                        <a:pos x="23" y="84"/>
                      </a:cxn>
                      <a:cxn ang="0">
                        <a:pos x="15" y="78"/>
                      </a:cxn>
                      <a:cxn ang="0">
                        <a:pos x="9" y="72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7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5" y="14"/>
                      </a:cxn>
                      <a:cxn ang="0">
                        <a:pos x="23" y="8"/>
                      </a:cxn>
                      <a:cxn ang="0">
                        <a:pos x="29" y="2"/>
                      </a:cxn>
                      <a:cxn ang="0">
                        <a:pos x="38" y="2"/>
                      </a:cxn>
                      <a:cxn ang="0">
                        <a:pos x="49" y="0"/>
                      </a:cxn>
                      <a:cxn ang="0">
                        <a:pos x="58" y="2"/>
                      </a:cxn>
                      <a:cxn ang="0">
                        <a:pos x="67" y="2"/>
                      </a:cxn>
                      <a:cxn ang="0">
                        <a:pos x="76" y="8"/>
                      </a:cxn>
                      <a:cxn ang="0">
                        <a:pos x="81" y="14"/>
                      </a:cxn>
                      <a:cxn ang="0">
                        <a:pos x="87" y="19"/>
                      </a:cxn>
                      <a:cxn ang="0">
                        <a:pos x="93" y="28"/>
                      </a:cxn>
                      <a:cxn ang="0">
                        <a:pos x="94" y="36"/>
                      </a:cxn>
                      <a:cxn ang="0">
                        <a:pos x="94" y="47"/>
                      </a:cxn>
                    </a:cxnLst>
                    <a:rect l="0" t="0" r="r" b="b"/>
                    <a:pathLst>
                      <a:path w="94" h="91">
                        <a:moveTo>
                          <a:pt x="94" y="47"/>
                        </a:moveTo>
                        <a:lnTo>
                          <a:pt x="94" y="47"/>
                        </a:lnTo>
                        <a:lnTo>
                          <a:pt x="94" y="56"/>
                        </a:lnTo>
                        <a:lnTo>
                          <a:pt x="93" y="64"/>
                        </a:lnTo>
                        <a:lnTo>
                          <a:pt x="87" y="72"/>
                        </a:lnTo>
                        <a:lnTo>
                          <a:pt x="81" y="78"/>
                        </a:lnTo>
                        <a:lnTo>
                          <a:pt x="76" y="84"/>
                        </a:lnTo>
                        <a:lnTo>
                          <a:pt x="67" y="88"/>
                        </a:lnTo>
                        <a:lnTo>
                          <a:pt x="58" y="88"/>
                        </a:lnTo>
                        <a:lnTo>
                          <a:pt x="49" y="91"/>
                        </a:lnTo>
                        <a:lnTo>
                          <a:pt x="38" y="88"/>
                        </a:lnTo>
                        <a:lnTo>
                          <a:pt x="29" y="88"/>
                        </a:lnTo>
                        <a:lnTo>
                          <a:pt x="23" y="84"/>
                        </a:lnTo>
                        <a:lnTo>
                          <a:pt x="15" y="78"/>
                        </a:lnTo>
                        <a:lnTo>
                          <a:pt x="9" y="72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7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5" y="14"/>
                        </a:lnTo>
                        <a:lnTo>
                          <a:pt x="23" y="8"/>
                        </a:lnTo>
                        <a:lnTo>
                          <a:pt x="29" y="2"/>
                        </a:lnTo>
                        <a:lnTo>
                          <a:pt x="38" y="2"/>
                        </a:lnTo>
                        <a:lnTo>
                          <a:pt x="49" y="0"/>
                        </a:lnTo>
                        <a:lnTo>
                          <a:pt x="58" y="2"/>
                        </a:lnTo>
                        <a:lnTo>
                          <a:pt x="67" y="2"/>
                        </a:lnTo>
                        <a:lnTo>
                          <a:pt x="76" y="8"/>
                        </a:lnTo>
                        <a:lnTo>
                          <a:pt x="81" y="14"/>
                        </a:lnTo>
                        <a:lnTo>
                          <a:pt x="87" y="19"/>
                        </a:lnTo>
                        <a:lnTo>
                          <a:pt x="93" y="28"/>
                        </a:lnTo>
                        <a:lnTo>
                          <a:pt x="94" y="36"/>
                        </a:lnTo>
                        <a:lnTo>
                          <a:pt x="94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1" name="Freeform 193"/>
                  <p:cNvSpPr>
                    <a:spLocks/>
                  </p:cNvSpPr>
                  <p:nvPr/>
                </p:nvSpPr>
                <p:spPr bwMode="auto">
                  <a:xfrm>
                    <a:off x="2084" y="2329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4"/>
                      </a:cxn>
                      <a:cxn ang="0">
                        <a:pos x="91" y="55"/>
                      </a:cxn>
                      <a:cxn ang="0">
                        <a:pos x="91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6" y="83"/>
                      </a:cxn>
                      <a:cxn ang="0">
                        <a:pos x="67" y="88"/>
                      </a:cxn>
                      <a:cxn ang="0">
                        <a:pos x="58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3" y="55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0" y="9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8" y="3"/>
                      </a:cxn>
                      <a:cxn ang="0">
                        <a:pos x="67" y="3"/>
                      </a:cxn>
                      <a:cxn ang="0">
                        <a:pos x="76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7"/>
                      </a:cxn>
                      <a:cxn ang="0">
                        <a:pos x="91" y="35"/>
                      </a:cxn>
                      <a:cxn ang="0">
                        <a:pos x="94" y="44"/>
                      </a:cxn>
                    </a:cxnLst>
                    <a:rect l="0" t="0" r="r" b="b"/>
                    <a:pathLst>
                      <a:path w="94" h="91">
                        <a:moveTo>
                          <a:pt x="94" y="44"/>
                        </a:moveTo>
                        <a:lnTo>
                          <a:pt x="91" y="55"/>
                        </a:lnTo>
                        <a:lnTo>
                          <a:pt x="91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6" y="83"/>
                        </a:lnTo>
                        <a:lnTo>
                          <a:pt x="67" y="88"/>
                        </a:lnTo>
                        <a:lnTo>
                          <a:pt x="58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3" y="55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0" y="9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8" y="3"/>
                        </a:lnTo>
                        <a:lnTo>
                          <a:pt x="67" y="3"/>
                        </a:lnTo>
                        <a:lnTo>
                          <a:pt x="76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7"/>
                        </a:lnTo>
                        <a:lnTo>
                          <a:pt x="91" y="35"/>
                        </a:lnTo>
                        <a:lnTo>
                          <a:pt x="94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2" name="Freeform 194"/>
                  <p:cNvSpPr>
                    <a:spLocks/>
                  </p:cNvSpPr>
                  <p:nvPr/>
                </p:nvSpPr>
                <p:spPr bwMode="auto">
                  <a:xfrm>
                    <a:off x="2084" y="2329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4"/>
                      </a:cxn>
                      <a:cxn ang="0">
                        <a:pos x="94" y="44"/>
                      </a:cxn>
                      <a:cxn ang="0">
                        <a:pos x="91" y="55"/>
                      </a:cxn>
                      <a:cxn ang="0">
                        <a:pos x="91" y="63"/>
                      </a:cxn>
                      <a:cxn ang="0">
                        <a:pos x="85" y="72"/>
                      </a:cxn>
                      <a:cxn ang="0">
                        <a:pos x="79" y="77"/>
                      </a:cxn>
                      <a:cxn ang="0">
                        <a:pos x="76" y="83"/>
                      </a:cxn>
                      <a:cxn ang="0">
                        <a:pos x="67" y="88"/>
                      </a:cxn>
                      <a:cxn ang="0">
                        <a:pos x="58" y="91"/>
                      </a:cxn>
                      <a:cxn ang="0">
                        <a:pos x="47" y="91"/>
                      </a:cxn>
                      <a:cxn ang="0">
                        <a:pos x="38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3" y="55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0" y="9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7" y="0"/>
                      </a:cxn>
                      <a:cxn ang="0">
                        <a:pos x="58" y="3"/>
                      </a:cxn>
                      <a:cxn ang="0">
                        <a:pos x="67" y="3"/>
                      </a:cxn>
                      <a:cxn ang="0">
                        <a:pos x="76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7"/>
                      </a:cxn>
                      <a:cxn ang="0">
                        <a:pos x="91" y="35"/>
                      </a:cxn>
                      <a:cxn ang="0">
                        <a:pos x="94" y="44"/>
                      </a:cxn>
                    </a:cxnLst>
                    <a:rect l="0" t="0" r="r" b="b"/>
                    <a:pathLst>
                      <a:path w="94" h="91">
                        <a:moveTo>
                          <a:pt x="94" y="44"/>
                        </a:moveTo>
                        <a:lnTo>
                          <a:pt x="94" y="44"/>
                        </a:lnTo>
                        <a:lnTo>
                          <a:pt x="91" y="55"/>
                        </a:lnTo>
                        <a:lnTo>
                          <a:pt x="91" y="63"/>
                        </a:lnTo>
                        <a:lnTo>
                          <a:pt x="85" y="72"/>
                        </a:lnTo>
                        <a:lnTo>
                          <a:pt x="79" y="77"/>
                        </a:lnTo>
                        <a:lnTo>
                          <a:pt x="76" y="83"/>
                        </a:lnTo>
                        <a:lnTo>
                          <a:pt x="67" y="88"/>
                        </a:lnTo>
                        <a:lnTo>
                          <a:pt x="58" y="91"/>
                        </a:lnTo>
                        <a:lnTo>
                          <a:pt x="47" y="91"/>
                        </a:lnTo>
                        <a:lnTo>
                          <a:pt x="38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3" y="55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0" y="9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7" y="0"/>
                        </a:lnTo>
                        <a:lnTo>
                          <a:pt x="58" y="3"/>
                        </a:lnTo>
                        <a:lnTo>
                          <a:pt x="67" y="3"/>
                        </a:lnTo>
                        <a:lnTo>
                          <a:pt x="76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7"/>
                        </a:lnTo>
                        <a:lnTo>
                          <a:pt x="91" y="35"/>
                        </a:lnTo>
                        <a:lnTo>
                          <a:pt x="94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3" name="Freeform 195"/>
                  <p:cNvSpPr>
                    <a:spLocks/>
                  </p:cNvSpPr>
                  <p:nvPr/>
                </p:nvSpPr>
                <p:spPr bwMode="auto">
                  <a:xfrm>
                    <a:off x="2057" y="2249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7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2"/>
                      </a:cxn>
                      <a:cxn ang="0">
                        <a:pos x="78" y="77"/>
                      </a:cxn>
                      <a:cxn ang="0">
                        <a:pos x="74" y="83"/>
                      </a:cxn>
                      <a:cxn ang="0">
                        <a:pos x="65" y="89"/>
                      </a:cxn>
                      <a:cxn ang="0">
                        <a:pos x="56" y="89"/>
                      </a:cxn>
                      <a:cxn ang="0">
                        <a:pos x="45" y="91"/>
                      </a:cxn>
                      <a:cxn ang="0">
                        <a:pos x="36" y="89"/>
                      </a:cxn>
                      <a:cxn ang="0">
                        <a:pos x="27" y="89"/>
                      </a:cxn>
                      <a:cxn ang="0">
                        <a:pos x="18" y="83"/>
                      </a:cxn>
                      <a:cxn ang="0">
                        <a:pos x="13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9"/>
                      </a:cxn>
                      <a:cxn ang="0">
                        <a:pos x="13" y="13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78" y="13"/>
                      </a:cxn>
                      <a:cxn ang="0">
                        <a:pos x="85" y="19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4" y="47"/>
                      </a:cxn>
                    </a:cxnLst>
                    <a:rect l="0" t="0" r="r" b="b"/>
                    <a:pathLst>
                      <a:path w="94" h="91">
                        <a:moveTo>
                          <a:pt x="94" y="47"/>
                        </a:move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2"/>
                        </a:lnTo>
                        <a:lnTo>
                          <a:pt x="78" y="77"/>
                        </a:lnTo>
                        <a:lnTo>
                          <a:pt x="74" y="83"/>
                        </a:lnTo>
                        <a:lnTo>
                          <a:pt x="65" y="89"/>
                        </a:lnTo>
                        <a:lnTo>
                          <a:pt x="56" y="89"/>
                        </a:lnTo>
                        <a:lnTo>
                          <a:pt x="45" y="91"/>
                        </a:lnTo>
                        <a:lnTo>
                          <a:pt x="36" y="89"/>
                        </a:lnTo>
                        <a:lnTo>
                          <a:pt x="27" y="89"/>
                        </a:lnTo>
                        <a:lnTo>
                          <a:pt x="18" y="83"/>
                        </a:lnTo>
                        <a:lnTo>
                          <a:pt x="13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9"/>
                        </a:lnTo>
                        <a:lnTo>
                          <a:pt x="13" y="13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78" y="13"/>
                        </a:lnTo>
                        <a:lnTo>
                          <a:pt x="85" y="19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4" y="47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4" name="Freeform 196"/>
                  <p:cNvSpPr>
                    <a:spLocks/>
                  </p:cNvSpPr>
                  <p:nvPr/>
                </p:nvSpPr>
                <p:spPr bwMode="auto">
                  <a:xfrm>
                    <a:off x="2057" y="2249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94" y="47"/>
                      </a:cxn>
                      <a:cxn ang="0">
                        <a:pos x="94" y="47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5" y="72"/>
                      </a:cxn>
                      <a:cxn ang="0">
                        <a:pos x="78" y="77"/>
                      </a:cxn>
                      <a:cxn ang="0">
                        <a:pos x="74" y="83"/>
                      </a:cxn>
                      <a:cxn ang="0">
                        <a:pos x="65" y="89"/>
                      </a:cxn>
                      <a:cxn ang="0">
                        <a:pos x="56" y="89"/>
                      </a:cxn>
                      <a:cxn ang="0">
                        <a:pos x="45" y="91"/>
                      </a:cxn>
                      <a:cxn ang="0">
                        <a:pos x="36" y="89"/>
                      </a:cxn>
                      <a:cxn ang="0">
                        <a:pos x="27" y="89"/>
                      </a:cxn>
                      <a:cxn ang="0">
                        <a:pos x="18" y="83"/>
                      </a:cxn>
                      <a:cxn ang="0">
                        <a:pos x="13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9"/>
                      </a:cxn>
                      <a:cxn ang="0">
                        <a:pos x="13" y="13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78" y="13"/>
                      </a:cxn>
                      <a:cxn ang="0">
                        <a:pos x="85" y="19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4" y="47"/>
                      </a:cxn>
                    </a:cxnLst>
                    <a:rect l="0" t="0" r="r" b="b"/>
                    <a:pathLst>
                      <a:path w="94" h="91">
                        <a:moveTo>
                          <a:pt x="94" y="47"/>
                        </a:moveTo>
                        <a:lnTo>
                          <a:pt x="94" y="47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5" y="72"/>
                        </a:lnTo>
                        <a:lnTo>
                          <a:pt x="78" y="77"/>
                        </a:lnTo>
                        <a:lnTo>
                          <a:pt x="74" y="83"/>
                        </a:lnTo>
                        <a:lnTo>
                          <a:pt x="65" y="89"/>
                        </a:lnTo>
                        <a:lnTo>
                          <a:pt x="56" y="89"/>
                        </a:lnTo>
                        <a:lnTo>
                          <a:pt x="45" y="91"/>
                        </a:lnTo>
                        <a:lnTo>
                          <a:pt x="36" y="89"/>
                        </a:lnTo>
                        <a:lnTo>
                          <a:pt x="27" y="89"/>
                        </a:lnTo>
                        <a:lnTo>
                          <a:pt x="18" y="83"/>
                        </a:lnTo>
                        <a:lnTo>
                          <a:pt x="13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9"/>
                        </a:lnTo>
                        <a:lnTo>
                          <a:pt x="13" y="13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78" y="13"/>
                        </a:lnTo>
                        <a:lnTo>
                          <a:pt x="85" y="19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4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5" name="Freeform 197"/>
                  <p:cNvSpPr>
                    <a:spLocks/>
                  </p:cNvSpPr>
                  <p:nvPr/>
                </p:nvSpPr>
                <p:spPr bwMode="auto">
                  <a:xfrm>
                    <a:off x="2246" y="2099"/>
                    <a:ext cx="94" cy="89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5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7"/>
                      </a:cxn>
                      <a:cxn ang="0">
                        <a:pos x="94" y="45"/>
                      </a:cxn>
                      <a:cxn ang="0">
                        <a:pos x="94" y="56"/>
                      </a:cxn>
                      <a:cxn ang="0">
                        <a:pos x="91" y="62"/>
                      </a:cxn>
                      <a:cxn ang="0">
                        <a:pos x="85" y="70"/>
                      </a:cxn>
                      <a:cxn ang="0">
                        <a:pos x="79" y="77"/>
                      </a:cxn>
                      <a:cxn ang="0">
                        <a:pos x="75" y="80"/>
                      </a:cxn>
                      <a:cxn ang="0">
                        <a:pos x="65" y="86"/>
                      </a:cxn>
                      <a:cxn ang="0">
                        <a:pos x="56" y="89"/>
                      </a:cxn>
                      <a:cxn ang="0">
                        <a:pos x="47" y="89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18" y="80"/>
                      </a:cxn>
                      <a:cxn ang="0">
                        <a:pos x="14" y="77"/>
                      </a:cxn>
                      <a:cxn ang="0">
                        <a:pos x="8" y="70"/>
                      </a:cxn>
                      <a:cxn ang="0">
                        <a:pos x="5" y="62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5" y="28"/>
                      </a:cxn>
                      <a:cxn ang="0">
                        <a:pos x="8" y="20"/>
                      </a:cxn>
                      <a:cxn ang="0">
                        <a:pos x="14" y="14"/>
                      </a:cxn>
                      <a:cxn ang="0">
                        <a:pos x="18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4" h="89">
                        <a:moveTo>
                          <a:pt x="47" y="0"/>
                        </a:move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5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7"/>
                        </a:lnTo>
                        <a:lnTo>
                          <a:pt x="94" y="45"/>
                        </a:lnTo>
                        <a:lnTo>
                          <a:pt x="94" y="56"/>
                        </a:lnTo>
                        <a:lnTo>
                          <a:pt x="91" y="62"/>
                        </a:lnTo>
                        <a:lnTo>
                          <a:pt x="85" y="70"/>
                        </a:lnTo>
                        <a:lnTo>
                          <a:pt x="79" y="77"/>
                        </a:lnTo>
                        <a:lnTo>
                          <a:pt x="75" y="80"/>
                        </a:lnTo>
                        <a:lnTo>
                          <a:pt x="65" y="86"/>
                        </a:lnTo>
                        <a:lnTo>
                          <a:pt x="56" y="89"/>
                        </a:lnTo>
                        <a:lnTo>
                          <a:pt x="47" y="89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18" y="80"/>
                        </a:lnTo>
                        <a:lnTo>
                          <a:pt x="14" y="77"/>
                        </a:lnTo>
                        <a:lnTo>
                          <a:pt x="8" y="70"/>
                        </a:lnTo>
                        <a:lnTo>
                          <a:pt x="5" y="62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5" y="28"/>
                        </a:lnTo>
                        <a:lnTo>
                          <a:pt x="8" y="20"/>
                        </a:lnTo>
                        <a:lnTo>
                          <a:pt x="14" y="14"/>
                        </a:lnTo>
                        <a:lnTo>
                          <a:pt x="18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6" name="Freeform 198"/>
                  <p:cNvSpPr>
                    <a:spLocks/>
                  </p:cNvSpPr>
                  <p:nvPr/>
                </p:nvSpPr>
                <p:spPr bwMode="auto">
                  <a:xfrm>
                    <a:off x="2246" y="2099"/>
                    <a:ext cx="94" cy="89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5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7"/>
                      </a:cxn>
                      <a:cxn ang="0">
                        <a:pos x="94" y="45"/>
                      </a:cxn>
                      <a:cxn ang="0">
                        <a:pos x="94" y="56"/>
                      </a:cxn>
                      <a:cxn ang="0">
                        <a:pos x="91" y="62"/>
                      </a:cxn>
                      <a:cxn ang="0">
                        <a:pos x="85" y="70"/>
                      </a:cxn>
                      <a:cxn ang="0">
                        <a:pos x="79" y="77"/>
                      </a:cxn>
                      <a:cxn ang="0">
                        <a:pos x="75" y="80"/>
                      </a:cxn>
                      <a:cxn ang="0">
                        <a:pos x="65" y="86"/>
                      </a:cxn>
                      <a:cxn ang="0">
                        <a:pos x="56" y="89"/>
                      </a:cxn>
                      <a:cxn ang="0">
                        <a:pos x="47" y="89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18" y="80"/>
                      </a:cxn>
                      <a:cxn ang="0">
                        <a:pos x="14" y="77"/>
                      </a:cxn>
                      <a:cxn ang="0">
                        <a:pos x="8" y="70"/>
                      </a:cxn>
                      <a:cxn ang="0">
                        <a:pos x="5" y="62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5" y="28"/>
                      </a:cxn>
                      <a:cxn ang="0">
                        <a:pos x="8" y="20"/>
                      </a:cxn>
                      <a:cxn ang="0">
                        <a:pos x="14" y="14"/>
                      </a:cxn>
                      <a:cxn ang="0">
                        <a:pos x="18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4" h="89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5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7"/>
                        </a:lnTo>
                        <a:lnTo>
                          <a:pt x="94" y="45"/>
                        </a:lnTo>
                        <a:lnTo>
                          <a:pt x="94" y="56"/>
                        </a:lnTo>
                        <a:lnTo>
                          <a:pt x="91" y="62"/>
                        </a:lnTo>
                        <a:lnTo>
                          <a:pt x="85" y="70"/>
                        </a:lnTo>
                        <a:lnTo>
                          <a:pt x="79" y="77"/>
                        </a:lnTo>
                        <a:lnTo>
                          <a:pt x="75" y="80"/>
                        </a:lnTo>
                        <a:lnTo>
                          <a:pt x="65" y="86"/>
                        </a:lnTo>
                        <a:lnTo>
                          <a:pt x="56" y="89"/>
                        </a:lnTo>
                        <a:lnTo>
                          <a:pt x="47" y="89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18" y="80"/>
                        </a:lnTo>
                        <a:lnTo>
                          <a:pt x="14" y="77"/>
                        </a:lnTo>
                        <a:lnTo>
                          <a:pt x="8" y="70"/>
                        </a:lnTo>
                        <a:lnTo>
                          <a:pt x="5" y="62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5" y="28"/>
                        </a:lnTo>
                        <a:lnTo>
                          <a:pt x="8" y="20"/>
                        </a:lnTo>
                        <a:lnTo>
                          <a:pt x="14" y="14"/>
                        </a:lnTo>
                        <a:lnTo>
                          <a:pt x="18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7" name="Freeform 199"/>
                  <p:cNvSpPr>
                    <a:spLocks/>
                  </p:cNvSpPr>
                  <p:nvPr/>
                </p:nvSpPr>
                <p:spPr bwMode="auto">
                  <a:xfrm>
                    <a:off x="2210" y="2028"/>
                    <a:ext cx="89" cy="88"/>
                  </a:xfrm>
                  <a:custGeom>
                    <a:avLst/>
                    <a:gdLst/>
                    <a:ahLst/>
                    <a:cxnLst>
                      <a:cxn ang="0">
                        <a:pos x="44" y="88"/>
                      </a:cxn>
                      <a:cxn ang="0">
                        <a:pos x="36" y="88"/>
                      </a:cxn>
                      <a:cxn ang="0">
                        <a:pos x="29" y="85"/>
                      </a:cxn>
                      <a:cxn ang="0">
                        <a:pos x="20" y="80"/>
                      </a:cxn>
                      <a:cxn ang="0">
                        <a:pos x="10" y="77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0" y="11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1" y="3"/>
                      </a:cxn>
                      <a:cxn ang="0">
                        <a:pos x="70" y="6"/>
                      </a:cxn>
                      <a:cxn ang="0">
                        <a:pos x="79" y="11"/>
                      </a:cxn>
                      <a:cxn ang="0">
                        <a:pos x="80" y="20"/>
                      </a:cxn>
                      <a:cxn ang="0">
                        <a:pos x="86" y="28"/>
                      </a:cxn>
                      <a:cxn ang="0">
                        <a:pos x="89" y="36"/>
                      </a:cxn>
                      <a:cxn ang="0">
                        <a:pos x="89" y="45"/>
                      </a:cxn>
                      <a:cxn ang="0">
                        <a:pos x="89" y="53"/>
                      </a:cxn>
                      <a:cxn ang="0">
                        <a:pos x="86" y="60"/>
                      </a:cxn>
                      <a:cxn ang="0">
                        <a:pos x="80" y="69"/>
                      </a:cxn>
                      <a:cxn ang="0">
                        <a:pos x="79" y="77"/>
                      </a:cxn>
                      <a:cxn ang="0">
                        <a:pos x="70" y="80"/>
                      </a:cxn>
                      <a:cxn ang="0">
                        <a:pos x="61" y="85"/>
                      </a:cxn>
                      <a:cxn ang="0">
                        <a:pos x="53" y="88"/>
                      </a:cxn>
                      <a:cxn ang="0">
                        <a:pos x="44" y="88"/>
                      </a:cxn>
                    </a:cxnLst>
                    <a:rect l="0" t="0" r="r" b="b"/>
                    <a:pathLst>
                      <a:path w="89" h="88">
                        <a:moveTo>
                          <a:pt x="44" y="88"/>
                        </a:moveTo>
                        <a:lnTo>
                          <a:pt x="36" y="88"/>
                        </a:lnTo>
                        <a:lnTo>
                          <a:pt x="29" y="85"/>
                        </a:lnTo>
                        <a:lnTo>
                          <a:pt x="20" y="80"/>
                        </a:lnTo>
                        <a:lnTo>
                          <a:pt x="10" y="77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0" y="11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1" y="3"/>
                        </a:lnTo>
                        <a:lnTo>
                          <a:pt x="70" y="6"/>
                        </a:lnTo>
                        <a:lnTo>
                          <a:pt x="79" y="11"/>
                        </a:lnTo>
                        <a:lnTo>
                          <a:pt x="80" y="20"/>
                        </a:lnTo>
                        <a:lnTo>
                          <a:pt x="86" y="28"/>
                        </a:lnTo>
                        <a:lnTo>
                          <a:pt x="89" y="36"/>
                        </a:lnTo>
                        <a:lnTo>
                          <a:pt x="89" y="45"/>
                        </a:lnTo>
                        <a:lnTo>
                          <a:pt x="89" y="53"/>
                        </a:lnTo>
                        <a:lnTo>
                          <a:pt x="86" y="60"/>
                        </a:lnTo>
                        <a:lnTo>
                          <a:pt x="80" y="69"/>
                        </a:lnTo>
                        <a:lnTo>
                          <a:pt x="79" y="77"/>
                        </a:lnTo>
                        <a:lnTo>
                          <a:pt x="70" y="80"/>
                        </a:lnTo>
                        <a:lnTo>
                          <a:pt x="61" y="85"/>
                        </a:lnTo>
                        <a:lnTo>
                          <a:pt x="53" y="88"/>
                        </a:lnTo>
                        <a:lnTo>
                          <a:pt x="44" y="8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8" name="Freeform 200"/>
                  <p:cNvSpPr>
                    <a:spLocks/>
                  </p:cNvSpPr>
                  <p:nvPr/>
                </p:nvSpPr>
                <p:spPr bwMode="auto">
                  <a:xfrm>
                    <a:off x="2210" y="2028"/>
                    <a:ext cx="89" cy="88"/>
                  </a:xfrm>
                  <a:custGeom>
                    <a:avLst/>
                    <a:gdLst/>
                    <a:ahLst/>
                    <a:cxnLst>
                      <a:cxn ang="0">
                        <a:pos x="44" y="88"/>
                      </a:cxn>
                      <a:cxn ang="0">
                        <a:pos x="44" y="88"/>
                      </a:cxn>
                      <a:cxn ang="0">
                        <a:pos x="36" y="88"/>
                      </a:cxn>
                      <a:cxn ang="0">
                        <a:pos x="29" y="85"/>
                      </a:cxn>
                      <a:cxn ang="0">
                        <a:pos x="20" y="80"/>
                      </a:cxn>
                      <a:cxn ang="0">
                        <a:pos x="10" y="77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0" y="11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1" y="3"/>
                      </a:cxn>
                      <a:cxn ang="0">
                        <a:pos x="70" y="6"/>
                      </a:cxn>
                      <a:cxn ang="0">
                        <a:pos x="79" y="11"/>
                      </a:cxn>
                      <a:cxn ang="0">
                        <a:pos x="80" y="20"/>
                      </a:cxn>
                      <a:cxn ang="0">
                        <a:pos x="86" y="28"/>
                      </a:cxn>
                      <a:cxn ang="0">
                        <a:pos x="89" y="36"/>
                      </a:cxn>
                      <a:cxn ang="0">
                        <a:pos x="89" y="45"/>
                      </a:cxn>
                      <a:cxn ang="0">
                        <a:pos x="89" y="53"/>
                      </a:cxn>
                      <a:cxn ang="0">
                        <a:pos x="86" y="60"/>
                      </a:cxn>
                      <a:cxn ang="0">
                        <a:pos x="80" y="69"/>
                      </a:cxn>
                      <a:cxn ang="0">
                        <a:pos x="79" y="77"/>
                      </a:cxn>
                      <a:cxn ang="0">
                        <a:pos x="70" y="80"/>
                      </a:cxn>
                      <a:cxn ang="0">
                        <a:pos x="61" y="85"/>
                      </a:cxn>
                      <a:cxn ang="0">
                        <a:pos x="53" y="88"/>
                      </a:cxn>
                      <a:cxn ang="0">
                        <a:pos x="44" y="88"/>
                      </a:cxn>
                    </a:cxnLst>
                    <a:rect l="0" t="0" r="r" b="b"/>
                    <a:pathLst>
                      <a:path w="89" h="88">
                        <a:moveTo>
                          <a:pt x="44" y="88"/>
                        </a:moveTo>
                        <a:lnTo>
                          <a:pt x="44" y="88"/>
                        </a:lnTo>
                        <a:lnTo>
                          <a:pt x="36" y="88"/>
                        </a:lnTo>
                        <a:lnTo>
                          <a:pt x="29" y="85"/>
                        </a:lnTo>
                        <a:lnTo>
                          <a:pt x="20" y="80"/>
                        </a:lnTo>
                        <a:lnTo>
                          <a:pt x="10" y="77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0" y="11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1" y="3"/>
                        </a:lnTo>
                        <a:lnTo>
                          <a:pt x="70" y="6"/>
                        </a:lnTo>
                        <a:lnTo>
                          <a:pt x="79" y="11"/>
                        </a:lnTo>
                        <a:lnTo>
                          <a:pt x="80" y="20"/>
                        </a:lnTo>
                        <a:lnTo>
                          <a:pt x="86" y="28"/>
                        </a:lnTo>
                        <a:lnTo>
                          <a:pt x="89" y="36"/>
                        </a:lnTo>
                        <a:lnTo>
                          <a:pt x="89" y="45"/>
                        </a:lnTo>
                        <a:lnTo>
                          <a:pt x="89" y="53"/>
                        </a:lnTo>
                        <a:lnTo>
                          <a:pt x="86" y="60"/>
                        </a:lnTo>
                        <a:lnTo>
                          <a:pt x="80" y="69"/>
                        </a:lnTo>
                        <a:lnTo>
                          <a:pt x="79" y="77"/>
                        </a:lnTo>
                        <a:lnTo>
                          <a:pt x="70" y="80"/>
                        </a:lnTo>
                        <a:lnTo>
                          <a:pt x="61" y="85"/>
                        </a:lnTo>
                        <a:lnTo>
                          <a:pt x="53" y="88"/>
                        </a:lnTo>
                        <a:lnTo>
                          <a:pt x="44" y="8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9" name="Freeform 201"/>
                  <p:cNvSpPr>
                    <a:spLocks/>
                  </p:cNvSpPr>
                  <p:nvPr/>
                </p:nvSpPr>
                <p:spPr bwMode="auto">
                  <a:xfrm>
                    <a:off x="1999" y="1990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8" y="0"/>
                      </a:cxn>
                      <a:cxn ang="0">
                        <a:pos x="67" y="3"/>
                      </a:cxn>
                      <a:cxn ang="0">
                        <a:pos x="74" y="7"/>
                      </a:cxn>
                      <a:cxn ang="0">
                        <a:pos x="79" y="10"/>
                      </a:cxn>
                      <a:cxn ang="0">
                        <a:pos x="85" y="18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4" y="44"/>
                      </a:cxn>
                      <a:cxn ang="0">
                        <a:pos x="91" y="52"/>
                      </a:cxn>
                      <a:cxn ang="0">
                        <a:pos x="88" y="60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7" y="86"/>
                      </a:cxn>
                      <a:cxn ang="0">
                        <a:pos x="58" y="88"/>
                      </a:cxn>
                      <a:cxn ang="0">
                        <a:pos x="47" y="88"/>
                      </a:cxn>
                      <a:cxn ang="0">
                        <a:pos x="38" y="88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5" y="10"/>
                      </a:cxn>
                      <a:cxn ang="0">
                        <a:pos x="20" y="7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4" h="88">
                        <a:moveTo>
                          <a:pt x="47" y="0"/>
                        </a:moveTo>
                        <a:lnTo>
                          <a:pt x="58" y="0"/>
                        </a:lnTo>
                        <a:lnTo>
                          <a:pt x="67" y="3"/>
                        </a:lnTo>
                        <a:lnTo>
                          <a:pt x="74" y="7"/>
                        </a:lnTo>
                        <a:lnTo>
                          <a:pt x="79" y="10"/>
                        </a:lnTo>
                        <a:lnTo>
                          <a:pt x="85" y="18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4" y="44"/>
                        </a:lnTo>
                        <a:lnTo>
                          <a:pt x="91" y="52"/>
                        </a:lnTo>
                        <a:lnTo>
                          <a:pt x="88" y="60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7" y="86"/>
                        </a:lnTo>
                        <a:lnTo>
                          <a:pt x="58" y="88"/>
                        </a:lnTo>
                        <a:lnTo>
                          <a:pt x="47" y="88"/>
                        </a:lnTo>
                        <a:lnTo>
                          <a:pt x="38" y="88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5" y="10"/>
                        </a:lnTo>
                        <a:lnTo>
                          <a:pt x="20" y="7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0" name="Freeform 202"/>
                  <p:cNvSpPr>
                    <a:spLocks/>
                  </p:cNvSpPr>
                  <p:nvPr/>
                </p:nvSpPr>
                <p:spPr bwMode="auto">
                  <a:xfrm>
                    <a:off x="1999" y="1990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8" y="0"/>
                      </a:cxn>
                      <a:cxn ang="0">
                        <a:pos x="67" y="3"/>
                      </a:cxn>
                      <a:cxn ang="0">
                        <a:pos x="74" y="7"/>
                      </a:cxn>
                      <a:cxn ang="0">
                        <a:pos x="79" y="10"/>
                      </a:cxn>
                      <a:cxn ang="0">
                        <a:pos x="85" y="18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4" y="44"/>
                      </a:cxn>
                      <a:cxn ang="0">
                        <a:pos x="91" y="52"/>
                      </a:cxn>
                      <a:cxn ang="0">
                        <a:pos x="88" y="60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4" y="83"/>
                      </a:cxn>
                      <a:cxn ang="0">
                        <a:pos x="67" y="86"/>
                      </a:cxn>
                      <a:cxn ang="0">
                        <a:pos x="58" y="88"/>
                      </a:cxn>
                      <a:cxn ang="0">
                        <a:pos x="47" y="88"/>
                      </a:cxn>
                      <a:cxn ang="0">
                        <a:pos x="38" y="88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5" y="10"/>
                      </a:cxn>
                      <a:cxn ang="0">
                        <a:pos x="20" y="7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4" h="88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8" y="0"/>
                        </a:lnTo>
                        <a:lnTo>
                          <a:pt x="67" y="3"/>
                        </a:lnTo>
                        <a:lnTo>
                          <a:pt x="74" y="7"/>
                        </a:lnTo>
                        <a:lnTo>
                          <a:pt x="79" y="10"/>
                        </a:lnTo>
                        <a:lnTo>
                          <a:pt x="85" y="18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4" y="44"/>
                        </a:lnTo>
                        <a:lnTo>
                          <a:pt x="91" y="52"/>
                        </a:lnTo>
                        <a:lnTo>
                          <a:pt x="88" y="60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4" y="83"/>
                        </a:lnTo>
                        <a:lnTo>
                          <a:pt x="67" y="86"/>
                        </a:lnTo>
                        <a:lnTo>
                          <a:pt x="58" y="88"/>
                        </a:lnTo>
                        <a:lnTo>
                          <a:pt x="47" y="88"/>
                        </a:lnTo>
                        <a:lnTo>
                          <a:pt x="38" y="88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5" y="10"/>
                        </a:lnTo>
                        <a:lnTo>
                          <a:pt x="20" y="7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1" name="Freeform 203"/>
                  <p:cNvSpPr>
                    <a:spLocks/>
                  </p:cNvSpPr>
                  <p:nvPr/>
                </p:nvSpPr>
                <p:spPr bwMode="auto">
                  <a:xfrm>
                    <a:off x="2148" y="1973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72" y="9"/>
                      </a:cxn>
                      <a:cxn ang="0">
                        <a:pos x="79" y="14"/>
                      </a:cxn>
                      <a:cxn ang="0">
                        <a:pos x="83" y="20"/>
                      </a:cxn>
                      <a:cxn ang="0">
                        <a:pos x="89" y="27"/>
                      </a:cxn>
                      <a:cxn ang="0">
                        <a:pos x="92" y="35"/>
                      </a:cxn>
                      <a:cxn ang="0">
                        <a:pos x="92" y="44"/>
                      </a:cxn>
                      <a:cxn ang="0">
                        <a:pos x="92" y="55"/>
                      </a:cxn>
                      <a:cxn ang="0">
                        <a:pos x="89" y="63"/>
                      </a:cxn>
                      <a:cxn ang="0">
                        <a:pos x="83" y="72"/>
                      </a:cxn>
                      <a:cxn ang="0">
                        <a:pos x="79" y="77"/>
                      </a:cxn>
                      <a:cxn ang="0">
                        <a:pos x="72" y="83"/>
                      </a:cxn>
                      <a:cxn ang="0">
                        <a:pos x="63" y="86"/>
                      </a:cxn>
                      <a:cxn ang="0">
                        <a:pos x="56" y="89"/>
                      </a:cxn>
                      <a:cxn ang="0">
                        <a:pos x="47" y="91"/>
                      </a:cxn>
                      <a:cxn ang="0">
                        <a:pos x="35" y="89"/>
                      </a:cxn>
                      <a:cxn ang="0">
                        <a:pos x="27" y="86"/>
                      </a:cxn>
                      <a:cxn ang="0">
                        <a:pos x="18" y="83"/>
                      </a:cxn>
                      <a:cxn ang="0">
                        <a:pos x="12" y="77"/>
                      </a:cxn>
                      <a:cxn ang="0">
                        <a:pos x="9" y="72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20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2" h="91">
                        <a:moveTo>
                          <a:pt x="47" y="0"/>
                        </a:move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72" y="9"/>
                        </a:lnTo>
                        <a:lnTo>
                          <a:pt x="79" y="14"/>
                        </a:lnTo>
                        <a:lnTo>
                          <a:pt x="83" y="20"/>
                        </a:lnTo>
                        <a:lnTo>
                          <a:pt x="89" y="27"/>
                        </a:lnTo>
                        <a:lnTo>
                          <a:pt x="92" y="35"/>
                        </a:lnTo>
                        <a:lnTo>
                          <a:pt x="92" y="44"/>
                        </a:lnTo>
                        <a:lnTo>
                          <a:pt x="92" y="55"/>
                        </a:lnTo>
                        <a:lnTo>
                          <a:pt x="89" y="63"/>
                        </a:lnTo>
                        <a:lnTo>
                          <a:pt x="83" y="72"/>
                        </a:lnTo>
                        <a:lnTo>
                          <a:pt x="79" y="77"/>
                        </a:lnTo>
                        <a:lnTo>
                          <a:pt x="72" y="83"/>
                        </a:lnTo>
                        <a:lnTo>
                          <a:pt x="63" y="86"/>
                        </a:lnTo>
                        <a:lnTo>
                          <a:pt x="56" y="89"/>
                        </a:lnTo>
                        <a:lnTo>
                          <a:pt x="47" y="91"/>
                        </a:lnTo>
                        <a:lnTo>
                          <a:pt x="35" y="89"/>
                        </a:lnTo>
                        <a:lnTo>
                          <a:pt x="27" y="86"/>
                        </a:lnTo>
                        <a:lnTo>
                          <a:pt x="18" y="83"/>
                        </a:lnTo>
                        <a:lnTo>
                          <a:pt x="12" y="77"/>
                        </a:lnTo>
                        <a:lnTo>
                          <a:pt x="9" y="72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20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2" name="Freeform 204"/>
                  <p:cNvSpPr>
                    <a:spLocks/>
                  </p:cNvSpPr>
                  <p:nvPr/>
                </p:nvSpPr>
                <p:spPr bwMode="auto">
                  <a:xfrm>
                    <a:off x="2148" y="1973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72" y="9"/>
                      </a:cxn>
                      <a:cxn ang="0">
                        <a:pos x="79" y="14"/>
                      </a:cxn>
                      <a:cxn ang="0">
                        <a:pos x="83" y="20"/>
                      </a:cxn>
                      <a:cxn ang="0">
                        <a:pos x="89" y="27"/>
                      </a:cxn>
                      <a:cxn ang="0">
                        <a:pos x="92" y="35"/>
                      </a:cxn>
                      <a:cxn ang="0">
                        <a:pos x="92" y="44"/>
                      </a:cxn>
                      <a:cxn ang="0">
                        <a:pos x="92" y="55"/>
                      </a:cxn>
                      <a:cxn ang="0">
                        <a:pos x="89" y="63"/>
                      </a:cxn>
                      <a:cxn ang="0">
                        <a:pos x="83" y="72"/>
                      </a:cxn>
                      <a:cxn ang="0">
                        <a:pos x="79" y="77"/>
                      </a:cxn>
                      <a:cxn ang="0">
                        <a:pos x="72" y="83"/>
                      </a:cxn>
                      <a:cxn ang="0">
                        <a:pos x="63" y="86"/>
                      </a:cxn>
                      <a:cxn ang="0">
                        <a:pos x="56" y="89"/>
                      </a:cxn>
                      <a:cxn ang="0">
                        <a:pos x="47" y="91"/>
                      </a:cxn>
                      <a:cxn ang="0">
                        <a:pos x="35" y="89"/>
                      </a:cxn>
                      <a:cxn ang="0">
                        <a:pos x="27" y="86"/>
                      </a:cxn>
                      <a:cxn ang="0">
                        <a:pos x="18" y="83"/>
                      </a:cxn>
                      <a:cxn ang="0">
                        <a:pos x="12" y="77"/>
                      </a:cxn>
                      <a:cxn ang="0">
                        <a:pos x="9" y="72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20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2" h="91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72" y="9"/>
                        </a:lnTo>
                        <a:lnTo>
                          <a:pt x="79" y="14"/>
                        </a:lnTo>
                        <a:lnTo>
                          <a:pt x="83" y="20"/>
                        </a:lnTo>
                        <a:lnTo>
                          <a:pt x="89" y="27"/>
                        </a:lnTo>
                        <a:lnTo>
                          <a:pt x="92" y="35"/>
                        </a:lnTo>
                        <a:lnTo>
                          <a:pt x="92" y="44"/>
                        </a:lnTo>
                        <a:lnTo>
                          <a:pt x="92" y="55"/>
                        </a:lnTo>
                        <a:lnTo>
                          <a:pt x="89" y="63"/>
                        </a:lnTo>
                        <a:lnTo>
                          <a:pt x="83" y="72"/>
                        </a:lnTo>
                        <a:lnTo>
                          <a:pt x="79" y="77"/>
                        </a:lnTo>
                        <a:lnTo>
                          <a:pt x="72" y="83"/>
                        </a:lnTo>
                        <a:lnTo>
                          <a:pt x="63" y="86"/>
                        </a:lnTo>
                        <a:lnTo>
                          <a:pt x="56" y="89"/>
                        </a:lnTo>
                        <a:lnTo>
                          <a:pt x="47" y="91"/>
                        </a:lnTo>
                        <a:lnTo>
                          <a:pt x="35" y="89"/>
                        </a:lnTo>
                        <a:lnTo>
                          <a:pt x="27" y="86"/>
                        </a:lnTo>
                        <a:lnTo>
                          <a:pt x="18" y="83"/>
                        </a:lnTo>
                        <a:lnTo>
                          <a:pt x="12" y="77"/>
                        </a:lnTo>
                        <a:lnTo>
                          <a:pt x="9" y="72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20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3" name="Freeform 205"/>
                  <p:cNvSpPr>
                    <a:spLocks/>
                  </p:cNvSpPr>
                  <p:nvPr/>
                </p:nvSpPr>
                <p:spPr bwMode="auto">
                  <a:xfrm>
                    <a:off x="2125" y="2153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47" y="91"/>
                      </a:cxn>
                      <a:cxn ang="0">
                        <a:pos x="35" y="91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5"/>
                      </a:cxn>
                      <a:cxn ang="0">
                        <a:pos x="6" y="29"/>
                      </a:cxn>
                      <a:cxn ang="0">
                        <a:pos x="9" y="21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5" y="2"/>
                      </a:cxn>
                      <a:cxn ang="0">
                        <a:pos x="47" y="0"/>
                      </a:cxn>
                      <a:cxn ang="0">
                        <a:pos x="56" y="2"/>
                      </a:cxn>
                      <a:cxn ang="0">
                        <a:pos x="64" y="5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3" y="21"/>
                      </a:cxn>
                      <a:cxn ang="0">
                        <a:pos x="89" y="29"/>
                      </a:cxn>
                      <a:cxn ang="0">
                        <a:pos x="92" y="35"/>
                      </a:cxn>
                      <a:cxn ang="0">
                        <a:pos x="92" y="46"/>
                      </a:cxn>
                      <a:cxn ang="0">
                        <a:pos x="92" y="54"/>
                      </a:cxn>
                      <a:cxn ang="0">
                        <a:pos x="89" y="63"/>
                      </a:cxn>
                      <a:cxn ang="0">
                        <a:pos x="83" y="71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</a:cxnLst>
                    <a:rect l="0" t="0" r="r" b="b"/>
                    <a:pathLst>
                      <a:path w="92" h="91">
                        <a:moveTo>
                          <a:pt x="47" y="91"/>
                        </a:moveTo>
                        <a:lnTo>
                          <a:pt x="35" y="91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5"/>
                        </a:lnTo>
                        <a:lnTo>
                          <a:pt x="6" y="29"/>
                        </a:lnTo>
                        <a:lnTo>
                          <a:pt x="9" y="21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5" y="2"/>
                        </a:lnTo>
                        <a:lnTo>
                          <a:pt x="47" y="0"/>
                        </a:lnTo>
                        <a:lnTo>
                          <a:pt x="56" y="2"/>
                        </a:lnTo>
                        <a:lnTo>
                          <a:pt x="64" y="5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3" y="21"/>
                        </a:lnTo>
                        <a:lnTo>
                          <a:pt x="89" y="29"/>
                        </a:lnTo>
                        <a:lnTo>
                          <a:pt x="92" y="35"/>
                        </a:lnTo>
                        <a:lnTo>
                          <a:pt x="92" y="46"/>
                        </a:lnTo>
                        <a:lnTo>
                          <a:pt x="92" y="54"/>
                        </a:lnTo>
                        <a:lnTo>
                          <a:pt x="89" y="63"/>
                        </a:lnTo>
                        <a:lnTo>
                          <a:pt x="83" y="71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 206"/>
                  <p:cNvSpPr>
                    <a:spLocks/>
                  </p:cNvSpPr>
                  <p:nvPr/>
                </p:nvSpPr>
                <p:spPr bwMode="auto">
                  <a:xfrm>
                    <a:off x="2125" y="2153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47" y="91"/>
                      </a:cxn>
                      <a:cxn ang="0">
                        <a:pos x="47" y="91"/>
                      </a:cxn>
                      <a:cxn ang="0">
                        <a:pos x="35" y="91"/>
                      </a:cxn>
                      <a:cxn ang="0">
                        <a:pos x="29" y="88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5"/>
                      </a:cxn>
                      <a:cxn ang="0">
                        <a:pos x="6" y="29"/>
                      </a:cxn>
                      <a:cxn ang="0">
                        <a:pos x="9" y="21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5" y="2"/>
                      </a:cxn>
                      <a:cxn ang="0">
                        <a:pos x="47" y="0"/>
                      </a:cxn>
                      <a:cxn ang="0">
                        <a:pos x="56" y="2"/>
                      </a:cxn>
                      <a:cxn ang="0">
                        <a:pos x="64" y="5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3" y="21"/>
                      </a:cxn>
                      <a:cxn ang="0">
                        <a:pos x="89" y="29"/>
                      </a:cxn>
                      <a:cxn ang="0">
                        <a:pos x="92" y="35"/>
                      </a:cxn>
                      <a:cxn ang="0">
                        <a:pos x="92" y="46"/>
                      </a:cxn>
                      <a:cxn ang="0">
                        <a:pos x="92" y="54"/>
                      </a:cxn>
                      <a:cxn ang="0">
                        <a:pos x="89" y="63"/>
                      </a:cxn>
                      <a:cxn ang="0">
                        <a:pos x="83" y="71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</a:cxnLst>
                    <a:rect l="0" t="0" r="r" b="b"/>
                    <a:pathLst>
                      <a:path w="92" h="91">
                        <a:moveTo>
                          <a:pt x="47" y="91"/>
                        </a:moveTo>
                        <a:lnTo>
                          <a:pt x="47" y="91"/>
                        </a:lnTo>
                        <a:lnTo>
                          <a:pt x="35" y="91"/>
                        </a:lnTo>
                        <a:lnTo>
                          <a:pt x="29" y="88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5"/>
                        </a:lnTo>
                        <a:lnTo>
                          <a:pt x="6" y="29"/>
                        </a:lnTo>
                        <a:lnTo>
                          <a:pt x="9" y="21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5" y="2"/>
                        </a:lnTo>
                        <a:lnTo>
                          <a:pt x="47" y="0"/>
                        </a:lnTo>
                        <a:lnTo>
                          <a:pt x="56" y="2"/>
                        </a:lnTo>
                        <a:lnTo>
                          <a:pt x="64" y="5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3" y="21"/>
                        </a:lnTo>
                        <a:lnTo>
                          <a:pt x="89" y="29"/>
                        </a:lnTo>
                        <a:lnTo>
                          <a:pt x="92" y="35"/>
                        </a:lnTo>
                        <a:lnTo>
                          <a:pt x="92" y="46"/>
                        </a:lnTo>
                        <a:lnTo>
                          <a:pt x="92" y="54"/>
                        </a:lnTo>
                        <a:lnTo>
                          <a:pt x="89" y="63"/>
                        </a:lnTo>
                        <a:lnTo>
                          <a:pt x="83" y="71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 207"/>
                  <p:cNvSpPr>
                    <a:spLocks/>
                  </p:cNvSpPr>
                  <p:nvPr/>
                </p:nvSpPr>
                <p:spPr bwMode="auto">
                  <a:xfrm>
                    <a:off x="2204" y="2174"/>
                    <a:ext cx="92" cy="88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3" y="2"/>
                      </a:cxn>
                      <a:cxn ang="0">
                        <a:pos x="73" y="5"/>
                      </a:cxn>
                      <a:cxn ang="0">
                        <a:pos x="79" y="11"/>
                      </a:cxn>
                      <a:cxn ang="0">
                        <a:pos x="83" y="19"/>
                      </a:cxn>
                      <a:cxn ang="0">
                        <a:pos x="86" y="28"/>
                      </a:cxn>
                      <a:cxn ang="0">
                        <a:pos x="89" y="33"/>
                      </a:cxn>
                      <a:cxn ang="0">
                        <a:pos x="92" y="44"/>
                      </a:cxn>
                      <a:cxn ang="0">
                        <a:pos x="89" y="53"/>
                      </a:cxn>
                      <a:cxn ang="0">
                        <a:pos x="86" y="61"/>
                      </a:cxn>
                      <a:cxn ang="0">
                        <a:pos x="83" y="70"/>
                      </a:cxn>
                      <a:cxn ang="0">
                        <a:pos x="79" y="75"/>
                      </a:cxn>
                      <a:cxn ang="0">
                        <a:pos x="73" y="81"/>
                      </a:cxn>
                      <a:cxn ang="0">
                        <a:pos x="63" y="87"/>
                      </a:cxn>
                      <a:cxn ang="0">
                        <a:pos x="56" y="88"/>
                      </a:cxn>
                      <a:cxn ang="0">
                        <a:pos x="45" y="88"/>
                      </a:cxn>
                      <a:cxn ang="0">
                        <a:pos x="36" y="88"/>
                      </a:cxn>
                      <a:cxn ang="0">
                        <a:pos x="29" y="87"/>
                      </a:cxn>
                      <a:cxn ang="0">
                        <a:pos x="19" y="81"/>
                      </a:cxn>
                      <a:cxn ang="0">
                        <a:pos x="13" y="75"/>
                      </a:cxn>
                      <a:cxn ang="0">
                        <a:pos x="9" y="70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3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3" y="11"/>
                      </a:cxn>
                      <a:cxn ang="0">
                        <a:pos x="19" y="5"/>
                      </a:cxn>
                      <a:cxn ang="0">
                        <a:pos x="29" y="2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2" h="88">
                        <a:moveTo>
                          <a:pt x="45" y="0"/>
                        </a:moveTo>
                        <a:lnTo>
                          <a:pt x="56" y="0"/>
                        </a:lnTo>
                        <a:lnTo>
                          <a:pt x="63" y="2"/>
                        </a:lnTo>
                        <a:lnTo>
                          <a:pt x="73" y="5"/>
                        </a:lnTo>
                        <a:lnTo>
                          <a:pt x="79" y="11"/>
                        </a:lnTo>
                        <a:lnTo>
                          <a:pt x="83" y="19"/>
                        </a:lnTo>
                        <a:lnTo>
                          <a:pt x="86" y="28"/>
                        </a:lnTo>
                        <a:lnTo>
                          <a:pt x="89" y="33"/>
                        </a:lnTo>
                        <a:lnTo>
                          <a:pt x="92" y="44"/>
                        </a:lnTo>
                        <a:lnTo>
                          <a:pt x="89" y="53"/>
                        </a:lnTo>
                        <a:lnTo>
                          <a:pt x="86" y="61"/>
                        </a:lnTo>
                        <a:lnTo>
                          <a:pt x="83" y="70"/>
                        </a:lnTo>
                        <a:lnTo>
                          <a:pt x="79" y="75"/>
                        </a:lnTo>
                        <a:lnTo>
                          <a:pt x="73" y="81"/>
                        </a:lnTo>
                        <a:lnTo>
                          <a:pt x="63" y="87"/>
                        </a:lnTo>
                        <a:lnTo>
                          <a:pt x="56" y="88"/>
                        </a:lnTo>
                        <a:lnTo>
                          <a:pt x="45" y="88"/>
                        </a:lnTo>
                        <a:lnTo>
                          <a:pt x="36" y="88"/>
                        </a:lnTo>
                        <a:lnTo>
                          <a:pt x="29" y="87"/>
                        </a:lnTo>
                        <a:lnTo>
                          <a:pt x="19" y="81"/>
                        </a:lnTo>
                        <a:lnTo>
                          <a:pt x="13" y="75"/>
                        </a:lnTo>
                        <a:lnTo>
                          <a:pt x="9" y="70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3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3" y="11"/>
                        </a:lnTo>
                        <a:lnTo>
                          <a:pt x="19" y="5"/>
                        </a:lnTo>
                        <a:lnTo>
                          <a:pt x="29" y="2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6" name="Freeform 208"/>
                  <p:cNvSpPr>
                    <a:spLocks/>
                  </p:cNvSpPr>
                  <p:nvPr/>
                </p:nvSpPr>
                <p:spPr bwMode="auto">
                  <a:xfrm>
                    <a:off x="2204" y="2174"/>
                    <a:ext cx="92" cy="88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3" y="2"/>
                      </a:cxn>
                      <a:cxn ang="0">
                        <a:pos x="73" y="5"/>
                      </a:cxn>
                      <a:cxn ang="0">
                        <a:pos x="79" y="11"/>
                      </a:cxn>
                      <a:cxn ang="0">
                        <a:pos x="83" y="19"/>
                      </a:cxn>
                      <a:cxn ang="0">
                        <a:pos x="86" y="28"/>
                      </a:cxn>
                      <a:cxn ang="0">
                        <a:pos x="89" y="33"/>
                      </a:cxn>
                      <a:cxn ang="0">
                        <a:pos x="92" y="44"/>
                      </a:cxn>
                      <a:cxn ang="0">
                        <a:pos x="89" y="53"/>
                      </a:cxn>
                      <a:cxn ang="0">
                        <a:pos x="86" y="61"/>
                      </a:cxn>
                      <a:cxn ang="0">
                        <a:pos x="83" y="70"/>
                      </a:cxn>
                      <a:cxn ang="0">
                        <a:pos x="79" y="75"/>
                      </a:cxn>
                      <a:cxn ang="0">
                        <a:pos x="73" y="81"/>
                      </a:cxn>
                      <a:cxn ang="0">
                        <a:pos x="63" y="87"/>
                      </a:cxn>
                      <a:cxn ang="0">
                        <a:pos x="56" y="88"/>
                      </a:cxn>
                      <a:cxn ang="0">
                        <a:pos x="45" y="88"/>
                      </a:cxn>
                      <a:cxn ang="0">
                        <a:pos x="36" y="88"/>
                      </a:cxn>
                      <a:cxn ang="0">
                        <a:pos x="29" y="87"/>
                      </a:cxn>
                      <a:cxn ang="0">
                        <a:pos x="19" y="81"/>
                      </a:cxn>
                      <a:cxn ang="0">
                        <a:pos x="13" y="75"/>
                      </a:cxn>
                      <a:cxn ang="0">
                        <a:pos x="9" y="70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3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3" y="11"/>
                      </a:cxn>
                      <a:cxn ang="0">
                        <a:pos x="19" y="5"/>
                      </a:cxn>
                      <a:cxn ang="0">
                        <a:pos x="29" y="2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2" h="88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3" y="2"/>
                        </a:lnTo>
                        <a:lnTo>
                          <a:pt x="73" y="5"/>
                        </a:lnTo>
                        <a:lnTo>
                          <a:pt x="79" y="11"/>
                        </a:lnTo>
                        <a:lnTo>
                          <a:pt x="83" y="19"/>
                        </a:lnTo>
                        <a:lnTo>
                          <a:pt x="86" y="28"/>
                        </a:lnTo>
                        <a:lnTo>
                          <a:pt x="89" y="33"/>
                        </a:lnTo>
                        <a:lnTo>
                          <a:pt x="92" y="44"/>
                        </a:lnTo>
                        <a:lnTo>
                          <a:pt x="89" y="53"/>
                        </a:lnTo>
                        <a:lnTo>
                          <a:pt x="86" y="61"/>
                        </a:lnTo>
                        <a:lnTo>
                          <a:pt x="83" y="70"/>
                        </a:lnTo>
                        <a:lnTo>
                          <a:pt x="79" y="75"/>
                        </a:lnTo>
                        <a:lnTo>
                          <a:pt x="73" y="81"/>
                        </a:lnTo>
                        <a:lnTo>
                          <a:pt x="63" y="87"/>
                        </a:lnTo>
                        <a:lnTo>
                          <a:pt x="56" y="88"/>
                        </a:lnTo>
                        <a:lnTo>
                          <a:pt x="45" y="88"/>
                        </a:lnTo>
                        <a:lnTo>
                          <a:pt x="36" y="88"/>
                        </a:lnTo>
                        <a:lnTo>
                          <a:pt x="29" y="87"/>
                        </a:lnTo>
                        <a:lnTo>
                          <a:pt x="19" y="81"/>
                        </a:lnTo>
                        <a:lnTo>
                          <a:pt x="13" y="75"/>
                        </a:lnTo>
                        <a:lnTo>
                          <a:pt x="9" y="70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3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3" y="11"/>
                        </a:lnTo>
                        <a:lnTo>
                          <a:pt x="19" y="5"/>
                        </a:lnTo>
                        <a:lnTo>
                          <a:pt x="29" y="2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 209"/>
                  <p:cNvSpPr>
                    <a:spLocks/>
                  </p:cNvSpPr>
                  <p:nvPr/>
                </p:nvSpPr>
                <p:spPr bwMode="auto">
                  <a:xfrm>
                    <a:off x="2075" y="2167"/>
                    <a:ext cx="91" cy="88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4" y="2"/>
                      </a:cxn>
                      <a:cxn ang="0">
                        <a:pos x="73" y="7"/>
                      </a:cxn>
                      <a:cxn ang="0">
                        <a:pos x="80" y="9"/>
                      </a:cxn>
                      <a:cxn ang="0">
                        <a:pos x="85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  <a:cxn ang="0">
                        <a:pos x="91" y="51"/>
                      </a:cxn>
                      <a:cxn ang="0">
                        <a:pos x="88" y="60"/>
                      </a:cxn>
                      <a:cxn ang="0">
                        <a:pos x="85" y="68"/>
                      </a:cxn>
                      <a:cxn ang="0">
                        <a:pos x="80" y="77"/>
                      </a:cxn>
                      <a:cxn ang="0">
                        <a:pos x="73" y="82"/>
                      </a:cxn>
                      <a:cxn ang="0">
                        <a:pos x="64" y="85"/>
                      </a:cxn>
                      <a:cxn ang="0">
                        <a:pos x="54" y="88"/>
                      </a:cxn>
                      <a:cxn ang="0">
                        <a:pos x="45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0" y="51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15" y="9"/>
                      </a:cxn>
                      <a:cxn ang="0">
                        <a:pos x="20" y="7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88">
                        <a:moveTo>
                          <a:pt x="45" y="0"/>
                        </a:moveTo>
                        <a:lnTo>
                          <a:pt x="54" y="0"/>
                        </a:lnTo>
                        <a:lnTo>
                          <a:pt x="64" y="2"/>
                        </a:lnTo>
                        <a:lnTo>
                          <a:pt x="73" y="7"/>
                        </a:lnTo>
                        <a:lnTo>
                          <a:pt x="80" y="9"/>
                        </a:lnTo>
                        <a:lnTo>
                          <a:pt x="85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lnTo>
                          <a:pt x="91" y="51"/>
                        </a:lnTo>
                        <a:lnTo>
                          <a:pt x="88" y="60"/>
                        </a:lnTo>
                        <a:lnTo>
                          <a:pt x="85" y="68"/>
                        </a:lnTo>
                        <a:lnTo>
                          <a:pt x="80" y="77"/>
                        </a:lnTo>
                        <a:lnTo>
                          <a:pt x="73" y="82"/>
                        </a:lnTo>
                        <a:lnTo>
                          <a:pt x="64" y="85"/>
                        </a:lnTo>
                        <a:lnTo>
                          <a:pt x="54" y="88"/>
                        </a:lnTo>
                        <a:lnTo>
                          <a:pt x="45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0" y="51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15" y="9"/>
                        </a:lnTo>
                        <a:lnTo>
                          <a:pt x="20" y="7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 210"/>
                  <p:cNvSpPr>
                    <a:spLocks/>
                  </p:cNvSpPr>
                  <p:nvPr/>
                </p:nvSpPr>
                <p:spPr bwMode="auto">
                  <a:xfrm>
                    <a:off x="2075" y="2167"/>
                    <a:ext cx="91" cy="88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4" y="2"/>
                      </a:cxn>
                      <a:cxn ang="0">
                        <a:pos x="73" y="7"/>
                      </a:cxn>
                      <a:cxn ang="0">
                        <a:pos x="80" y="9"/>
                      </a:cxn>
                      <a:cxn ang="0">
                        <a:pos x="85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  <a:cxn ang="0">
                        <a:pos x="91" y="51"/>
                      </a:cxn>
                      <a:cxn ang="0">
                        <a:pos x="88" y="60"/>
                      </a:cxn>
                      <a:cxn ang="0">
                        <a:pos x="85" y="68"/>
                      </a:cxn>
                      <a:cxn ang="0">
                        <a:pos x="80" y="77"/>
                      </a:cxn>
                      <a:cxn ang="0">
                        <a:pos x="73" y="82"/>
                      </a:cxn>
                      <a:cxn ang="0">
                        <a:pos x="64" y="85"/>
                      </a:cxn>
                      <a:cxn ang="0">
                        <a:pos x="54" y="88"/>
                      </a:cxn>
                      <a:cxn ang="0">
                        <a:pos x="45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0" y="51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15" y="9"/>
                      </a:cxn>
                      <a:cxn ang="0">
                        <a:pos x="20" y="7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88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4" y="2"/>
                        </a:lnTo>
                        <a:lnTo>
                          <a:pt x="73" y="7"/>
                        </a:lnTo>
                        <a:lnTo>
                          <a:pt x="80" y="9"/>
                        </a:lnTo>
                        <a:lnTo>
                          <a:pt x="85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lnTo>
                          <a:pt x="91" y="51"/>
                        </a:lnTo>
                        <a:lnTo>
                          <a:pt x="88" y="60"/>
                        </a:lnTo>
                        <a:lnTo>
                          <a:pt x="85" y="68"/>
                        </a:lnTo>
                        <a:lnTo>
                          <a:pt x="80" y="77"/>
                        </a:lnTo>
                        <a:lnTo>
                          <a:pt x="73" y="82"/>
                        </a:lnTo>
                        <a:lnTo>
                          <a:pt x="64" y="85"/>
                        </a:lnTo>
                        <a:lnTo>
                          <a:pt x="54" y="88"/>
                        </a:lnTo>
                        <a:lnTo>
                          <a:pt x="45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0" y="51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15" y="9"/>
                        </a:lnTo>
                        <a:lnTo>
                          <a:pt x="20" y="7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9" name="Freeform 211"/>
                  <p:cNvSpPr>
                    <a:spLocks/>
                  </p:cNvSpPr>
                  <p:nvPr/>
                </p:nvSpPr>
                <p:spPr bwMode="auto">
                  <a:xfrm>
                    <a:off x="2073" y="2011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9" y="6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  <a:cxn ang="0">
                        <a:pos x="58" y="3"/>
                      </a:cxn>
                      <a:cxn ang="0">
                        <a:pos x="66" y="6"/>
                      </a:cxn>
                      <a:cxn ang="0">
                        <a:pos x="75" y="9"/>
                      </a:cxn>
                      <a:cxn ang="0">
                        <a:pos x="81" y="14"/>
                      </a:cxn>
                      <a:cxn ang="0">
                        <a:pos x="85" y="23"/>
                      </a:cxn>
                      <a:cxn ang="0">
                        <a:pos x="90" y="28"/>
                      </a:cxn>
                      <a:cxn ang="0">
                        <a:pos x="90" y="37"/>
                      </a:cxn>
                      <a:cxn ang="0">
                        <a:pos x="93" y="48"/>
                      </a:cxn>
                      <a:cxn ang="0">
                        <a:pos x="90" y="56"/>
                      </a:cxn>
                      <a:cxn ang="0">
                        <a:pos x="90" y="65"/>
                      </a:cxn>
                      <a:cxn ang="0">
                        <a:pos x="85" y="73"/>
                      </a:cxn>
                      <a:cxn ang="0">
                        <a:pos x="81" y="77"/>
                      </a:cxn>
                      <a:cxn ang="0">
                        <a:pos x="75" y="83"/>
                      </a:cxn>
                      <a:cxn ang="0">
                        <a:pos x="66" y="88"/>
                      </a:cxn>
                      <a:cxn ang="0">
                        <a:pos x="58" y="91"/>
                      </a:cxn>
                      <a:cxn ang="0">
                        <a:pos x="46" y="91"/>
                      </a:cxn>
                    </a:cxnLst>
                    <a:rect l="0" t="0" r="r" b="b"/>
                    <a:pathLst>
                      <a:path w="93" h="91">
                        <a:moveTo>
                          <a:pt x="46" y="91"/>
                        </a:moveTo>
                        <a:lnTo>
                          <a:pt x="37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9" y="6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lnTo>
                          <a:pt x="58" y="3"/>
                        </a:lnTo>
                        <a:lnTo>
                          <a:pt x="66" y="6"/>
                        </a:lnTo>
                        <a:lnTo>
                          <a:pt x="75" y="9"/>
                        </a:lnTo>
                        <a:lnTo>
                          <a:pt x="81" y="14"/>
                        </a:lnTo>
                        <a:lnTo>
                          <a:pt x="85" y="23"/>
                        </a:lnTo>
                        <a:lnTo>
                          <a:pt x="90" y="28"/>
                        </a:lnTo>
                        <a:lnTo>
                          <a:pt x="90" y="37"/>
                        </a:lnTo>
                        <a:lnTo>
                          <a:pt x="93" y="48"/>
                        </a:lnTo>
                        <a:lnTo>
                          <a:pt x="90" y="56"/>
                        </a:lnTo>
                        <a:lnTo>
                          <a:pt x="90" y="65"/>
                        </a:lnTo>
                        <a:lnTo>
                          <a:pt x="85" y="73"/>
                        </a:lnTo>
                        <a:lnTo>
                          <a:pt x="81" y="77"/>
                        </a:lnTo>
                        <a:lnTo>
                          <a:pt x="75" y="83"/>
                        </a:lnTo>
                        <a:lnTo>
                          <a:pt x="66" y="88"/>
                        </a:lnTo>
                        <a:lnTo>
                          <a:pt x="58" y="91"/>
                        </a:lnTo>
                        <a:lnTo>
                          <a:pt x="46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 212"/>
                  <p:cNvSpPr>
                    <a:spLocks/>
                  </p:cNvSpPr>
                  <p:nvPr/>
                </p:nvSpPr>
                <p:spPr bwMode="auto">
                  <a:xfrm>
                    <a:off x="2073" y="2011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6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9" y="88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9" y="6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  <a:cxn ang="0">
                        <a:pos x="58" y="3"/>
                      </a:cxn>
                      <a:cxn ang="0">
                        <a:pos x="66" y="6"/>
                      </a:cxn>
                      <a:cxn ang="0">
                        <a:pos x="75" y="9"/>
                      </a:cxn>
                      <a:cxn ang="0">
                        <a:pos x="81" y="14"/>
                      </a:cxn>
                      <a:cxn ang="0">
                        <a:pos x="85" y="23"/>
                      </a:cxn>
                      <a:cxn ang="0">
                        <a:pos x="90" y="28"/>
                      </a:cxn>
                      <a:cxn ang="0">
                        <a:pos x="90" y="37"/>
                      </a:cxn>
                      <a:cxn ang="0">
                        <a:pos x="93" y="48"/>
                      </a:cxn>
                      <a:cxn ang="0">
                        <a:pos x="90" y="56"/>
                      </a:cxn>
                      <a:cxn ang="0">
                        <a:pos x="90" y="65"/>
                      </a:cxn>
                      <a:cxn ang="0">
                        <a:pos x="85" y="73"/>
                      </a:cxn>
                      <a:cxn ang="0">
                        <a:pos x="81" y="77"/>
                      </a:cxn>
                      <a:cxn ang="0">
                        <a:pos x="75" y="83"/>
                      </a:cxn>
                      <a:cxn ang="0">
                        <a:pos x="66" y="88"/>
                      </a:cxn>
                      <a:cxn ang="0">
                        <a:pos x="58" y="91"/>
                      </a:cxn>
                      <a:cxn ang="0">
                        <a:pos x="46" y="91"/>
                      </a:cxn>
                    </a:cxnLst>
                    <a:rect l="0" t="0" r="r" b="b"/>
                    <a:pathLst>
                      <a:path w="93" h="91">
                        <a:moveTo>
                          <a:pt x="46" y="91"/>
                        </a:move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9" y="88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9" y="6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lnTo>
                          <a:pt x="58" y="3"/>
                        </a:lnTo>
                        <a:lnTo>
                          <a:pt x="66" y="6"/>
                        </a:lnTo>
                        <a:lnTo>
                          <a:pt x="75" y="9"/>
                        </a:lnTo>
                        <a:lnTo>
                          <a:pt x="81" y="14"/>
                        </a:lnTo>
                        <a:lnTo>
                          <a:pt x="85" y="23"/>
                        </a:lnTo>
                        <a:lnTo>
                          <a:pt x="90" y="28"/>
                        </a:lnTo>
                        <a:lnTo>
                          <a:pt x="90" y="37"/>
                        </a:lnTo>
                        <a:lnTo>
                          <a:pt x="93" y="48"/>
                        </a:lnTo>
                        <a:lnTo>
                          <a:pt x="90" y="56"/>
                        </a:lnTo>
                        <a:lnTo>
                          <a:pt x="90" y="65"/>
                        </a:lnTo>
                        <a:lnTo>
                          <a:pt x="85" y="73"/>
                        </a:lnTo>
                        <a:lnTo>
                          <a:pt x="81" y="77"/>
                        </a:lnTo>
                        <a:lnTo>
                          <a:pt x="75" y="83"/>
                        </a:lnTo>
                        <a:lnTo>
                          <a:pt x="66" y="88"/>
                        </a:lnTo>
                        <a:lnTo>
                          <a:pt x="58" y="91"/>
                        </a:lnTo>
                        <a:lnTo>
                          <a:pt x="46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 213"/>
                  <p:cNvSpPr>
                    <a:spLocks/>
                  </p:cNvSpPr>
                  <p:nvPr/>
                </p:nvSpPr>
                <p:spPr bwMode="auto">
                  <a:xfrm>
                    <a:off x="2189" y="2078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2" y="3"/>
                      </a:cxn>
                      <a:cxn ang="0">
                        <a:pos x="71" y="7"/>
                      </a:cxn>
                      <a:cxn ang="0">
                        <a:pos x="75" y="13"/>
                      </a:cxn>
                      <a:cxn ang="0">
                        <a:pos x="82" y="19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1" y="44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2"/>
                      </a:cxn>
                      <a:cxn ang="0">
                        <a:pos x="75" y="77"/>
                      </a:cxn>
                      <a:cxn ang="0">
                        <a:pos x="71" y="83"/>
                      </a:cxn>
                      <a:cxn ang="0">
                        <a:pos x="62" y="86"/>
                      </a:cxn>
                      <a:cxn ang="0">
                        <a:pos x="54" y="89"/>
                      </a:cxn>
                      <a:cxn ang="0">
                        <a:pos x="45" y="91"/>
                      </a:cxn>
                      <a:cxn ang="0">
                        <a:pos x="34" y="89"/>
                      </a:cxn>
                      <a:cxn ang="0">
                        <a:pos x="28" y="86"/>
                      </a:cxn>
                      <a:cxn ang="0">
                        <a:pos x="19" y="83"/>
                      </a:cxn>
                      <a:cxn ang="0">
                        <a:pos x="12" y="77"/>
                      </a:cxn>
                      <a:cxn ang="0">
                        <a:pos x="6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6" y="19"/>
                      </a:cxn>
                      <a:cxn ang="0">
                        <a:pos x="12" y="13"/>
                      </a:cxn>
                      <a:cxn ang="0">
                        <a:pos x="19" y="7"/>
                      </a:cxn>
                      <a:cxn ang="0">
                        <a:pos x="28" y="3"/>
                      </a:cxn>
                      <a:cxn ang="0">
                        <a:pos x="34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1">
                        <a:moveTo>
                          <a:pt x="45" y="0"/>
                        </a:moveTo>
                        <a:lnTo>
                          <a:pt x="54" y="0"/>
                        </a:lnTo>
                        <a:lnTo>
                          <a:pt x="62" y="3"/>
                        </a:lnTo>
                        <a:lnTo>
                          <a:pt x="71" y="7"/>
                        </a:lnTo>
                        <a:lnTo>
                          <a:pt x="75" y="13"/>
                        </a:lnTo>
                        <a:lnTo>
                          <a:pt x="82" y="19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1" y="44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2"/>
                        </a:lnTo>
                        <a:lnTo>
                          <a:pt x="75" y="77"/>
                        </a:lnTo>
                        <a:lnTo>
                          <a:pt x="71" y="83"/>
                        </a:lnTo>
                        <a:lnTo>
                          <a:pt x="62" y="86"/>
                        </a:lnTo>
                        <a:lnTo>
                          <a:pt x="54" y="89"/>
                        </a:lnTo>
                        <a:lnTo>
                          <a:pt x="45" y="91"/>
                        </a:lnTo>
                        <a:lnTo>
                          <a:pt x="34" y="89"/>
                        </a:lnTo>
                        <a:lnTo>
                          <a:pt x="28" y="86"/>
                        </a:lnTo>
                        <a:lnTo>
                          <a:pt x="19" y="83"/>
                        </a:lnTo>
                        <a:lnTo>
                          <a:pt x="12" y="77"/>
                        </a:lnTo>
                        <a:lnTo>
                          <a:pt x="6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6" y="19"/>
                        </a:lnTo>
                        <a:lnTo>
                          <a:pt x="12" y="13"/>
                        </a:lnTo>
                        <a:lnTo>
                          <a:pt x="19" y="7"/>
                        </a:lnTo>
                        <a:lnTo>
                          <a:pt x="28" y="3"/>
                        </a:lnTo>
                        <a:lnTo>
                          <a:pt x="34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2" name="Freeform 214"/>
                  <p:cNvSpPr>
                    <a:spLocks/>
                  </p:cNvSpPr>
                  <p:nvPr/>
                </p:nvSpPr>
                <p:spPr bwMode="auto">
                  <a:xfrm>
                    <a:off x="2189" y="2078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2" y="3"/>
                      </a:cxn>
                      <a:cxn ang="0">
                        <a:pos x="71" y="7"/>
                      </a:cxn>
                      <a:cxn ang="0">
                        <a:pos x="75" y="13"/>
                      </a:cxn>
                      <a:cxn ang="0">
                        <a:pos x="82" y="19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1" y="44"/>
                      </a:cxn>
                      <a:cxn ang="0">
                        <a:pos x="91" y="55"/>
                      </a:cxn>
                      <a:cxn ang="0">
                        <a:pos x="88" y="63"/>
                      </a:cxn>
                      <a:cxn ang="0">
                        <a:pos x="82" y="72"/>
                      </a:cxn>
                      <a:cxn ang="0">
                        <a:pos x="75" y="77"/>
                      </a:cxn>
                      <a:cxn ang="0">
                        <a:pos x="71" y="83"/>
                      </a:cxn>
                      <a:cxn ang="0">
                        <a:pos x="62" y="86"/>
                      </a:cxn>
                      <a:cxn ang="0">
                        <a:pos x="54" y="89"/>
                      </a:cxn>
                      <a:cxn ang="0">
                        <a:pos x="45" y="91"/>
                      </a:cxn>
                      <a:cxn ang="0">
                        <a:pos x="34" y="89"/>
                      </a:cxn>
                      <a:cxn ang="0">
                        <a:pos x="28" y="86"/>
                      </a:cxn>
                      <a:cxn ang="0">
                        <a:pos x="19" y="83"/>
                      </a:cxn>
                      <a:cxn ang="0">
                        <a:pos x="12" y="77"/>
                      </a:cxn>
                      <a:cxn ang="0">
                        <a:pos x="6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6" y="19"/>
                      </a:cxn>
                      <a:cxn ang="0">
                        <a:pos x="12" y="13"/>
                      </a:cxn>
                      <a:cxn ang="0">
                        <a:pos x="19" y="7"/>
                      </a:cxn>
                      <a:cxn ang="0">
                        <a:pos x="28" y="3"/>
                      </a:cxn>
                      <a:cxn ang="0">
                        <a:pos x="34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1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2" y="3"/>
                        </a:lnTo>
                        <a:lnTo>
                          <a:pt x="71" y="7"/>
                        </a:lnTo>
                        <a:lnTo>
                          <a:pt x="75" y="13"/>
                        </a:lnTo>
                        <a:lnTo>
                          <a:pt x="82" y="19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1" y="44"/>
                        </a:lnTo>
                        <a:lnTo>
                          <a:pt x="91" y="55"/>
                        </a:lnTo>
                        <a:lnTo>
                          <a:pt x="88" y="63"/>
                        </a:lnTo>
                        <a:lnTo>
                          <a:pt x="82" y="72"/>
                        </a:lnTo>
                        <a:lnTo>
                          <a:pt x="75" y="77"/>
                        </a:lnTo>
                        <a:lnTo>
                          <a:pt x="71" y="83"/>
                        </a:lnTo>
                        <a:lnTo>
                          <a:pt x="62" y="86"/>
                        </a:lnTo>
                        <a:lnTo>
                          <a:pt x="54" y="89"/>
                        </a:lnTo>
                        <a:lnTo>
                          <a:pt x="45" y="91"/>
                        </a:lnTo>
                        <a:lnTo>
                          <a:pt x="34" y="89"/>
                        </a:lnTo>
                        <a:lnTo>
                          <a:pt x="28" y="86"/>
                        </a:lnTo>
                        <a:lnTo>
                          <a:pt x="19" y="83"/>
                        </a:lnTo>
                        <a:lnTo>
                          <a:pt x="12" y="77"/>
                        </a:lnTo>
                        <a:lnTo>
                          <a:pt x="6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6" y="19"/>
                        </a:lnTo>
                        <a:lnTo>
                          <a:pt x="12" y="13"/>
                        </a:lnTo>
                        <a:lnTo>
                          <a:pt x="19" y="7"/>
                        </a:lnTo>
                        <a:lnTo>
                          <a:pt x="28" y="3"/>
                        </a:lnTo>
                        <a:lnTo>
                          <a:pt x="34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 215"/>
                  <p:cNvSpPr>
                    <a:spLocks/>
                  </p:cNvSpPr>
                  <p:nvPr/>
                </p:nvSpPr>
                <p:spPr bwMode="auto">
                  <a:xfrm>
                    <a:off x="2186" y="2113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48" y="91"/>
                      </a:cxn>
                      <a:cxn ang="0">
                        <a:pos x="37" y="91"/>
                      </a:cxn>
                      <a:cxn ang="0">
                        <a:pos x="28" y="89"/>
                      </a:cxn>
                      <a:cxn ang="0">
                        <a:pos x="19" y="83"/>
                      </a:cxn>
                      <a:cxn ang="0">
                        <a:pos x="15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5" y="14"/>
                      </a:cxn>
                      <a:cxn ang="0">
                        <a:pos x="19" y="9"/>
                      </a:cxn>
                      <a:cxn ang="0">
                        <a:pos x="28" y="6"/>
                      </a:cxn>
                      <a:cxn ang="0">
                        <a:pos x="37" y="3"/>
                      </a:cxn>
                      <a:cxn ang="0">
                        <a:pos x="48" y="0"/>
                      </a:cxn>
                      <a:cxn ang="0">
                        <a:pos x="57" y="3"/>
                      </a:cxn>
                      <a:cxn ang="0">
                        <a:pos x="65" y="6"/>
                      </a:cxn>
                      <a:cxn ang="0">
                        <a:pos x="74" y="9"/>
                      </a:cxn>
                      <a:cxn ang="0">
                        <a:pos x="78" y="14"/>
                      </a:cxn>
                      <a:cxn ang="0">
                        <a:pos x="85" y="23"/>
                      </a:cxn>
                      <a:cxn ang="0">
                        <a:pos x="91" y="28"/>
                      </a:cxn>
                      <a:cxn ang="0">
                        <a:pos x="91" y="37"/>
                      </a:cxn>
                      <a:cxn ang="0">
                        <a:pos x="94" y="48"/>
                      </a:cxn>
                      <a:cxn ang="0">
                        <a:pos x="91" y="56"/>
                      </a:cxn>
                      <a:cxn ang="0">
                        <a:pos x="91" y="63"/>
                      </a:cxn>
                      <a:cxn ang="0">
                        <a:pos x="85" y="72"/>
                      </a:cxn>
                      <a:cxn ang="0">
                        <a:pos x="78" y="77"/>
                      </a:cxn>
                      <a:cxn ang="0">
                        <a:pos x="74" y="83"/>
                      </a:cxn>
                      <a:cxn ang="0">
                        <a:pos x="65" y="89"/>
                      </a:cxn>
                      <a:cxn ang="0">
                        <a:pos x="57" y="91"/>
                      </a:cxn>
                      <a:cxn ang="0">
                        <a:pos x="48" y="91"/>
                      </a:cxn>
                    </a:cxnLst>
                    <a:rect l="0" t="0" r="r" b="b"/>
                    <a:pathLst>
                      <a:path w="94" h="91">
                        <a:moveTo>
                          <a:pt x="48" y="91"/>
                        </a:moveTo>
                        <a:lnTo>
                          <a:pt x="37" y="91"/>
                        </a:lnTo>
                        <a:lnTo>
                          <a:pt x="28" y="89"/>
                        </a:lnTo>
                        <a:lnTo>
                          <a:pt x="19" y="83"/>
                        </a:lnTo>
                        <a:lnTo>
                          <a:pt x="15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5" y="14"/>
                        </a:lnTo>
                        <a:lnTo>
                          <a:pt x="19" y="9"/>
                        </a:lnTo>
                        <a:lnTo>
                          <a:pt x="28" y="6"/>
                        </a:lnTo>
                        <a:lnTo>
                          <a:pt x="37" y="3"/>
                        </a:lnTo>
                        <a:lnTo>
                          <a:pt x="48" y="0"/>
                        </a:lnTo>
                        <a:lnTo>
                          <a:pt x="57" y="3"/>
                        </a:lnTo>
                        <a:lnTo>
                          <a:pt x="65" y="6"/>
                        </a:lnTo>
                        <a:lnTo>
                          <a:pt x="74" y="9"/>
                        </a:lnTo>
                        <a:lnTo>
                          <a:pt x="78" y="14"/>
                        </a:lnTo>
                        <a:lnTo>
                          <a:pt x="85" y="23"/>
                        </a:lnTo>
                        <a:lnTo>
                          <a:pt x="91" y="28"/>
                        </a:lnTo>
                        <a:lnTo>
                          <a:pt x="91" y="37"/>
                        </a:lnTo>
                        <a:lnTo>
                          <a:pt x="94" y="48"/>
                        </a:lnTo>
                        <a:lnTo>
                          <a:pt x="91" y="56"/>
                        </a:lnTo>
                        <a:lnTo>
                          <a:pt x="91" y="63"/>
                        </a:lnTo>
                        <a:lnTo>
                          <a:pt x="85" y="72"/>
                        </a:lnTo>
                        <a:lnTo>
                          <a:pt x="78" y="77"/>
                        </a:lnTo>
                        <a:lnTo>
                          <a:pt x="74" y="83"/>
                        </a:lnTo>
                        <a:lnTo>
                          <a:pt x="65" y="89"/>
                        </a:lnTo>
                        <a:lnTo>
                          <a:pt x="57" y="91"/>
                        </a:lnTo>
                        <a:lnTo>
                          <a:pt x="48" y="91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 216"/>
                  <p:cNvSpPr>
                    <a:spLocks/>
                  </p:cNvSpPr>
                  <p:nvPr/>
                </p:nvSpPr>
                <p:spPr bwMode="auto">
                  <a:xfrm>
                    <a:off x="2186" y="2113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48" y="91"/>
                      </a:cxn>
                      <a:cxn ang="0">
                        <a:pos x="48" y="91"/>
                      </a:cxn>
                      <a:cxn ang="0">
                        <a:pos x="37" y="91"/>
                      </a:cxn>
                      <a:cxn ang="0">
                        <a:pos x="28" y="89"/>
                      </a:cxn>
                      <a:cxn ang="0">
                        <a:pos x="19" y="83"/>
                      </a:cxn>
                      <a:cxn ang="0">
                        <a:pos x="15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5" y="14"/>
                      </a:cxn>
                      <a:cxn ang="0">
                        <a:pos x="19" y="9"/>
                      </a:cxn>
                      <a:cxn ang="0">
                        <a:pos x="28" y="6"/>
                      </a:cxn>
                      <a:cxn ang="0">
                        <a:pos x="37" y="3"/>
                      </a:cxn>
                      <a:cxn ang="0">
                        <a:pos x="48" y="0"/>
                      </a:cxn>
                      <a:cxn ang="0">
                        <a:pos x="57" y="3"/>
                      </a:cxn>
                      <a:cxn ang="0">
                        <a:pos x="65" y="6"/>
                      </a:cxn>
                      <a:cxn ang="0">
                        <a:pos x="74" y="9"/>
                      </a:cxn>
                      <a:cxn ang="0">
                        <a:pos x="78" y="14"/>
                      </a:cxn>
                      <a:cxn ang="0">
                        <a:pos x="85" y="23"/>
                      </a:cxn>
                      <a:cxn ang="0">
                        <a:pos x="91" y="28"/>
                      </a:cxn>
                      <a:cxn ang="0">
                        <a:pos x="91" y="37"/>
                      </a:cxn>
                      <a:cxn ang="0">
                        <a:pos x="94" y="48"/>
                      </a:cxn>
                      <a:cxn ang="0">
                        <a:pos x="91" y="56"/>
                      </a:cxn>
                      <a:cxn ang="0">
                        <a:pos x="91" y="63"/>
                      </a:cxn>
                      <a:cxn ang="0">
                        <a:pos x="85" y="72"/>
                      </a:cxn>
                      <a:cxn ang="0">
                        <a:pos x="78" y="77"/>
                      </a:cxn>
                      <a:cxn ang="0">
                        <a:pos x="74" y="83"/>
                      </a:cxn>
                      <a:cxn ang="0">
                        <a:pos x="65" y="89"/>
                      </a:cxn>
                      <a:cxn ang="0">
                        <a:pos x="57" y="91"/>
                      </a:cxn>
                      <a:cxn ang="0">
                        <a:pos x="48" y="91"/>
                      </a:cxn>
                    </a:cxnLst>
                    <a:rect l="0" t="0" r="r" b="b"/>
                    <a:pathLst>
                      <a:path w="94" h="91">
                        <a:moveTo>
                          <a:pt x="48" y="91"/>
                        </a:moveTo>
                        <a:lnTo>
                          <a:pt x="48" y="91"/>
                        </a:lnTo>
                        <a:lnTo>
                          <a:pt x="37" y="91"/>
                        </a:lnTo>
                        <a:lnTo>
                          <a:pt x="28" y="89"/>
                        </a:lnTo>
                        <a:lnTo>
                          <a:pt x="19" y="83"/>
                        </a:lnTo>
                        <a:lnTo>
                          <a:pt x="15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5" y="14"/>
                        </a:lnTo>
                        <a:lnTo>
                          <a:pt x="19" y="9"/>
                        </a:lnTo>
                        <a:lnTo>
                          <a:pt x="28" y="6"/>
                        </a:lnTo>
                        <a:lnTo>
                          <a:pt x="37" y="3"/>
                        </a:lnTo>
                        <a:lnTo>
                          <a:pt x="48" y="0"/>
                        </a:lnTo>
                        <a:lnTo>
                          <a:pt x="57" y="3"/>
                        </a:lnTo>
                        <a:lnTo>
                          <a:pt x="65" y="6"/>
                        </a:lnTo>
                        <a:lnTo>
                          <a:pt x="74" y="9"/>
                        </a:lnTo>
                        <a:lnTo>
                          <a:pt x="78" y="14"/>
                        </a:lnTo>
                        <a:lnTo>
                          <a:pt x="85" y="23"/>
                        </a:lnTo>
                        <a:lnTo>
                          <a:pt x="91" y="28"/>
                        </a:lnTo>
                        <a:lnTo>
                          <a:pt x="91" y="37"/>
                        </a:lnTo>
                        <a:lnTo>
                          <a:pt x="94" y="48"/>
                        </a:lnTo>
                        <a:lnTo>
                          <a:pt x="91" y="56"/>
                        </a:lnTo>
                        <a:lnTo>
                          <a:pt x="91" y="63"/>
                        </a:lnTo>
                        <a:lnTo>
                          <a:pt x="85" y="72"/>
                        </a:lnTo>
                        <a:lnTo>
                          <a:pt x="78" y="77"/>
                        </a:lnTo>
                        <a:lnTo>
                          <a:pt x="74" y="83"/>
                        </a:lnTo>
                        <a:lnTo>
                          <a:pt x="65" y="89"/>
                        </a:lnTo>
                        <a:lnTo>
                          <a:pt x="57" y="91"/>
                        </a:lnTo>
                        <a:lnTo>
                          <a:pt x="48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5" name="Freeform 217"/>
                  <p:cNvSpPr>
                    <a:spLocks/>
                  </p:cNvSpPr>
                  <p:nvPr/>
                </p:nvSpPr>
                <p:spPr bwMode="auto">
                  <a:xfrm>
                    <a:off x="2145" y="2036"/>
                    <a:ext cx="91" cy="89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1" y="9"/>
                      </a:cxn>
                      <a:cxn ang="0">
                        <a:pos x="75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91" y="55"/>
                      </a:cxn>
                      <a:cxn ang="0">
                        <a:pos x="88" y="61"/>
                      </a:cxn>
                      <a:cxn ang="0">
                        <a:pos x="82" y="69"/>
                      </a:cxn>
                      <a:cxn ang="0">
                        <a:pos x="75" y="77"/>
                      </a:cxn>
                      <a:cxn ang="0">
                        <a:pos x="71" y="83"/>
                      </a:cxn>
                      <a:cxn ang="0">
                        <a:pos x="62" y="86"/>
                      </a:cxn>
                      <a:cxn ang="0">
                        <a:pos x="53" y="89"/>
                      </a:cxn>
                      <a:cxn ang="0">
                        <a:pos x="45" y="89"/>
                      </a:cxn>
                      <a:cxn ang="0">
                        <a:pos x="33" y="89"/>
                      </a:cxn>
                      <a:cxn ang="0">
                        <a:pos x="27" y="86"/>
                      </a:cxn>
                      <a:cxn ang="0">
                        <a:pos x="18" y="83"/>
                      </a:cxn>
                      <a:cxn ang="0">
                        <a:pos x="12" y="77"/>
                      </a:cxn>
                      <a:cxn ang="0">
                        <a:pos x="6" y="69"/>
                      </a:cxn>
                      <a:cxn ang="0">
                        <a:pos x="3" y="61"/>
                      </a:cxn>
                      <a:cxn ang="0">
                        <a:pos x="0" y="55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6" y="20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3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89">
                        <a:moveTo>
                          <a:pt x="45" y="0"/>
                        </a:move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1" y="9"/>
                        </a:lnTo>
                        <a:lnTo>
                          <a:pt x="75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91" y="55"/>
                        </a:lnTo>
                        <a:lnTo>
                          <a:pt x="88" y="61"/>
                        </a:lnTo>
                        <a:lnTo>
                          <a:pt x="82" y="69"/>
                        </a:lnTo>
                        <a:lnTo>
                          <a:pt x="75" y="77"/>
                        </a:lnTo>
                        <a:lnTo>
                          <a:pt x="71" y="83"/>
                        </a:lnTo>
                        <a:lnTo>
                          <a:pt x="62" y="86"/>
                        </a:lnTo>
                        <a:lnTo>
                          <a:pt x="53" y="89"/>
                        </a:lnTo>
                        <a:lnTo>
                          <a:pt x="45" y="89"/>
                        </a:lnTo>
                        <a:lnTo>
                          <a:pt x="33" y="89"/>
                        </a:lnTo>
                        <a:lnTo>
                          <a:pt x="27" y="86"/>
                        </a:lnTo>
                        <a:lnTo>
                          <a:pt x="18" y="83"/>
                        </a:lnTo>
                        <a:lnTo>
                          <a:pt x="12" y="77"/>
                        </a:lnTo>
                        <a:lnTo>
                          <a:pt x="6" y="69"/>
                        </a:lnTo>
                        <a:lnTo>
                          <a:pt x="3" y="61"/>
                        </a:lnTo>
                        <a:lnTo>
                          <a:pt x="0" y="55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6" y="20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3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 218"/>
                  <p:cNvSpPr>
                    <a:spLocks/>
                  </p:cNvSpPr>
                  <p:nvPr/>
                </p:nvSpPr>
                <p:spPr bwMode="auto">
                  <a:xfrm>
                    <a:off x="2145" y="2036"/>
                    <a:ext cx="91" cy="89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1" y="9"/>
                      </a:cxn>
                      <a:cxn ang="0">
                        <a:pos x="75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91" y="55"/>
                      </a:cxn>
                      <a:cxn ang="0">
                        <a:pos x="88" y="61"/>
                      </a:cxn>
                      <a:cxn ang="0">
                        <a:pos x="82" y="69"/>
                      </a:cxn>
                      <a:cxn ang="0">
                        <a:pos x="75" y="77"/>
                      </a:cxn>
                      <a:cxn ang="0">
                        <a:pos x="71" y="83"/>
                      </a:cxn>
                      <a:cxn ang="0">
                        <a:pos x="62" y="86"/>
                      </a:cxn>
                      <a:cxn ang="0">
                        <a:pos x="53" y="89"/>
                      </a:cxn>
                      <a:cxn ang="0">
                        <a:pos x="45" y="89"/>
                      </a:cxn>
                      <a:cxn ang="0">
                        <a:pos x="33" y="89"/>
                      </a:cxn>
                      <a:cxn ang="0">
                        <a:pos x="27" y="86"/>
                      </a:cxn>
                      <a:cxn ang="0">
                        <a:pos x="18" y="83"/>
                      </a:cxn>
                      <a:cxn ang="0">
                        <a:pos x="12" y="77"/>
                      </a:cxn>
                      <a:cxn ang="0">
                        <a:pos x="6" y="69"/>
                      </a:cxn>
                      <a:cxn ang="0">
                        <a:pos x="3" y="61"/>
                      </a:cxn>
                      <a:cxn ang="0">
                        <a:pos x="0" y="55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6" y="20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7" y="3"/>
                      </a:cxn>
                      <a:cxn ang="0">
                        <a:pos x="33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89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1" y="9"/>
                        </a:lnTo>
                        <a:lnTo>
                          <a:pt x="75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91" y="55"/>
                        </a:lnTo>
                        <a:lnTo>
                          <a:pt x="88" y="61"/>
                        </a:lnTo>
                        <a:lnTo>
                          <a:pt x="82" y="69"/>
                        </a:lnTo>
                        <a:lnTo>
                          <a:pt x="75" y="77"/>
                        </a:lnTo>
                        <a:lnTo>
                          <a:pt x="71" y="83"/>
                        </a:lnTo>
                        <a:lnTo>
                          <a:pt x="62" y="86"/>
                        </a:lnTo>
                        <a:lnTo>
                          <a:pt x="53" y="89"/>
                        </a:lnTo>
                        <a:lnTo>
                          <a:pt x="45" y="89"/>
                        </a:lnTo>
                        <a:lnTo>
                          <a:pt x="33" y="89"/>
                        </a:lnTo>
                        <a:lnTo>
                          <a:pt x="27" y="86"/>
                        </a:lnTo>
                        <a:lnTo>
                          <a:pt x="18" y="83"/>
                        </a:lnTo>
                        <a:lnTo>
                          <a:pt x="12" y="77"/>
                        </a:lnTo>
                        <a:lnTo>
                          <a:pt x="6" y="69"/>
                        </a:lnTo>
                        <a:lnTo>
                          <a:pt x="3" y="61"/>
                        </a:lnTo>
                        <a:lnTo>
                          <a:pt x="0" y="55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6" y="20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7" y="3"/>
                        </a:lnTo>
                        <a:lnTo>
                          <a:pt x="33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 219"/>
                  <p:cNvSpPr>
                    <a:spLocks/>
                  </p:cNvSpPr>
                  <p:nvPr/>
                </p:nvSpPr>
                <p:spPr bwMode="auto">
                  <a:xfrm>
                    <a:off x="2132" y="2176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4" y="3"/>
                      </a:cxn>
                      <a:cxn ang="0">
                        <a:pos x="63" y="6"/>
                      </a:cxn>
                      <a:cxn ang="0">
                        <a:pos x="72" y="9"/>
                      </a:cxn>
                      <a:cxn ang="0">
                        <a:pos x="76" y="14"/>
                      </a:cxn>
                      <a:cxn ang="0">
                        <a:pos x="85" y="23"/>
                      </a:cxn>
                      <a:cxn ang="0">
                        <a:pos x="88" y="28"/>
                      </a:cxn>
                      <a:cxn ang="0">
                        <a:pos x="91" y="40"/>
                      </a:cxn>
                      <a:cxn ang="0">
                        <a:pos x="91" y="48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5" y="73"/>
                      </a:cxn>
                      <a:cxn ang="0">
                        <a:pos x="76" y="79"/>
                      </a:cxn>
                      <a:cxn ang="0">
                        <a:pos x="72" y="85"/>
                      </a:cxn>
                      <a:cxn ang="0">
                        <a:pos x="63" y="89"/>
                      </a:cxn>
                      <a:cxn ang="0">
                        <a:pos x="54" y="92"/>
                      </a:cxn>
                      <a:cxn ang="0">
                        <a:pos x="46" y="92"/>
                      </a:cxn>
                      <a:cxn ang="0">
                        <a:pos x="37" y="92"/>
                      </a:cxn>
                      <a:cxn ang="0">
                        <a:pos x="28" y="89"/>
                      </a:cxn>
                      <a:cxn ang="0">
                        <a:pos x="20" y="85"/>
                      </a:cxn>
                      <a:cxn ang="0">
                        <a:pos x="13" y="79"/>
                      </a:cxn>
                      <a:cxn ang="0">
                        <a:pos x="7" y="73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8"/>
                      </a:cxn>
                      <a:cxn ang="0">
                        <a:pos x="0" y="40"/>
                      </a:cxn>
                      <a:cxn ang="0">
                        <a:pos x="3" y="28"/>
                      </a:cxn>
                      <a:cxn ang="0">
                        <a:pos x="7" y="23"/>
                      </a:cxn>
                      <a:cxn ang="0">
                        <a:pos x="13" y="14"/>
                      </a:cxn>
                      <a:cxn ang="0">
                        <a:pos x="20" y="9"/>
                      </a:cxn>
                      <a:cxn ang="0">
                        <a:pos x="28" y="6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2">
                        <a:moveTo>
                          <a:pt x="46" y="0"/>
                        </a:moveTo>
                        <a:lnTo>
                          <a:pt x="54" y="3"/>
                        </a:lnTo>
                        <a:lnTo>
                          <a:pt x="63" y="6"/>
                        </a:lnTo>
                        <a:lnTo>
                          <a:pt x="72" y="9"/>
                        </a:lnTo>
                        <a:lnTo>
                          <a:pt x="76" y="14"/>
                        </a:lnTo>
                        <a:lnTo>
                          <a:pt x="85" y="23"/>
                        </a:lnTo>
                        <a:lnTo>
                          <a:pt x="88" y="28"/>
                        </a:lnTo>
                        <a:lnTo>
                          <a:pt x="91" y="40"/>
                        </a:lnTo>
                        <a:lnTo>
                          <a:pt x="91" y="48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5" y="73"/>
                        </a:lnTo>
                        <a:lnTo>
                          <a:pt x="76" y="79"/>
                        </a:lnTo>
                        <a:lnTo>
                          <a:pt x="72" y="85"/>
                        </a:lnTo>
                        <a:lnTo>
                          <a:pt x="63" y="89"/>
                        </a:lnTo>
                        <a:lnTo>
                          <a:pt x="54" y="92"/>
                        </a:lnTo>
                        <a:lnTo>
                          <a:pt x="46" y="92"/>
                        </a:lnTo>
                        <a:lnTo>
                          <a:pt x="37" y="92"/>
                        </a:lnTo>
                        <a:lnTo>
                          <a:pt x="28" y="89"/>
                        </a:lnTo>
                        <a:lnTo>
                          <a:pt x="20" y="85"/>
                        </a:lnTo>
                        <a:lnTo>
                          <a:pt x="13" y="79"/>
                        </a:lnTo>
                        <a:lnTo>
                          <a:pt x="7" y="73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8"/>
                        </a:lnTo>
                        <a:lnTo>
                          <a:pt x="0" y="40"/>
                        </a:lnTo>
                        <a:lnTo>
                          <a:pt x="3" y="28"/>
                        </a:lnTo>
                        <a:lnTo>
                          <a:pt x="7" y="23"/>
                        </a:lnTo>
                        <a:lnTo>
                          <a:pt x="13" y="14"/>
                        </a:lnTo>
                        <a:lnTo>
                          <a:pt x="20" y="9"/>
                        </a:lnTo>
                        <a:lnTo>
                          <a:pt x="28" y="6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8" name="Freeform 220"/>
                  <p:cNvSpPr>
                    <a:spLocks/>
                  </p:cNvSpPr>
                  <p:nvPr/>
                </p:nvSpPr>
                <p:spPr bwMode="auto">
                  <a:xfrm>
                    <a:off x="2132" y="2176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4" y="3"/>
                      </a:cxn>
                      <a:cxn ang="0">
                        <a:pos x="63" y="6"/>
                      </a:cxn>
                      <a:cxn ang="0">
                        <a:pos x="72" y="9"/>
                      </a:cxn>
                      <a:cxn ang="0">
                        <a:pos x="76" y="14"/>
                      </a:cxn>
                      <a:cxn ang="0">
                        <a:pos x="85" y="23"/>
                      </a:cxn>
                      <a:cxn ang="0">
                        <a:pos x="88" y="28"/>
                      </a:cxn>
                      <a:cxn ang="0">
                        <a:pos x="91" y="40"/>
                      </a:cxn>
                      <a:cxn ang="0">
                        <a:pos x="91" y="48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5" y="73"/>
                      </a:cxn>
                      <a:cxn ang="0">
                        <a:pos x="76" y="79"/>
                      </a:cxn>
                      <a:cxn ang="0">
                        <a:pos x="72" y="85"/>
                      </a:cxn>
                      <a:cxn ang="0">
                        <a:pos x="63" y="89"/>
                      </a:cxn>
                      <a:cxn ang="0">
                        <a:pos x="54" y="92"/>
                      </a:cxn>
                      <a:cxn ang="0">
                        <a:pos x="46" y="92"/>
                      </a:cxn>
                      <a:cxn ang="0">
                        <a:pos x="37" y="92"/>
                      </a:cxn>
                      <a:cxn ang="0">
                        <a:pos x="28" y="89"/>
                      </a:cxn>
                      <a:cxn ang="0">
                        <a:pos x="20" y="85"/>
                      </a:cxn>
                      <a:cxn ang="0">
                        <a:pos x="13" y="79"/>
                      </a:cxn>
                      <a:cxn ang="0">
                        <a:pos x="7" y="73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8"/>
                      </a:cxn>
                      <a:cxn ang="0">
                        <a:pos x="0" y="40"/>
                      </a:cxn>
                      <a:cxn ang="0">
                        <a:pos x="3" y="28"/>
                      </a:cxn>
                      <a:cxn ang="0">
                        <a:pos x="7" y="23"/>
                      </a:cxn>
                      <a:cxn ang="0">
                        <a:pos x="13" y="14"/>
                      </a:cxn>
                      <a:cxn ang="0">
                        <a:pos x="20" y="9"/>
                      </a:cxn>
                      <a:cxn ang="0">
                        <a:pos x="28" y="6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2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4" y="3"/>
                        </a:lnTo>
                        <a:lnTo>
                          <a:pt x="63" y="6"/>
                        </a:lnTo>
                        <a:lnTo>
                          <a:pt x="72" y="9"/>
                        </a:lnTo>
                        <a:lnTo>
                          <a:pt x="76" y="14"/>
                        </a:lnTo>
                        <a:lnTo>
                          <a:pt x="85" y="23"/>
                        </a:lnTo>
                        <a:lnTo>
                          <a:pt x="88" y="28"/>
                        </a:lnTo>
                        <a:lnTo>
                          <a:pt x="91" y="40"/>
                        </a:lnTo>
                        <a:lnTo>
                          <a:pt x="91" y="48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5" y="73"/>
                        </a:lnTo>
                        <a:lnTo>
                          <a:pt x="76" y="79"/>
                        </a:lnTo>
                        <a:lnTo>
                          <a:pt x="72" y="85"/>
                        </a:lnTo>
                        <a:lnTo>
                          <a:pt x="63" y="89"/>
                        </a:lnTo>
                        <a:lnTo>
                          <a:pt x="54" y="92"/>
                        </a:lnTo>
                        <a:lnTo>
                          <a:pt x="46" y="92"/>
                        </a:lnTo>
                        <a:lnTo>
                          <a:pt x="37" y="92"/>
                        </a:lnTo>
                        <a:lnTo>
                          <a:pt x="28" y="89"/>
                        </a:lnTo>
                        <a:lnTo>
                          <a:pt x="20" y="85"/>
                        </a:lnTo>
                        <a:lnTo>
                          <a:pt x="13" y="79"/>
                        </a:lnTo>
                        <a:lnTo>
                          <a:pt x="7" y="73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8"/>
                        </a:lnTo>
                        <a:lnTo>
                          <a:pt x="0" y="40"/>
                        </a:lnTo>
                        <a:lnTo>
                          <a:pt x="3" y="28"/>
                        </a:lnTo>
                        <a:lnTo>
                          <a:pt x="7" y="23"/>
                        </a:lnTo>
                        <a:lnTo>
                          <a:pt x="13" y="14"/>
                        </a:lnTo>
                        <a:lnTo>
                          <a:pt x="20" y="9"/>
                        </a:lnTo>
                        <a:lnTo>
                          <a:pt x="28" y="6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 221"/>
                  <p:cNvSpPr>
                    <a:spLocks/>
                  </p:cNvSpPr>
                  <p:nvPr/>
                </p:nvSpPr>
                <p:spPr bwMode="auto">
                  <a:xfrm>
                    <a:off x="2110" y="2105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8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6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6"/>
                      </a:cxn>
                      <a:cxn ang="0">
                        <a:pos x="94" y="45"/>
                      </a:cxn>
                      <a:cxn ang="0">
                        <a:pos x="94" y="53"/>
                      </a:cxn>
                      <a:cxn ang="0">
                        <a:pos x="91" y="62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4" y="80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8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19" y="80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6" y="62"/>
                      </a:cxn>
                      <a:cxn ang="0">
                        <a:pos x="3" y="53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19" y="6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8" y="0"/>
                      </a:cxn>
                    </a:cxnLst>
                    <a:rect l="0" t="0" r="r" b="b"/>
                    <a:pathLst>
                      <a:path w="94" h="88">
                        <a:moveTo>
                          <a:pt x="48" y="0"/>
                        </a:move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6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6"/>
                        </a:lnTo>
                        <a:lnTo>
                          <a:pt x="94" y="45"/>
                        </a:lnTo>
                        <a:lnTo>
                          <a:pt x="94" y="53"/>
                        </a:lnTo>
                        <a:lnTo>
                          <a:pt x="91" y="62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4" y="80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8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19" y="80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6" y="62"/>
                        </a:lnTo>
                        <a:lnTo>
                          <a:pt x="3" y="53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19" y="6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8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 222"/>
                  <p:cNvSpPr>
                    <a:spLocks/>
                  </p:cNvSpPr>
                  <p:nvPr/>
                </p:nvSpPr>
                <p:spPr bwMode="auto">
                  <a:xfrm>
                    <a:off x="2110" y="2105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8" y="0"/>
                      </a:cxn>
                      <a:cxn ang="0">
                        <a:pos x="48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4" y="6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6"/>
                      </a:cxn>
                      <a:cxn ang="0">
                        <a:pos x="94" y="45"/>
                      </a:cxn>
                      <a:cxn ang="0">
                        <a:pos x="94" y="53"/>
                      </a:cxn>
                      <a:cxn ang="0">
                        <a:pos x="91" y="62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4" y="80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8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19" y="80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6" y="62"/>
                      </a:cxn>
                      <a:cxn ang="0">
                        <a:pos x="3" y="53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19" y="6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8" y="0"/>
                      </a:cxn>
                    </a:cxnLst>
                    <a:rect l="0" t="0" r="r" b="b"/>
                    <a:pathLst>
                      <a:path w="94" h="88">
                        <a:moveTo>
                          <a:pt x="48" y="0"/>
                        </a:moveTo>
                        <a:lnTo>
                          <a:pt x="48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4" y="6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6"/>
                        </a:lnTo>
                        <a:lnTo>
                          <a:pt x="94" y="45"/>
                        </a:lnTo>
                        <a:lnTo>
                          <a:pt x="94" y="53"/>
                        </a:lnTo>
                        <a:lnTo>
                          <a:pt x="91" y="62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4" y="80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8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19" y="80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6" y="62"/>
                        </a:lnTo>
                        <a:lnTo>
                          <a:pt x="3" y="53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19" y="6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8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1" name="Freeform 223"/>
                  <p:cNvSpPr>
                    <a:spLocks/>
                  </p:cNvSpPr>
                  <p:nvPr/>
                </p:nvSpPr>
                <p:spPr bwMode="auto">
                  <a:xfrm>
                    <a:off x="1935" y="2113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4" y="91"/>
                      </a:cxn>
                      <a:cxn ang="0">
                        <a:pos x="37" y="89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90" y="28"/>
                      </a:cxn>
                      <a:cxn ang="0">
                        <a:pos x="90" y="37"/>
                      </a:cxn>
                      <a:cxn ang="0">
                        <a:pos x="93" y="45"/>
                      </a:cxn>
                      <a:cxn ang="0">
                        <a:pos x="90" y="56"/>
                      </a:cxn>
                      <a:cxn ang="0">
                        <a:pos x="90" y="63"/>
                      </a:cxn>
                      <a:cxn ang="0">
                        <a:pos x="84" y="72"/>
                      </a:cxn>
                      <a:cxn ang="0">
                        <a:pos x="79" y="77"/>
                      </a:cxn>
                      <a:cxn ang="0">
                        <a:pos x="73" y="83"/>
                      </a:cxn>
                      <a:cxn ang="0">
                        <a:pos x="64" y="86"/>
                      </a:cxn>
                      <a:cxn ang="0">
                        <a:pos x="56" y="89"/>
                      </a:cxn>
                      <a:cxn ang="0">
                        <a:pos x="44" y="91"/>
                      </a:cxn>
                    </a:cxnLst>
                    <a:rect l="0" t="0" r="r" b="b"/>
                    <a:pathLst>
                      <a:path w="93" h="91">
                        <a:moveTo>
                          <a:pt x="44" y="91"/>
                        </a:moveTo>
                        <a:lnTo>
                          <a:pt x="37" y="89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90" y="28"/>
                        </a:lnTo>
                        <a:lnTo>
                          <a:pt x="90" y="37"/>
                        </a:lnTo>
                        <a:lnTo>
                          <a:pt x="93" y="45"/>
                        </a:lnTo>
                        <a:lnTo>
                          <a:pt x="90" y="56"/>
                        </a:lnTo>
                        <a:lnTo>
                          <a:pt x="90" y="63"/>
                        </a:lnTo>
                        <a:lnTo>
                          <a:pt x="84" y="72"/>
                        </a:lnTo>
                        <a:lnTo>
                          <a:pt x="79" y="77"/>
                        </a:lnTo>
                        <a:lnTo>
                          <a:pt x="73" y="83"/>
                        </a:lnTo>
                        <a:lnTo>
                          <a:pt x="64" y="86"/>
                        </a:lnTo>
                        <a:lnTo>
                          <a:pt x="56" y="89"/>
                        </a:lnTo>
                        <a:lnTo>
                          <a:pt x="44" y="91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 224"/>
                  <p:cNvSpPr>
                    <a:spLocks/>
                  </p:cNvSpPr>
                  <p:nvPr/>
                </p:nvSpPr>
                <p:spPr bwMode="auto">
                  <a:xfrm>
                    <a:off x="1935" y="2113"/>
                    <a:ext cx="93" cy="91"/>
                  </a:xfrm>
                  <a:custGeom>
                    <a:avLst/>
                    <a:gdLst/>
                    <a:ahLst/>
                    <a:cxnLst>
                      <a:cxn ang="0">
                        <a:pos x="44" y="91"/>
                      </a:cxn>
                      <a:cxn ang="0">
                        <a:pos x="44" y="91"/>
                      </a:cxn>
                      <a:cxn ang="0">
                        <a:pos x="37" y="89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90" y="28"/>
                      </a:cxn>
                      <a:cxn ang="0">
                        <a:pos x="90" y="37"/>
                      </a:cxn>
                      <a:cxn ang="0">
                        <a:pos x="93" y="45"/>
                      </a:cxn>
                      <a:cxn ang="0">
                        <a:pos x="90" y="56"/>
                      </a:cxn>
                      <a:cxn ang="0">
                        <a:pos x="90" y="63"/>
                      </a:cxn>
                      <a:cxn ang="0">
                        <a:pos x="84" y="72"/>
                      </a:cxn>
                      <a:cxn ang="0">
                        <a:pos x="79" y="77"/>
                      </a:cxn>
                      <a:cxn ang="0">
                        <a:pos x="73" y="83"/>
                      </a:cxn>
                      <a:cxn ang="0">
                        <a:pos x="64" y="86"/>
                      </a:cxn>
                      <a:cxn ang="0">
                        <a:pos x="56" y="89"/>
                      </a:cxn>
                      <a:cxn ang="0">
                        <a:pos x="44" y="91"/>
                      </a:cxn>
                    </a:cxnLst>
                    <a:rect l="0" t="0" r="r" b="b"/>
                    <a:pathLst>
                      <a:path w="93" h="91">
                        <a:moveTo>
                          <a:pt x="44" y="91"/>
                        </a:moveTo>
                        <a:lnTo>
                          <a:pt x="44" y="91"/>
                        </a:lnTo>
                        <a:lnTo>
                          <a:pt x="37" y="89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90" y="28"/>
                        </a:lnTo>
                        <a:lnTo>
                          <a:pt x="90" y="37"/>
                        </a:lnTo>
                        <a:lnTo>
                          <a:pt x="93" y="45"/>
                        </a:lnTo>
                        <a:lnTo>
                          <a:pt x="90" y="56"/>
                        </a:lnTo>
                        <a:lnTo>
                          <a:pt x="90" y="63"/>
                        </a:lnTo>
                        <a:lnTo>
                          <a:pt x="84" y="72"/>
                        </a:lnTo>
                        <a:lnTo>
                          <a:pt x="79" y="77"/>
                        </a:lnTo>
                        <a:lnTo>
                          <a:pt x="73" y="83"/>
                        </a:lnTo>
                        <a:lnTo>
                          <a:pt x="64" y="86"/>
                        </a:lnTo>
                        <a:lnTo>
                          <a:pt x="56" y="89"/>
                        </a:lnTo>
                        <a:lnTo>
                          <a:pt x="44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 225"/>
                  <p:cNvSpPr>
                    <a:spLocks/>
                  </p:cNvSpPr>
                  <p:nvPr/>
                </p:nvSpPr>
                <p:spPr bwMode="auto">
                  <a:xfrm>
                    <a:off x="2005" y="2122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8" y="0"/>
                      </a:cxn>
                      <a:cxn ang="0">
                        <a:pos x="65" y="3"/>
                      </a:cxn>
                      <a:cxn ang="0">
                        <a:pos x="74" y="5"/>
                      </a:cxn>
                      <a:cxn ang="0">
                        <a:pos x="79" y="11"/>
                      </a:cxn>
                      <a:cxn ang="0">
                        <a:pos x="85" y="19"/>
                      </a:cxn>
                      <a:cxn ang="0">
                        <a:pos x="88" y="25"/>
                      </a:cxn>
                      <a:cxn ang="0">
                        <a:pos x="91" y="36"/>
                      </a:cxn>
                      <a:cxn ang="0">
                        <a:pos x="94" y="45"/>
                      </a:cxn>
                      <a:cxn ang="0">
                        <a:pos x="91" y="52"/>
                      </a:cxn>
                      <a:cxn ang="0">
                        <a:pos x="88" y="60"/>
                      </a:cxn>
                      <a:cxn ang="0">
                        <a:pos x="85" y="68"/>
                      </a:cxn>
                      <a:cxn ang="0">
                        <a:pos x="79" y="77"/>
                      </a:cxn>
                      <a:cxn ang="0">
                        <a:pos x="74" y="80"/>
                      </a:cxn>
                      <a:cxn ang="0">
                        <a:pos x="65" y="85"/>
                      </a:cxn>
                      <a:cxn ang="0">
                        <a:pos x="58" y="88"/>
                      </a:cxn>
                      <a:cxn ang="0">
                        <a:pos x="47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0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5"/>
                      </a:cxn>
                      <a:cxn ang="0">
                        <a:pos x="9" y="19"/>
                      </a:cxn>
                      <a:cxn ang="0">
                        <a:pos x="15" y="11"/>
                      </a:cxn>
                      <a:cxn ang="0">
                        <a:pos x="20" y="5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4" h="88">
                        <a:moveTo>
                          <a:pt x="47" y="0"/>
                        </a:moveTo>
                        <a:lnTo>
                          <a:pt x="58" y="0"/>
                        </a:lnTo>
                        <a:lnTo>
                          <a:pt x="65" y="3"/>
                        </a:lnTo>
                        <a:lnTo>
                          <a:pt x="74" y="5"/>
                        </a:lnTo>
                        <a:lnTo>
                          <a:pt x="79" y="11"/>
                        </a:lnTo>
                        <a:lnTo>
                          <a:pt x="85" y="19"/>
                        </a:lnTo>
                        <a:lnTo>
                          <a:pt x="88" y="25"/>
                        </a:lnTo>
                        <a:lnTo>
                          <a:pt x="91" y="36"/>
                        </a:lnTo>
                        <a:lnTo>
                          <a:pt x="94" y="45"/>
                        </a:lnTo>
                        <a:lnTo>
                          <a:pt x="91" y="52"/>
                        </a:lnTo>
                        <a:lnTo>
                          <a:pt x="88" y="60"/>
                        </a:lnTo>
                        <a:lnTo>
                          <a:pt x="85" y="68"/>
                        </a:lnTo>
                        <a:lnTo>
                          <a:pt x="79" y="77"/>
                        </a:lnTo>
                        <a:lnTo>
                          <a:pt x="74" y="80"/>
                        </a:lnTo>
                        <a:lnTo>
                          <a:pt x="65" y="85"/>
                        </a:lnTo>
                        <a:lnTo>
                          <a:pt x="58" y="88"/>
                        </a:lnTo>
                        <a:lnTo>
                          <a:pt x="47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0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5"/>
                        </a:lnTo>
                        <a:lnTo>
                          <a:pt x="9" y="19"/>
                        </a:lnTo>
                        <a:lnTo>
                          <a:pt x="15" y="11"/>
                        </a:lnTo>
                        <a:lnTo>
                          <a:pt x="20" y="5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4" name="Freeform 226"/>
                  <p:cNvSpPr>
                    <a:spLocks/>
                  </p:cNvSpPr>
                  <p:nvPr/>
                </p:nvSpPr>
                <p:spPr bwMode="auto">
                  <a:xfrm>
                    <a:off x="2005" y="2122"/>
                    <a:ext cx="94" cy="88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8" y="0"/>
                      </a:cxn>
                      <a:cxn ang="0">
                        <a:pos x="65" y="3"/>
                      </a:cxn>
                      <a:cxn ang="0">
                        <a:pos x="74" y="5"/>
                      </a:cxn>
                      <a:cxn ang="0">
                        <a:pos x="79" y="11"/>
                      </a:cxn>
                      <a:cxn ang="0">
                        <a:pos x="85" y="19"/>
                      </a:cxn>
                      <a:cxn ang="0">
                        <a:pos x="88" y="25"/>
                      </a:cxn>
                      <a:cxn ang="0">
                        <a:pos x="91" y="36"/>
                      </a:cxn>
                      <a:cxn ang="0">
                        <a:pos x="94" y="45"/>
                      </a:cxn>
                      <a:cxn ang="0">
                        <a:pos x="91" y="52"/>
                      </a:cxn>
                      <a:cxn ang="0">
                        <a:pos x="88" y="60"/>
                      </a:cxn>
                      <a:cxn ang="0">
                        <a:pos x="85" y="68"/>
                      </a:cxn>
                      <a:cxn ang="0">
                        <a:pos x="79" y="77"/>
                      </a:cxn>
                      <a:cxn ang="0">
                        <a:pos x="74" y="80"/>
                      </a:cxn>
                      <a:cxn ang="0">
                        <a:pos x="65" y="85"/>
                      </a:cxn>
                      <a:cxn ang="0">
                        <a:pos x="58" y="88"/>
                      </a:cxn>
                      <a:cxn ang="0">
                        <a:pos x="47" y="88"/>
                      </a:cxn>
                      <a:cxn ang="0">
                        <a:pos x="38" y="88"/>
                      </a:cxn>
                      <a:cxn ang="0">
                        <a:pos x="29" y="85"/>
                      </a:cxn>
                      <a:cxn ang="0">
                        <a:pos x="20" y="80"/>
                      </a:cxn>
                      <a:cxn ang="0">
                        <a:pos x="15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0" y="52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5"/>
                      </a:cxn>
                      <a:cxn ang="0">
                        <a:pos x="9" y="19"/>
                      </a:cxn>
                      <a:cxn ang="0">
                        <a:pos x="15" y="11"/>
                      </a:cxn>
                      <a:cxn ang="0">
                        <a:pos x="20" y="5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4" h="88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8" y="0"/>
                        </a:lnTo>
                        <a:lnTo>
                          <a:pt x="65" y="3"/>
                        </a:lnTo>
                        <a:lnTo>
                          <a:pt x="74" y="5"/>
                        </a:lnTo>
                        <a:lnTo>
                          <a:pt x="79" y="11"/>
                        </a:lnTo>
                        <a:lnTo>
                          <a:pt x="85" y="19"/>
                        </a:lnTo>
                        <a:lnTo>
                          <a:pt x="88" y="25"/>
                        </a:lnTo>
                        <a:lnTo>
                          <a:pt x="91" y="36"/>
                        </a:lnTo>
                        <a:lnTo>
                          <a:pt x="94" y="45"/>
                        </a:lnTo>
                        <a:lnTo>
                          <a:pt x="91" y="52"/>
                        </a:lnTo>
                        <a:lnTo>
                          <a:pt x="88" y="60"/>
                        </a:lnTo>
                        <a:lnTo>
                          <a:pt x="85" y="68"/>
                        </a:lnTo>
                        <a:lnTo>
                          <a:pt x="79" y="77"/>
                        </a:lnTo>
                        <a:lnTo>
                          <a:pt x="74" y="80"/>
                        </a:lnTo>
                        <a:lnTo>
                          <a:pt x="65" y="85"/>
                        </a:lnTo>
                        <a:lnTo>
                          <a:pt x="58" y="88"/>
                        </a:lnTo>
                        <a:lnTo>
                          <a:pt x="47" y="88"/>
                        </a:lnTo>
                        <a:lnTo>
                          <a:pt x="38" y="88"/>
                        </a:lnTo>
                        <a:lnTo>
                          <a:pt x="29" y="85"/>
                        </a:lnTo>
                        <a:lnTo>
                          <a:pt x="20" y="80"/>
                        </a:lnTo>
                        <a:lnTo>
                          <a:pt x="15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0" y="52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5"/>
                        </a:lnTo>
                        <a:lnTo>
                          <a:pt x="9" y="19"/>
                        </a:lnTo>
                        <a:lnTo>
                          <a:pt x="15" y="11"/>
                        </a:lnTo>
                        <a:lnTo>
                          <a:pt x="20" y="5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 227"/>
                  <p:cNvSpPr>
                    <a:spLocks/>
                  </p:cNvSpPr>
                  <p:nvPr/>
                </p:nvSpPr>
                <p:spPr bwMode="auto">
                  <a:xfrm>
                    <a:off x="2066" y="2081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73" y="7"/>
                      </a:cxn>
                      <a:cxn ang="0">
                        <a:pos x="79" y="13"/>
                      </a:cxn>
                      <a:cxn ang="0">
                        <a:pos x="83" y="18"/>
                      </a:cxn>
                      <a:cxn ang="0">
                        <a:pos x="89" y="27"/>
                      </a:cxn>
                      <a:cxn ang="0">
                        <a:pos x="92" y="35"/>
                      </a:cxn>
                      <a:cxn ang="0">
                        <a:pos x="92" y="44"/>
                      </a:cxn>
                      <a:cxn ang="0">
                        <a:pos x="92" y="55"/>
                      </a:cxn>
                      <a:cxn ang="0">
                        <a:pos x="89" y="63"/>
                      </a:cxn>
                      <a:cxn ang="0">
                        <a:pos x="83" y="69"/>
                      </a:cxn>
                      <a:cxn ang="0">
                        <a:pos x="79" y="77"/>
                      </a:cxn>
                      <a:cxn ang="0">
                        <a:pos x="73" y="83"/>
                      </a:cxn>
                      <a:cxn ang="0">
                        <a:pos x="63" y="86"/>
                      </a:cxn>
                      <a:cxn ang="0">
                        <a:pos x="56" y="88"/>
                      </a:cxn>
                      <a:cxn ang="0">
                        <a:pos x="47" y="91"/>
                      </a:cxn>
                      <a:cxn ang="0">
                        <a:pos x="35" y="88"/>
                      </a:cxn>
                      <a:cxn ang="0">
                        <a:pos x="27" y="86"/>
                      </a:cxn>
                      <a:cxn ang="0">
                        <a:pos x="21" y="83"/>
                      </a:cxn>
                      <a:cxn ang="0">
                        <a:pos x="12" y="77"/>
                      </a:cxn>
                      <a:cxn ang="0">
                        <a:pos x="7" y="69"/>
                      </a:cxn>
                      <a:cxn ang="0">
                        <a:pos x="4" y="63"/>
                      </a:cxn>
                      <a:cxn ang="0">
                        <a:pos x="3" y="55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4" y="27"/>
                      </a:cxn>
                      <a:cxn ang="0">
                        <a:pos x="7" y="18"/>
                      </a:cxn>
                      <a:cxn ang="0">
                        <a:pos x="12" y="13"/>
                      </a:cxn>
                      <a:cxn ang="0">
                        <a:pos x="21" y="7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2" h="91">
                        <a:moveTo>
                          <a:pt x="47" y="0"/>
                        </a:move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73" y="7"/>
                        </a:lnTo>
                        <a:lnTo>
                          <a:pt x="79" y="13"/>
                        </a:lnTo>
                        <a:lnTo>
                          <a:pt x="83" y="18"/>
                        </a:lnTo>
                        <a:lnTo>
                          <a:pt x="89" y="27"/>
                        </a:lnTo>
                        <a:lnTo>
                          <a:pt x="92" y="35"/>
                        </a:lnTo>
                        <a:lnTo>
                          <a:pt x="92" y="44"/>
                        </a:lnTo>
                        <a:lnTo>
                          <a:pt x="92" y="55"/>
                        </a:lnTo>
                        <a:lnTo>
                          <a:pt x="89" y="63"/>
                        </a:lnTo>
                        <a:lnTo>
                          <a:pt x="83" y="69"/>
                        </a:lnTo>
                        <a:lnTo>
                          <a:pt x="79" y="77"/>
                        </a:lnTo>
                        <a:lnTo>
                          <a:pt x="73" y="83"/>
                        </a:lnTo>
                        <a:lnTo>
                          <a:pt x="63" y="86"/>
                        </a:lnTo>
                        <a:lnTo>
                          <a:pt x="56" y="88"/>
                        </a:lnTo>
                        <a:lnTo>
                          <a:pt x="47" y="91"/>
                        </a:lnTo>
                        <a:lnTo>
                          <a:pt x="35" y="88"/>
                        </a:lnTo>
                        <a:lnTo>
                          <a:pt x="27" y="86"/>
                        </a:lnTo>
                        <a:lnTo>
                          <a:pt x="21" y="83"/>
                        </a:lnTo>
                        <a:lnTo>
                          <a:pt x="12" y="77"/>
                        </a:lnTo>
                        <a:lnTo>
                          <a:pt x="7" y="69"/>
                        </a:lnTo>
                        <a:lnTo>
                          <a:pt x="4" y="63"/>
                        </a:lnTo>
                        <a:lnTo>
                          <a:pt x="3" y="55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4" y="27"/>
                        </a:lnTo>
                        <a:lnTo>
                          <a:pt x="7" y="18"/>
                        </a:lnTo>
                        <a:lnTo>
                          <a:pt x="12" y="13"/>
                        </a:lnTo>
                        <a:lnTo>
                          <a:pt x="21" y="7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 228"/>
                  <p:cNvSpPr>
                    <a:spLocks/>
                  </p:cNvSpPr>
                  <p:nvPr/>
                </p:nvSpPr>
                <p:spPr bwMode="auto">
                  <a:xfrm>
                    <a:off x="2066" y="2081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73" y="7"/>
                      </a:cxn>
                      <a:cxn ang="0">
                        <a:pos x="79" y="13"/>
                      </a:cxn>
                      <a:cxn ang="0">
                        <a:pos x="83" y="18"/>
                      </a:cxn>
                      <a:cxn ang="0">
                        <a:pos x="89" y="27"/>
                      </a:cxn>
                      <a:cxn ang="0">
                        <a:pos x="92" y="35"/>
                      </a:cxn>
                      <a:cxn ang="0">
                        <a:pos x="92" y="44"/>
                      </a:cxn>
                      <a:cxn ang="0">
                        <a:pos x="92" y="55"/>
                      </a:cxn>
                      <a:cxn ang="0">
                        <a:pos x="89" y="63"/>
                      </a:cxn>
                      <a:cxn ang="0">
                        <a:pos x="83" y="69"/>
                      </a:cxn>
                      <a:cxn ang="0">
                        <a:pos x="79" y="77"/>
                      </a:cxn>
                      <a:cxn ang="0">
                        <a:pos x="73" y="83"/>
                      </a:cxn>
                      <a:cxn ang="0">
                        <a:pos x="63" y="86"/>
                      </a:cxn>
                      <a:cxn ang="0">
                        <a:pos x="56" y="88"/>
                      </a:cxn>
                      <a:cxn ang="0">
                        <a:pos x="47" y="91"/>
                      </a:cxn>
                      <a:cxn ang="0">
                        <a:pos x="35" y="88"/>
                      </a:cxn>
                      <a:cxn ang="0">
                        <a:pos x="27" y="86"/>
                      </a:cxn>
                      <a:cxn ang="0">
                        <a:pos x="21" y="83"/>
                      </a:cxn>
                      <a:cxn ang="0">
                        <a:pos x="12" y="77"/>
                      </a:cxn>
                      <a:cxn ang="0">
                        <a:pos x="7" y="69"/>
                      </a:cxn>
                      <a:cxn ang="0">
                        <a:pos x="4" y="63"/>
                      </a:cxn>
                      <a:cxn ang="0">
                        <a:pos x="3" y="55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4" y="27"/>
                      </a:cxn>
                      <a:cxn ang="0">
                        <a:pos x="7" y="18"/>
                      </a:cxn>
                      <a:cxn ang="0">
                        <a:pos x="12" y="13"/>
                      </a:cxn>
                      <a:cxn ang="0">
                        <a:pos x="21" y="7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2" h="91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73" y="7"/>
                        </a:lnTo>
                        <a:lnTo>
                          <a:pt x="79" y="13"/>
                        </a:lnTo>
                        <a:lnTo>
                          <a:pt x="83" y="18"/>
                        </a:lnTo>
                        <a:lnTo>
                          <a:pt x="89" y="27"/>
                        </a:lnTo>
                        <a:lnTo>
                          <a:pt x="92" y="35"/>
                        </a:lnTo>
                        <a:lnTo>
                          <a:pt x="92" y="44"/>
                        </a:lnTo>
                        <a:lnTo>
                          <a:pt x="92" y="55"/>
                        </a:lnTo>
                        <a:lnTo>
                          <a:pt x="89" y="63"/>
                        </a:lnTo>
                        <a:lnTo>
                          <a:pt x="83" y="69"/>
                        </a:lnTo>
                        <a:lnTo>
                          <a:pt x="79" y="77"/>
                        </a:lnTo>
                        <a:lnTo>
                          <a:pt x="73" y="83"/>
                        </a:lnTo>
                        <a:lnTo>
                          <a:pt x="63" y="86"/>
                        </a:lnTo>
                        <a:lnTo>
                          <a:pt x="56" y="88"/>
                        </a:lnTo>
                        <a:lnTo>
                          <a:pt x="47" y="91"/>
                        </a:lnTo>
                        <a:lnTo>
                          <a:pt x="35" y="88"/>
                        </a:lnTo>
                        <a:lnTo>
                          <a:pt x="27" y="86"/>
                        </a:lnTo>
                        <a:lnTo>
                          <a:pt x="21" y="83"/>
                        </a:lnTo>
                        <a:lnTo>
                          <a:pt x="12" y="77"/>
                        </a:lnTo>
                        <a:lnTo>
                          <a:pt x="7" y="69"/>
                        </a:lnTo>
                        <a:lnTo>
                          <a:pt x="4" y="63"/>
                        </a:lnTo>
                        <a:lnTo>
                          <a:pt x="3" y="55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4" y="27"/>
                        </a:lnTo>
                        <a:lnTo>
                          <a:pt x="7" y="18"/>
                        </a:lnTo>
                        <a:lnTo>
                          <a:pt x="12" y="13"/>
                        </a:lnTo>
                        <a:lnTo>
                          <a:pt x="21" y="7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7" name="Freeform 229"/>
                  <p:cNvSpPr>
                    <a:spLocks/>
                  </p:cNvSpPr>
                  <p:nvPr/>
                </p:nvSpPr>
                <p:spPr bwMode="auto">
                  <a:xfrm>
                    <a:off x="1952" y="2164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1" y="8"/>
                      </a:cxn>
                      <a:cxn ang="0">
                        <a:pos x="79" y="12"/>
                      </a:cxn>
                      <a:cxn ang="0">
                        <a:pos x="85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4" y="43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5" y="91"/>
                      </a:cxn>
                      <a:cxn ang="0">
                        <a:pos x="36" y="88"/>
                      </a:cxn>
                      <a:cxn ang="0">
                        <a:pos x="27" y="85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15" y="12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4" h="91">
                        <a:moveTo>
                          <a:pt x="45" y="0"/>
                        </a:move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1" y="8"/>
                        </a:lnTo>
                        <a:lnTo>
                          <a:pt x="79" y="12"/>
                        </a:lnTo>
                        <a:lnTo>
                          <a:pt x="85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4" y="43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5" y="91"/>
                        </a:lnTo>
                        <a:lnTo>
                          <a:pt x="36" y="88"/>
                        </a:lnTo>
                        <a:lnTo>
                          <a:pt x="27" y="85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15" y="12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 230"/>
                  <p:cNvSpPr>
                    <a:spLocks/>
                  </p:cNvSpPr>
                  <p:nvPr/>
                </p:nvSpPr>
                <p:spPr bwMode="auto">
                  <a:xfrm>
                    <a:off x="1952" y="2164"/>
                    <a:ext cx="94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5" y="3"/>
                      </a:cxn>
                      <a:cxn ang="0">
                        <a:pos x="71" y="8"/>
                      </a:cxn>
                      <a:cxn ang="0">
                        <a:pos x="79" y="12"/>
                      </a:cxn>
                      <a:cxn ang="0">
                        <a:pos x="85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4" y="43"/>
                      </a:cxn>
                      <a:cxn ang="0">
                        <a:pos x="91" y="54"/>
                      </a:cxn>
                      <a:cxn ang="0">
                        <a:pos x="88" y="63"/>
                      </a:cxn>
                      <a:cxn ang="0">
                        <a:pos x="85" y="69"/>
                      </a:cxn>
                      <a:cxn ang="0">
                        <a:pos x="79" y="77"/>
                      </a:cxn>
                      <a:cxn ang="0">
                        <a:pos x="71" y="83"/>
                      </a:cxn>
                      <a:cxn ang="0">
                        <a:pos x="65" y="85"/>
                      </a:cxn>
                      <a:cxn ang="0">
                        <a:pos x="56" y="88"/>
                      </a:cxn>
                      <a:cxn ang="0">
                        <a:pos x="45" y="91"/>
                      </a:cxn>
                      <a:cxn ang="0">
                        <a:pos x="36" y="88"/>
                      </a:cxn>
                      <a:cxn ang="0">
                        <a:pos x="27" y="85"/>
                      </a:cxn>
                      <a:cxn ang="0">
                        <a:pos x="20" y="83"/>
                      </a:cxn>
                      <a:cxn ang="0">
                        <a:pos x="15" y="77"/>
                      </a:cxn>
                      <a:cxn ang="0">
                        <a:pos x="9" y="69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15" y="12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4" h="91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5" y="3"/>
                        </a:lnTo>
                        <a:lnTo>
                          <a:pt x="71" y="8"/>
                        </a:lnTo>
                        <a:lnTo>
                          <a:pt x="79" y="12"/>
                        </a:lnTo>
                        <a:lnTo>
                          <a:pt x="85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4" y="43"/>
                        </a:lnTo>
                        <a:lnTo>
                          <a:pt x="91" y="54"/>
                        </a:lnTo>
                        <a:lnTo>
                          <a:pt x="88" y="63"/>
                        </a:lnTo>
                        <a:lnTo>
                          <a:pt x="85" y="69"/>
                        </a:lnTo>
                        <a:lnTo>
                          <a:pt x="79" y="77"/>
                        </a:lnTo>
                        <a:lnTo>
                          <a:pt x="71" y="83"/>
                        </a:lnTo>
                        <a:lnTo>
                          <a:pt x="65" y="85"/>
                        </a:lnTo>
                        <a:lnTo>
                          <a:pt x="56" y="88"/>
                        </a:lnTo>
                        <a:lnTo>
                          <a:pt x="45" y="91"/>
                        </a:lnTo>
                        <a:lnTo>
                          <a:pt x="36" y="88"/>
                        </a:lnTo>
                        <a:lnTo>
                          <a:pt x="27" y="85"/>
                        </a:lnTo>
                        <a:lnTo>
                          <a:pt x="20" y="83"/>
                        </a:lnTo>
                        <a:lnTo>
                          <a:pt x="15" y="77"/>
                        </a:lnTo>
                        <a:lnTo>
                          <a:pt x="9" y="69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15" y="12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 231"/>
                  <p:cNvSpPr>
                    <a:spLocks/>
                  </p:cNvSpPr>
                  <p:nvPr/>
                </p:nvSpPr>
                <p:spPr bwMode="auto">
                  <a:xfrm>
                    <a:off x="2063" y="2190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91" y="48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2" y="72"/>
                      </a:cxn>
                      <a:cxn ang="0">
                        <a:pos x="76" y="78"/>
                      </a:cxn>
                      <a:cxn ang="0">
                        <a:pos x="71" y="83"/>
                      </a:cxn>
                      <a:cxn ang="0">
                        <a:pos x="62" y="89"/>
                      </a:cxn>
                      <a:cxn ang="0">
                        <a:pos x="53" y="92"/>
                      </a:cxn>
                      <a:cxn ang="0">
                        <a:pos x="45" y="92"/>
                      </a:cxn>
                      <a:cxn ang="0">
                        <a:pos x="36" y="92"/>
                      </a:cxn>
                      <a:cxn ang="0">
                        <a:pos x="27" y="89"/>
                      </a:cxn>
                      <a:cxn ang="0">
                        <a:pos x="18" y="83"/>
                      </a:cxn>
                      <a:cxn ang="0">
                        <a:pos x="10" y="78"/>
                      </a:cxn>
                      <a:cxn ang="0">
                        <a:pos x="6" y="72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8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6" y="23"/>
                      </a:cxn>
                      <a:cxn ang="0">
                        <a:pos x="10" y="14"/>
                      </a:cxn>
                      <a:cxn ang="0">
                        <a:pos x="18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3" y="3"/>
                      </a:cxn>
                      <a:cxn ang="0">
                        <a:pos x="62" y="6"/>
                      </a:cxn>
                      <a:cxn ang="0">
                        <a:pos x="71" y="9"/>
                      </a:cxn>
                      <a:cxn ang="0">
                        <a:pos x="76" y="14"/>
                      </a:cxn>
                      <a:cxn ang="0">
                        <a:pos x="82" y="23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8"/>
                      </a:cxn>
                    </a:cxnLst>
                    <a:rect l="0" t="0" r="r" b="b"/>
                    <a:pathLst>
                      <a:path w="91" h="92">
                        <a:moveTo>
                          <a:pt x="91" y="48"/>
                        </a:move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2" y="72"/>
                        </a:lnTo>
                        <a:lnTo>
                          <a:pt x="76" y="78"/>
                        </a:lnTo>
                        <a:lnTo>
                          <a:pt x="71" y="83"/>
                        </a:lnTo>
                        <a:lnTo>
                          <a:pt x="62" y="89"/>
                        </a:lnTo>
                        <a:lnTo>
                          <a:pt x="53" y="92"/>
                        </a:lnTo>
                        <a:lnTo>
                          <a:pt x="45" y="92"/>
                        </a:lnTo>
                        <a:lnTo>
                          <a:pt x="36" y="92"/>
                        </a:lnTo>
                        <a:lnTo>
                          <a:pt x="27" y="89"/>
                        </a:lnTo>
                        <a:lnTo>
                          <a:pt x="18" y="83"/>
                        </a:lnTo>
                        <a:lnTo>
                          <a:pt x="10" y="78"/>
                        </a:lnTo>
                        <a:lnTo>
                          <a:pt x="6" y="72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8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6" y="23"/>
                        </a:lnTo>
                        <a:lnTo>
                          <a:pt x="10" y="14"/>
                        </a:lnTo>
                        <a:lnTo>
                          <a:pt x="18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3" y="3"/>
                        </a:lnTo>
                        <a:lnTo>
                          <a:pt x="62" y="6"/>
                        </a:lnTo>
                        <a:lnTo>
                          <a:pt x="71" y="9"/>
                        </a:lnTo>
                        <a:lnTo>
                          <a:pt x="76" y="14"/>
                        </a:lnTo>
                        <a:lnTo>
                          <a:pt x="82" y="23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40" name="Freeform 232"/>
                  <p:cNvSpPr>
                    <a:spLocks/>
                  </p:cNvSpPr>
                  <p:nvPr/>
                </p:nvSpPr>
                <p:spPr bwMode="auto">
                  <a:xfrm>
                    <a:off x="2063" y="2190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91" y="48"/>
                      </a:cxn>
                      <a:cxn ang="0">
                        <a:pos x="91" y="48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2" y="72"/>
                      </a:cxn>
                      <a:cxn ang="0">
                        <a:pos x="76" y="78"/>
                      </a:cxn>
                      <a:cxn ang="0">
                        <a:pos x="71" y="83"/>
                      </a:cxn>
                      <a:cxn ang="0">
                        <a:pos x="62" y="89"/>
                      </a:cxn>
                      <a:cxn ang="0">
                        <a:pos x="53" y="92"/>
                      </a:cxn>
                      <a:cxn ang="0">
                        <a:pos x="45" y="92"/>
                      </a:cxn>
                      <a:cxn ang="0">
                        <a:pos x="36" y="92"/>
                      </a:cxn>
                      <a:cxn ang="0">
                        <a:pos x="27" y="89"/>
                      </a:cxn>
                      <a:cxn ang="0">
                        <a:pos x="18" y="83"/>
                      </a:cxn>
                      <a:cxn ang="0">
                        <a:pos x="10" y="78"/>
                      </a:cxn>
                      <a:cxn ang="0">
                        <a:pos x="6" y="72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8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6" y="23"/>
                      </a:cxn>
                      <a:cxn ang="0">
                        <a:pos x="10" y="14"/>
                      </a:cxn>
                      <a:cxn ang="0">
                        <a:pos x="18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3" y="3"/>
                      </a:cxn>
                      <a:cxn ang="0">
                        <a:pos x="62" y="6"/>
                      </a:cxn>
                      <a:cxn ang="0">
                        <a:pos x="71" y="9"/>
                      </a:cxn>
                      <a:cxn ang="0">
                        <a:pos x="76" y="14"/>
                      </a:cxn>
                      <a:cxn ang="0">
                        <a:pos x="82" y="23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8"/>
                      </a:cxn>
                    </a:cxnLst>
                    <a:rect l="0" t="0" r="r" b="b"/>
                    <a:pathLst>
                      <a:path w="91" h="92">
                        <a:moveTo>
                          <a:pt x="91" y="48"/>
                        </a:moveTo>
                        <a:lnTo>
                          <a:pt x="91" y="48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2" y="72"/>
                        </a:lnTo>
                        <a:lnTo>
                          <a:pt x="76" y="78"/>
                        </a:lnTo>
                        <a:lnTo>
                          <a:pt x="71" y="83"/>
                        </a:lnTo>
                        <a:lnTo>
                          <a:pt x="62" y="89"/>
                        </a:lnTo>
                        <a:lnTo>
                          <a:pt x="53" y="92"/>
                        </a:lnTo>
                        <a:lnTo>
                          <a:pt x="45" y="92"/>
                        </a:lnTo>
                        <a:lnTo>
                          <a:pt x="36" y="92"/>
                        </a:lnTo>
                        <a:lnTo>
                          <a:pt x="27" y="89"/>
                        </a:lnTo>
                        <a:lnTo>
                          <a:pt x="18" y="83"/>
                        </a:lnTo>
                        <a:lnTo>
                          <a:pt x="10" y="78"/>
                        </a:lnTo>
                        <a:lnTo>
                          <a:pt x="6" y="72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8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6" y="23"/>
                        </a:lnTo>
                        <a:lnTo>
                          <a:pt x="10" y="14"/>
                        </a:lnTo>
                        <a:lnTo>
                          <a:pt x="18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3" y="3"/>
                        </a:lnTo>
                        <a:lnTo>
                          <a:pt x="62" y="6"/>
                        </a:lnTo>
                        <a:lnTo>
                          <a:pt x="71" y="9"/>
                        </a:lnTo>
                        <a:lnTo>
                          <a:pt x="76" y="14"/>
                        </a:lnTo>
                        <a:lnTo>
                          <a:pt x="82" y="23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 233"/>
                  <p:cNvSpPr>
                    <a:spLocks/>
                  </p:cNvSpPr>
                  <p:nvPr/>
                </p:nvSpPr>
                <p:spPr bwMode="auto">
                  <a:xfrm>
                    <a:off x="1999" y="2190"/>
                    <a:ext cx="94" cy="92"/>
                  </a:xfrm>
                  <a:custGeom>
                    <a:avLst/>
                    <a:gdLst/>
                    <a:ahLst/>
                    <a:cxnLst>
                      <a:cxn ang="0">
                        <a:pos x="48" y="0"/>
                      </a:cxn>
                      <a:cxn ang="0">
                        <a:pos x="58" y="0"/>
                      </a:cxn>
                      <a:cxn ang="0">
                        <a:pos x="67" y="3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7"/>
                      </a:cxn>
                      <a:cxn ang="0">
                        <a:pos x="94" y="45"/>
                      </a:cxn>
                      <a:cxn ang="0">
                        <a:pos x="94" y="57"/>
                      </a:cxn>
                      <a:cxn ang="0">
                        <a:pos x="91" y="65"/>
                      </a:cxn>
                      <a:cxn ang="0">
                        <a:pos x="85" y="72"/>
                      </a:cxn>
                      <a:cxn ang="0">
                        <a:pos x="79" y="78"/>
                      </a:cxn>
                      <a:cxn ang="0">
                        <a:pos x="74" y="83"/>
                      </a:cxn>
                      <a:cxn ang="0">
                        <a:pos x="67" y="86"/>
                      </a:cxn>
                      <a:cxn ang="0">
                        <a:pos x="58" y="92"/>
                      </a:cxn>
                      <a:cxn ang="0">
                        <a:pos x="48" y="92"/>
                      </a:cxn>
                      <a:cxn ang="0">
                        <a:pos x="38" y="92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5" y="78"/>
                      </a:cxn>
                      <a:cxn ang="0">
                        <a:pos x="9" y="72"/>
                      </a:cxn>
                      <a:cxn ang="0">
                        <a:pos x="6" y="65"/>
                      </a:cxn>
                      <a:cxn ang="0">
                        <a:pos x="3" y="57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0" y="9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8" y="0"/>
                      </a:cxn>
                    </a:cxnLst>
                    <a:rect l="0" t="0" r="r" b="b"/>
                    <a:pathLst>
                      <a:path w="94" h="92">
                        <a:moveTo>
                          <a:pt x="48" y="0"/>
                        </a:moveTo>
                        <a:lnTo>
                          <a:pt x="58" y="0"/>
                        </a:lnTo>
                        <a:lnTo>
                          <a:pt x="67" y="3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7"/>
                        </a:lnTo>
                        <a:lnTo>
                          <a:pt x="94" y="45"/>
                        </a:lnTo>
                        <a:lnTo>
                          <a:pt x="94" y="57"/>
                        </a:lnTo>
                        <a:lnTo>
                          <a:pt x="91" y="65"/>
                        </a:lnTo>
                        <a:lnTo>
                          <a:pt x="85" y="72"/>
                        </a:lnTo>
                        <a:lnTo>
                          <a:pt x="79" y="78"/>
                        </a:lnTo>
                        <a:lnTo>
                          <a:pt x="74" y="83"/>
                        </a:lnTo>
                        <a:lnTo>
                          <a:pt x="67" y="86"/>
                        </a:lnTo>
                        <a:lnTo>
                          <a:pt x="58" y="92"/>
                        </a:lnTo>
                        <a:lnTo>
                          <a:pt x="48" y="92"/>
                        </a:lnTo>
                        <a:lnTo>
                          <a:pt x="38" y="92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5" y="78"/>
                        </a:lnTo>
                        <a:lnTo>
                          <a:pt x="9" y="72"/>
                        </a:lnTo>
                        <a:lnTo>
                          <a:pt x="6" y="65"/>
                        </a:lnTo>
                        <a:lnTo>
                          <a:pt x="3" y="57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0" y="9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8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 234"/>
                  <p:cNvSpPr>
                    <a:spLocks/>
                  </p:cNvSpPr>
                  <p:nvPr/>
                </p:nvSpPr>
                <p:spPr bwMode="auto">
                  <a:xfrm>
                    <a:off x="1999" y="2190"/>
                    <a:ext cx="94" cy="92"/>
                  </a:xfrm>
                  <a:custGeom>
                    <a:avLst/>
                    <a:gdLst/>
                    <a:ahLst/>
                    <a:cxnLst>
                      <a:cxn ang="0">
                        <a:pos x="48" y="0"/>
                      </a:cxn>
                      <a:cxn ang="0">
                        <a:pos x="48" y="0"/>
                      </a:cxn>
                      <a:cxn ang="0">
                        <a:pos x="58" y="0"/>
                      </a:cxn>
                      <a:cxn ang="0">
                        <a:pos x="67" y="3"/>
                      </a:cxn>
                      <a:cxn ang="0">
                        <a:pos x="74" y="9"/>
                      </a:cxn>
                      <a:cxn ang="0">
                        <a:pos x="79" y="14"/>
                      </a:cxn>
                      <a:cxn ang="0">
                        <a:pos x="85" y="20"/>
                      </a:cxn>
                      <a:cxn ang="0">
                        <a:pos x="91" y="28"/>
                      </a:cxn>
                      <a:cxn ang="0">
                        <a:pos x="94" y="37"/>
                      </a:cxn>
                      <a:cxn ang="0">
                        <a:pos x="94" y="45"/>
                      </a:cxn>
                      <a:cxn ang="0">
                        <a:pos x="94" y="57"/>
                      </a:cxn>
                      <a:cxn ang="0">
                        <a:pos x="91" y="65"/>
                      </a:cxn>
                      <a:cxn ang="0">
                        <a:pos x="85" y="72"/>
                      </a:cxn>
                      <a:cxn ang="0">
                        <a:pos x="79" y="78"/>
                      </a:cxn>
                      <a:cxn ang="0">
                        <a:pos x="74" y="83"/>
                      </a:cxn>
                      <a:cxn ang="0">
                        <a:pos x="67" y="86"/>
                      </a:cxn>
                      <a:cxn ang="0">
                        <a:pos x="58" y="92"/>
                      </a:cxn>
                      <a:cxn ang="0">
                        <a:pos x="48" y="92"/>
                      </a:cxn>
                      <a:cxn ang="0">
                        <a:pos x="38" y="92"/>
                      </a:cxn>
                      <a:cxn ang="0">
                        <a:pos x="29" y="86"/>
                      </a:cxn>
                      <a:cxn ang="0">
                        <a:pos x="20" y="83"/>
                      </a:cxn>
                      <a:cxn ang="0">
                        <a:pos x="15" y="78"/>
                      </a:cxn>
                      <a:cxn ang="0">
                        <a:pos x="9" y="72"/>
                      </a:cxn>
                      <a:cxn ang="0">
                        <a:pos x="6" y="65"/>
                      </a:cxn>
                      <a:cxn ang="0">
                        <a:pos x="3" y="57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0" y="9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8" y="0"/>
                      </a:cxn>
                    </a:cxnLst>
                    <a:rect l="0" t="0" r="r" b="b"/>
                    <a:pathLst>
                      <a:path w="94" h="92">
                        <a:moveTo>
                          <a:pt x="48" y="0"/>
                        </a:moveTo>
                        <a:lnTo>
                          <a:pt x="48" y="0"/>
                        </a:lnTo>
                        <a:lnTo>
                          <a:pt x="58" y="0"/>
                        </a:lnTo>
                        <a:lnTo>
                          <a:pt x="67" y="3"/>
                        </a:lnTo>
                        <a:lnTo>
                          <a:pt x="74" y="9"/>
                        </a:lnTo>
                        <a:lnTo>
                          <a:pt x="79" y="14"/>
                        </a:lnTo>
                        <a:lnTo>
                          <a:pt x="85" y="20"/>
                        </a:lnTo>
                        <a:lnTo>
                          <a:pt x="91" y="28"/>
                        </a:lnTo>
                        <a:lnTo>
                          <a:pt x="94" y="37"/>
                        </a:lnTo>
                        <a:lnTo>
                          <a:pt x="94" y="45"/>
                        </a:lnTo>
                        <a:lnTo>
                          <a:pt x="94" y="57"/>
                        </a:lnTo>
                        <a:lnTo>
                          <a:pt x="91" y="65"/>
                        </a:lnTo>
                        <a:lnTo>
                          <a:pt x="85" y="72"/>
                        </a:lnTo>
                        <a:lnTo>
                          <a:pt x="79" y="78"/>
                        </a:lnTo>
                        <a:lnTo>
                          <a:pt x="74" y="83"/>
                        </a:lnTo>
                        <a:lnTo>
                          <a:pt x="67" y="86"/>
                        </a:lnTo>
                        <a:lnTo>
                          <a:pt x="58" y="92"/>
                        </a:lnTo>
                        <a:lnTo>
                          <a:pt x="48" y="92"/>
                        </a:lnTo>
                        <a:lnTo>
                          <a:pt x="38" y="92"/>
                        </a:lnTo>
                        <a:lnTo>
                          <a:pt x="29" y="86"/>
                        </a:lnTo>
                        <a:lnTo>
                          <a:pt x="20" y="83"/>
                        </a:lnTo>
                        <a:lnTo>
                          <a:pt x="15" y="78"/>
                        </a:lnTo>
                        <a:lnTo>
                          <a:pt x="9" y="72"/>
                        </a:lnTo>
                        <a:lnTo>
                          <a:pt x="6" y="65"/>
                        </a:lnTo>
                        <a:lnTo>
                          <a:pt x="3" y="57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0" y="9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8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43" name="Freeform 235"/>
                  <p:cNvSpPr>
                    <a:spLocks/>
                  </p:cNvSpPr>
                  <p:nvPr/>
                </p:nvSpPr>
                <p:spPr bwMode="auto">
                  <a:xfrm>
                    <a:off x="1932" y="2230"/>
                    <a:ext cx="93" cy="88"/>
                  </a:xfrm>
                  <a:custGeom>
                    <a:avLst/>
                    <a:gdLst/>
                    <a:ahLst/>
                    <a:cxnLst>
                      <a:cxn ang="0">
                        <a:pos x="93" y="43"/>
                      </a:cxn>
                      <a:cxn ang="0">
                        <a:pos x="93" y="52"/>
                      </a:cxn>
                      <a:cxn ang="0">
                        <a:pos x="90" y="60"/>
                      </a:cxn>
                      <a:cxn ang="0">
                        <a:pos x="84" y="68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5"/>
                      </a:cxn>
                      <a:cxn ang="0">
                        <a:pos x="56" y="88"/>
                      </a:cxn>
                      <a:cxn ang="0">
                        <a:pos x="47" y="88"/>
                      </a:cxn>
                      <a:cxn ang="0">
                        <a:pos x="37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3" y="52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90" y="28"/>
                      </a:cxn>
                      <a:cxn ang="0">
                        <a:pos x="93" y="35"/>
                      </a:cxn>
                      <a:cxn ang="0">
                        <a:pos x="93" y="43"/>
                      </a:cxn>
                    </a:cxnLst>
                    <a:rect l="0" t="0" r="r" b="b"/>
                    <a:pathLst>
                      <a:path w="93" h="88">
                        <a:moveTo>
                          <a:pt x="93" y="43"/>
                        </a:moveTo>
                        <a:lnTo>
                          <a:pt x="93" y="52"/>
                        </a:lnTo>
                        <a:lnTo>
                          <a:pt x="90" y="60"/>
                        </a:lnTo>
                        <a:lnTo>
                          <a:pt x="84" y="68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5"/>
                        </a:lnTo>
                        <a:lnTo>
                          <a:pt x="56" y="88"/>
                        </a:lnTo>
                        <a:lnTo>
                          <a:pt x="47" y="88"/>
                        </a:lnTo>
                        <a:lnTo>
                          <a:pt x="37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3" y="52"/>
                        </a:ln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90" y="28"/>
                        </a:lnTo>
                        <a:lnTo>
                          <a:pt x="93" y="35"/>
                        </a:lnTo>
                        <a:lnTo>
                          <a:pt x="93" y="43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 236"/>
                  <p:cNvSpPr>
                    <a:spLocks/>
                  </p:cNvSpPr>
                  <p:nvPr/>
                </p:nvSpPr>
                <p:spPr bwMode="auto">
                  <a:xfrm>
                    <a:off x="1932" y="2230"/>
                    <a:ext cx="93" cy="88"/>
                  </a:xfrm>
                  <a:custGeom>
                    <a:avLst/>
                    <a:gdLst/>
                    <a:ahLst/>
                    <a:cxnLst>
                      <a:cxn ang="0">
                        <a:pos x="93" y="43"/>
                      </a:cxn>
                      <a:cxn ang="0">
                        <a:pos x="93" y="43"/>
                      </a:cxn>
                      <a:cxn ang="0">
                        <a:pos x="93" y="52"/>
                      </a:cxn>
                      <a:cxn ang="0">
                        <a:pos x="90" y="60"/>
                      </a:cxn>
                      <a:cxn ang="0">
                        <a:pos x="84" y="68"/>
                      </a:cxn>
                      <a:cxn ang="0">
                        <a:pos x="79" y="77"/>
                      </a:cxn>
                      <a:cxn ang="0">
                        <a:pos x="73" y="82"/>
                      </a:cxn>
                      <a:cxn ang="0">
                        <a:pos x="64" y="85"/>
                      </a:cxn>
                      <a:cxn ang="0">
                        <a:pos x="56" y="88"/>
                      </a:cxn>
                      <a:cxn ang="0">
                        <a:pos x="47" y="88"/>
                      </a:cxn>
                      <a:cxn ang="0">
                        <a:pos x="37" y="88"/>
                      </a:cxn>
                      <a:cxn ang="0">
                        <a:pos x="29" y="85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68"/>
                      </a:cxn>
                      <a:cxn ang="0">
                        <a:pos x="3" y="60"/>
                      </a:cxn>
                      <a:cxn ang="0">
                        <a:pos x="3" y="52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90" y="28"/>
                      </a:cxn>
                      <a:cxn ang="0">
                        <a:pos x="93" y="35"/>
                      </a:cxn>
                      <a:cxn ang="0">
                        <a:pos x="93" y="43"/>
                      </a:cxn>
                    </a:cxnLst>
                    <a:rect l="0" t="0" r="r" b="b"/>
                    <a:pathLst>
                      <a:path w="93" h="88">
                        <a:moveTo>
                          <a:pt x="93" y="43"/>
                        </a:moveTo>
                        <a:lnTo>
                          <a:pt x="93" y="43"/>
                        </a:lnTo>
                        <a:lnTo>
                          <a:pt x="93" y="52"/>
                        </a:lnTo>
                        <a:lnTo>
                          <a:pt x="90" y="60"/>
                        </a:lnTo>
                        <a:lnTo>
                          <a:pt x="84" y="68"/>
                        </a:lnTo>
                        <a:lnTo>
                          <a:pt x="79" y="77"/>
                        </a:lnTo>
                        <a:lnTo>
                          <a:pt x="73" y="82"/>
                        </a:lnTo>
                        <a:lnTo>
                          <a:pt x="64" y="85"/>
                        </a:lnTo>
                        <a:lnTo>
                          <a:pt x="56" y="88"/>
                        </a:lnTo>
                        <a:lnTo>
                          <a:pt x="47" y="88"/>
                        </a:lnTo>
                        <a:lnTo>
                          <a:pt x="37" y="88"/>
                        </a:lnTo>
                        <a:lnTo>
                          <a:pt x="29" y="85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68"/>
                        </a:lnTo>
                        <a:lnTo>
                          <a:pt x="3" y="60"/>
                        </a:lnTo>
                        <a:lnTo>
                          <a:pt x="3" y="52"/>
                        </a:ln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90" y="28"/>
                        </a:lnTo>
                        <a:lnTo>
                          <a:pt x="93" y="35"/>
                        </a:lnTo>
                        <a:lnTo>
                          <a:pt x="93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" name="Group 485"/>
              <p:cNvGrpSpPr>
                <a:grpSpLocks/>
              </p:cNvGrpSpPr>
              <p:nvPr/>
            </p:nvGrpSpPr>
            <p:grpSpPr bwMode="auto">
              <a:xfrm>
                <a:off x="2360" y="801"/>
                <a:ext cx="3162" cy="1113"/>
                <a:chOff x="2360" y="801"/>
                <a:chExt cx="3162" cy="1113"/>
              </a:xfrm>
            </p:grpSpPr>
            <p:sp>
              <p:nvSpPr>
                <p:cNvPr id="471" name="Freeform 239"/>
                <p:cNvSpPr>
                  <a:spLocks/>
                </p:cNvSpPr>
                <p:nvPr/>
              </p:nvSpPr>
              <p:spPr bwMode="auto">
                <a:xfrm>
                  <a:off x="2360" y="1581"/>
                  <a:ext cx="422" cy="333"/>
                </a:xfrm>
                <a:custGeom>
                  <a:avLst/>
                  <a:gdLst/>
                  <a:ahLst/>
                  <a:cxnLst>
                    <a:cxn ang="0">
                      <a:pos x="413" y="11"/>
                    </a:cxn>
                    <a:cxn ang="0">
                      <a:pos x="402" y="0"/>
                    </a:cxn>
                    <a:cxn ang="0">
                      <a:pos x="0" y="310"/>
                    </a:cxn>
                    <a:cxn ang="0">
                      <a:pos x="17" y="333"/>
                    </a:cxn>
                    <a:cxn ang="0">
                      <a:pos x="422" y="22"/>
                    </a:cxn>
                    <a:cxn ang="0">
                      <a:pos x="413" y="11"/>
                    </a:cxn>
                  </a:cxnLst>
                  <a:rect l="0" t="0" r="r" b="b"/>
                  <a:pathLst>
                    <a:path w="422" h="333">
                      <a:moveTo>
                        <a:pt x="413" y="11"/>
                      </a:moveTo>
                      <a:lnTo>
                        <a:pt x="402" y="0"/>
                      </a:lnTo>
                      <a:lnTo>
                        <a:pt x="0" y="310"/>
                      </a:lnTo>
                      <a:lnTo>
                        <a:pt x="17" y="333"/>
                      </a:lnTo>
                      <a:lnTo>
                        <a:pt x="422" y="22"/>
                      </a:lnTo>
                      <a:lnTo>
                        <a:pt x="413" y="11"/>
                      </a:lnTo>
                      <a:close/>
                    </a:path>
                  </a:pathLst>
                </a:custGeom>
                <a:solidFill>
                  <a:srgbClr val="9900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472" name="Group 484"/>
                <p:cNvGrpSpPr>
                  <a:grpSpLocks/>
                </p:cNvGrpSpPr>
                <p:nvPr/>
              </p:nvGrpSpPr>
              <p:grpSpPr bwMode="auto">
                <a:xfrm>
                  <a:off x="2630" y="801"/>
                  <a:ext cx="2892" cy="881"/>
                  <a:chOff x="2630" y="801"/>
                  <a:chExt cx="2892" cy="881"/>
                </a:xfrm>
              </p:grpSpPr>
              <p:grpSp>
                <p:nvGrpSpPr>
                  <p:cNvPr id="473" name="Group 480"/>
                  <p:cNvGrpSpPr>
                    <a:grpSpLocks/>
                  </p:cNvGrpSpPr>
                  <p:nvPr/>
                </p:nvGrpSpPr>
                <p:grpSpPr bwMode="auto">
                  <a:xfrm>
                    <a:off x="3424" y="801"/>
                    <a:ext cx="2098" cy="881"/>
                    <a:chOff x="3424" y="801"/>
                    <a:chExt cx="2098" cy="881"/>
                  </a:xfrm>
                </p:grpSpPr>
                <p:sp>
                  <p:nvSpPr>
                    <p:cNvPr id="477" name="Freeform 240"/>
                    <p:cNvSpPr>
                      <a:spLocks/>
                    </p:cNvSpPr>
                    <p:nvPr/>
                  </p:nvSpPr>
                  <p:spPr bwMode="auto">
                    <a:xfrm>
                      <a:off x="4486" y="804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33"/>
                        </a:cxn>
                        <a:cxn ang="0">
                          <a:pos x="3" y="28"/>
                        </a:cxn>
                        <a:cxn ang="0">
                          <a:pos x="6" y="19"/>
                        </a:cxn>
                        <a:cxn ang="0">
                          <a:pos x="10" y="11"/>
                        </a:cxn>
                        <a:cxn ang="0">
                          <a:pos x="20" y="5"/>
                        </a:cxn>
                        <a:cxn ang="0">
                          <a:pos x="27" y="2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1" y="2"/>
                        </a:cxn>
                        <a:cxn ang="0">
                          <a:pos x="68" y="5"/>
                        </a:cxn>
                        <a:cxn ang="0">
                          <a:pos x="74" y="11"/>
                        </a:cxn>
                        <a:cxn ang="0">
                          <a:pos x="79" y="19"/>
                        </a:cxn>
                        <a:cxn ang="0">
                          <a:pos x="85" y="28"/>
                        </a:cxn>
                        <a:cxn ang="0">
                          <a:pos x="88" y="33"/>
                        </a:cxn>
                        <a:cxn ang="0">
                          <a:pos x="88" y="43"/>
                        </a:cxn>
                        <a:cxn ang="0">
                          <a:pos x="88" y="51"/>
                        </a:cxn>
                        <a:cxn ang="0">
                          <a:pos x="85" y="60"/>
                        </a:cxn>
                        <a:cxn ang="0">
                          <a:pos x="79" y="68"/>
                        </a:cxn>
                        <a:cxn ang="0">
                          <a:pos x="74" y="74"/>
                        </a:cxn>
                        <a:cxn ang="0">
                          <a:pos x="68" y="79"/>
                        </a:cxn>
                        <a:cxn ang="0">
                          <a:pos x="61" y="85"/>
                        </a:cxn>
                        <a:cxn ang="0">
                          <a:pos x="51" y="88"/>
                        </a:cxn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20" y="79"/>
                        </a:cxn>
                        <a:cxn ang="0">
                          <a:pos x="10" y="74"/>
                        </a:cxn>
                        <a:cxn ang="0">
                          <a:pos x="6" y="68"/>
                        </a:cxn>
                        <a:cxn ang="0">
                          <a:pos x="3" y="60"/>
                        </a:cxn>
                        <a:cxn ang="0">
                          <a:pos x="0" y="51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3"/>
                          </a:moveTo>
                          <a:lnTo>
                            <a:pt x="0" y="33"/>
                          </a:lnTo>
                          <a:lnTo>
                            <a:pt x="3" y="28"/>
                          </a:lnTo>
                          <a:lnTo>
                            <a:pt x="6" y="19"/>
                          </a:lnTo>
                          <a:lnTo>
                            <a:pt x="10" y="11"/>
                          </a:lnTo>
                          <a:lnTo>
                            <a:pt x="20" y="5"/>
                          </a:lnTo>
                          <a:lnTo>
                            <a:pt x="27" y="2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1" y="2"/>
                          </a:lnTo>
                          <a:lnTo>
                            <a:pt x="68" y="5"/>
                          </a:lnTo>
                          <a:lnTo>
                            <a:pt x="74" y="11"/>
                          </a:lnTo>
                          <a:lnTo>
                            <a:pt x="79" y="19"/>
                          </a:lnTo>
                          <a:lnTo>
                            <a:pt x="85" y="28"/>
                          </a:lnTo>
                          <a:lnTo>
                            <a:pt x="88" y="33"/>
                          </a:lnTo>
                          <a:lnTo>
                            <a:pt x="88" y="43"/>
                          </a:lnTo>
                          <a:lnTo>
                            <a:pt x="88" y="51"/>
                          </a:lnTo>
                          <a:lnTo>
                            <a:pt x="85" y="60"/>
                          </a:lnTo>
                          <a:lnTo>
                            <a:pt x="79" y="68"/>
                          </a:lnTo>
                          <a:lnTo>
                            <a:pt x="74" y="74"/>
                          </a:lnTo>
                          <a:lnTo>
                            <a:pt x="68" y="79"/>
                          </a:lnTo>
                          <a:lnTo>
                            <a:pt x="61" y="85"/>
                          </a:lnTo>
                          <a:lnTo>
                            <a:pt x="51" y="88"/>
                          </a:lnTo>
                          <a:lnTo>
                            <a:pt x="44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20" y="79"/>
                          </a:lnTo>
                          <a:lnTo>
                            <a:pt x="10" y="74"/>
                          </a:lnTo>
                          <a:lnTo>
                            <a:pt x="6" y="68"/>
                          </a:lnTo>
                          <a:lnTo>
                            <a:pt x="3" y="60"/>
                          </a:lnTo>
                          <a:lnTo>
                            <a:pt x="0" y="51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8" name="Freeform 241"/>
                    <p:cNvSpPr>
                      <a:spLocks/>
                    </p:cNvSpPr>
                    <p:nvPr/>
                  </p:nvSpPr>
                  <p:spPr bwMode="auto">
                    <a:xfrm>
                      <a:off x="4486" y="804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43"/>
                        </a:cxn>
                        <a:cxn ang="0">
                          <a:pos x="0" y="33"/>
                        </a:cxn>
                        <a:cxn ang="0">
                          <a:pos x="3" y="28"/>
                        </a:cxn>
                        <a:cxn ang="0">
                          <a:pos x="6" y="19"/>
                        </a:cxn>
                        <a:cxn ang="0">
                          <a:pos x="10" y="11"/>
                        </a:cxn>
                        <a:cxn ang="0">
                          <a:pos x="20" y="5"/>
                        </a:cxn>
                        <a:cxn ang="0">
                          <a:pos x="27" y="2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1" y="2"/>
                        </a:cxn>
                        <a:cxn ang="0">
                          <a:pos x="68" y="5"/>
                        </a:cxn>
                        <a:cxn ang="0">
                          <a:pos x="74" y="11"/>
                        </a:cxn>
                        <a:cxn ang="0">
                          <a:pos x="79" y="19"/>
                        </a:cxn>
                        <a:cxn ang="0">
                          <a:pos x="85" y="28"/>
                        </a:cxn>
                        <a:cxn ang="0">
                          <a:pos x="88" y="33"/>
                        </a:cxn>
                        <a:cxn ang="0">
                          <a:pos x="88" y="43"/>
                        </a:cxn>
                        <a:cxn ang="0">
                          <a:pos x="88" y="51"/>
                        </a:cxn>
                        <a:cxn ang="0">
                          <a:pos x="85" y="60"/>
                        </a:cxn>
                        <a:cxn ang="0">
                          <a:pos x="79" y="68"/>
                        </a:cxn>
                        <a:cxn ang="0">
                          <a:pos x="74" y="74"/>
                        </a:cxn>
                        <a:cxn ang="0">
                          <a:pos x="68" y="79"/>
                        </a:cxn>
                        <a:cxn ang="0">
                          <a:pos x="61" y="85"/>
                        </a:cxn>
                        <a:cxn ang="0">
                          <a:pos x="51" y="88"/>
                        </a:cxn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20" y="79"/>
                        </a:cxn>
                        <a:cxn ang="0">
                          <a:pos x="10" y="74"/>
                        </a:cxn>
                        <a:cxn ang="0">
                          <a:pos x="6" y="68"/>
                        </a:cxn>
                        <a:cxn ang="0">
                          <a:pos x="3" y="60"/>
                        </a:cxn>
                        <a:cxn ang="0">
                          <a:pos x="0" y="51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3"/>
                          </a:moveTo>
                          <a:lnTo>
                            <a:pt x="0" y="43"/>
                          </a:lnTo>
                          <a:lnTo>
                            <a:pt x="0" y="33"/>
                          </a:lnTo>
                          <a:lnTo>
                            <a:pt x="3" y="28"/>
                          </a:lnTo>
                          <a:lnTo>
                            <a:pt x="6" y="19"/>
                          </a:lnTo>
                          <a:lnTo>
                            <a:pt x="10" y="11"/>
                          </a:lnTo>
                          <a:lnTo>
                            <a:pt x="20" y="5"/>
                          </a:lnTo>
                          <a:lnTo>
                            <a:pt x="27" y="2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1" y="2"/>
                          </a:lnTo>
                          <a:lnTo>
                            <a:pt x="68" y="5"/>
                          </a:lnTo>
                          <a:lnTo>
                            <a:pt x="74" y="11"/>
                          </a:lnTo>
                          <a:lnTo>
                            <a:pt x="79" y="19"/>
                          </a:lnTo>
                          <a:lnTo>
                            <a:pt x="85" y="28"/>
                          </a:lnTo>
                          <a:lnTo>
                            <a:pt x="88" y="33"/>
                          </a:lnTo>
                          <a:lnTo>
                            <a:pt x="88" y="43"/>
                          </a:lnTo>
                          <a:lnTo>
                            <a:pt x="88" y="51"/>
                          </a:lnTo>
                          <a:lnTo>
                            <a:pt x="85" y="60"/>
                          </a:lnTo>
                          <a:lnTo>
                            <a:pt x="79" y="68"/>
                          </a:lnTo>
                          <a:lnTo>
                            <a:pt x="74" y="74"/>
                          </a:lnTo>
                          <a:lnTo>
                            <a:pt x="68" y="79"/>
                          </a:lnTo>
                          <a:lnTo>
                            <a:pt x="61" y="85"/>
                          </a:lnTo>
                          <a:lnTo>
                            <a:pt x="51" y="88"/>
                          </a:lnTo>
                          <a:lnTo>
                            <a:pt x="44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20" y="79"/>
                          </a:lnTo>
                          <a:lnTo>
                            <a:pt x="10" y="74"/>
                          </a:lnTo>
                          <a:lnTo>
                            <a:pt x="6" y="68"/>
                          </a:lnTo>
                          <a:lnTo>
                            <a:pt x="3" y="60"/>
                          </a:lnTo>
                          <a:lnTo>
                            <a:pt x="0" y="51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9" name="Freeform 242"/>
                    <p:cNvSpPr>
                      <a:spLocks/>
                    </p:cNvSpPr>
                    <p:nvPr/>
                  </p:nvSpPr>
                  <p:spPr bwMode="auto">
                    <a:xfrm>
                      <a:off x="4791" y="1005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19"/>
                        </a:cxn>
                        <a:cxn ang="0">
                          <a:pos x="10" y="13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2" y="3"/>
                        </a:cxn>
                        <a:cxn ang="0">
                          <a:pos x="70" y="9"/>
                        </a:cxn>
                        <a:cxn ang="0">
                          <a:pos x="79" y="13"/>
                        </a:cxn>
                        <a:cxn ang="0">
                          <a:pos x="80" y="19"/>
                        </a:cxn>
                        <a:cxn ang="0">
                          <a:pos x="86" y="27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  <a:cxn ang="0">
                          <a:pos x="88" y="55"/>
                        </a:cxn>
                        <a:cxn ang="0">
                          <a:pos x="86" y="63"/>
                        </a:cxn>
                        <a:cxn ang="0">
                          <a:pos x="80" y="69"/>
                        </a:cxn>
                        <a:cxn ang="0">
                          <a:pos x="79" y="77"/>
                        </a:cxn>
                        <a:cxn ang="0">
                          <a:pos x="70" y="83"/>
                        </a:cxn>
                        <a:cxn ang="0">
                          <a:pos x="62" y="89"/>
                        </a:cxn>
                        <a:cxn ang="0">
                          <a:pos x="53" y="89"/>
                        </a:cxn>
                        <a:cxn ang="0">
                          <a:pos x="44" y="91"/>
                        </a:cxn>
                        <a:cxn ang="0">
                          <a:pos x="36" y="89"/>
                        </a:cxn>
                        <a:cxn ang="0">
                          <a:pos x="27" y="89"/>
                        </a:cxn>
                        <a:cxn ang="0">
                          <a:pos x="20" y="83"/>
                        </a:cxn>
                        <a:cxn ang="0">
                          <a:pos x="10" y="77"/>
                        </a:cxn>
                        <a:cxn ang="0">
                          <a:pos x="9" y="69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4"/>
                          </a:move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19"/>
                          </a:lnTo>
                          <a:lnTo>
                            <a:pt x="10" y="13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2" y="3"/>
                          </a:lnTo>
                          <a:lnTo>
                            <a:pt x="70" y="9"/>
                          </a:lnTo>
                          <a:lnTo>
                            <a:pt x="79" y="13"/>
                          </a:lnTo>
                          <a:lnTo>
                            <a:pt x="80" y="19"/>
                          </a:lnTo>
                          <a:lnTo>
                            <a:pt x="86" y="27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lnTo>
                            <a:pt x="88" y="55"/>
                          </a:lnTo>
                          <a:lnTo>
                            <a:pt x="86" y="63"/>
                          </a:lnTo>
                          <a:lnTo>
                            <a:pt x="80" y="69"/>
                          </a:lnTo>
                          <a:lnTo>
                            <a:pt x="79" y="77"/>
                          </a:lnTo>
                          <a:lnTo>
                            <a:pt x="70" y="83"/>
                          </a:lnTo>
                          <a:lnTo>
                            <a:pt x="62" y="89"/>
                          </a:lnTo>
                          <a:lnTo>
                            <a:pt x="53" y="89"/>
                          </a:lnTo>
                          <a:lnTo>
                            <a:pt x="44" y="91"/>
                          </a:lnTo>
                          <a:lnTo>
                            <a:pt x="36" y="89"/>
                          </a:lnTo>
                          <a:lnTo>
                            <a:pt x="27" y="89"/>
                          </a:lnTo>
                          <a:lnTo>
                            <a:pt x="20" y="83"/>
                          </a:lnTo>
                          <a:lnTo>
                            <a:pt x="10" y="77"/>
                          </a:lnTo>
                          <a:lnTo>
                            <a:pt x="9" y="69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0" name="Freeform 243"/>
                    <p:cNvSpPr>
                      <a:spLocks/>
                    </p:cNvSpPr>
                    <p:nvPr/>
                  </p:nvSpPr>
                  <p:spPr bwMode="auto">
                    <a:xfrm>
                      <a:off x="4791" y="1005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19"/>
                        </a:cxn>
                        <a:cxn ang="0">
                          <a:pos x="10" y="13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2" y="3"/>
                        </a:cxn>
                        <a:cxn ang="0">
                          <a:pos x="70" y="9"/>
                        </a:cxn>
                        <a:cxn ang="0">
                          <a:pos x="79" y="13"/>
                        </a:cxn>
                        <a:cxn ang="0">
                          <a:pos x="80" y="19"/>
                        </a:cxn>
                        <a:cxn ang="0">
                          <a:pos x="86" y="27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  <a:cxn ang="0">
                          <a:pos x="88" y="55"/>
                        </a:cxn>
                        <a:cxn ang="0">
                          <a:pos x="86" y="63"/>
                        </a:cxn>
                        <a:cxn ang="0">
                          <a:pos x="80" y="69"/>
                        </a:cxn>
                        <a:cxn ang="0">
                          <a:pos x="79" y="77"/>
                        </a:cxn>
                        <a:cxn ang="0">
                          <a:pos x="70" y="83"/>
                        </a:cxn>
                        <a:cxn ang="0">
                          <a:pos x="62" y="89"/>
                        </a:cxn>
                        <a:cxn ang="0">
                          <a:pos x="53" y="89"/>
                        </a:cxn>
                        <a:cxn ang="0">
                          <a:pos x="44" y="91"/>
                        </a:cxn>
                        <a:cxn ang="0">
                          <a:pos x="36" y="89"/>
                        </a:cxn>
                        <a:cxn ang="0">
                          <a:pos x="27" y="89"/>
                        </a:cxn>
                        <a:cxn ang="0">
                          <a:pos x="20" y="83"/>
                        </a:cxn>
                        <a:cxn ang="0">
                          <a:pos x="10" y="77"/>
                        </a:cxn>
                        <a:cxn ang="0">
                          <a:pos x="9" y="69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19"/>
                          </a:lnTo>
                          <a:lnTo>
                            <a:pt x="10" y="13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2" y="3"/>
                          </a:lnTo>
                          <a:lnTo>
                            <a:pt x="70" y="9"/>
                          </a:lnTo>
                          <a:lnTo>
                            <a:pt x="79" y="13"/>
                          </a:lnTo>
                          <a:lnTo>
                            <a:pt x="80" y="19"/>
                          </a:lnTo>
                          <a:lnTo>
                            <a:pt x="86" y="27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lnTo>
                            <a:pt x="88" y="55"/>
                          </a:lnTo>
                          <a:lnTo>
                            <a:pt x="86" y="63"/>
                          </a:lnTo>
                          <a:lnTo>
                            <a:pt x="80" y="69"/>
                          </a:lnTo>
                          <a:lnTo>
                            <a:pt x="79" y="77"/>
                          </a:lnTo>
                          <a:lnTo>
                            <a:pt x="70" y="83"/>
                          </a:lnTo>
                          <a:lnTo>
                            <a:pt x="62" y="89"/>
                          </a:lnTo>
                          <a:lnTo>
                            <a:pt x="53" y="89"/>
                          </a:lnTo>
                          <a:lnTo>
                            <a:pt x="44" y="91"/>
                          </a:lnTo>
                          <a:lnTo>
                            <a:pt x="36" y="89"/>
                          </a:lnTo>
                          <a:lnTo>
                            <a:pt x="27" y="89"/>
                          </a:lnTo>
                          <a:lnTo>
                            <a:pt x="20" y="83"/>
                          </a:lnTo>
                          <a:lnTo>
                            <a:pt x="10" y="77"/>
                          </a:lnTo>
                          <a:lnTo>
                            <a:pt x="9" y="69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1" name="Freeform 244"/>
                    <p:cNvSpPr>
                      <a:spLocks/>
                    </p:cNvSpPr>
                    <p:nvPr/>
                  </p:nvSpPr>
                  <p:spPr bwMode="auto">
                    <a:xfrm>
                      <a:off x="4853" y="85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68" y="9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  <a:cxn ang="0">
                          <a:pos x="88" y="56"/>
                        </a:cxn>
                        <a:cxn ang="0">
                          <a:pos x="85" y="65"/>
                        </a:cxn>
                        <a:cxn ang="0">
                          <a:pos x="82" y="70"/>
                        </a:cxn>
                        <a:cxn ang="0">
                          <a:pos x="77" y="77"/>
                        </a:cxn>
                        <a:cxn ang="0">
                          <a:pos x="68" y="83"/>
                        </a:cxn>
                        <a:cxn ang="0">
                          <a:pos x="64" y="89"/>
                        </a:cxn>
                        <a:cxn ang="0">
                          <a:pos x="55" y="91"/>
                        </a:cxn>
                        <a:cxn ang="0">
                          <a:pos x="44" y="91"/>
                        </a:cxn>
                        <a:cxn ang="0">
                          <a:pos x="35" y="91"/>
                        </a:cxn>
                        <a:cxn ang="0">
                          <a:pos x="27" y="89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0"/>
                        </a:cxn>
                        <a:cxn ang="0">
                          <a:pos x="3" y="65"/>
                        </a:cxn>
                        <a:cxn ang="0">
                          <a:pos x="0" y="56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5"/>
                          </a:move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68" y="9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lnTo>
                            <a:pt x="88" y="56"/>
                          </a:lnTo>
                          <a:lnTo>
                            <a:pt x="85" y="65"/>
                          </a:lnTo>
                          <a:lnTo>
                            <a:pt x="82" y="70"/>
                          </a:lnTo>
                          <a:lnTo>
                            <a:pt x="77" y="77"/>
                          </a:lnTo>
                          <a:lnTo>
                            <a:pt x="68" y="83"/>
                          </a:lnTo>
                          <a:lnTo>
                            <a:pt x="64" y="89"/>
                          </a:lnTo>
                          <a:lnTo>
                            <a:pt x="55" y="91"/>
                          </a:lnTo>
                          <a:lnTo>
                            <a:pt x="44" y="91"/>
                          </a:lnTo>
                          <a:lnTo>
                            <a:pt x="35" y="91"/>
                          </a:lnTo>
                          <a:lnTo>
                            <a:pt x="27" y="89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0"/>
                          </a:lnTo>
                          <a:lnTo>
                            <a:pt x="3" y="65"/>
                          </a:lnTo>
                          <a:lnTo>
                            <a:pt x="0" y="56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2" name="Freeform 245"/>
                    <p:cNvSpPr>
                      <a:spLocks/>
                    </p:cNvSpPr>
                    <p:nvPr/>
                  </p:nvSpPr>
                  <p:spPr bwMode="auto">
                    <a:xfrm>
                      <a:off x="4853" y="85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68" y="9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  <a:cxn ang="0">
                          <a:pos x="88" y="56"/>
                        </a:cxn>
                        <a:cxn ang="0">
                          <a:pos x="85" y="65"/>
                        </a:cxn>
                        <a:cxn ang="0">
                          <a:pos x="82" y="70"/>
                        </a:cxn>
                        <a:cxn ang="0">
                          <a:pos x="77" y="77"/>
                        </a:cxn>
                        <a:cxn ang="0">
                          <a:pos x="68" y="83"/>
                        </a:cxn>
                        <a:cxn ang="0">
                          <a:pos x="64" y="89"/>
                        </a:cxn>
                        <a:cxn ang="0">
                          <a:pos x="55" y="91"/>
                        </a:cxn>
                        <a:cxn ang="0">
                          <a:pos x="44" y="91"/>
                        </a:cxn>
                        <a:cxn ang="0">
                          <a:pos x="35" y="91"/>
                        </a:cxn>
                        <a:cxn ang="0">
                          <a:pos x="27" y="89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0"/>
                        </a:cxn>
                        <a:cxn ang="0">
                          <a:pos x="3" y="65"/>
                        </a:cxn>
                        <a:cxn ang="0">
                          <a:pos x="0" y="56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68" y="9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lnTo>
                            <a:pt x="88" y="56"/>
                          </a:lnTo>
                          <a:lnTo>
                            <a:pt x="85" y="65"/>
                          </a:lnTo>
                          <a:lnTo>
                            <a:pt x="82" y="70"/>
                          </a:lnTo>
                          <a:lnTo>
                            <a:pt x="77" y="77"/>
                          </a:lnTo>
                          <a:lnTo>
                            <a:pt x="68" y="83"/>
                          </a:lnTo>
                          <a:lnTo>
                            <a:pt x="64" y="89"/>
                          </a:lnTo>
                          <a:lnTo>
                            <a:pt x="55" y="91"/>
                          </a:lnTo>
                          <a:lnTo>
                            <a:pt x="44" y="91"/>
                          </a:lnTo>
                          <a:lnTo>
                            <a:pt x="35" y="91"/>
                          </a:lnTo>
                          <a:lnTo>
                            <a:pt x="27" y="89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0"/>
                          </a:lnTo>
                          <a:lnTo>
                            <a:pt x="3" y="65"/>
                          </a:lnTo>
                          <a:lnTo>
                            <a:pt x="0" y="56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3" name="Freeform 246"/>
                    <p:cNvSpPr>
                      <a:spLocks/>
                    </p:cNvSpPr>
                    <p:nvPr/>
                  </p:nvSpPr>
                  <p:spPr bwMode="auto">
                    <a:xfrm>
                      <a:off x="4389" y="1082"/>
                      <a:ext cx="88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3"/>
                        </a:cxn>
                        <a:cxn ang="0">
                          <a:pos x="3" y="27"/>
                        </a:cxn>
                        <a:cxn ang="0">
                          <a:pos x="9" y="20"/>
                        </a:cxn>
                        <a:cxn ang="0">
                          <a:pos x="13" y="12"/>
                        </a:cxn>
                        <a:cxn ang="0">
                          <a:pos x="19" y="6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3"/>
                        </a:cxn>
                        <a:cxn ang="0">
                          <a:pos x="68" y="6"/>
                        </a:cxn>
                        <a:cxn ang="0">
                          <a:pos x="77" y="12"/>
                        </a:cxn>
                        <a:cxn ang="0">
                          <a:pos x="82" y="20"/>
                        </a:cxn>
                        <a:cxn ang="0">
                          <a:pos x="85" y="27"/>
                        </a:cxn>
                        <a:cxn ang="0">
                          <a:pos x="88" y="33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1"/>
                        </a:cxn>
                        <a:cxn ang="0">
                          <a:pos x="82" y="69"/>
                        </a:cxn>
                        <a:cxn ang="0">
                          <a:pos x="77" y="75"/>
                        </a:cxn>
                        <a:cxn ang="0">
                          <a:pos x="68" y="80"/>
                        </a:cxn>
                        <a:cxn ang="0">
                          <a:pos x="60" y="86"/>
                        </a:cxn>
                        <a:cxn ang="0">
                          <a:pos x="51" y="89"/>
                        </a:cxn>
                        <a:cxn ang="0">
                          <a:pos x="44" y="89"/>
                        </a:cxn>
                        <a:cxn ang="0">
                          <a:pos x="36" y="89"/>
                        </a:cxn>
                        <a:cxn ang="0">
                          <a:pos x="27" y="86"/>
                        </a:cxn>
                        <a:cxn ang="0">
                          <a:pos x="19" y="80"/>
                        </a:cxn>
                        <a:cxn ang="0">
                          <a:pos x="13" y="75"/>
                        </a:cxn>
                        <a:cxn ang="0">
                          <a:pos x="9" y="69"/>
                        </a:cxn>
                        <a:cxn ang="0">
                          <a:pos x="3" y="61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8" h="89">
                          <a:moveTo>
                            <a:pt x="0" y="44"/>
                          </a:moveTo>
                          <a:lnTo>
                            <a:pt x="0" y="33"/>
                          </a:lnTo>
                          <a:lnTo>
                            <a:pt x="3" y="27"/>
                          </a:lnTo>
                          <a:lnTo>
                            <a:pt x="9" y="20"/>
                          </a:lnTo>
                          <a:lnTo>
                            <a:pt x="13" y="12"/>
                          </a:lnTo>
                          <a:lnTo>
                            <a:pt x="19" y="6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0" y="3"/>
                          </a:lnTo>
                          <a:lnTo>
                            <a:pt x="68" y="6"/>
                          </a:lnTo>
                          <a:lnTo>
                            <a:pt x="77" y="12"/>
                          </a:lnTo>
                          <a:lnTo>
                            <a:pt x="82" y="20"/>
                          </a:lnTo>
                          <a:lnTo>
                            <a:pt x="85" y="27"/>
                          </a:lnTo>
                          <a:lnTo>
                            <a:pt x="88" y="33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1"/>
                          </a:lnTo>
                          <a:lnTo>
                            <a:pt x="82" y="69"/>
                          </a:lnTo>
                          <a:lnTo>
                            <a:pt x="77" y="75"/>
                          </a:lnTo>
                          <a:lnTo>
                            <a:pt x="68" y="80"/>
                          </a:lnTo>
                          <a:lnTo>
                            <a:pt x="60" y="86"/>
                          </a:lnTo>
                          <a:lnTo>
                            <a:pt x="51" y="89"/>
                          </a:lnTo>
                          <a:lnTo>
                            <a:pt x="44" y="89"/>
                          </a:lnTo>
                          <a:lnTo>
                            <a:pt x="36" y="89"/>
                          </a:lnTo>
                          <a:lnTo>
                            <a:pt x="27" y="86"/>
                          </a:lnTo>
                          <a:lnTo>
                            <a:pt x="19" y="80"/>
                          </a:lnTo>
                          <a:lnTo>
                            <a:pt x="13" y="75"/>
                          </a:lnTo>
                          <a:lnTo>
                            <a:pt x="9" y="69"/>
                          </a:lnTo>
                          <a:lnTo>
                            <a:pt x="3" y="61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4" name="Freeform 247"/>
                    <p:cNvSpPr>
                      <a:spLocks/>
                    </p:cNvSpPr>
                    <p:nvPr/>
                  </p:nvSpPr>
                  <p:spPr bwMode="auto">
                    <a:xfrm>
                      <a:off x="4389" y="1082"/>
                      <a:ext cx="88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3"/>
                        </a:cxn>
                        <a:cxn ang="0">
                          <a:pos x="3" y="27"/>
                        </a:cxn>
                        <a:cxn ang="0">
                          <a:pos x="9" y="20"/>
                        </a:cxn>
                        <a:cxn ang="0">
                          <a:pos x="13" y="12"/>
                        </a:cxn>
                        <a:cxn ang="0">
                          <a:pos x="19" y="6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3"/>
                        </a:cxn>
                        <a:cxn ang="0">
                          <a:pos x="68" y="6"/>
                        </a:cxn>
                        <a:cxn ang="0">
                          <a:pos x="77" y="12"/>
                        </a:cxn>
                        <a:cxn ang="0">
                          <a:pos x="82" y="20"/>
                        </a:cxn>
                        <a:cxn ang="0">
                          <a:pos x="85" y="27"/>
                        </a:cxn>
                        <a:cxn ang="0">
                          <a:pos x="88" y="33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1"/>
                        </a:cxn>
                        <a:cxn ang="0">
                          <a:pos x="82" y="69"/>
                        </a:cxn>
                        <a:cxn ang="0">
                          <a:pos x="77" y="75"/>
                        </a:cxn>
                        <a:cxn ang="0">
                          <a:pos x="68" y="80"/>
                        </a:cxn>
                        <a:cxn ang="0">
                          <a:pos x="60" y="86"/>
                        </a:cxn>
                        <a:cxn ang="0">
                          <a:pos x="51" y="89"/>
                        </a:cxn>
                        <a:cxn ang="0">
                          <a:pos x="44" y="89"/>
                        </a:cxn>
                        <a:cxn ang="0">
                          <a:pos x="36" y="89"/>
                        </a:cxn>
                        <a:cxn ang="0">
                          <a:pos x="27" y="86"/>
                        </a:cxn>
                        <a:cxn ang="0">
                          <a:pos x="19" y="80"/>
                        </a:cxn>
                        <a:cxn ang="0">
                          <a:pos x="13" y="75"/>
                        </a:cxn>
                        <a:cxn ang="0">
                          <a:pos x="9" y="69"/>
                        </a:cxn>
                        <a:cxn ang="0">
                          <a:pos x="3" y="61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8" h="89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3"/>
                          </a:lnTo>
                          <a:lnTo>
                            <a:pt x="3" y="27"/>
                          </a:lnTo>
                          <a:lnTo>
                            <a:pt x="9" y="20"/>
                          </a:lnTo>
                          <a:lnTo>
                            <a:pt x="13" y="12"/>
                          </a:lnTo>
                          <a:lnTo>
                            <a:pt x="19" y="6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0" y="3"/>
                          </a:lnTo>
                          <a:lnTo>
                            <a:pt x="68" y="6"/>
                          </a:lnTo>
                          <a:lnTo>
                            <a:pt x="77" y="12"/>
                          </a:lnTo>
                          <a:lnTo>
                            <a:pt x="82" y="20"/>
                          </a:lnTo>
                          <a:lnTo>
                            <a:pt x="85" y="27"/>
                          </a:lnTo>
                          <a:lnTo>
                            <a:pt x="88" y="33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1"/>
                          </a:lnTo>
                          <a:lnTo>
                            <a:pt x="82" y="69"/>
                          </a:lnTo>
                          <a:lnTo>
                            <a:pt x="77" y="75"/>
                          </a:lnTo>
                          <a:lnTo>
                            <a:pt x="68" y="80"/>
                          </a:lnTo>
                          <a:lnTo>
                            <a:pt x="60" y="86"/>
                          </a:lnTo>
                          <a:lnTo>
                            <a:pt x="51" y="89"/>
                          </a:lnTo>
                          <a:lnTo>
                            <a:pt x="44" y="89"/>
                          </a:lnTo>
                          <a:lnTo>
                            <a:pt x="36" y="89"/>
                          </a:lnTo>
                          <a:lnTo>
                            <a:pt x="27" y="86"/>
                          </a:lnTo>
                          <a:lnTo>
                            <a:pt x="19" y="80"/>
                          </a:lnTo>
                          <a:lnTo>
                            <a:pt x="13" y="75"/>
                          </a:lnTo>
                          <a:lnTo>
                            <a:pt x="9" y="69"/>
                          </a:lnTo>
                          <a:lnTo>
                            <a:pt x="3" y="61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5" name="Freeform 248"/>
                    <p:cNvSpPr>
                      <a:spLocks/>
                    </p:cNvSpPr>
                    <p:nvPr/>
                  </p:nvSpPr>
                  <p:spPr bwMode="auto">
                    <a:xfrm>
                      <a:off x="5029" y="98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7" y="5"/>
                        </a:cxn>
                        <a:cxn ang="0">
                          <a:pos x="35" y="3"/>
                        </a:cxn>
                        <a:cxn ang="0">
                          <a:pos x="44" y="0"/>
                        </a:cxn>
                        <a:cxn ang="0">
                          <a:pos x="52" y="3"/>
                        </a:cxn>
                        <a:cxn ang="0">
                          <a:pos x="64" y="5"/>
                        </a:cxn>
                        <a:cxn ang="0">
                          <a:pos x="68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68" y="83"/>
                        </a:cxn>
                        <a:cxn ang="0">
                          <a:pos x="64" y="88"/>
                        </a:cxn>
                        <a:cxn ang="0">
                          <a:pos x="52" y="91"/>
                        </a:cxn>
                        <a:cxn ang="0">
                          <a:pos x="44" y="91"/>
                        </a:cxn>
                        <a:cxn ang="0">
                          <a:pos x="35" y="91"/>
                        </a:cxn>
                        <a:cxn ang="0">
                          <a:pos x="27" y="88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6"/>
                          </a:move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7" y="5"/>
                          </a:lnTo>
                          <a:lnTo>
                            <a:pt x="35" y="3"/>
                          </a:lnTo>
                          <a:lnTo>
                            <a:pt x="44" y="0"/>
                          </a:lnTo>
                          <a:lnTo>
                            <a:pt x="52" y="3"/>
                          </a:lnTo>
                          <a:lnTo>
                            <a:pt x="64" y="5"/>
                          </a:lnTo>
                          <a:lnTo>
                            <a:pt x="68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68" y="83"/>
                          </a:lnTo>
                          <a:lnTo>
                            <a:pt x="64" y="88"/>
                          </a:lnTo>
                          <a:lnTo>
                            <a:pt x="52" y="91"/>
                          </a:lnTo>
                          <a:lnTo>
                            <a:pt x="44" y="91"/>
                          </a:lnTo>
                          <a:lnTo>
                            <a:pt x="35" y="91"/>
                          </a:lnTo>
                          <a:lnTo>
                            <a:pt x="27" y="88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6" name="Freeform 249"/>
                    <p:cNvSpPr>
                      <a:spLocks/>
                    </p:cNvSpPr>
                    <p:nvPr/>
                  </p:nvSpPr>
                  <p:spPr bwMode="auto">
                    <a:xfrm>
                      <a:off x="5029" y="98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0" y="46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7" y="5"/>
                        </a:cxn>
                        <a:cxn ang="0">
                          <a:pos x="35" y="3"/>
                        </a:cxn>
                        <a:cxn ang="0">
                          <a:pos x="44" y="0"/>
                        </a:cxn>
                        <a:cxn ang="0">
                          <a:pos x="52" y="3"/>
                        </a:cxn>
                        <a:cxn ang="0">
                          <a:pos x="64" y="5"/>
                        </a:cxn>
                        <a:cxn ang="0">
                          <a:pos x="68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68" y="83"/>
                        </a:cxn>
                        <a:cxn ang="0">
                          <a:pos x="64" y="88"/>
                        </a:cxn>
                        <a:cxn ang="0">
                          <a:pos x="52" y="91"/>
                        </a:cxn>
                        <a:cxn ang="0">
                          <a:pos x="44" y="91"/>
                        </a:cxn>
                        <a:cxn ang="0">
                          <a:pos x="35" y="91"/>
                        </a:cxn>
                        <a:cxn ang="0">
                          <a:pos x="27" y="88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6"/>
                          </a:moveTo>
                          <a:lnTo>
                            <a:pt x="0" y="46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7" y="5"/>
                          </a:lnTo>
                          <a:lnTo>
                            <a:pt x="35" y="3"/>
                          </a:lnTo>
                          <a:lnTo>
                            <a:pt x="44" y="0"/>
                          </a:lnTo>
                          <a:lnTo>
                            <a:pt x="52" y="3"/>
                          </a:lnTo>
                          <a:lnTo>
                            <a:pt x="64" y="5"/>
                          </a:lnTo>
                          <a:lnTo>
                            <a:pt x="68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68" y="83"/>
                          </a:lnTo>
                          <a:lnTo>
                            <a:pt x="64" y="88"/>
                          </a:lnTo>
                          <a:lnTo>
                            <a:pt x="52" y="91"/>
                          </a:lnTo>
                          <a:lnTo>
                            <a:pt x="44" y="91"/>
                          </a:lnTo>
                          <a:lnTo>
                            <a:pt x="35" y="91"/>
                          </a:lnTo>
                          <a:lnTo>
                            <a:pt x="27" y="88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7" name="Freeform 250"/>
                    <p:cNvSpPr>
                      <a:spLocks/>
                    </p:cNvSpPr>
                    <p:nvPr/>
                  </p:nvSpPr>
                  <p:spPr bwMode="auto">
                    <a:xfrm>
                      <a:off x="4688" y="972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3" y="33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3" y="11"/>
                        </a:cxn>
                        <a:cxn ang="0">
                          <a:pos x="18" y="5"/>
                        </a:cxn>
                        <a:cxn ang="0">
                          <a:pos x="27" y="2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2"/>
                        </a:cxn>
                        <a:cxn ang="0">
                          <a:pos x="71" y="5"/>
                        </a:cxn>
                        <a:cxn ang="0">
                          <a:pos x="77" y="11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88" y="33"/>
                        </a:cxn>
                        <a:cxn ang="0">
                          <a:pos x="91" y="45"/>
                        </a:cxn>
                        <a:cxn ang="0">
                          <a:pos x="88" y="52"/>
                        </a:cxn>
                        <a:cxn ang="0">
                          <a:pos x="88" y="60"/>
                        </a:cxn>
                        <a:cxn ang="0">
                          <a:pos x="82" y="68"/>
                        </a:cxn>
                        <a:cxn ang="0">
                          <a:pos x="77" y="74"/>
                        </a:cxn>
                        <a:cxn ang="0">
                          <a:pos x="71" y="80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18" y="80"/>
                        </a:cxn>
                        <a:cxn ang="0">
                          <a:pos x="13" y="74"/>
                        </a:cxn>
                        <a:cxn ang="0">
                          <a:pos x="9" y="68"/>
                        </a:cxn>
                        <a:cxn ang="0">
                          <a:pos x="3" y="60"/>
                        </a:cxn>
                        <a:cxn ang="0">
                          <a:pos x="3" y="52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5"/>
                          </a:moveTo>
                          <a:lnTo>
                            <a:pt x="3" y="33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3" y="11"/>
                          </a:lnTo>
                          <a:lnTo>
                            <a:pt x="18" y="5"/>
                          </a:lnTo>
                          <a:lnTo>
                            <a:pt x="27" y="2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3" y="2"/>
                          </a:lnTo>
                          <a:lnTo>
                            <a:pt x="71" y="5"/>
                          </a:lnTo>
                          <a:lnTo>
                            <a:pt x="77" y="11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88" y="33"/>
                          </a:lnTo>
                          <a:lnTo>
                            <a:pt x="91" y="45"/>
                          </a:lnTo>
                          <a:lnTo>
                            <a:pt x="88" y="52"/>
                          </a:lnTo>
                          <a:lnTo>
                            <a:pt x="88" y="60"/>
                          </a:lnTo>
                          <a:lnTo>
                            <a:pt x="82" y="68"/>
                          </a:lnTo>
                          <a:lnTo>
                            <a:pt x="77" y="74"/>
                          </a:lnTo>
                          <a:lnTo>
                            <a:pt x="71" y="80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18" y="80"/>
                          </a:lnTo>
                          <a:lnTo>
                            <a:pt x="13" y="74"/>
                          </a:lnTo>
                          <a:lnTo>
                            <a:pt x="9" y="68"/>
                          </a:lnTo>
                          <a:lnTo>
                            <a:pt x="3" y="60"/>
                          </a:lnTo>
                          <a:lnTo>
                            <a:pt x="3" y="52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8" name="Freeform 251"/>
                    <p:cNvSpPr>
                      <a:spLocks/>
                    </p:cNvSpPr>
                    <p:nvPr/>
                  </p:nvSpPr>
                  <p:spPr bwMode="auto">
                    <a:xfrm>
                      <a:off x="4688" y="972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3" y="33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3" y="11"/>
                        </a:cxn>
                        <a:cxn ang="0">
                          <a:pos x="18" y="5"/>
                        </a:cxn>
                        <a:cxn ang="0">
                          <a:pos x="27" y="2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2"/>
                        </a:cxn>
                        <a:cxn ang="0">
                          <a:pos x="71" y="5"/>
                        </a:cxn>
                        <a:cxn ang="0">
                          <a:pos x="77" y="11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88" y="33"/>
                        </a:cxn>
                        <a:cxn ang="0">
                          <a:pos x="91" y="45"/>
                        </a:cxn>
                        <a:cxn ang="0">
                          <a:pos x="88" y="52"/>
                        </a:cxn>
                        <a:cxn ang="0">
                          <a:pos x="88" y="60"/>
                        </a:cxn>
                        <a:cxn ang="0">
                          <a:pos x="82" y="68"/>
                        </a:cxn>
                        <a:cxn ang="0">
                          <a:pos x="77" y="74"/>
                        </a:cxn>
                        <a:cxn ang="0">
                          <a:pos x="71" y="80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18" y="80"/>
                        </a:cxn>
                        <a:cxn ang="0">
                          <a:pos x="13" y="74"/>
                        </a:cxn>
                        <a:cxn ang="0">
                          <a:pos x="9" y="68"/>
                        </a:cxn>
                        <a:cxn ang="0">
                          <a:pos x="3" y="60"/>
                        </a:cxn>
                        <a:cxn ang="0">
                          <a:pos x="3" y="52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3" y="33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3" y="11"/>
                          </a:lnTo>
                          <a:lnTo>
                            <a:pt x="18" y="5"/>
                          </a:lnTo>
                          <a:lnTo>
                            <a:pt x="27" y="2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3" y="2"/>
                          </a:lnTo>
                          <a:lnTo>
                            <a:pt x="71" y="5"/>
                          </a:lnTo>
                          <a:lnTo>
                            <a:pt x="77" y="11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88" y="33"/>
                          </a:lnTo>
                          <a:lnTo>
                            <a:pt x="91" y="45"/>
                          </a:lnTo>
                          <a:lnTo>
                            <a:pt x="88" y="52"/>
                          </a:lnTo>
                          <a:lnTo>
                            <a:pt x="88" y="60"/>
                          </a:lnTo>
                          <a:lnTo>
                            <a:pt x="82" y="68"/>
                          </a:lnTo>
                          <a:lnTo>
                            <a:pt x="77" y="74"/>
                          </a:lnTo>
                          <a:lnTo>
                            <a:pt x="71" y="80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18" y="80"/>
                          </a:lnTo>
                          <a:lnTo>
                            <a:pt x="13" y="74"/>
                          </a:lnTo>
                          <a:lnTo>
                            <a:pt x="9" y="68"/>
                          </a:lnTo>
                          <a:lnTo>
                            <a:pt x="3" y="60"/>
                          </a:lnTo>
                          <a:lnTo>
                            <a:pt x="3" y="52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9" name="Freeform 252"/>
                    <p:cNvSpPr>
                      <a:spLocks/>
                    </p:cNvSpPr>
                    <p:nvPr/>
                  </p:nvSpPr>
                  <p:spPr bwMode="auto">
                    <a:xfrm>
                      <a:off x="5175" y="983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6" y="19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7" y="5"/>
                        </a:cxn>
                        <a:cxn ang="0">
                          <a:pos x="33" y="3"/>
                        </a:cxn>
                        <a:cxn ang="0">
                          <a:pos x="44" y="0"/>
                        </a:cxn>
                        <a:cxn ang="0">
                          <a:pos x="53" y="3"/>
                        </a:cxn>
                        <a:cxn ang="0">
                          <a:pos x="60" y="5"/>
                        </a:cxn>
                        <a:cxn ang="0">
                          <a:pos x="68" y="8"/>
                        </a:cxn>
                        <a:cxn ang="0">
                          <a:pos x="74" y="14"/>
                        </a:cxn>
                        <a:cxn ang="0">
                          <a:pos x="79" y="19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88" y="46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79" y="71"/>
                        </a:cxn>
                        <a:cxn ang="0">
                          <a:pos x="74" y="77"/>
                        </a:cxn>
                        <a:cxn ang="0">
                          <a:pos x="68" y="83"/>
                        </a:cxn>
                        <a:cxn ang="0">
                          <a:pos x="60" y="88"/>
                        </a:cxn>
                        <a:cxn ang="0">
                          <a:pos x="53" y="91"/>
                        </a:cxn>
                        <a:cxn ang="0">
                          <a:pos x="44" y="91"/>
                        </a:cxn>
                        <a:cxn ang="0">
                          <a:pos x="33" y="91"/>
                        </a:cxn>
                        <a:cxn ang="0">
                          <a:pos x="27" y="88"/>
                        </a:cxn>
                        <a:cxn ang="0">
                          <a:pos x="19" y="83"/>
                        </a:cxn>
                        <a:cxn ang="0">
                          <a:pos x="10" y="77"/>
                        </a:cxn>
                        <a:cxn ang="0">
                          <a:pos x="6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6"/>
                          </a:move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6" y="19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7" y="5"/>
                          </a:lnTo>
                          <a:lnTo>
                            <a:pt x="33" y="3"/>
                          </a:lnTo>
                          <a:lnTo>
                            <a:pt x="44" y="0"/>
                          </a:lnTo>
                          <a:lnTo>
                            <a:pt x="53" y="3"/>
                          </a:lnTo>
                          <a:lnTo>
                            <a:pt x="60" y="5"/>
                          </a:lnTo>
                          <a:lnTo>
                            <a:pt x="68" y="8"/>
                          </a:lnTo>
                          <a:lnTo>
                            <a:pt x="74" y="14"/>
                          </a:lnTo>
                          <a:lnTo>
                            <a:pt x="79" y="19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88" y="46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79" y="71"/>
                          </a:lnTo>
                          <a:lnTo>
                            <a:pt x="74" y="77"/>
                          </a:lnTo>
                          <a:lnTo>
                            <a:pt x="68" y="83"/>
                          </a:lnTo>
                          <a:lnTo>
                            <a:pt x="60" y="88"/>
                          </a:lnTo>
                          <a:lnTo>
                            <a:pt x="53" y="91"/>
                          </a:lnTo>
                          <a:lnTo>
                            <a:pt x="44" y="91"/>
                          </a:lnTo>
                          <a:lnTo>
                            <a:pt x="33" y="91"/>
                          </a:lnTo>
                          <a:lnTo>
                            <a:pt x="27" y="88"/>
                          </a:lnTo>
                          <a:lnTo>
                            <a:pt x="19" y="83"/>
                          </a:lnTo>
                          <a:lnTo>
                            <a:pt x="10" y="77"/>
                          </a:lnTo>
                          <a:lnTo>
                            <a:pt x="6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0" name="Freeform 253"/>
                    <p:cNvSpPr>
                      <a:spLocks/>
                    </p:cNvSpPr>
                    <p:nvPr/>
                  </p:nvSpPr>
                  <p:spPr bwMode="auto">
                    <a:xfrm>
                      <a:off x="5175" y="983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0" y="46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6" y="19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7" y="5"/>
                        </a:cxn>
                        <a:cxn ang="0">
                          <a:pos x="33" y="3"/>
                        </a:cxn>
                        <a:cxn ang="0">
                          <a:pos x="44" y="0"/>
                        </a:cxn>
                        <a:cxn ang="0">
                          <a:pos x="53" y="3"/>
                        </a:cxn>
                        <a:cxn ang="0">
                          <a:pos x="60" y="5"/>
                        </a:cxn>
                        <a:cxn ang="0">
                          <a:pos x="68" y="8"/>
                        </a:cxn>
                        <a:cxn ang="0">
                          <a:pos x="74" y="14"/>
                        </a:cxn>
                        <a:cxn ang="0">
                          <a:pos x="79" y="19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88" y="46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79" y="71"/>
                        </a:cxn>
                        <a:cxn ang="0">
                          <a:pos x="74" y="77"/>
                        </a:cxn>
                        <a:cxn ang="0">
                          <a:pos x="68" y="83"/>
                        </a:cxn>
                        <a:cxn ang="0">
                          <a:pos x="60" y="88"/>
                        </a:cxn>
                        <a:cxn ang="0">
                          <a:pos x="53" y="91"/>
                        </a:cxn>
                        <a:cxn ang="0">
                          <a:pos x="44" y="91"/>
                        </a:cxn>
                        <a:cxn ang="0">
                          <a:pos x="33" y="91"/>
                        </a:cxn>
                        <a:cxn ang="0">
                          <a:pos x="27" y="88"/>
                        </a:cxn>
                        <a:cxn ang="0">
                          <a:pos x="19" y="83"/>
                        </a:cxn>
                        <a:cxn ang="0">
                          <a:pos x="10" y="77"/>
                        </a:cxn>
                        <a:cxn ang="0">
                          <a:pos x="6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6"/>
                          </a:moveTo>
                          <a:lnTo>
                            <a:pt x="0" y="46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6" y="19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7" y="5"/>
                          </a:lnTo>
                          <a:lnTo>
                            <a:pt x="33" y="3"/>
                          </a:lnTo>
                          <a:lnTo>
                            <a:pt x="44" y="0"/>
                          </a:lnTo>
                          <a:lnTo>
                            <a:pt x="53" y="3"/>
                          </a:lnTo>
                          <a:lnTo>
                            <a:pt x="60" y="5"/>
                          </a:lnTo>
                          <a:lnTo>
                            <a:pt x="68" y="8"/>
                          </a:lnTo>
                          <a:lnTo>
                            <a:pt x="74" y="14"/>
                          </a:lnTo>
                          <a:lnTo>
                            <a:pt x="79" y="19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88" y="46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79" y="71"/>
                          </a:lnTo>
                          <a:lnTo>
                            <a:pt x="74" y="77"/>
                          </a:lnTo>
                          <a:lnTo>
                            <a:pt x="68" y="83"/>
                          </a:lnTo>
                          <a:lnTo>
                            <a:pt x="60" y="88"/>
                          </a:lnTo>
                          <a:lnTo>
                            <a:pt x="53" y="91"/>
                          </a:lnTo>
                          <a:lnTo>
                            <a:pt x="44" y="91"/>
                          </a:lnTo>
                          <a:lnTo>
                            <a:pt x="33" y="91"/>
                          </a:lnTo>
                          <a:lnTo>
                            <a:pt x="27" y="88"/>
                          </a:lnTo>
                          <a:lnTo>
                            <a:pt x="19" y="83"/>
                          </a:lnTo>
                          <a:lnTo>
                            <a:pt x="10" y="77"/>
                          </a:lnTo>
                          <a:lnTo>
                            <a:pt x="6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1" name="Freeform 254"/>
                    <p:cNvSpPr>
                      <a:spLocks/>
                    </p:cNvSpPr>
                    <p:nvPr/>
                  </p:nvSpPr>
                  <p:spPr bwMode="auto">
                    <a:xfrm>
                      <a:off x="5260" y="881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9" y="2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2" y="2"/>
                        </a:cxn>
                        <a:cxn ang="0">
                          <a:pos x="70" y="8"/>
                        </a:cxn>
                        <a:cxn ang="0">
                          <a:pos x="79" y="14"/>
                        </a:cxn>
                        <a:cxn ang="0">
                          <a:pos x="80" y="19"/>
                        </a:cxn>
                        <a:cxn ang="0">
                          <a:pos x="86" y="28"/>
                        </a:cxn>
                        <a:cxn ang="0">
                          <a:pos x="89" y="36"/>
                        </a:cxn>
                        <a:cxn ang="0">
                          <a:pos x="89" y="44"/>
                        </a:cxn>
                        <a:cxn ang="0">
                          <a:pos x="89" y="54"/>
                        </a:cxn>
                        <a:cxn ang="0">
                          <a:pos x="86" y="63"/>
                        </a:cxn>
                        <a:cxn ang="0">
                          <a:pos x="80" y="68"/>
                        </a:cxn>
                        <a:cxn ang="0">
                          <a:pos x="79" y="77"/>
                        </a:cxn>
                        <a:cxn ang="0">
                          <a:pos x="70" y="82"/>
                        </a:cxn>
                        <a:cxn ang="0">
                          <a:pos x="62" y="85"/>
                        </a:cxn>
                        <a:cxn ang="0">
                          <a:pos x="54" y="88"/>
                        </a:cxn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9" y="85"/>
                        </a:cxn>
                        <a:cxn ang="0">
                          <a:pos x="19" y="82"/>
                        </a:cxn>
                        <a:cxn ang="0">
                          <a:pos x="10" y="77"/>
                        </a:cxn>
                        <a:cxn ang="0">
                          <a:pos x="9" y="68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0" y="44"/>
                          </a:move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9" y="2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2" y="2"/>
                          </a:lnTo>
                          <a:lnTo>
                            <a:pt x="70" y="8"/>
                          </a:lnTo>
                          <a:lnTo>
                            <a:pt x="79" y="14"/>
                          </a:lnTo>
                          <a:lnTo>
                            <a:pt x="80" y="19"/>
                          </a:lnTo>
                          <a:lnTo>
                            <a:pt x="86" y="28"/>
                          </a:lnTo>
                          <a:lnTo>
                            <a:pt x="89" y="36"/>
                          </a:lnTo>
                          <a:lnTo>
                            <a:pt x="89" y="44"/>
                          </a:lnTo>
                          <a:lnTo>
                            <a:pt x="89" y="54"/>
                          </a:lnTo>
                          <a:lnTo>
                            <a:pt x="86" y="63"/>
                          </a:lnTo>
                          <a:lnTo>
                            <a:pt x="80" y="68"/>
                          </a:lnTo>
                          <a:lnTo>
                            <a:pt x="79" y="77"/>
                          </a:lnTo>
                          <a:lnTo>
                            <a:pt x="70" y="82"/>
                          </a:lnTo>
                          <a:lnTo>
                            <a:pt x="62" y="85"/>
                          </a:lnTo>
                          <a:lnTo>
                            <a:pt x="54" y="88"/>
                          </a:lnTo>
                          <a:lnTo>
                            <a:pt x="45" y="91"/>
                          </a:lnTo>
                          <a:lnTo>
                            <a:pt x="36" y="88"/>
                          </a:lnTo>
                          <a:lnTo>
                            <a:pt x="29" y="85"/>
                          </a:lnTo>
                          <a:lnTo>
                            <a:pt x="19" y="82"/>
                          </a:lnTo>
                          <a:lnTo>
                            <a:pt x="10" y="77"/>
                          </a:lnTo>
                          <a:lnTo>
                            <a:pt x="9" y="68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2" name="Freeform 255"/>
                    <p:cNvSpPr>
                      <a:spLocks/>
                    </p:cNvSpPr>
                    <p:nvPr/>
                  </p:nvSpPr>
                  <p:spPr bwMode="auto">
                    <a:xfrm>
                      <a:off x="5260" y="881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9" y="2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2" y="2"/>
                        </a:cxn>
                        <a:cxn ang="0">
                          <a:pos x="70" y="8"/>
                        </a:cxn>
                        <a:cxn ang="0">
                          <a:pos x="79" y="14"/>
                        </a:cxn>
                        <a:cxn ang="0">
                          <a:pos x="80" y="19"/>
                        </a:cxn>
                        <a:cxn ang="0">
                          <a:pos x="86" y="28"/>
                        </a:cxn>
                        <a:cxn ang="0">
                          <a:pos x="89" y="36"/>
                        </a:cxn>
                        <a:cxn ang="0">
                          <a:pos x="89" y="44"/>
                        </a:cxn>
                        <a:cxn ang="0">
                          <a:pos x="89" y="54"/>
                        </a:cxn>
                        <a:cxn ang="0">
                          <a:pos x="86" y="63"/>
                        </a:cxn>
                        <a:cxn ang="0">
                          <a:pos x="80" y="68"/>
                        </a:cxn>
                        <a:cxn ang="0">
                          <a:pos x="79" y="77"/>
                        </a:cxn>
                        <a:cxn ang="0">
                          <a:pos x="70" y="82"/>
                        </a:cxn>
                        <a:cxn ang="0">
                          <a:pos x="62" y="85"/>
                        </a:cxn>
                        <a:cxn ang="0">
                          <a:pos x="54" y="88"/>
                        </a:cxn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9" y="85"/>
                        </a:cxn>
                        <a:cxn ang="0">
                          <a:pos x="19" y="82"/>
                        </a:cxn>
                        <a:cxn ang="0">
                          <a:pos x="10" y="77"/>
                        </a:cxn>
                        <a:cxn ang="0">
                          <a:pos x="9" y="68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9" y="2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2" y="2"/>
                          </a:lnTo>
                          <a:lnTo>
                            <a:pt x="70" y="8"/>
                          </a:lnTo>
                          <a:lnTo>
                            <a:pt x="79" y="14"/>
                          </a:lnTo>
                          <a:lnTo>
                            <a:pt x="80" y="19"/>
                          </a:lnTo>
                          <a:lnTo>
                            <a:pt x="86" y="28"/>
                          </a:lnTo>
                          <a:lnTo>
                            <a:pt x="89" y="36"/>
                          </a:lnTo>
                          <a:lnTo>
                            <a:pt x="89" y="44"/>
                          </a:lnTo>
                          <a:lnTo>
                            <a:pt x="89" y="54"/>
                          </a:lnTo>
                          <a:lnTo>
                            <a:pt x="86" y="63"/>
                          </a:lnTo>
                          <a:lnTo>
                            <a:pt x="80" y="68"/>
                          </a:lnTo>
                          <a:lnTo>
                            <a:pt x="79" y="77"/>
                          </a:lnTo>
                          <a:lnTo>
                            <a:pt x="70" y="82"/>
                          </a:lnTo>
                          <a:lnTo>
                            <a:pt x="62" y="85"/>
                          </a:lnTo>
                          <a:lnTo>
                            <a:pt x="54" y="88"/>
                          </a:lnTo>
                          <a:lnTo>
                            <a:pt x="45" y="91"/>
                          </a:lnTo>
                          <a:lnTo>
                            <a:pt x="36" y="88"/>
                          </a:lnTo>
                          <a:lnTo>
                            <a:pt x="29" y="85"/>
                          </a:lnTo>
                          <a:lnTo>
                            <a:pt x="19" y="82"/>
                          </a:lnTo>
                          <a:lnTo>
                            <a:pt x="10" y="77"/>
                          </a:lnTo>
                          <a:lnTo>
                            <a:pt x="9" y="68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3" name="Freeform 256"/>
                    <p:cNvSpPr>
                      <a:spLocks/>
                    </p:cNvSpPr>
                    <p:nvPr/>
                  </p:nvSpPr>
                  <p:spPr bwMode="auto">
                    <a:xfrm>
                      <a:off x="5260" y="1137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8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22" y="8"/>
                        </a:cxn>
                        <a:cxn ang="0">
                          <a:pos x="27" y="6"/>
                        </a:cxn>
                        <a:cxn ang="0">
                          <a:pos x="36" y="3"/>
                        </a:cxn>
                        <a:cxn ang="0">
                          <a:pos x="47" y="0"/>
                        </a:cxn>
                        <a:cxn ang="0">
                          <a:pos x="56" y="3"/>
                        </a:cxn>
                        <a:cxn ang="0">
                          <a:pos x="63" y="6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8"/>
                        </a:cxn>
                        <a:cxn ang="0">
                          <a:pos x="91" y="56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8"/>
                        </a:cxn>
                        <a:cxn ang="0">
                          <a:pos x="56" y="91"/>
                        </a:cxn>
                        <a:cxn ang="0">
                          <a:pos x="47" y="91"/>
                        </a:cxn>
                        <a:cxn ang="0">
                          <a:pos x="36" y="91"/>
                        </a:cxn>
                        <a:cxn ang="0">
                          <a:pos x="27" y="88"/>
                        </a:cxn>
                        <a:cxn ang="0">
                          <a:pos x="22" y="83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6" y="63"/>
                        </a:cxn>
                        <a:cxn ang="0">
                          <a:pos x="3" y="56"/>
                        </a:cxn>
                        <a:cxn ang="0">
                          <a:pos x="0" y="48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8"/>
                          </a:move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22" y="8"/>
                          </a:lnTo>
                          <a:lnTo>
                            <a:pt x="27" y="6"/>
                          </a:lnTo>
                          <a:lnTo>
                            <a:pt x="36" y="3"/>
                          </a:lnTo>
                          <a:lnTo>
                            <a:pt x="47" y="0"/>
                          </a:lnTo>
                          <a:lnTo>
                            <a:pt x="56" y="3"/>
                          </a:lnTo>
                          <a:lnTo>
                            <a:pt x="63" y="6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8"/>
                          </a:lnTo>
                          <a:lnTo>
                            <a:pt x="91" y="56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8"/>
                          </a:lnTo>
                          <a:lnTo>
                            <a:pt x="56" y="91"/>
                          </a:lnTo>
                          <a:lnTo>
                            <a:pt x="47" y="91"/>
                          </a:lnTo>
                          <a:lnTo>
                            <a:pt x="36" y="91"/>
                          </a:lnTo>
                          <a:lnTo>
                            <a:pt x="27" y="88"/>
                          </a:lnTo>
                          <a:lnTo>
                            <a:pt x="22" y="83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6" y="63"/>
                          </a:lnTo>
                          <a:lnTo>
                            <a:pt x="3" y="56"/>
                          </a:lnTo>
                          <a:lnTo>
                            <a:pt x="0" y="4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4" name="Freeform 257"/>
                    <p:cNvSpPr>
                      <a:spLocks/>
                    </p:cNvSpPr>
                    <p:nvPr/>
                  </p:nvSpPr>
                  <p:spPr bwMode="auto">
                    <a:xfrm>
                      <a:off x="5260" y="1137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8"/>
                        </a:cxn>
                        <a:cxn ang="0">
                          <a:pos x="0" y="48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22" y="8"/>
                        </a:cxn>
                        <a:cxn ang="0">
                          <a:pos x="27" y="6"/>
                        </a:cxn>
                        <a:cxn ang="0">
                          <a:pos x="36" y="3"/>
                        </a:cxn>
                        <a:cxn ang="0">
                          <a:pos x="47" y="0"/>
                        </a:cxn>
                        <a:cxn ang="0">
                          <a:pos x="56" y="3"/>
                        </a:cxn>
                        <a:cxn ang="0">
                          <a:pos x="63" y="6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8"/>
                        </a:cxn>
                        <a:cxn ang="0">
                          <a:pos x="91" y="56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8"/>
                        </a:cxn>
                        <a:cxn ang="0">
                          <a:pos x="56" y="91"/>
                        </a:cxn>
                        <a:cxn ang="0">
                          <a:pos x="47" y="91"/>
                        </a:cxn>
                        <a:cxn ang="0">
                          <a:pos x="36" y="91"/>
                        </a:cxn>
                        <a:cxn ang="0">
                          <a:pos x="27" y="88"/>
                        </a:cxn>
                        <a:cxn ang="0">
                          <a:pos x="22" y="83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6" y="63"/>
                        </a:cxn>
                        <a:cxn ang="0">
                          <a:pos x="3" y="56"/>
                        </a:cxn>
                        <a:cxn ang="0">
                          <a:pos x="0" y="48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8"/>
                          </a:moveTo>
                          <a:lnTo>
                            <a:pt x="0" y="48"/>
                          </a:ln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22" y="8"/>
                          </a:lnTo>
                          <a:lnTo>
                            <a:pt x="27" y="6"/>
                          </a:lnTo>
                          <a:lnTo>
                            <a:pt x="36" y="3"/>
                          </a:lnTo>
                          <a:lnTo>
                            <a:pt x="47" y="0"/>
                          </a:lnTo>
                          <a:lnTo>
                            <a:pt x="56" y="3"/>
                          </a:lnTo>
                          <a:lnTo>
                            <a:pt x="63" y="6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8"/>
                          </a:lnTo>
                          <a:lnTo>
                            <a:pt x="91" y="56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8"/>
                          </a:lnTo>
                          <a:lnTo>
                            <a:pt x="56" y="91"/>
                          </a:lnTo>
                          <a:lnTo>
                            <a:pt x="47" y="91"/>
                          </a:lnTo>
                          <a:lnTo>
                            <a:pt x="36" y="91"/>
                          </a:lnTo>
                          <a:lnTo>
                            <a:pt x="27" y="88"/>
                          </a:lnTo>
                          <a:lnTo>
                            <a:pt x="22" y="83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6" y="63"/>
                          </a:lnTo>
                          <a:lnTo>
                            <a:pt x="3" y="56"/>
                          </a:lnTo>
                          <a:lnTo>
                            <a:pt x="0" y="4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5" name="Freeform 258"/>
                    <p:cNvSpPr>
                      <a:spLocks/>
                    </p:cNvSpPr>
                    <p:nvPr/>
                  </p:nvSpPr>
                  <p:spPr bwMode="auto">
                    <a:xfrm>
                      <a:off x="5363" y="897"/>
                      <a:ext cx="91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2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9"/>
                        </a:cxn>
                        <a:cxn ang="0">
                          <a:pos x="77" y="12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91" y="44"/>
                        </a:cxn>
                        <a:cxn ang="0">
                          <a:pos x="88" y="52"/>
                        </a:cxn>
                        <a:cxn ang="0">
                          <a:pos x="85" y="63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4" y="86"/>
                        </a:cxn>
                        <a:cxn ang="0">
                          <a:pos x="55" y="89"/>
                        </a:cxn>
                        <a:cxn ang="0">
                          <a:pos x="45" y="89"/>
                        </a:cxn>
                        <a:cxn ang="0">
                          <a:pos x="36" y="89"/>
                        </a:cxn>
                        <a:cxn ang="0">
                          <a:pos x="27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3" y="63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89">
                          <a:moveTo>
                            <a:pt x="0" y="44"/>
                          </a:move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2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9"/>
                          </a:lnTo>
                          <a:lnTo>
                            <a:pt x="77" y="12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91" y="44"/>
                          </a:lnTo>
                          <a:lnTo>
                            <a:pt x="88" y="52"/>
                          </a:lnTo>
                          <a:lnTo>
                            <a:pt x="85" y="63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4" y="86"/>
                          </a:lnTo>
                          <a:lnTo>
                            <a:pt x="55" y="89"/>
                          </a:lnTo>
                          <a:lnTo>
                            <a:pt x="45" y="89"/>
                          </a:lnTo>
                          <a:lnTo>
                            <a:pt x="36" y="89"/>
                          </a:lnTo>
                          <a:lnTo>
                            <a:pt x="27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3" y="63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6" name="Freeform 259"/>
                    <p:cNvSpPr>
                      <a:spLocks/>
                    </p:cNvSpPr>
                    <p:nvPr/>
                  </p:nvSpPr>
                  <p:spPr bwMode="auto">
                    <a:xfrm>
                      <a:off x="5363" y="897"/>
                      <a:ext cx="91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2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9"/>
                        </a:cxn>
                        <a:cxn ang="0">
                          <a:pos x="77" y="12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91" y="44"/>
                        </a:cxn>
                        <a:cxn ang="0">
                          <a:pos x="88" y="52"/>
                        </a:cxn>
                        <a:cxn ang="0">
                          <a:pos x="85" y="63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4" y="86"/>
                        </a:cxn>
                        <a:cxn ang="0">
                          <a:pos x="55" y="89"/>
                        </a:cxn>
                        <a:cxn ang="0">
                          <a:pos x="45" y="89"/>
                        </a:cxn>
                        <a:cxn ang="0">
                          <a:pos x="36" y="89"/>
                        </a:cxn>
                        <a:cxn ang="0">
                          <a:pos x="27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3" y="63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89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2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9"/>
                          </a:lnTo>
                          <a:lnTo>
                            <a:pt x="77" y="12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91" y="44"/>
                          </a:lnTo>
                          <a:lnTo>
                            <a:pt x="88" y="52"/>
                          </a:lnTo>
                          <a:lnTo>
                            <a:pt x="85" y="63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4" y="86"/>
                          </a:lnTo>
                          <a:lnTo>
                            <a:pt x="55" y="89"/>
                          </a:lnTo>
                          <a:lnTo>
                            <a:pt x="45" y="89"/>
                          </a:lnTo>
                          <a:lnTo>
                            <a:pt x="36" y="89"/>
                          </a:lnTo>
                          <a:lnTo>
                            <a:pt x="27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3" y="63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7" name="Freeform 260"/>
                    <p:cNvSpPr>
                      <a:spLocks/>
                    </p:cNvSpPr>
                    <p:nvPr/>
                  </p:nvSpPr>
                  <p:spPr bwMode="auto">
                    <a:xfrm>
                      <a:off x="5114" y="867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7" y="2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4" y="2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4"/>
                        </a:cxn>
                        <a:cxn ang="0">
                          <a:pos x="88" y="53"/>
                        </a:cxn>
                        <a:cxn ang="0">
                          <a:pos x="85" y="63"/>
                        </a:cxn>
                        <a:cxn ang="0">
                          <a:pos x="82" y="68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68"/>
                        </a:cxn>
                        <a:cxn ang="0">
                          <a:pos x="3" y="63"/>
                        </a:cxn>
                        <a:cxn ang="0">
                          <a:pos x="0" y="53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4"/>
                          </a:move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7" y="2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4" y="2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4"/>
                          </a:lnTo>
                          <a:lnTo>
                            <a:pt x="88" y="53"/>
                          </a:lnTo>
                          <a:lnTo>
                            <a:pt x="85" y="63"/>
                          </a:lnTo>
                          <a:lnTo>
                            <a:pt x="82" y="68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68"/>
                          </a:lnTo>
                          <a:lnTo>
                            <a:pt x="3" y="63"/>
                          </a:lnTo>
                          <a:lnTo>
                            <a:pt x="0" y="53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8" name="Freeform 261"/>
                    <p:cNvSpPr>
                      <a:spLocks/>
                    </p:cNvSpPr>
                    <p:nvPr/>
                  </p:nvSpPr>
                  <p:spPr bwMode="auto">
                    <a:xfrm>
                      <a:off x="5114" y="867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7" y="2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4" y="2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4"/>
                        </a:cxn>
                        <a:cxn ang="0">
                          <a:pos x="88" y="53"/>
                        </a:cxn>
                        <a:cxn ang="0">
                          <a:pos x="85" y="63"/>
                        </a:cxn>
                        <a:cxn ang="0">
                          <a:pos x="82" y="68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68"/>
                        </a:cxn>
                        <a:cxn ang="0">
                          <a:pos x="3" y="63"/>
                        </a:cxn>
                        <a:cxn ang="0">
                          <a:pos x="0" y="53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7" y="2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4" y="2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4"/>
                          </a:lnTo>
                          <a:lnTo>
                            <a:pt x="88" y="53"/>
                          </a:lnTo>
                          <a:lnTo>
                            <a:pt x="85" y="63"/>
                          </a:lnTo>
                          <a:lnTo>
                            <a:pt x="82" y="68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68"/>
                          </a:lnTo>
                          <a:lnTo>
                            <a:pt x="3" y="63"/>
                          </a:lnTo>
                          <a:lnTo>
                            <a:pt x="0" y="53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9" name="Freeform 262"/>
                    <p:cNvSpPr>
                      <a:spLocks/>
                    </p:cNvSpPr>
                    <p:nvPr/>
                  </p:nvSpPr>
                  <p:spPr bwMode="auto">
                    <a:xfrm>
                      <a:off x="5330" y="1018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3" y="3"/>
                        </a:cxn>
                        <a:cxn ang="0">
                          <a:pos x="69" y="8"/>
                        </a:cxn>
                        <a:cxn ang="0">
                          <a:pos x="78" y="14"/>
                        </a:cxn>
                        <a:cxn ang="0">
                          <a:pos x="83" y="20"/>
                        </a:cxn>
                        <a:cxn ang="0">
                          <a:pos x="84" y="28"/>
                        </a:cxn>
                        <a:cxn ang="0">
                          <a:pos x="88" y="36"/>
                        </a:cxn>
                        <a:cxn ang="0">
                          <a:pos x="88" y="45"/>
                        </a:cxn>
                        <a:cxn ang="0">
                          <a:pos x="88" y="56"/>
                        </a:cxn>
                        <a:cxn ang="0">
                          <a:pos x="84" y="64"/>
                        </a:cxn>
                        <a:cxn ang="0">
                          <a:pos x="83" y="70"/>
                        </a:cxn>
                        <a:cxn ang="0">
                          <a:pos x="78" y="78"/>
                        </a:cxn>
                        <a:cxn ang="0">
                          <a:pos x="69" y="84"/>
                        </a:cxn>
                        <a:cxn ang="0">
                          <a:pos x="63" y="87"/>
                        </a:cxn>
                        <a:cxn ang="0">
                          <a:pos x="53" y="88"/>
                        </a:cxn>
                        <a:cxn ang="0">
                          <a:pos x="44" y="91"/>
                        </a:cxn>
                        <a:cxn ang="0">
                          <a:pos x="36" y="88"/>
                        </a:cxn>
                        <a:cxn ang="0">
                          <a:pos x="27" y="87"/>
                        </a:cxn>
                        <a:cxn ang="0">
                          <a:pos x="19" y="84"/>
                        </a:cxn>
                        <a:cxn ang="0">
                          <a:pos x="10" y="78"/>
                        </a:cxn>
                        <a:cxn ang="0">
                          <a:pos x="9" y="70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5"/>
                          </a:move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3" y="3"/>
                          </a:lnTo>
                          <a:lnTo>
                            <a:pt x="69" y="8"/>
                          </a:lnTo>
                          <a:lnTo>
                            <a:pt x="78" y="14"/>
                          </a:lnTo>
                          <a:lnTo>
                            <a:pt x="83" y="20"/>
                          </a:lnTo>
                          <a:lnTo>
                            <a:pt x="84" y="28"/>
                          </a:lnTo>
                          <a:lnTo>
                            <a:pt x="88" y="36"/>
                          </a:lnTo>
                          <a:lnTo>
                            <a:pt x="88" y="45"/>
                          </a:lnTo>
                          <a:lnTo>
                            <a:pt x="88" y="56"/>
                          </a:lnTo>
                          <a:lnTo>
                            <a:pt x="84" y="64"/>
                          </a:lnTo>
                          <a:lnTo>
                            <a:pt x="83" y="70"/>
                          </a:lnTo>
                          <a:lnTo>
                            <a:pt x="78" y="78"/>
                          </a:lnTo>
                          <a:lnTo>
                            <a:pt x="69" y="84"/>
                          </a:lnTo>
                          <a:lnTo>
                            <a:pt x="63" y="87"/>
                          </a:lnTo>
                          <a:lnTo>
                            <a:pt x="53" y="88"/>
                          </a:lnTo>
                          <a:lnTo>
                            <a:pt x="44" y="91"/>
                          </a:lnTo>
                          <a:lnTo>
                            <a:pt x="36" y="88"/>
                          </a:lnTo>
                          <a:lnTo>
                            <a:pt x="27" y="87"/>
                          </a:lnTo>
                          <a:lnTo>
                            <a:pt x="19" y="84"/>
                          </a:lnTo>
                          <a:lnTo>
                            <a:pt x="10" y="78"/>
                          </a:lnTo>
                          <a:lnTo>
                            <a:pt x="9" y="70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0" name="Freeform 263"/>
                    <p:cNvSpPr>
                      <a:spLocks/>
                    </p:cNvSpPr>
                    <p:nvPr/>
                  </p:nvSpPr>
                  <p:spPr bwMode="auto">
                    <a:xfrm>
                      <a:off x="5330" y="1018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3" y="3"/>
                        </a:cxn>
                        <a:cxn ang="0">
                          <a:pos x="69" y="8"/>
                        </a:cxn>
                        <a:cxn ang="0">
                          <a:pos x="78" y="14"/>
                        </a:cxn>
                        <a:cxn ang="0">
                          <a:pos x="83" y="20"/>
                        </a:cxn>
                        <a:cxn ang="0">
                          <a:pos x="84" y="28"/>
                        </a:cxn>
                        <a:cxn ang="0">
                          <a:pos x="88" y="36"/>
                        </a:cxn>
                        <a:cxn ang="0">
                          <a:pos x="88" y="45"/>
                        </a:cxn>
                        <a:cxn ang="0">
                          <a:pos x="88" y="56"/>
                        </a:cxn>
                        <a:cxn ang="0">
                          <a:pos x="84" y="64"/>
                        </a:cxn>
                        <a:cxn ang="0">
                          <a:pos x="83" y="70"/>
                        </a:cxn>
                        <a:cxn ang="0">
                          <a:pos x="78" y="78"/>
                        </a:cxn>
                        <a:cxn ang="0">
                          <a:pos x="69" y="84"/>
                        </a:cxn>
                        <a:cxn ang="0">
                          <a:pos x="63" y="87"/>
                        </a:cxn>
                        <a:cxn ang="0">
                          <a:pos x="53" y="88"/>
                        </a:cxn>
                        <a:cxn ang="0">
                          <a:pos x="44" y="91"/>
                        </a:cxn>
                        <a:cxn ang="0">
                          <a:pos x="36" y="88"/>
                        </a:cxn>
                        <a:cxn ang="0">
                          <a:pos x="27" y="87"/>
                        </a:cxn>
                        <a:cxn ang="0">
                          <a:pos x="19" y="84"/>
                        </a:cxn>
                        <a:cxn ang="0">
                          <a:pos x="10" y="78"/>
                        </a:cxn>
                        <a:cxn ang="0">
                          <a:pos x="9" y="70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3" y="3"/>
                          </a:lnTo>
                          <a:lnTo>
                            <a:pt x="69" y="8"/>
                          </a:lnTo>
                          <a:lnTo>
                            <a:pt x="78" y="14"/>
                          </a:lnTo>
                          <a:lnTo>
                            <a:pt x="83" y="20"/>
                          </a:lnTo>
                          <a:lnTo>
                            <a:pt x="84" y="28"/>
                          </a:lnTo>
                          <a:lnTo>
                            <a:pt x="88" y="36"/>
                          </a:lnTo>
                          <a:lnTo>
                            <a:pt x="88" y="45"/>
                          </a:lnTo>
                          <a:lnTo>
                            <a:pt x="88" y="56"/>
                          </a:lnTo>
                          <a:lnTo>
                            <a:pt x="84" y="64"/>
                          </a:lnTo>
                          <a:lnTo>
                            <a:pt x="83" y="70"/>
                          </a:lnTo>
                          <a:lnTo>
                            <a:pt x="78" y="78"/>
                          </a:lnTo>
                          <a:lnTo>
                            <a:pt x="69" y="84"/>
                          </a:lnTo>
                          <a:lnTo>
                            <a:pt x="63" y="87"/>
                          </a:lnTo>
                          <a:lnTo>
                            <a:pt x="53" y="88"/>
                          </a:lnTo>
                          <a:lnTo>
                            <a:pt x="44" y="91"/>
                          </a:lnTo>
                          <a:lnTo>
                            <a:pt x="36" y="88"/>
                          </a:lnTo>
                          <a:lnTo>
                            <a:pt x="27" y="87"/>
                          </a:lnTo>
                          <a:lnTo>
                            <a:pt x="19" y="84"/>
                          </a:lnTo>
                          <a:lnTo>
                            <a:pt x="10" y="78"/>
                          </a:lnTo>
                          <a:lnTo>
                            <a:pt x="9" y="70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1" name="Freeform 264"/>
                    <p:cNvSpPr>
                      <a:spLocks/>
                    </p:cNvSpPr>
                    <p:nvPr/>
                  </p:nvSpPr>
                  <p:spPr bwMode="auto">
                    <a:xfrm>
                      <a:off x="4601" y="87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2" y="14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2" y="8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88" y="36"/>
                        </a:cxn>
                        <a:cxn ang="0">
                          <a:pos x="91" y="45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8"/>
                        </a:cxn>
                        <a:cxn ang="0">
                          <a:pos x="55" y="88"/>
                        </a:cxn>
                        <a:cxn ang="0">
                          <a:pos x="44" y="91"/>
                        </a:cxn>
                        <a:cxn ang="0">
                          <a:pos x="35" y="88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5"/>
                          </a:move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2" y="14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2" y="8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88" y="36"/>
                          </a:lnTo>
                          <a:lnTo>
                            <a:pt x="91" y="45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8"/>
                          </a:lnTo>
                          <a:lnTo>
                            <a:pt x="55" y="88"/>
                          </a:lnTo>
                          <a:lnTo>
                            <a:pt x="44" y="91"/>
                          </a:lnTo>
                          <a:lnTo>
                            <a:pt x="35" y="88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2" name="Freeform 265"/>
                    <p:cNvSpPr>
                      <a:spLocks/>
                    </p:cNvSpPr>
                    <p:nvPr/>
                  </p:nvSpPr>
                  <p:spPr bwMode="auto">
                    <a:xfrm>
                      <a:off x="4601" y="87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2" y="14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2" y="8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88" y="36"/>
                        </a:cxn>
                        <a:cxn ang="0">
                          <a:pos x="91" y="45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8"/>
                        </a:cxn>
                        <a:cxn ang="0">
                          <a:pos x="55" y="88"/>
                        </a:cxn>
                        <a:cxn ang="0">
                          <a:pos x="44" y="91"/>
                        </a:cxn>
                        <a:cxn ang="0">
                          <a:pos x="35" y="88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2" y="14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2" y="8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88" y="36"/>
                          </a:lnTo>
                          <a:lnTo>
                            <a:pt x="91" y="45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8"/>
                          </a:lnTo>
                          <a:lnTo>
                            <a:pt x="55" y="88"/>
                          </a:lnTo>
                          <a:lnTo>
                            <a:pt x="44" y="91"/>
                          </a:lnTo>
                          <a:lnTo>
                            <a:pt x="35" y="88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3" name="Freeform 266"/>
                    <p:cNvSpPr>
                      <a:spLocks/>
                    </p:cNvSpPr>
                    <p:nvPr/>
                  </p:nvSpPr>
                  <p:spPr bwMode="auto">
                    <a:xfrm>
                      <a:off x="5422" y="1102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18"/>
                        </a:cxn>
                        <a:cxn ang="0">
                          <a:pos x="14" y="10"/>
                        </a:cxn>
                        <a:cxn ang="0">
                          <a:pos x="23" y="7"/>
                        </a:cxn>
                        <a:cxn ang="0">
                          <a:pos x="27" y="3"/>
                        </a:cxn>
                        <a:cxn ang="0">
                          <a:pos x="40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3" y="7"/>
                        </a:cxn>
                        <a:cxn ang="0">
                          <a:pos x="79" y="10"/>
                        </a:cxn>
                        <a:cxn ang="0">
                          <a:pos x="82" y="18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3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9" y="77"/>
                        </a:cxn>
                        <a:cxn ang="0">
                          <a:pos x="73" y="80"/>
                        </a:cxn>
                        <a:cxn ang="0">
                          <a:pos x="64" y="85"/>
                        </a:cxn>
                        <a:cxn ang="0">
                          <a:pos x="56" y="88"/>
                        </a:cxn>
                        <a:cxn ang="0">
                          <a:pos x="47" y="88"/>
                        </a:cxn>
                        <a:cxn ang="0">
                          <a:pos x="40" y="88"/>
                        </a:cxn>
                        <a:cxn ang="0">
                          <a:pos x="27" y="85"/>
                        </a:cxn>
                        <a:cxn ang="0">
                          <a:pos x="23" y="80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6" y="60"/>
                        </a:cxn>
                        <a:cxn ang="0">
                          <a:pos x="3" y="52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3"/>
                          </a:move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18"/>
                          </a:lnTo>
                          <a:lnTo>
                            <a:pt x="14" y="10"/>
                          </a:lnTo>
                          <a:lnTo>
                            <a:pt x="23" y="7"/>
                          </a:lnTo>
                          <a:lnTo>
                            <a:pt x="27" y="3"/>
                          </a:lnTo>
                          <a:lnTo>
                            <a:pt x="40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3" y="7"/>
                          </a:lnTo>
                          <a:lnTo>
                            <a:pt x="79" y="10"/>
                          </a:lnTo>
                          <a:lnTo>
                            <a:pt x="82" y="18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3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9" y="77"/>
                          </a:lnTo>
                          <a:lnTo>
                            <a:pt x="73" y="80"/>
                          </a:lnTo>
                          <a:lnTo>
                            <a:pt x="64" y="85"/>
                          </a:lnTo>
                          <a:lnTo>
                            <a:pt x="56" y="88"/>
                          </a:lnTo>
                          <a:lnTo>
                            <a:pt x="47" y="88"/>
                          </a:lnTo>
                          <a:lnTo>
                            <a:pt x="40" y="88"/>
                          </a:lnTo>
                          <a:lnTo>
                            <a:pt x="27" y="85"/>
                          </a:lnTo>
                          <a:lnTo>
                            <a:pt x="23" y="80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6" y="60"/>
                          </a:lnTo>
                          <a:lnTo>
                            <a:pt x="3" y="52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4" name="Freeform 267"/>
                    <p:cNvSpPr>
                      <a:spLocks/>
                    </p:cNvSpPr>
                    <p:nvPr/>
                  </p:nvSpPr>
                  <p:spPr bwMode="auto">
                    <a:xfrm>
                      <a:off x="5422" y="1102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43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18"/>
                        </a:cxn>
                        <a:cxn ang="0">
                          <a:pos x="14" y="10"/>
                        </a:cxn>
                        <a:cxn ang="0">
                          <a:pos x="23" y="7"/>
                        </a:cxn>
                        <a:cxn ang="0">
                          <a:pos x="27" y="3"/>
                        </a:cxn>
                        <a:cxn ang="0">
                          <a:pos x="40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3" y="7"/>
                        </a:cxn>
                        <a:cxn ang="0">
                          <a:pos x="79" y="10"/>
                        </a:cxn>
                        <a:cxn ang="0">
                          <a:pos x="82" y="18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3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9" y="77"/>
                        </a:cxn>
                        <a:cxn ang="0">
                          <a:pos x="73" y="80"/>
                        </a:cxn>
                        <a:cxn ang="0">
                          <a:pos x="64" y="85"/>
                        </a:cxn>
                        <a:cxn ang="0">
                          <a:pos x="56" y="88"/>
                        </a:cxn>
                        <a:cxn ang="0">
                          <a:pos x="47" y="88"/>
                        </a:cxn>
                        <a:cxn ang="0">
                          <a:pos x="40" y="88"/>
                        </a:cxn>
                        <a:cxn ang="0">
                          <a:pos x="27" y="85"/>
                        </a:cxn>
                        <a:cxn ang="0">
                          <a:pos x="23" y="80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6" y="60"/>
                        </a:cxn>
                        <a:cxn ang="0">
                          <a:pos x="3" y="52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3"/>
                          </a:moveTo>
                          <a:lnTo>
                            <a:pt x="0" y="43"/>
                          </a:ln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18"/>
                          </a:lnTo>
                          <a:lnTo>
                            <a:pt x="14" y="10"/>
                          </a:lnTo>
                          <a:lnTo>
                            <a:pt x="23" y="7"/>
                          </a:lnTo>
                          <a:lnTo>
                            <a:pt x="27" y="3"/>
                          </a:lnTo>
                          <a:lnTo>
                            <a:pt x="40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3" y="7"/>
                          </a:lnTo>
                          <a:lnTo>
                            <a:pt x="79" y="10"/>
                          </a:lnTo>
                          <a:lnTo>
                            <a:pt x="82" y="18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3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9" y="77"/>
                          </a:lnTo>
                          <a:lnTo>
                            <a:pt x="73" y="80"/>
                          </a:lnTo>
                          <a:lnTo>
                            <a:pt x="64" y="85"/>
                          </a:lnTo>
                          <a:lnTo>
                            <a:pt x="56" y="88"/>
                          </a:lnTo>
                          <a:lnTo>
                            <a:pt x="47" y="88"/>
                          </a:lnTo>
                          <a:lnTo>
                            <a:pt x="40" y="88"/>
                          </a:lnTo>
                          <a:lnTo>
                            <a:pt x="27" y="85"/>
                          </a:lnTo>
                          <a:lnTo>
                            <a:pt x="23" y="80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6" y="60"/>
                          </a:lnTo>
                          <a:lnTo>
                            <a:pt x="3" y="52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5" name="Freeform 268"/>
                    <p:cNvSpPr>
                      <a:spLocks/>
                    </p:cNvSpPr>
                    <p:nvPr/>
                  </p:nvSpPr>
                  <p:spPr bwMode="auto">
                    <a:xfrm>
                      <a:off x="4452" y="932"/>
                      <a:ext cx="92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4" y="37"/>
                        </a:cxn>
                        <a:cxn ang="0">
                          <a:pos x="4" y="28"/>
                        </a:cxn>
                        <a:cxn ang="0">
                          <a:pos x="10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8" y="0"/>
                        </a:cxn>
                        <a:cxn ang="0">
                          <a:pos x="57" y="0"/>
                        </a:cxn>
                        <a:cxn ang="0">
                          <a:pos x="64" y="3"/>
                        </a:cxn>
                        <a:cxn ang="0">
                          <a:pos x="73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2" y="37"/>
                        </a:cxn>
                        <a:cxn ang="0">
                          <a:pos x="92" y="45"/>
                        </a:cxn>
                        <a:cxn ang="0">
                          <a:pos x="92" y="54"/>
                        </a:cxn>
                        <a:cxn ang="0">
                          <a:pos x="88" y="62"/>
                        </a:cxn>
                        <a:cxn ang="0">
                          <a:pos x="82" y="70"/>
                        </a:cxn>
                        <a:cxn ang="0">
                          <a:pos x="78" y="79"/>
                        </a:cxn>
                        <a:cxn ang="0">
                          <a:pos x="73" y="85"/>
                        </a:cxn>
                        <a:cxn ang="0">
                          <a:pos x="64" y="86"/>
                        </a:cxn>
                        <a:cxn ang="0">
                          <a:pos x="57" y="89"/>
                        </a:cxn>
                        <a:cxn ang="0">
                          <a:pos x="48" y="89"/>
                        </a:cxn>
                        <a:cxn ang="0">
                          <a:pos x="37" y="89"/>
                        </a:cxn>
                        <a:cxn ang="0">
                          <a:pos x="28" y="86"/>
                        </a:cxn>
                        <a:cxn ang="0">
                          <a:pos x="20" y="85"/>
                        </a:cxn>
                        <a:cxn ang="0">
                          <a:pos x="14" y="79"/>
                        </a:cxn>
                        <a:cxn ang="0">
                          <a:pos x="10" y="70"/>
                        </a:cxn>
                        <a:cxn ang="0">
                          <a:pos x="4" y="62"/>
                        </a:cxn>
                        <a:cxn ang="0">
                          <a:pos x="4" y="54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2" h="89">
                          <a:moveTo>
                            <a:pt x="0" y="45"/>
                          </a:moveTo>
                          <a:lnTo>
                            <a:pt x="4" y="37"/>
                          </a:lnTo>
                          <a:lnTo>
                            <a:pt x="4" y="28"/>
                          </a:lnTo>
                          <a:lnTo>
                            <a:pt x="10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8" y="0"/>
                          </a:lnTo>
                          <a:lnTo>
                            <a:pt x="57" y="0"/>
                          </a:lnTo>
                          <a:lnTo>
                            <a:pt x="64" y="3"/>
                          </a:lnTo>
                          <a:lnTo>
                            <a:pt x="73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2" y="37"/>
                          </a:lnTo>
                          <a:lnTo>
                            <a:pt x="92" y="45"/>
                          </a:lnTo>
                          <a:lnTo>
                            <a:pt x="92" y="54"/>
                          </a:lnTo>
                          <a:lnTo>
                            <a:pt x="88" y="62"/>
                          </a:lnTo>
                          <a:lnTo>
                            <a:pt x="82" y="70"/>
                          </a:lnTo>
                          <a:lnTo>
                            <a:pt x="78" y="79"/>
                          </a:lnTo>
                          <a:lnTo>
                            <a:pt x="73" y="85"/>
                          </a:lnTo>
                          <a:lnTo>
                            <a:pt x="64" y="86"/>
                          </a:lnTo>
                          <a:lnTo>
                            <a:pt x="57" y="89"/>
                          </a:lnTo>
                          <a:lnTo>
                            <a:pt x="48" y="89"/>
                          </a:lnTo>
                          <a:lnTo>
                            <a:pt x="37" y="89"/>
                          </a:lnTo>
                          <a:lnTo>
                            <a:pt x="28" y="86"/>
                          </a:lnTo>
                          <a:lnTo>
                            <a:pt x="20" y="85"/>
                          </a:lnTo>
                          <a:lnTo>
                            <a:pt x="14" y="79"/>
                          </a:lnTo>
                          <a:lnTo>
                            <a:pt x="10" y="70"/>
                          </a:lnTo>
                          <a:lnTo>
                            <a:pt x="4" y="62"/>
                          </a:lnTo>
                          <a:lnTo>
                            <a:pt x="4" y="54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6" name="Freeform 269"/>
                    <p:cNvSpPr>
                      <a:spLocks/>
                    </p:cNvSpPr>
                    <p:nvPr/>
                  </p:nvSpPr>
                  <p:spPr bwMode="auto">
                    <a:xfrm>
                      <a:off x="4452" y="932"/>
                      <a:ext cx="92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4" y="37"/>
                        </a:cxn>
                        <a:cxn ang="0">
                          <a:pos x="4" y="28"/>
                        </a:cxn>
                        <a:cxn ang="0">
                          <a:pos x="10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8" y="0"/>
                        </a:cxn>
                        <a:cxn ang="0">
                          <a:pos x="57" y="0"/>
                        </a:cxn>
                        <a:cxn ang="0">
                          <a:pos x="64" y="3"/>
                        </a:cxn>
                        <a:cxn ang="0">
                          <a:pos x="73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2" y="37"/>
                        </a:cxn>
                        <a:cxn ang="0">
                          <a:pos x="92" y="45"/>
                        </a:cxn>
                        <a:cxn ang="0">
                          <a:pos x="92" y="54"/>
                        </a:cxn>
                        <a:cxn ang="0">
                          <a:pos x="88" y="62"/>
                        </a:cxn>
                        <a:cxn ang="0">
                          <a:pos x="82" y="70"/>
                        </a:cxn>
                        <a:cxn ang="0">
                          <a:pos x="78" y="79"/>
                        </a:cxn>
                        <a:cxn ang="0">
                          <a:pos x="73" y="85"/>
                        </a:cxn>
                        <a:cxn ang="0">
                          <a:pos x="64" y="86"/>
                        </a:cxn>
                        <a:cxn ang="0">
                          <a:pos x="57" y="89"/>
                        </a:cxn>
                        <a:cxn ang="0">
                          <a:pos x="48" y="89"/>
                        </a:cxn>
                        <a:cxn ang="0">
                          <a:pos x="37" y="89"/>
                        </a:cxn>
                        <a:cxn ang="0">
                          <a:pos x="28" y="86"/>
                        </a:cxn>
                        <a:cxn ang="0">
                          <a:pos x="20" y="85"/>
                        </a:cxn>
                        <a:cxn ang="0">
                          <a:pos x="14" y="79"/>
                        </a:cxn>
                        <a:cxn ang="0">
                          <a:pos x="10" y="70"/>
                        </a:cxn>
                        <a:cxn ang="0">
                          <a:pos x="4" y="62"/>
                        </a:cxn>
                        <a:cxn ang="0">
                          <a:pos x="4" y="54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2" h="89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4" y="37"/>
                          </a:lnTo>
                          <a:lnTo>
                            <a:pt x="4" y="28"/>
                          </a:lnTo>
                          <a:lnTo>
                            <a:pt x="10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8" y="0"/>
                          </a:lnTo>
                          <a:lnTo>
                            <a:pt x="57" y="0"/>
                          </a:lnTo>
                          <a:lnTo>
                            <a:pt x="64" y="3"/>
                          </a:lnTo>
                          <a:lnTo>
                            <a:pt x="73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2" y="37"/>
                          </a:lnTo>
                          <a:lnTo>
                            <a:pt x="92" y="45"/>
                          </a:lnTo>
                          <a:lnTo>
                            <a:pt x="92" y="54"/>
                          </a:lnTo>
                          <a:lnTo>
                            <a:pt x="88" y="62"/>
                          </a:lnTo>
                          <a:lnTo>
                            <a:pt x="82" y="70"/>
                          </a:lnTo>
                          <a:lnTo>
                            <a:pt x="78" y="79"/>
                          </a:lnTo>
                          <a:lnTo>
                            <a:pt x="73" y="85"/>
                          </a:lnTo>
                          <a:lnTo>
                            <a:pt x="64" y="86"/>
                          </a:lnTo>
                          <a:lnTo>
                            <a:pt x="57" y="89"/>
                          </a:lnTo>
                          <a:lnTo>
                            <a:pt x="48" y="89"/>
                          </a:lnTo>
                          <a:lnTo>
                            <a:pt x="37" y="89"/>
                          </a:lnTo>
                          <a:lnTo>
                            <a:pt x="28" y="86"/>
                          </a:lnTo>
                          <a:lnTo>
                            <a:pt x="20" y="85"/>
                          </a:lnTo>
                          <a:lnTo>
                            <a:pt x="14" y="79"/>
                          </a:lnTo>
                          <a:lnTo>
                            <a:pt x="10" y="70"/>
                          </a:lnTo>
                          <a:lnTo>
                            <a:pt x="4" y="62"/>
                          </a:lnTo>
                          <a:lnTo>
                            <a:pt x="4" y="54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7" name="Freeform 270"/>
                    <p:cNvSpPr>
                      <a:spLocks/>
                    </p:cNvSpPr>
                    <p:nvPr/>
                  </p:nvSpPr>
                  <p:spPr bwMode="auto">
                    <a:xfrm>
                      <a:off x="4651" y="1129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8" y="2"/>
                        </a:cxn>
                        <a:cxn ang="0">
                          <a:pos x="37" y="0"/>
                        </a:cxn>
                        <a:cxn ang="0">
                          <a:pos x="46" y="0"/>
                        </a:cxn>
                        <a:cxn ang="0">
                          <a:pos x="55" y="0"/>
                        </a:cxn>
                        <a:cxn ang="0">
                          <a:pos x="64" y="2"/>
                        </a:cxn>
                        <a:cxn ang="0">
                          <a:pos x="72" y="8"/>
                        </a:cxn>
                        <a:cxn ang="0">
                          <a:pos x="78" y="14"/>
                        </a:cxn>
                        <a:cxn ang="0">
                          <a:pos x="82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4"/>
                        </a:cxn>
                        <a:cxn ang="0">
                          <a:pos x="88" y="56"/>
                        </a:cxn>
                        <a:cxn ang="0">
                          <a:pos x="85" y="64"/>
                        </a:cxn>
                        <a:cxn ang="0">
                          <a:pos x="82" y="68"/>
                        </a:cxn>
                        <a:cxn ang="0">
                          <a:pos x="78" y="77"/>
                        </a:cxn>
                        <a:cxn ang="0">
                          <a:pos x="72" y="82"/>
                        </a:cxn>
                        <a:cxn ang="0">
                          <a:pos x="64" y="88"/>
                        </a:cxn>
                        <a:cxn ang="0">
                          <a:pos x="55" y="88"/>
                        </a:cxn>
                        <a:cxn ang="0">
                          <a:pos x="46" y="91"/>
                        </a:cxn>
                        <a:cxn ang="0">
                          <a:pos x="37" y="88"/>
                        </a:cxn>
                        <a:cxn ang="0">
                          <a:pos x="28" y="88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68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4"/>
                          </a:move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8" y="2"/>
                          </a:lnTo>
                          <a:lnTo>
                            <a:pt x="37" y="0"/>
                          </a:lnTo>
                          <a:lnTo>
                            <a:pt x="46" y="0"/>
                          </a:lnTo>
                          <a:lnTo>
                            <a:pt x="55" y="0"/>
                          </a:lnTo>
                          <a:lnTo>
                            <a:pt x="64" y="2"/>
                          </a:lnTo>
                          <a:lnTo>
                            <a:pt x="72" y="8"/>
                          </a:lnTo>
                          <a:lnTo>
                            <a:pt x="78" y="14"/>
                          </a:lnTo>
                          <a:lnTo>
                            <a:pt x="82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4"/>
                          </a:lnTo>
                          <a:lnTo>
                            <a:pt x="88" y="56"/>
                          </a:lnTo>
                          <a:lnTo>
                            <a:pt x="85" y="64"/>
                          </a:lnTo>
                          <a:lnTo>
                            <a:pt x="82" y="68"/>
                          </a:lnTo>
                          <a:lnTo>
                            <a:pt x="78" y="77"/>
                          </a:lnTo>
                          <a:lnTo>
                            <a:pt x="72" y="82"/>
                          </a:lnTo>
                          <a:lnTo>
                            <a:pt x="64" y="88"/>
                          </a:lnTo>
                          <a:lnTo>
                            <a:pt x="55" y="88"/>
                          </a:lnTo>
                          <a:lnTo>
                            <a:pt x="46" y="91"/>
                          </a:lnTo>
                          <a:lnTo>
                            <a:pt x="37" y="88"/>
                          </a:lnTo>
                          <a:lnTo>
                            <a:pt x="28" y="88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68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8" name="Freeform 271"/>
                    <p:cNvSpPr>
                      <a:spLocks/>
                    </p:cNvSpPr>
                    <p:nvPr/>
                  </p:nvSpPr>
                  <p:spPr bwMode="auto">
                    <a:xfrm>
                      <a:off x="4651" y="1129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8" y="2"/>
                        </a:cxn>
                        <a:cxn ang="0">
                          <a:pos x="37" y="0"/>
                        </a:cxn>
                        <a:cxn ang="0">
                          <a:pos x="46" y="0"/>
                        </a:cxn>
                        <a:cxn ang="0">
                          <a:pos x="55" y="0"/>
                        </a:cxn>
                        <a:cxn ang="0">
                          <a:pos x="64" y="2"/>
                        </a:cxn>
                        <a:cxn ang="0">
                          <a:pos x="72" y="8"/>
                        </a:cxn>
                        <a:cxn ang="0">
                          <a:pos x="78" y="14"/>
                        </a:cxn>
                        <a:cxn ang="0">
                          <a:pos x="82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4"/>
                        </a:cxn>
                        <a:cxn ang="0">
                          <a:pos x="88" y="56"/>
                        </a:cxn>
                        <a:cxn ang="0">
                          <a:pos x="85" y="64"/>
                        </a:cxn>
                        <a:cxn ang="0">
                          <a:pos x="82" y="68"/>
                        </a:cxn>
                        <a:cxn ang="0">
                          <a:pos x="78" y="77"/>
                        </a:cxn>
                        <a:cxn ang="0">
                          <a:pos x="72" y="82"/>
                        </a:cxn>
                        <a:cxn ang="0">
                          <a:pos x="64" y="88"/>
                        </a:cxn>
                        <a:cxn ang="0">
                          <a:pos x="55" y="88"/>
                        </a:cxn>
                        <a:cxn ang="0">
                          <a:pos x="46" y="91"/>
                        </a:cxn>
                        <a:cxn ang="0">
                          <a:pos x="37" y="88"/>
                        </a:cxn>
                        <a:cxn ang="0">
                          <a:pos x="28" y="88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68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8" y="2"/>
                          </a:lnTo>
                          <a:lnTo>
                            <a:pt x="37" y="0"/>
                          </a:lnTo>
                          <a:lnTo>
                            <a:pt x="46" y="0"/>
                          </a:lnTo>
                          <a:lnTo>
                            <a:pt x="55" y="0"/>
                          </a:lnTo>
                          <a:lnTo>
                            <a:pt x="64" y="2"/>
                          </a:lnTo>
                          <a:lnTo>
                            <a:pt x="72" y="8"/>
                          </a:lnTo>
                          <a:lnTo>
                            <a:pt x="78" y="14"/>
                          </a:lnTo>
                          <a:lnTo>
                            <a:pt x="82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4"/>
                          </a:lnTo>
                          <a:lnTo>
                            <a:pt x="88" y="56"/>
                          </a:lnTo>
                          <a:lnTo>
                            <a:pt x="85" y="64"/>
                          </a:lnTo>
                          <a:lnTo>
                            <a:pt x="82" y="68"/>
                          </a:lnTo>
                          <a:lnTo>
                            <a:pt x="78" y="77"/>
                          </a:lnTo>
                          <a:lnTo>
                            <a:pt x="72" y="82"/>
                          </a:lnTo>
                          <a:lnTo>
                            <a:pt x="64" y="88"/>
                          </a:lnTo>
                          <a:lnTo>
                            <a:pt x="55" y="88"/>
                          </a:lnTo>
                          <a:lnTo>
                            <a:pt x="46" y="91"/>
                          </a:lnTo>
                          <a:lnTo>
                            <a:pt x="37" y="88"/>
                          </a:lnTo>
                          <a:lnTo>
                            <a:pt x="28" y="88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68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9" name="Freeform 272"/>
                    <p:cNvSpPr>
                      <a:spLocks/>
                    </p:cNvSpPr>
                    <p:nvPr/>
                  </p:nvSpPr>
                  <p:spPr bwMode="auto">
                    <a:xfrm>
                      <a:off x="4927" y="977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1" y="14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9" y="9"/>
                        </a:cxn>
                        <a:cxn ang="0">
                          <a:pos x="75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3"/>
                        </a:cxn>
                        <a:cxn ang="0">
                          <a:pos x="82" y="69"/>
                        </a:cxn>
                        <a:cxn ang="0">
                          <a:pos x="75" y="77"/>
                        </a:cxn>
                        <a:cxn ang="0">
                          <a:pos x="69" y="83"/>
                        </a:cxn>
                        <a:cxn ang="0">
                          <a:pos x="61" y="86"/>
                        </a:cxn>
                        <a:cxn ang="0">
                          <a:pos x="52" y="89"/>
                        </a:cxn>
                        <a:cxn ang="0">
                          <a:pos x="44" y="91"/>
                        </a:cxn>
                        <a:cxn ang="0">
                          <a:pos x="37" y="89"/>
                        </a:cxn>
                        <a:cxn ang="0">
                          <a:pos x="28" y="86"/>
                        </a:cxn>
                        <a:cxn ang="0">
                          <a:pos x="20" y="83"/>
                        </a:cxn>
                        <a:cxn ang="0">
                          <a:pos x="11" y="77"/>
                        </a:cxn>
                        <a:cxn ang="0">
                          <a:pos x="6" y="69"/>
                        </a:cxn>
                        <a:cxn ang="0">
                          <a:pos x="3" y="63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4"/>
                          </a:move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1" y="14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9" y="9"/>
                          </a:lnTo>
                          <a:lnTo>
                            <a:pt x="75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3"/>
                          </a:lnTo>
                          <a:lnTo>
                            <a:pt x="82" y="69"/>
                          </a:lnTo>
                          <a:lnTo>
                            <a:pt x="75" y="77"/>
                          </a:lnTo>
                          <a:lnTo>
                            <a:pt x="69" y="83"/>
                          </a:lnTo>
                          <a:lnTo>
                            <a:pt x="61" y="86"/>
                          </a:lnTo>
                          <a:lnTo>
                            <a:pt x="52" y="89"/>
                          </a:lnTo>
                          <a:lnTo>
                            <a:pt x="44" y="91"/>
                          </a:lnTo>
                          <a:lnTo>
                            <a:pt x="37" y="89"/>
                          </a:lnTo>
                          <a:lnTo>
                            <a:pt x="28" y="86"/>
                          </a:lnTo>
                          <a:lnTo>
                            <a:pt x="20" y="83"/>
                          </a:lnTo>
                          <a:lnTo>
                            <a:pt x="11" y="77"/>
                          </a:lnTo>
                          <a:lnTo>
                            <a:pt x="6" y="69"/>
                          </a:lnTo>
                          <a:lnTo>
                            <a:pt x="3" y="63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0" name="Freeform 273"/>
                    <p:cNvSpPr>
                      <a:spLocks/>
                    </p:cNvSpPr>
                    <p:nvPr/>
                  </p:nvSpPr>
                  <p:spPr bwMode="auto">
                    <a:xfrm>
                      <a:off x="4927" y="977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1" y="14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9" y="9"/>
                        </a:cxn>
                        <a:cxn ang="0">
                          <a:pos x="75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3"/>
                        </a:cxn>
                        <a:cxn ang="0">
                          <a:pos x="82" y="69"/>
                        </a:cxn>
                        <a:cxn ang="0">
                          <a:pos x="75" y="77"/>
                        </a:cxn>
                        <a:cxn ang="0">
                          <a:pos x="69" y="83"/>
                        </a:cxn>
                        <a:cxn ang="0">
                          <a:pos x="61" y="86"/>
                        </a:cxn>
                        <a:cxn ang="0">
                          <a:pos x="52" y="89"/>
                        </a:cxn>
                        <a:cxn ang="0">
                          <a:pos x="44" y="91"/>
                        </a:cxn>
                        <a:cxn ang="0">
                          <a:pos x="37" y="89"/>
                        </a:cxn>
                        <a:cxn ang="0">
                          <a:pos x="28" y="86"/>
                        </a:cxn>
                        <a:cxn ang="0">
                          <a:pos x="20" y="83"/>
                        </a:cxn>
                        <a:cxn ang="0">
                          <a:pos x="11" y="77"/>
                        </a:cxn>
                        <a:cxn ang="0">
                          <a:pos x="6" y="69"/>
                        </a:cxn>
                        <a:cxn ang="0">
                          <a:pos x="3" y="63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1" y="14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9" y="9"/>
                          </a:lnTo>
                          <a:lnTo>
                            <a:pt x="75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3"/>
                          </a:lnTo>
                          <a:lnTo>
                            <a:pt x="82" y="69"/>
                          </a:lnTo>
                          <a:lnTo>
                            <a:pt x="75" y="77"/>
                          </a:lnTo>
                          <a:lnTo>
                            <a:pt x="69" y="83"/>
                          </a:lnTo>
                          <a:lnTo>
                            <a:pt x="61" y="86"/>
                          </a:lnTo>
                          <a:lnTo>
                            <a:pt x="52" y="89"/>
                          </a:lnTo>
                          <a:lnTo>
                            <a:pt x="44" y="91"/>
                          </a:lnTo>
                          <a:lnTo>
                            <a:pt x="37" y="89"/>
                          </a:lnTo>
                          <a:lnTo>
                            <a:pt x="28" y="86"/>
                          </a:lnTo>
                          <a:lnTo>
                            <a:pt x="20" y="83"/>
                          </a:lnTo>
                          <a:lnTo>
                            <a:pt x="11" y="77"/>
                          </a:lnTo>
                          <a:lnTo>
                            <a:pt x="6" y="69"/>
                          </a:lnTo>
                          <a:lnTo>
                            <a:pt x="3" y="63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1" name="Freeform 274"/>
                    <p:cNvSpPr>
                      <a:spLocks/>
                    </p:cNvSpPr>
                    <p:nvPr/>
                  </p:nvSpPr>
                  <p:spPr bwMode="auto">
                    <a:xfrm>
                      <a:off x="5149" y="108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0" y="9"/>
                        </a:cxn>
                        <a:cxn ang="0">
                          <a:pos x="79" y="14"/>
                        </a:cxn>
                        <a:cxn ang="0">
                          <a:pos x="83" y="20"/>
                        </a:cxn>
                        <a:cxn ang="0">
                          <a:pos x="88" y="27"/>
                        </a:cxn>
                        <a:cxn ang="0">
                          <a:pos x="88" y="35"/>
                        </a:cxn>
                        <a:cxn ang="0">
                          <a:pos x="91" y="44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3" y="72"/>
                        </a:cxn>
                        <a:cxn ang="0">
                          <a:pos x="79" y="77"/>
                        </a:cxn>
                        <a:cxn ang="0">
                          <a:pos x="70" y="83"/>
                        </a:cxn>
                        <a:cxn ang="0">
                          <a:pos x="64" y="86"/>
                        </a:cxn>
                        <a:cxn ang="0">
                          <a:pos x="56" y="88"/>
                        </a:cxn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7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4"/>
                          </a:move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0" y="9"/>
                          </a:lnTo>
                          <a:lnTo>
                            <a:pt x="79" y="14"/>
                          </a:lnTo>
                          <a:lnTo>
                            <a:pt x="83" y="20"/>
                          </a:lnTo>
                          <a:lnTo>
                            <a:pt x="88" y="27"/>
                          </a:lnTo>
                          <a:lnTo>
                            <a:pt x="88" y="35"/>
                          </a:lnTo>
                          <a:lnTo>
                            <a:pt x="91" y="44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3" y="72"/>
                          </a:lnTo>
                          <a:lnTo>
                            <a:pt x="79" y="77"/>
                          </a:lnTo>
                          <a:lnTo>
                            <a:pt x="70" y="83"/>
                          </a:lnTo>
                          <a:lnTo>
                            <a:pt x="64" y="86"/>
                          </a:lnTo>
                          <a:lnTo>
                            <a:pt x="56" y="88"/>
                          </a:lnTo>
                          <a:lnTo>
                            <a:pt x="45" y="91"/>
                          </a:lnTo>
                          <a:lnTo>
                            <a:pt x="36" y="88"/>
                          </a:lnTo>
                          <a:lnTo>
                            <a:pt x="27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2" name="Freeform 275"/>
                    <p:cNvSpPr>
                      <a:spLocks/>
                    </p:cNvSpPr>
                    <p:nvPr/>
                  </p:nvSpPr>
                  <p:spPr bwMode="auto">
                    <a:xfrm>
                      <a:off x="5149" y="108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0" y="9"/>
                        </a:cxn>
                        <a:cxn ang="0">
                          <a:pos x="79" y="14"/>
                        </a:cxn>
                        <a:cxn ang="0">
                          <a:pos x="83" y="20"/>
                        </a:cxn>
                        <a:cxn ang="0">
                          <a:pos x="88" y="27"/>
                        </a:cxn>
                        <a:cxn ang="0">
                          <a:pos x="88" y="35"/>
                        </a:cxn>
                        <a:cxn ang="0">
                          <a:pos x="91" y="44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3" y="72"/>
                        </a:cxn>
                        <a:cxn ang="0">
                          <a:pos x="79" y="77"/>
                        </a:cxn>
                        <a:cxn ang="0">
                          <a:pos x="70" y="83"/>
                        </a:cxn>
                        <a:cxn ang="0">
                          <a:pos x="64" y="86"/>
                        </a:cxn>
                        <a:cxn ang="0">
                          <a:pos x="56" y="88"/>
                        </a:cxn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7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0" y="9"/>
                          </a:lnTo>
                          <a:lnTo>
                            <a:pt x="79" y="14"/>
                          </a:lnTo>
                          <a:lnTo>
                            <a:pt x="83" y="20"/>
                          </a:lnTo>
                          <a:lnTo>
                            <a:pt x="88" y="27"/>
                          </a:lnTo>
                          <a:lnTo>
                            <a:pt x="88" y="35"/>
                          </a:lnTo>
                          <a:lnTo>
                            <a:pt x="91" y="44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3" y="72"/>
                          </a:lnTo>
                          <a:lnTo>
                            <a:pt x="79" y="77"/>
                          </a:lnTo>
                          <a:lnTo>
                            <a:pt x="70" y="83"/>
                          </a:lnTo>
                          <a:lnTo>
                            <a:pt x="64" y="86"/>
                          </a:lnTo>
                          <a:lnTo>
                            <a:pt x="56" y="88"/>
                          </a:lnTo>
                          <a:lnTo>
                            <a:pt x="45" y="91"/>
                          </a:lnTo>
                          <a:lnTo>
                            <a:pt x="36" y="88"/>
                          </a:lnTo>
                          <a:lnTo>
                            <a:pt x="27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3" name="Freeform 276"/>
                    <p:cNvSpPr>
                      <a:spLocks/>
                    </p:cNvSpPr>
                    <p:nvPr/>
                  </p:nvSpPr>
                  <p:spPr bwMode="auto">
                    <a:xfrm>
                      <a:off x="4902" y="1123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2" y="3"/>
                        </a:cxn>
                        <a:cxn ang="0">
                          <a:pos x="68" y="8"/>
                        </a:cxn>
                        <a:cxn ang="0">
                          <a:pos x="74" y="14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5"/>
                        </a:cxn>
                        <a:cxn ang="0">
                          <a:pos x="88" y="56"/>
                        </a:cxn>
                        <a:cxn ang="0">
                          <a:pos x="85" y="64"/>
                        </a:cxn>
                        <a:cxn ang="0">
                          <a:pos x="79" y="70"/>
                        </a:cxn>
                        <a:cxn ang="0">
                          <a:pos x="74" y="77"/>
                        </a:cxn>
                        <a:cxn ang="0">
                          <a:pos x="68" y="83"/>
                        </a:cxn>
                        <a:cxn ang="0">
                          <a:pos x="62" y="85"/>
                        </a:cxn>
                        <a:cxn ang="0">
                          <a:pos x="53" y="88"/>
                        </a:cxn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83"/>
                        </a:cxn>
                        <a:cxn ang="0">
                          <a:pos x="10" y="77"/>
                        </a:cxn>
                        <a:cxn ang="0">
                          <a:pos x="9" y="70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5"/>
                          </a:move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2" y="3"/>
                          </a:lnTo>
                          <a:lnTo>
                            <a:pt x="68" y="8"/>
                          </a:lnTo>
                          <a:lnTo>
                            <a:pt x="74" y="14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5"/>
                          </a:lnTo>
                          <a:lnTo>
                            <a:pt x="88" y="56"/>
                          </a:lnTo>
                          <a:lnTo>
                            <a:pt x="85" y="64"/>
                          </a:lnTo>
                          <a:lnTo>
                            <a:pt x="79" y="70"/>
                          </a:lnTo>
                          <a:lnTo>
                            <a:pt x="74" y="77"/>
                          </a:lnTo>
                          <a:lnTo>
                            <a:pt x="68" y="83"/>
                          </a:lnTo>
                          <a:lnTo>
                            <a:pt x="62" y="85"/>
                          </a:lnTo>
                          <a:lnTo>
                            <a:pt x="53" y="88"/>
                          </a:lnTo>
                          <a:lnTo>
                            <a:pt x="44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83"/>
                          </a:lnTo>
                          <a:lnTo>
                            <a:pt x="10" y="77"/>
                          </a:lnTo>
                          <a:lnTo>
                            <a:pt x="9" y="70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4" name="Freeform 277"/>
                    <p:cNvSpPr>
                      <a:spLocks/>
                    </p:cNvSpPr>
                    <p:nvPr/>
                  </p:nvSpPr>
                  <p:spPr bwMode="auto">
                    <a:xfrm>
                      <a:off x="4902" y="1123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2" y="3"/>
                        </a:cxn>
                        <a:cxn ang="0">
                          <a:pos x="68" y="8"/>
                        </a:cxn>
                        <a:cxn ang="0">
                          <a:pos x="74" y="14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5"/>
                        </a:cxn>
                        <a:cxn ang="0">
                          <a:pos x="88" y="56"/>
                        </a:cxn>
                        <a:cxn ang="0">
                          <a:pos x="85" y="64"/>
                        </a:cxn>
                        <a:cxn ang="0">
                          <a:pos x="79" y="70"/>
                        </a:cxn>
                        <a:cxn ang="0">
                          <a:pos x="74" y="77"/>
                        </a:cxn>
                        <a:cxn ang="0">
                          <a:pos x="68" y="83"/>
                        </a:cxn>
                        <a:cxn ang="0">
                          <a:pos x="62" y="85"/>
                        </a:cxn>
                        <a:cxn ang="0">
                          <a:pos x="53" y="88"/>
                        </a:cxn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83"/>
                        </a:cxn>
                        <a:cxn ang="0">
                          <a:pos x="10" y="77"/>
                        </a:cxn>
                        <a:cxn ang="0">
                          <a:pos x="9" y="70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2" y="3"/>
                          </a:lnTo>
                          <a:lnTo>
                            <a:pt x="68" y="8"/>
                          </a:lnTo>
                          <a:lnTo>
                            <a:pt x="74" y="14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5"/>
                          </a:lnTo>
                          <a:lnTo>
                            <a:pt x="88" y="56"/>
                          </a:lnTo>
                          <a:lnTo>
                            <a:pt x="85" y="64"/>
                          </a:lnTo>
                          <a:lnTo>
                            <a:pt x="79" y="70"/>
                          </a:lnTo>
                          <a:lnTo>
                            <a:pt x="74" y="77"/>
                          </a:lnTo>
                          <a:lnTo>
                            <a:pt x="68" y="83"/>
                          </a:lnTo>
                          <a:lnTo>
                            <a:pt x="62" y="85"/>
                          </a:lnTo>
                          <a:lnTo>
                            <a:pt x="53" y="88"/>
                          </a:lnTo>
                          <a:lnTo>
                            <a:pt x="44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83"/>
                          </a:lnTo>
                          <a:lnTo>
                            <a:pt x="10" y="77"/>
                          </a:lnTo>
                          <a:lnTo>
                            <a:pt x="9" y="70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5" name="Freeform 278"/>
                    <p:cNvSpPr>
                      <a:spLocks/>
                    </p:cNvSpPr>
                    <p:nvPr/>
                  </p:nvSpPr>
                  <p:spPr bwMode="auto">
                    <a:xfrm>
                      <a:off x="5431" y="98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3" y="35"/>
                        </a:cxn>
                        <a:cxn ang="0">
                          <a:pos x="6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7" y="3"/>
                        </a:cxn>
                        <a:cxn ang="0">
                          <a:pos x="37" y="3"/>
                        </a:cxn>
                        <a:cxn ang="0">
                          <a:pos x="47" y="0"/>
                        </a:cxn>
                        <a:cxn ang="0">
                          <a:pos x="56" y="3"/>
                        </a:cxn>
                        <a:cxn ang="0">
                          <a:pos x="64" y="3"/>
                        </a:cxn>
                        <a:cxn ang="0">
                          <a:pos x="71" y="8"/>
                        </a:cxn>
                        <a:cxn ang="0">
                          <a:pos x="78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91" y="35"/>
                        </a:cxn>
                        <a:cxn ang="0">
                          <a:pos x="91" y="46"/>
                        </a:cxn>
                        <a:cxn ang="0">
                          <a:pos x="91" y="55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8" y="77"/>
                        </a:cxn>
                        <a:cxn ang="0">
                          <a:pos x="71" y="83"/>
                        </a:cxn>
                        <a:cxn ang="0">
                          <a:pos x="64" y="88"/>
                        </a:cxn>
                        <a:cxn ang="0">
                          <a:pos x="56" y="91"/>
                        </a:cxn>
                        <a:cxn ang="0">
                          <a:pos x="47" y="91"/>
                        </a:cxn>
                        <a:cxn ang="0">
                          <a:pos x="37" y="91"/>
                        </a:cxn>
                        <a:cxn ang="0">
                          <a:pos x="27" y="88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6" y="63"/>
                        </a:cxn>
                        <a:cxn ang="0">
                          <a:pos x="3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6"/>
                          </a:moveTo>
                          <a:lnTo>
                            <a:pt x="3" y="35"/>
                          </a:lnTo>
                          <a:lnTo>
                            <a:pt x="6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7" y="3"/>
                          </a:lnTo>
                          <a:lnTo>
                            <a:pt x="37" y="3"/>
                          </a:lnTo>
                          <a:lnTo>
                            <a:pt x="47" y="0"/>
                          </a:lnTo>
                          <a:lnTo>
                            <a:pt x="56" y="3"/>
                          </a:lnTo>
                          <a:lnTo>
                            <a:pt x="64" y="3"/>
                          </a:lnTo>
                          <a:lnTo>
                            <a:pt x="71" y="8"/>
                          </a:lnTo>
                          <a:lnTo>
                            <a:pt x="78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91" y="35"/>
                          </a:lnTo>
                          <a:lnTo>
                            <a:pt x="91" y="46"/>
                          </a:lnTo>
                          <a:lnTo>
                            <a:pt x="91" y="55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8" y="77"/>
                          </a:lnTo>
                          <a:lnTo>
                            <a:pt x="71" y="83"/>
                          </a:lnTo>
                          <a:lnTo>
                            <a:pt x="64" y="88"/>
                          </a:lnTo>
                          <a:lnTo>
                            <a:pt x="56" y="91"/>
                          </a:lnTo>
                          <a:lnTo>
                            <a:pt x="47" y="91"/>
                          </a:lnTo>
                          <a:lnTo>
                            <a:pt x="37" y="91"/>
                          </a:lnTo>
                          <a:lnTo>
                            <a:pt x="27" y="88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6" y="63"/>
                          </a:lnTo>
                          <a:lnTo>
                            <a:pt x="3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6" name="Freeform 279"/>
                    <p:cNvSpPr>
                      <a:spLocks/>
                    </p:cNvSpPr>
                    <p:nvPr/>
                  </p:nvSpPr>
                  <p:spPr bwMode="auto">
                    <a:xfrm>
                      <a:off x="5431" y="98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0" y="46"/>
                        </a:cxn>
                        <a:cxn ang="0">
                          <a:pos x="3" y="35"/>
                        </a:cxn>
                        <a:cxn ang="0">
                          <a:pos x="6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7" y="3"/>
                        </a:cxn>
                        <a:cxn ang="0">
                          <a:pos x="37" y="3"/>
                        </a:cxn>
                        <a:cxn ang="0">
                          <a:pos x="47" y="0"/>
                        </a:cxn>
                        <a:cxn ang="0">
                          <a:pos x="56" y="3"/>
                        </a:cxn>
                        <a:cxn ang="0">
                          <a:pos x="64" y="3"/>
                        </a:cxn>
                        <a:cxn ang="0">
                          <a:pos x="71" y="8"/>
                        </a:cxn>
                        <a:cxn ang="0">
                          <a:pos x="78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91" y="35"/>
                        </a:cxn>
                        <a:cxn ang="0">
                          <a:pos x="91" y="46"/>
                        </a:cxn>
                        <a:cxn ang="0">
                          <a:pos x="91" y="55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8" y="77"/>
                        </a:cxn>
                        <a:cxn ang="0">
                          <a:pos x="71" y="83"/>
                        </a:cxn>
                        <a:cxn ang="0">
                          <a:pos x="64" y="88"/>
                        </a:cxn>
                        <a:cxn ang="0">
                          <a:pos x="56" y="91"/>
                        </a:cxn>
                        <a:cxn ang="0">
                          <a:pos x="47" y="91"/>
                        </a:cxn>
                        <a:cxn ang="0">
                          <a:pos x="37" y="91"/>
                        </a:cxn>
                        <a:cxn ang="0">
                          <a:pos x="27" y="88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6" y="63"/>
                        </a:cxn>
                        <a:cxn ang="0">
                          <a:pos x="3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6"/>
                          </a:moveTo>
                          <a:lnTo>
                            <a:pt x="0" y="46"/>
                          </a:lnTo>
                          <a:lnTo>
                            <a:pt x="3" y="35"/>
                          </a:lnTo>
                          <a:lnTo>
                            <a:pt x="6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7" y="3"/>
                          </a:lnTo>
                          <a:lnTo>
                            <a:pt x="37" y="3"/>
                          </a:lnTo>
                          <a:lnTo>
                            <a:pt x="47" y="0"/>
                          </a:lnTo>
                          <a:lnTo>
                            <a:pt x="56" y="3"/>
                          </a:lnTo>
                          <a:lnTo>
                            <a:pt x="64" y="3"/>
                          </a:lnTo>
                          <a:lnTo>
                            <a:pt x="71" y="8"/>
                          </a:lnTo>
                          <a:lnTo>
                            <a:pt x="78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91" y="35"/>
                          </a:lnTo>
                          <a:lnTo>
                            <a:pt x="91" y="46"/>
                          </a:lnTo>
                          <a:lnTo>
                            <a:pt x="91" y="55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8" y="77"/>
                          </a:lnTo>
                          <a:lnTo>
                            <a:pt x="71" y="83"/>
                          </a:lnTo>
                          <a:lnTo>
                            <a:pt x="64" y="88"/>
                          </a:lnTo>
                          <a:lnTo>
                            <a:pt x="56" y="91"/>
                          </a:lnTo>
                          <a:lnTo>
                            <a:pt x="47" y="91"/>
                          </a:lnTo>
                          <a:lnTo>
                            <a:pt x="37" y="91"/>
                          </a:lnTo>
                          <a:lnTo>
                            <a:pt x="27" y="88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6" y="63"/>
                          </a:lnTo>
                          <a:lnTo>
                            <a:pt x="3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7" name="Freeform 280"/>
                    <p:cNvSpPr>
                      <a:spLocks/>
                    </p:cNvSpPr>
                    <p:nvPr/>
                  </p:nvSpPr>
                  <p:spPr bwMode="auto">
                    <a:xfrm>
                      <a:off x="4425" y="1242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20"/>
                        </a:cxn>
                        <a:cxn ang="0">
                          <a:pos x="12" y="11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6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8"/>
                        </a:cxn>
                        <a:cxn ang="0">
                          <a:pos x="78" y="11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3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71" y="80"/>
                        </a:cxn>
                        <a:cxn ang="0">
                          <a:pos x="64" y="86"/>
                        </a:cxn>
                        <a:cxn ang="0">
                          <a:pos x="55" y="88"/>
                        </a:cxn>
                        <a:cxn ang="0">
                          <a:pos x="46" y="88"/>
                        </a:cxn>
                        <a:cxn ang="0">
                          <a:pos x="35" y="88"/>
                        </a:cxn>
                        <a:cxn ang="0">
                          <a:pos x="27" y="86"/>
                        </a:cxn>
                        <a:cxn ang="0">
                          <a:pos x="18" y="80"/>
                        </a:cxn>
                        <a:cxn ang="0">
                          <a:pos x="12" y="77"/>
                        </a:cxn>
                        <a:cxn ang="0">
                          <a:pos x="9" y="69"/>
                        </a:cxn>
                        <a:cxn ang="0">
                          <a:pos x="6" y="60"/>
                        </a:cxn>
                        <a:cxn ang="0">
                          <a:pos x="3" y="52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3"/>
                          </a:move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20"/>
                          </a:lnTo>
                          <a:lnTo>
                            <a:pt x="12" y="11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6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8"/>
                          </a:lnTo>
                          <a:lnTo>
                            <a:pt x="78" y="11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3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71" y="80"/>
                          </a:lnTo>
                          <a:lnTo>
                            <a:pt x="64" y="86"/>
                          </a:lnTo>
                          <a:lnTo>
                            <a:pt x="55" y="88"/>
                          </a:lnTo>
                          <a:lnTo>
                            <a:pt x="46" y="88"/>
                          </a:lnTo>
                          <a:lnTo>
                            <a:pt x="35" y="88"/>
                          </a:lnTo>
                          <a:lnTo>
                            <a:pt x="27" y="86"/>
                          </a:lnTo>
                          <a:lnTo>
                            <a:pt x="18" y="80"/>
                          </a:lnTo>
                          <a:lnTo>
                            <a:pt x="12" y="77"/>
                          </a:lnTo>
                          <a:lnTo>
                            <a:pt x="9" y="69"/>
                          </a:lnTo>
                          <a:lnTo>
                            <a:pt x="6" y="60"/>
                          </a:lnTo>
                          <a:lnTo>
                            <a:pt x="3" y="52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8" name="Freeform 281"/>
                    <p:cNvSpPr>
                      <a:spLocks/>
                    </p:cNvSpPr>
                    <p:nvPr/>
                  </p:nvSpPr>
                  <p:spPr bwMode="auto">
                    <a:xfrm>
                      <a:off x="4425" y="1242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43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20"/>
                        </a:cxn>
                        <a:cxn ang="0">
                          <a:pos x="12" y="11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6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8"/>
                        </a:cxn>
                        <a:cxn ang="0">
                          <a:pos x="78" y="11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3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71" y="80"/>
                        </a:cxn>
                        <a:cxn ang="0">
                          <a:pos x="64" y="86"/>
                        </a:cxn>
                        <a:cxn ang="0">
                          <a:pos x="55" y="88"/>
                        </a:cxn>
                        <a:cxn ang="0">
                          <a:pos x="46" y="88"/>
                        </a:cxn>
                        <a:cxn ang="0">
                          <a:pos x="35" y="88"/>
                        </a:cxn>
                        <a:cxn ang="0">
                          <a:pos x="27" y="86"/>
                        </a:cxn>
                        <a:cxn ang="0">
                          <a:pos x="18" y="80"/>
                        </a:cxn>
                        <a:cxn ang="0">
                          <a:pos x="12" y="77"/>
                        </a:cxn>
                        <a:cxn ang="0">
                          <a:pos x="9" y="69"/>
                        </a:cxn>
                        <a:cxn ang="0">
                          <a:pos x="6" y="60"/>
                        </a:cxn>
                        <a:cxn ang="0">
                          <a:pos x="3" y="52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3"/>
                          </a:moveTo>
                          <a:lnTo>
                            <a:pt x="0" y="43"/>
                          </a:ln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20"/>
                          </a:lnTo>
                          <a:lnTo>
                            <a:pt x="12" y="11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6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8"/>
                          </a:lnTo>
                          <a:lnTo>
                            <a:pt x="78" y="11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3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71" y="80"/>
                          </a:lnTo>
                          <a:lnTo>
                            <a:pt x="64" y="86"/>
                          </a:lnTo>
                          <a:lnTo>
                            <a:pt x="55" y="88"/>
                          </a:lnTo>
                          <a:lnTo>
                            <a:pt x="46" y="88"/>
                          </a:lnTo>
                          <a:lnTo>
                            <a:pt x="35" y="88"/>
                          </a:lnTo>
                          <a:lnTo>
                            <a:pt x="27" y="86"/>
                          </a:lnTo>
                          <a:lnTo>
                            <a:pt x="18" y="80"/>
                          </a:lnTo>
                          <a:lnTo>
                            <a:pt x="12" y="77"/>
                          </a:lnTo>
                          <a:lnTo>
                            <a:pt x="9" y="69"/>
                          </a:lnTo>
                          <a:lnTo>
                            <a:pt x="6" y="60"/>
                          </a:lnTo>
                          <a:lnTo>
                            <a:pt x="3" y="52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9" name="Freeform 282"/>
                    <p:cNvSpPr>
                      <a:spLocks/>
                    </p:cNvSpPr>
                    <p:nvPr/>
                  </p:nvSpPr>
                  <p:spPr bwMode="auto">
                    <a:xfrm>
                      <a:off x="4528" y="1319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6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0" y="9"/>
                        </a:cxn>
                        <a:cxn ang="0">
                          <a:pos x="79" y="14"/>
                        </a:cxn>
                        <a:cxn ang="0">
                          <a:pos x="84" y="20"/>
                        </a:cxn>
                        <a:cxn ang="0">
                          <a:pos x="88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8" y="60"/>
                        </a:cxn>
                        <a:cxn ang="0">
                          <a:pos x="84" y="69"/>
                        </a:cxn>
                        <a:cxn ang="0">
                          <a:pos x="79" y="77"/>
                        </a:cxn>
                        <a:cxn ang="0">
                          <a:pos x="70" y="83"/>
                        </a:cxn>
                        <a:cxn ang="0">
                          <a:pos x="64" y="86"/>
                        </a:cxn>
                        <a:cxn ang="0">
                          <a:pos x="56" y="88"/>
                        </a:cxn>
                        <a:cxn ang="0">
                          <a:pos x="46" y="88"/>
                        </a:cxn>
                        <a:cxn ang="0">
                          <a:pos x="37" y="88"/>
                        </a:cxn>
                        <a:cxn ang="0">
                          <a:pos x="28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3" y="60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5"/>
                          </a:move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6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0" y="9"/>
                          </a:lnTo>
                          <a:lnTo>
                            <a:pt x="79" y="14"/>
                          </a:lnTo>
                          <a:lnTo>
                            <a:pt x="84" y="20"/>
                          </a:lnTo>
                          <a:lnTo>
                            <a:pt x="88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8" y="60"/>
                          </a:lnTo>
                          <a:lnTo>
                            <a:pt x="84" y="69"/>
                          </a:lnTo>
                          <a:lnTo>
                            <a:pt x="79" y="77"/>
                          </a:lnTo>
                          <a:lnTo>
                            <a:pt x="70" y="83"/>
                          </a:lnTo>
                          <a:lnTo>
                            <a:pt x="64" y="86"/>
                          </a:lnTo>
                          <a:lnTo>
                            <a:pt x="56" y="88"/>
                          </a:lnTo>
                          <a:lnTo>
                            <a:pt x="46" y="88"/>
                          </a:lnTo>
                          <a:lnTo>
                            <a:pt x="37" y="88"/>
                          </a:lnTo>
                          <a:lnTo>
                            <a:pt x="28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3" y="60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0" name="Freeform 283"/>
                    <p:cNvSpPr>
                      <a:spLocks/>
                    </p:cNvSpPr>
                    <p:nvPr/>
                  </p:nvSpPr>
                  <p:spPr bwMode="auto">
                    <a:xfrm>
                      <a:off x="4528" y="1319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6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0" y="9"/>
                        </a:cxn>
                        <a:cxn ang="0">
                          <a:pos x="79" y="14"/>
                        </a:cxn>
                        <a:cxn ang="0">
                          <a:pos x="84" y="20"/>
                        </a:cxn>
                        <a:cxn ang="0">
                          <a:pos x="88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8" y="60"/>
                        </a:cxn>
                        <a:cxn ang="0">
                          <a:pos x="84" y="69"/>
                        </a:cxn>
                        <a:cxn ang="0">
                          <a:pos x="79" y="77"/>
                        </a:cxn>
                        <a:cxn ang="0">
                          <a:pos x="70" y="83"/>
                        </a:cxn>
                        <a:cxn ang="0">
                          <a:pos x="64" y="86"/>
                        </a:cxn>
                        <a:cxn ang="0">
                          <a:pos x="56" y="88"/>
                        </a:cxn>
                        <a:cxn ang="0">
                          <a:pos x="46" y="88"/>
                        </a:cxn>
                        <a:cxn ang="0">
                          <a:pos x="37" y="88"/>
                        </a:cxn>
                        <a:cxn ang="0">
                          <a:pos x="28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3" y="60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6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0" y="9"/>
                          </a:lnTo>
                          <a:lnTo>
                            <a:pt x="79" y="14"/>
                          </a:lnTo>
                          <a:lnTo>
                            <a:pt x="84" y="20"/>
                          </a:lnTo>
                          <a:lnTo>
                            <a:pt x="88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8" y="60"/>
                          </a:lnTo>
                          <a:lnTo>
                            <a:pt x="84" y="69"/>
                          </a:lnTo>
                          <a:lnTo>
                            <a:pt x="79" y="77"/>
                          </a:lnTo>
                          <a:lnTo>
                            <a:pt x="70" y="83"/>
                          </a:lnTo>
                          <a:lnTo>
                            <a:pt x="64" y="86"/>
                          </a:lnTo>
                          <a:lnTo>
                            <a:pt x="56" y="88"/>
                          </a:lnTo>
                          <a:lnTo>
                            <a:pt x="46" y="88"/>
                          </a:lnTo>
                          <a:lnTo>
                            <a:pt x="37" y="88"/>
                          </a:lnTo>
                          <a:lnTo>
                            <a:pt x="28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3" y="60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1" name="Freeform 284"/>
                    <p:cNvSpPr>
                      <a:spLocks/>
                    </p:cNvSpPr>
                    <p:nvPr/>
                  </p:nvSpPr>
                  <p:spPr bwMode="auto">
                    <a:xfrm>
                      <a:off x="4613" y="1248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36"/>
                        </a:cxn>
                        <a:cxn ang="0">
                          <a:pos x="2" y="28"/>
                        </a:cxn>
                        <a:cxn ang="0">
                          <a:pos x="5" y="19"/>
                        </a:cxn>
                        <a:cxn ang="0">
                          <a:pos x="9" y="11"/>
                        </a:cxn>
                        <a:cxn ang="0">
                          <a:pos x="19" y="5"/>
                        </a:cxn>
                        <a:cxn ang="0">
                          <a:pos x="26" y="2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2"/>
                        </a:cxn>
                        <a:cxn ang="0">
                          <a:pos x="69" y="5"/>
                        </a:cxn>
                        <a:cxn ang="0">
                          <a:pos x="78" y="11"/>
                        </a:cxn>
                        <a:cxn ang="0">
                          <a:pos x="79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3"/>
                        </a:cxn>
                        <a:cxn ang="0">
                          <a:pos x="88" y="51"/>
                        </a:cxn>
                        <a:cxn ang="0">
                          <a:pos x="85" y="60"/>
                        </a:cxn>
                        <a:cxn ang="0">
                          <a:pos x="79" y="68"/>
                        </a:cxn>
                        <a:cxn ang="0">
                          <a:pos x="78" y="74"/>
                        </a:cxn>
                        <a:cxn ang="0">
                          <a:pos x="69" y="82"/>
                        </a:cxn>
                        <a:cxn ang="0">
                          <a:pos x="61" y="85"/>
                        </a:cxn>
                        <a:cxn ang="0">
                          <a:pos x="52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6" y="85"/>
                        </a:cxn>
                        <a:cxn ang="0">
                          <a:pos x="19" y="82"/>
                        </a:cxn>
                        <a:cxn ang="0">
                          <a:pos x="9" y="74"/>
                        </a:cxn>
                        <a:cxn ang="0">
                          <a:pos x="5" y="68"/>
                        </a:cxn>
                        <a:cxn ang="0">
                          <a:pos x="2" y="60"/>
                        </a:cxn>
                        <a:cxn ang="0">
                          <a:pos x="0" y="51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3"/>
                          </a:moveTo>
                          <a:lnTo>
                            <a:pt x="0" y="36"/>
                          </a:lnTo>
                          <a:lnTo>
                            <a:pt x="2" y="28"/>
                          </a:lnTo>
                          <a:lnTo>
                            <a:pt x="5" y="19"/>
                          </a:lnTo>
                          <a:lnTo>
                            <a:pt x="9" y="11"/>
                          </a:lnTo>
                          <a:lnTo>
                            <a:pt x="19" y="5"/>
                          </a:lnTo>
                          <a:lnTo>
                            <a:pt x="26" y="2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2"/>
                          </a:lnTo>
                          <a:lnTo>
                            <a:pt x="69" y="5"/>
                          </a:lnTo>
                          <a:lnTo>
                            <a:pt x="78" y="11"/>
                          </a:lnTo>
                          <a:lnTo>
                            <a:pt x="79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3"/>
                          </a:lnTo>
                          <a:lnTo>
                            <a:pt x="88" y="51"/>
                          </a:lnTo>
                          <a:lnTo>
                            <a:pt x="85" y="60"/>
                          </a:lnTo>
                          <a:lnTo>
                            <a:pt x="79" y="68"/>
                          </a:lnTo>
                          <a:lnTo>
                            <a:pt x="78" y="74"/>
                          </a:lnTo>
                          <a:lnTo>
                            <a:pt x="69" y="82"/>
                          </a:lnTo>
                          <a:lnTo>
                            <a:pt x="61" y="85"/>
                          </a:lnTo>
                          <a:lnTo>
                            <a:pt x="52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6" y="85"/>
                          </a:lnTo>
                          <a:lnTo>
                            <a:pt x="19" y="82"/>
                          </a:lnTo>
                          <a:lnTo>
                            <a:pt x="9" y="74"/>
                          </a:lnTo>
                          <a:lnTo>
                            <a:pt x="5" y="68"/>
                          </a:lnTo>
                          <a:lnTo>
                            <a:pt x="2" y="60"/>
                          </a:lnTo>
                          <a:lnTo>
                            <a:pt x="0" y="51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2" name="Freeform 285"/>
                    <p:cNvSpPr>
                      <a:spLocks/>
                    </p:cNvSpPr>
                    <p:nvPr/>
                  </p:nvSpPr>
                  <p:spPr bwMode="auto">
                    <a:xfrm>
                      <a:off x="4613" y="1248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43"/>
                        </a:cxn>
                        <a:cxn ang="0">
                          <a:pos x="0" y="36"/>
                        </a:cxn>
                        <a:cxn ang="0">
                          <a:pos x="2" y="28"/>
                        </a:cxn>
                        <a:cxn ang="0">
                          <a:pos x="5" y="19"/>
                        </a:cxn>
                        <a:cxn ang="0">
                          <a:pos x="9" y="11"/>
                        </a:cxn>
                        <a:cxn ang="0">
                          <a:pos x="19" y="5"/>
                        </a:cxn>
                        <a:cxn ang="0">
                          <a:pos x="26" y="2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2"/>
                        </a:cxn>
                        <a:cxn ang="0">
                          <a:pos x="69" y="5"/>
                        </a:cxn>
                        <a:cxn ang="0">
                          <a:pos x="78" y="11"/>
                        </a:cxn>
                        <a:cxn ang="0">
                          <a:pos x="79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3"/>
                        </a:cxn>
                        <a:cxn ang="0">
                          <a:pos x="88" y="51"/>
                        </a:cxn>
                        <a:cxn ang="0">
                          <a:pos x="85" y="60"/>
                        </a:cxn>
                        <a:cxn ang="0">
                          <a:pos x="79" y="68"/>
                        </a:cxn>
                        <a:cxn ang="0">
                          <a:pos x="78" y="74"/>
                        </a:cxn>
                        <a:cxn ang="0">
                          <a:pos x="69" y="82"/>
                        </a:cxn>
                        <a:cxn ang="0">
                          <a:pos x="61" y="85"/>
                        </a:cxn>
                        <a:cxn ang="0">
                          <a:pos x="52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6" y="85"/>
                        </a:cxn>
                        <a:cxn ang="0">
                          <a:pos x="19" y="82"/>
                        </a:cxn>
                        <a:cxn ang="0">
                          <a:pos x="9" y="74"/>
                        </a:cxn>
                        <a:cxn ang="0">
                          <a:pos x="5" y="68"/>
                        </a:cxn>
                        <a:cxn ang="0">
                          <a:pos x="2" y="60"/>
                        </a:cxn>
                        <a:cxn ang="0">
                          <a:pos x="0" y="51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3"/>
                          </a:moveTo>
                          <a:lnTo>
                            <a:pt x="0" y="43"/>
                          </a:lnTo>
                          <a:lnTo>
                            <a:pt x="0" y="36"/>
                          </a:lnTo>
                          <a:lnTo>
                            <a:pt x="2" y="28"/>
                          </a:lnTo>
                          <a:lnTo>
                            <a:pt x="5" y="19"/>
                          </a:lnTo>
                          <a:lnTo>
                            <a:pt x="9" y="11"/>
                          </a:lnTo>
                          <a:lnTo>
                            <a:pt x="19" y="5"/>
                          </a:lnTo>
                          <a:lnTo>
                            <a:pt x="26" y="2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2"/>
                          </a:lnTo>
                          <a:lnTo>
                            <a:pt x="69" y="5"/>
                          </a:lnTo>
                          <a:lnTo>
                            <a:pt x="78" y="11"/>
                          </a:lnTo>
                          <a:lnTo>
                            <a:pt x="79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3"/>
                          </a:lnTo>
                          <a:lnTo>
                            <a:pt x="88" y="51"/>
                          </a:lnTo>
                          <a:lnTo>
                            <a:pt x="85" y="60"/>
                          </a:lnTo>
                          <a:lnTo>
                            <a:pt x="79" y="68"/>
                          </a:lnTo>
                          <a:lnTo>
                            <a:pt x="78" y="74"/>
                          </a:lnTo>
                          <a:lnTo>
                            <a:pt x="69" y="82"/>
                          </a:lnTo>
                          <a:lnTo>
                            <a:pt x="61" y="85"/>
                          </a:lnTo>
                          <a:lnTo>
                            <a:pt x="52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6" y="85"/>
                          </a:lnTo>
                          <a:lnTo>
                            <a:pt x="19" y="82"/>
                          </a:lnTo>
                          <a:lnTo>
                            <a:pt x="9" y="74"/>
                          </a:lnTo>
                          <a:lnTo>
                            <a:pt x="5" y="68"/>
                          </a:lnTo>
                          <a:lnTo>
                            <a:pt x="2" y="60"/>
                          </a:lnTo>
                          <a:lnTo>
                            <a:pt x="0" y="51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3" name="Freeform 286"/>
                    <p:cNvSpPr>
                      <a:spLocks/>
                    </p:cNvSpPr>
                    <p:nvPr/>
                  </p:nvSpPr>
                  <p:spPr bwMode="auto">
                    <a:xfrm>
                      <a:off x="4838" y="1276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9" y="18"/>
                        </a:cxn>
                        <a:cxn ang="0">
                          <a:pos x="14" y="12"/>
                        </a:cxn>
                        <a:cxn ang="0">
                          <a:pos x="20" y="8"/>
                        </a:cxn>
                        <a:cxn ang="0">
                          <a:pos x="27" y="2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4" y="2"/>
                        </a:cxn>
                        <a:cxn ang="0">
                          <a:pos x="71" y="8"/>
                        </a:cxn>
                        <a:cxn ang="0">
                          <a:pos x="77" y="12"/>
                        </a:cxn>
                        <a:cxn ang="0">
                          <a:pos x="82" y="18"/>
                        </a:cxn>
                        <a:cxn ang="0">
                          <a:pos x="88" y="26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  <a:cxn ang="0">
                          <a:pos x="88" y="54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4" y="88"/>
                        </a:cxn>
                        <a:cxn ang="0">
                          <a:pos x="55" y="88"/>
                        </a:cxn>
                        <a:cxn ang="0">
                          <a:pos x="44" y="91"/>
                        </a:cxn>
                        <a:cxn ang="0">
                          <a:pos x="36" y="88"/>
                        </a:cxn>
                        <a:cxn ang="0">
                          <a:pos x="27" y="88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3"/>
                          </a:move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9" y="18"/>
                          </a:lnTo>
                          <a:lnTo>
                            <a:pt x="14" y="12"/>
                          </a:lnTo>
                          <a:lnTo>
                            <a:pt x="20" y="8"/>
                          </a:lnTo>
                          <a:lnTo>
                            <a:pt x="27" y="2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4" y="2"/>
                          </a:lnTo>
                          <a:lnTo>
                            <a:pt x="71" y="8"/>
                          </a:lnTo>
                          <a:lnTo>
                            <a:pt x="77" y="12"/>
                          </a:lnTo>
                          <a:lnTo>
                            <a:pt x="82" y="18"/>
                          </a:lnTo>
                          <a:lnTo>
                            <a:pt x="88" y="26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lnTo>
                            <a:pt x="88" y="54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4" y="88"/>
                          </a:lnTo>
                          <a:lnTo>
                            <a:pt x="55" y="88"/>
                          </a:lnTo>
                          <a:lnTo>
                            <a:pt x="44" y="91"/>
                          </a:lnTo>
                          <a:lnTo>
                            <a:pt x="36" y="88"/>
                          </a:lnTo>
                          <a:lnTo>
                            <a:pt x="27" y="88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4" name="Freeform 287"/>
                    <p:cNvSpPr>
                      <a:spLocks/>
                    </p:cNvSpPr>
                    <p:nvPr/>
                  </p:nvSpPr>
                  <p:spPr bwMode="auto">
                    <a:xfrm>
                      <a:off x="4838" y="1276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9" y="18"/>
                        </a:cxn>
                        <a:cxn ang="0">
                          <a:pos x="14" y="12"/>
                        </a:cxn>
                        <a:cxn ang="0">
                          <a:pos x="20" y="8"/>
                        </a:cxn>
                        <a:cxn ang="0">
                          <a:pos x="27" y="2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4" y="2"/>
                        </a:cxn>
                        <a:cxn ang="0">
                          <a:pos x="71" y="8"/>
                        </a:cxn>
                        <a:cxn ang="0">
                          <a:pos x="77" y="12"/>
                        </a:cxn>
                        <a:cxn ang="0">
                          <a:pos x="82" y="18"/>
                        </a:cxn>
                        <a:cxn ang="0">
                          <a:pos x="88" y="26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  <a:cxn ang="0">
                          <a:pos x="88" y="54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4" y="88"/>
                        </a:cxn>
                        <a:cxn ang="0">
                          <a:pos x="55" y="88"/>
                        </a:cxn>
                        <a:cxn ang="0">
                          <a:pos x="44" y="91"/>
                        </a:cxn>
                        <a:cxn ang="0">
                          <a:pos x="36" y="88"/>
                        </a:cxn>
                        <a:cxn ang="0">
                          <a:pos x="27" y="88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3"/>
                          </a:move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9" y="18"/>
                          </a:lnTo>
                          <a:lnTo>
                            <a:pt x="14" y="12"/>
                          </a:lnTo>
                          <a:lnTo>
                            <a:pt x="20" y="8"/>
                          </a:lnTo>
                          <a:lnTo>
                            <a:pt x="27" y="2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4" y="2"/>
                          </a:lnTo>
                          <a:lnTo>
                            <a:pt x="71" y="8"/>
                          </a:lnTo>
                          <a:lnTo>
                            <a:pt x="77" y="12"/>
                          </a:lnTo>
                          <a:lnTo>
                            <a:pt x="82" y="18"/>
                          </a:lnTo>
                          <a:lnTo>
                            <a:pt x="88" y="26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lnTo>
                            <a:pt x="88" y="54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4" y="88"/>
                          </a:lnTo>
                          <a:lnTo>
                            <a:pt x="55" y="88"/>
                          </a:lnTo>
                          <a:lnTo>
                            <a:pt x="44" y="91"/>
                          </a:lnTo>
                          <a:lnTo>
                            <a:pt x="36" y="88"/>
                          </a:lnTo>
                          <a:lnTo>
                            <a:pt x="27" y="88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5" name="Freeform 288"/>
                    <p:cNvSpPr>
                      <a:spLocks/>
                    </p:cNvSpPr>
                    <p:nvPr/>
                  </p:nvSpPr>
                  <p:spPr bwMode="auto">
                    <a:xfrm>
                      <a:off x="5158" y="1203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6" y="19"/>
                        </a:cxn>
                        <a:cxn ang="0">
                          <a:pos x="11" y="14"/>
                        </a:cxn>
                        <a:cxn ang="0">
                          <a:pos x="20" y="8"/>
                        </a:cxn>
                        <a:cxn ang="0">
                          <a:pos x="27" y="3"/>
                        </a:cxn>
                        <a:cxn ang="0">
                          <a:pos x="33" y="3"/>
                        </a:cxn>
                        <a:cxn ang="0">
                          <a:pos x="44" y="0"/>
                        </a:cxn>
                        <a:cxn ang="0">
                          <a:pos x="53" y="3"/>
                        </a:cxn>
                        <a:cxn ang="0">
                          <a:pos x="62" y="3"/>
                        </a:cxn>
                        <a:cxn ang="0">
                          <a:pos x="70" y="8"/>
                        </a:cxn>
                        <a:cxn ang="0">
                          <a:pos x="76" y="14"/>
                        </a:cxn>
                        <a:cxn ang="0">
                          <a:pos x="79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5"/>
                        </a:cxn>
                        <a:cxn ang="0">
                          <a:pos x="88" y="56"/>
                        </a:cxn>
                        <a:cxn ang="0">
                          <a:pos x="85" y="64"/>
                        </a:cxn>
                        <a:cxn ang="0">
                          <a:pos x="79" y="73"/>
                        </a:cxn>
                        <a:cxn ang="0">
                          <a:pos x="76" y="78"/>
                        </a:cxn>
                        <a:cxn ang="0">
                          <a:pos x="70" y="82"/>
                        </a:cxn>
                        <a:cxn ang="0">
                          <a:pos x="62" y="88"/>
                        </a:cxn>
                        <a:cxn ang="0">
                          <a:pos x="53" y="88"/>
                        </a:cxn>
                        <a:cxn ang="0">
                          <a:pos x="44" y="91"/>
                        </a:cxn>
                        <a:cxn ang="0">
                          <a:pos x="33" y="88"/>
                        </a:cxn>
                        <a:cxn ang="0">
                          <a:pos x="27" y="88"/>
                        </a:cxn>
                        <a:cxn ang="0">
                          <a:pos x="20" y="82"/>
                        </a:cxn>
                        <a:cxn ang="0">
                          <a:pos x="11" y="78"/>
                        </a:cxn>
                        <a:cxn ang="0">
                          <a:pos x="6" y="73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5"/>
                          </a:move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6" y="19"/>
                          </a:lnTo>
                          <a:lnTo>
                            <a:pt x="11" y="14"/>
                          </a:lnTo>
                          <a:lnTo>
                            <a:pt x="20" y="8"/>
                          </a:lnTo>
                          <a:lnTo>
                            <a:pt x="27" y="3"/>
                          </a:lnTo>
                          <a:lnTo>
                            <a:pt x="33" y="3"/>
                          </a:lnTo>
                          <a:lnTo>
                            <a:pt x="44" y="0"/>
                          </a:lnTo>
                          <a:lnTo>
                            <a:pt x="53" y="3"/>
                          </a:lnTo>
                          <a:lnTo>
                            <a:pt x="62" y="3"/>
                          </a:lnTo>
                          <a:lnTo>
                            <a:pt x="70" y="8"/>
                          </a:lnTo>
                          <a:lnTo>
                            <a:pt x="76" y="14"/>
                          </a:lnTo>
                          <a:lnTo>
                            <a:pt x="79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5"/>
                          </a:lnTo>
                          <a:lnTo>
                            <a:pt x="88" y="56"/>
                          </a:lnTo>
                          <a:lnTo>
                            <a:pt x="85" y="64"/>
                          </a:lnTo>
                          <a:lnTo>
                            <a:pt x="79" y="73"/>
                          </a:lnTo>
                          <a:lnTo>
                            <a:pt x="76" y="78"/>
                          </a:lnTo>
                          <a:lnTo>
                            <a:pt x="70" y="82"/>
                          </a:lnTo>
                          <a:lnTo>
                            <a:pt x="62" y="88"/>
                          </a:lnTo>
                          <a:lnTo>
                            <a:pt x="53" y="88"/>
                          </a:lnTo>
                          <a:lnTo>
                            <a:pt x="44" y="91"/>
                          </a:lnTo>
                          <a:lnTo>
                            <a:pt x="33" y="88"/>
                          </a:lnTo>
                          <a:lnTo>
                            <a:pt x="27" y="88"/>
                          </a:lnTo>
                          <a:lnTo>
                            <a:pt x="20" y="82"/>
                          </a:lnTo>
                          <a:lnTo>
                            <a:pt x="11" y="78"/>
                          </a:lnTo>
                          <a:lnTo>
                            <a:pt x="6" y="73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6" name="Freeform 289"/>
                    <p:cNvSpPr>
                      <a:spLocks/>
                    </p:cNvSpPr>
                    <p:nvPr/>
                  </p:nvSpPr>
                  <p:spPr bwMode="auto">
                    <a:xfrm>
                      <a:off x="5158" y="1203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6" y="19"/>
                        </a:cxn>
                        <a:cxn ang="0">
                          <a:pos x="11" y="14"/>
                        </a:cxn>
                        <a:cxn ang="0">
                          <a:pos x="20" y="8"/>
                        </a:cxn>
                        <a:cxn ang="0">
                          <a:pos x="27" y="3"/>
                        </a:cxn>
                        <a:cxn ang="0">
                          <a:pos x="33" y="3"/>
                        </a:cxn>
                        <a:cxn ang="0">
                          <a:pos x="44" y="0"/>
                        </a:cxn>
                        <a:cxn ang="0">
                          <a:pos x="53" y="3"/>
                        </a:cxn>
                        <a:cxn ang="0">
                          <a:pos x="62" y="3"/>
                        </a:cxn>
                        <a:cxn ang="0">
                          <a:pos x="70" y="8"/>
                        </a:cxn>
                        <a:cxn ang="0">
                          <a:pos x="76" y="14"/>
                        </a:cxn>
                        <a:cxn ang="0">
                          <a:pos x="79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5"/>
                        </a:cxn>
                        <a:cxn ang="0">
                          <a:pos x="88" y="56"/>
                        </a:cxn>
                        <a:cxn ang="0">
                          <a:pos x="85" y="64"/>
                        </a:cxn>
                        <a:cxn ang="0">
                          <a:pos x="79" y="73"/>
                        </a:cxn>
                        <a:cxn ang="0">
                          <a:pos x="76" y="78"/>
                        </a:cxn>
                        <a:cxn ang="0">
                          <a:pos x="70" y="82"/>
                        </a:cxn>
                        <a:cxn ang="0">
                          <a:pos x="62" y="88"/>
                        </a:cxn>
                        <a:cxn ang="0">
                          <a:pos x="53" y="88"/>
                        </a:cxn>
                        <a:cxn ang="0">
                          <a:pos x="44" y="91"/>
                        </a:cxn>
                        <a:cxn ang="0">
                          <a:pos x="33" y="88"/>
                        </a:cxn>
                        <a:cxn ang="0">
                          <a:pos x="27" y="88"/>
                        </a:cxn>
                        <a:cxn ang="0">
                          <a:pos x="20" y="82"/>
                        </a:cxn>
                        <a:cxn ang="0">
                          <a:pos x="11" y="78"/>
                        </a:cxn>
                        <a:cxn ang="0">
                          <a:pos x="6" y="73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6" y="19"/>
                          </a:lnTo>
                          <a:lnTo>
                            <a:pt x="11" y="14"/>
                          </a:lnTo>
                          <a:lnTo>
                            <a:pt x="20" y="8"/>
                          </a:lnTo>
                          <a:lnTo>
                            <a:pt x="27" y="3"/>
                          </a:lnTo>
                          <a:lnTo>
                            <a:pt x="33" y="3"/>
                          </a:lnTo>
                          <a:lnTo>
                            <a:pt x="44" y="0"/>
                          </a:lnTo>
                          <a:lnTo>
                            <a:pt x="53" y="3"/>
                          </a:lnTo>
                          <a:lnTo>
                            <a:pt x="62" y="3"/>
                          </a:lnTo>
                          <a:lnTo>
                            <a:pt x="70" y="8"/>
                          </a:lnTo>
                          <a:lnTo>
                            <a:pt x="76" y="14"/>
                          </a:lnTo>
                          <a:lnTo>
                            <a:pt x="79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5"/>
                          </a:lnTo>
                          <a:lnTo>
                            <a:pt x="88" y="56"/>
                          </a:lnTo>
                          <a:lnTo>
                            <a:pt x="85" y="64"/>
                          </a:lnTo>
                          <a:lnTo>
                            <a:pt x="79" y="73"/>
                          </a:lnTo>
                          <a:lnTo>
                            <a:pt x="76" y="78"/>
                          </a:lnTo>
                          <a:lnTo>
                            <a:pt x="70" y="82"/>
                          </a:lnTo>
                          <a:lnTo>
                            <a:pt x="62" y="88"/>
                          </a:lnTo>
                          <a:lnTo>
                            <a:pt x="53" y="88"/>
                          </a:lnTo>
                          <a:lnTo>
                            <a:pt x="44" y="91"/>
                          </a:lnTo>
                          <a:lnTo>
                            <a:pt x="33" y="88"/>
                          </a:lnTo>
                          <a:lnTo>
                            <a:pt x="27" y="88"/>
                          </a:lnTo>
                          <a:lnTo>
                            <a:pt x="20" y="82"/>
                          </a:lnTo>
                          <a:lnTo>
                            <a:pt x="11" y="78"/>
                          </a:lnTo>
                          <a:lnTo>
                            <a:pt x="6" y="73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7" name="Freeform 290"/>
                    <p:cNvSpPr>
                      <a:spLocks/>
                    </p:cNvSpPr>
                    <p:nvPr/>
                  </p:nvSpPr>
                  <p:spPr bwMode="auto">
                    <a:xfrm>
                      <a:off x="4987" y="1339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  <a:cxn ang="0">
                          <a:pos x="88" y="52"/>
                        </a:cxn>
                        <a:cxn ang="0">
                          <a:pos x="88" y="63"/>
                        </a:cxn>
                        <a:cxn ang="0">
                          <a:pos x="82" y="68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8"/>
                        </a:cxn>
                        <a:cxn ang="0">
                          <a:pos x="56" y="88"/>
                        </a:cxn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7" y="88"/>
                        </a:cxn>
                        <a:cxn ang="0">
                          <a:pos x="19" y="82"/>
                        </a:cxn>
                        <a:cxn ang="0">
                          <a:pos x="13" y="77"/>
                        </a:cxn>
                        <a:cxn ang="0">
                          <a:pos x="9" y="68"/>
                        </a:cxn>
                        <a:cxn ang="0">
                          <a:pos x="3" y="63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3"/>
                          </a:move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lnTo>
                            <a:pt x="88" y="52"/>
                          </a:lnTo>
                          <a:lnTo>
                            <a:pt x="88" y="63"/>
                          </a:lnTo>
                          <a:lnTo>
                            <a:pt x="82" y="68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8"/>
                          </a:lnTo>
                          <a:lnTo>
                            <a:pt x="56" y="88"/>
                          </a:lnTo>
                          <a:lnTo>
                            <a:pt x="45" y="91"/>
                          </a:lnTo>
                          <a:lnTo>
                            <a:pt x="36" y="88"/>
                          </a:lnTo>
                          <a:lnTo>
                            <a:pt x="27" y="88"/>
                          </a:lnTo>
                          <a:lnTo>
                            <a:pt x="19" y="82"/>
                          </a:lnTo>
                          <a:lnTo>
                            <a:pt x="13" y="77"/>
                          </a:lnTo>
                          <a:lnTo>
                            <a:pt x="9" y="68"/>
                          </a:lnTo>
                          <a:lnTo>
                            <a:pt x="3" y="63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8" name="Freeform 291"/>
                    <p:cNvSpPr>
                      <a:spLocks/>
                    </p:cNvSpPr>
                    <p:nvPr/>
                  </p:nvSpPr>
                  <p:spPr bwMode="auto">
                    <a:xfrm>
                      <a:off x="4987" y="1339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  <a:cxn ang="0">
                          <a:pos x="88" y="52"/>
                        </a:cxn>
                        <a:cxn ang="0">
                          <a:pos x="88" y="63"/>
                        </a:cxn>
                        <a:cxn ang="0">
                          <a:pos x="82" y="68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8"/>
                        </a:cxn>
                        <a:cxn ang="0">
                          <a:pos x="56" y="88"/>
                        </a:cxn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7" y="88"/>
                        </a:cxn>
                        <a:cxn ang="0">
                          <a:pos x="19" y="82"/>
                        </a:cxn>
                        <a:cxn ang="0">
                          <a:pos x="13" y="77"/>
                        </a:cxn>
                        <a:cxn ang="0">
                          <a:pos x="9" y="68"/>
                        </a:cxn>
                        <a:cxn ang="0">
                          <a:pos x="3" y="63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3"/>
                          </a:move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lnTo>
                            <a:pt x="88" y="52"/>
                          </a:lnTo>
                          <a:lnTo>
                            <a:pt x="88" y="63"/>
                          </a:lnTo>
                          <a:lnTo>
                            <a:pt x="82" y="68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8"/>
                          </a:lnTo>
                          <a:lnTo>
                            <a:pt x="56" y="88"/>
                          </a:lnTo>
                          <a:lnTo>
                            <a:pt x="45" y="91"/>
                          </a:lnTo>
                          <a:lnTo>
                            <a:pt x="36" y="88"/>
                          </a:lnTo>
                          <a:lnTo>
                            <a:pt x="27" y="88"/>
                          </a:lnTo>
                          <a:lnTo>
                            <a:pt x="19" y="82"/>
                          </a:lnTo>
                          <a:lnTo>
                            <a:pt x="13" y="77"/>
                          </a:lnTo>
                          <a:lnTo>
                            <a:pt x="9" y="68"/>
                          </a:lnTo>
                          <a:lnTo>
                            <a:pt x="3" y="63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9" name="Freeform 292"/>
                    <p:cNvSpPr>
                      <a:spLocks/>
                    </p:cNvSpPr>
                    <p:nvPr/>
                  </p:nvSpPr>
                  <p:spPr bwMode="auto">
                    <a:xfrm>
                      <a:off x="4510" y="1162"/>
                      <a:ext cx="90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18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6" y="0"/>
                        </a:cxn>
                        <a:cxn ang="0">
                          <a:pos x="61" y="3"/>
                        </a:cxn>
                        <a:cxn ang="0">
                          <a:pos x="70" y="9"/>
                        </a:cxn>
                        <a:cxn ang="0">
                          <a:pos x="79" y="14"/>
                        </a:cxn>
                        <a:cxn ang="0">
                          <a:pos x="84" y="20"/>
                        </a:cxn>
                        <a:cxn ang="0">
                          <a:pos x="87" y="28"/>
                        </a:cxn>
                        <a:cxn ang="0">
                          <a:pos x="90" y="35"/>
                        </a:cxn>
                        <a:cxn ang="0">
                          <a:pos x="90" y="44"/>
                        </a:cxn>
                        <a:cxn ang="0">
                          <a:pos x="90" y="52"/>
                        </a:cxn>
                        <a:cxn ang="0">
                          <a:pos x="87" y="63"/>
                        </a:cxn>
                        <a:cxn ang="0">
                          <a:pos x="84" y="72"/>
                        </a:cxn>
                        <a:cxn ang="0">
                          <a:pos x="79" y="77"/>
                        </a:cxn>
                        <a:cxn ang="0">
                          <a:pos x="70" y="83"/>
                        </a:cxn>
                        <a:cxn ang="0">
                          <a:pos x="61" y="88"/>
                        </a:cxn>
                        <a:cxn ang="0">
                          <a:pos x="56" y="88"/>
                        </a:cxn>
                        <a:cxn ang="0">
                          <a:pos x="44" y="91"/>
                        </a:cxn>
                        <a:cxn ang="0">
                          <a:pos x="35" y="88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4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0" h="91">
                          <a:moveTo>
                            <a:pt x="0" y="44"/>
                          </a:move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18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6" y="0"/>
                          </a:lnTo>
                          <a:lnTo>
                            <a:pt x="61" y="3"/>
                          </a:lnTo>
                          <a:lnTo>
                            <a:pt x="70" y="9"/>
                          </a:lnTo>
                          <a:lnTo>
                            <a:pt x="79" y="14"/>
                          </a:lnTo>
                          <a:lnTo>
                            <a:pt x="84" y="20"/>
                          </a:lnTo>
                          <a:lnTo>
                            <a:pt x="87" y="28"/>
                          </a:lnTo>
                          <a:lnTo>
                            <a:pt x="90" y="35"/>
                          </a:lnTo>
                          <a:lnTo>
                            <a:pt x="90" y="44"/>
                          </a:lnTo>
                          <a:lnTo>
                            <a:pt x="90" y="52"/>
                          </a:lnTo>
                          <a:lnTo>
                            <a:pt x="87" y="63"/>
                          </a:lnTo>
                          <a:lnTo>
                            <a:pt x="84" y="72"/>
                          </a:lnTo>
                          <a:lnTo>
                            <a:pt x="79" y="77"/>
                          </a:lnTo>
                          <a:lnTo>
                            <a:pt x="70" y="83"/>
                          </a:lnTo>
                          <a:lnTo>
                            <a:pt x="61" y="88"/>
                          </a:lnTo>
                          <a:lnTo>
                            <a:pt x="56" y="88"/>
                          </a:lnTo>
                          <a:lnTo>
                            <a:pt x="44" y="91"/>
                          </a:lnTo>
                          <a:lnTo>
                            <a:pt x="35" y="88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4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0" name="Freeform 293"/>
                    <p:cNvSpPr>
                      <a:spLocks/>
                    </p:cNvSpPr>
                    <p:nvPr/>
                  </p:nvSpPr>
                  <p:spPr bwMode="auto">
                    <a:xfrm>
                      <a:off x="4510" y="1162"/>
                      <a:ext cx="90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18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6" y="0"/>
                        </a:cxn>
                        <a:cxn ang="0">
                          <a:pos x="61" y="3"/>
                        </a:cxn>
                        <a:cxn ang="0">
                          <a:pos x="70" y="9"/>
                        </a:cxn>
                        <a:cxn ang="0">
                          <a:pos x="79" y="14"/>
                        </a:cxn>
                        <a:cxn ang="0">
                          <a:pos x="84" y="20"/>
                        </a:cxn>
                        <a:cxn ang="0">
                          <a:pos x="87" y="28"/>
                        </a:cxn>
                        <a:cxn ang="0">
                          <a:pos x="90" y="35"/>
                        </a:cxn>
                        <a:cxn ang="0">
                          <a:pos x="90" y="44"/>
                        </a:cxn>
                        <a:cxn ang="0">
                          <a:pos x="90" y="52"/>
                        </a:cxn>
                        <a:cxn ang="0">
                          <a:pos x="87" y="63"/>
                        </a:cxn>
                        <a:cxn ang="0">
                          <a:pos x="84" y="72"/>
                        </a:cxn>
                        <a:cxn ang="0">
                          <a:pos x="79" y="77"/>
                        </a:cxn>
                        <a:cxn ang="0">
                          <a:pos x="70" y="83"/>
                        </a:cxn>
                        <a:cxn ang="0">
                          <a:pos x="61" y="88"/>
                        </a:cxn>
                        <a:cxn ang="0">
                          <a:pos x="56" y="88"/>
                        </a:cxn>
                        <a:cxn ang="0">
                          <a:pos x="44" y="91"/>
                        </a:cxn>
                        <a:cxn ang="0">
                          <a:pos x="35" y="88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4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0" h="91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18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6" y="0"/>
                          </a:lnTo>
                          <a:lnTo>
                            <a:pt x="61" y="3"/>
                          </a:lnTo>
                          <a:lnTo>
                            <a:pt x="70" y="9"/>
                          </a:lnTo>
                          <a:lnTo>
                            <a:pt x="79" y="14"/>
                          </a:lnTo>
                          <a:lnTo>
                            <a:pt x="84" y="20"/>
                          </a:lnTo>
                          <a:lnTo>
                            <a:pt x="87" y="28"/>
                          </a:lnTo>
                          <a:lnTo>
                            <a:pt x="90" y="35"/>
                          </a:lnTo>
                          <a:lnTo>
                            <a:pt x="90" y="44"/>
                          </a:lnTo>
                          <a:lnTo>
                            <a:pt x="90" y="52"/>
                          </a:lnTo>
                          <a:lnTo>
                            <a:pt x="87" y="63"/>
                          </a:lnTo>
                          <a:lnTo>
                            <a:pt x="84" y="72"/>
                          </a:lnTo>
                          <a:lnTo>
                            <a:pt x="79" y="77"/>
                          </a:lnTo>
                          <a:lnTo>
                            <a:pt x="70" y="83"/>
                          </a:lnTo>
                          <a:lnTo>
                            <a:pt x="61" y="88"/>
                          </a:lnTo>
                          <a:lnTo>
                            <a:pt x="56" y="88"/>
                          </a:lnTo>
                          <a:lnTo>
                            <a:pt x="44" y="91"/>
                          </a:lnTo>
                          <a:lnTo>
                            <a:pt x="35" y="88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4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1" name="Freeform 294"/>
                    <p:cNvSpPr>
                      <a:spLocks/>
                    </p:cNvSpPr>
                    <p:nvPr/>
                  </p:nvSpPr>
                  <p:spPr bwMode="auto">
                    <a:xfrm>
                      <a:off x="4932" y="1234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7" y="2"/>
                        </a:cxn>
                        <a:cxn ang="0">
                          <a:pos x="36" y="2"/>
                        </a:cxn>
                        <a:cxn ang="0">
                          <a:pos x="45" y="0"/>
                        </a:cxn>
                        <a:cxn ang="0">
                          <a:pos x="55" y="2"/>
                        </a:cxn>
                        <a:cxn ang="0">
                          <a:pos x="64" y="2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4"/>
                        </a:cxn>
                        <a:cxn ang="0">
                          <a:pos x="91" y="54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4" y="88"/>
                        </a:cxn>
                        <a:cxn ang="0">
                          <a:pos x="55" y="88"/>
                        </a:cxn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7" y="88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6" y="63"/>
                        </a:cxn>
                        <a:cxn ang="0">
                          <a:pos x="3" y="54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4"/>
                          </a:move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7" y="2"/>
                          </a:lnTo>
                          <a:lnTo>
                            <a:pt x="36" y="2"/>
                          </a:lnTo>
                          <a:lnTo>
                            <a:pt x="45" y="0"/>
                          </a:lnTo>
                          <a:lnTo>
                            <a:pt x="55" y="2"/>
                          </a:lnTo>
                          <a:lnTo>
                            <a:pt x="64" y="2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4"/>
                          </a:lnTo>
                          <a:lnTo>
                            <a:pt x="91" y="54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4" y="88"/>
                          </a:lnTo>
                          <a:lnTo>
                            <a:pt x="55" y="88"/>
                          </a:lnTo>
                          <a:lnTo>
                            <a:pt x="45" y="91"/>
                          </a:lnTo>
                          <a:lnTo>
                            <a:pt x="36" y="88"/>
                          </a:lnTo>
                          <a:lnTo>
                            <a:pt x="27" y="88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6" y="63"/>
                          </a:lnTo>
                          <a:lnTo>
                            <a:pt x="3" y="54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2" name="Freeform 295"/>
                    <p:cNvSpPr>
                      <a:spLocks/>
                    </p:cNvSpPr>
                    <p:nvPr/>
                  </p:nvSpPr>
                  <p:spPr bwMode="auto">
                    <a:xfrm>
                      <a:off x="4932" y="1234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7" y="2"/>
                        </a:cxn>
                        <a:cxn ang="0">
                          <a:pos x="36" y="2"/>
                        </a:cxn>
                        <a:cxn ang="0">
                          <a:pos x="45" y="0"/>
                        </a:cxn>
                        <a:cxn ang="0">
                          <a:pos x="55" y="2"/>
                        </a:cxn>
                        <a:cxn ang="0">
                          <a:pos x="64" y="2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4"/>
                        </a:cxn>
                        <a:cxn ang="0">
                          <a:pos x="91" y="54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4" y="88"/>
                        </a:cxn>
                        <a:cxn ang="0">
                          <a:pos x="55" y="88"/>
                        </a:cxn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7" y="88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6" y="63"/>
                        </a:cxn>
                        <a:cxn ang="0">
                          <a:pos x="3" y="54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7" y="2"/>
                          </a:lnTo>
                          <a:lnTo>
                            <a:pt x="36" y="2"/>
                          </a:lnTo>
                          <a:lnTo>
                            <a:pt x="45" y="0"/>
                          </a:lnTo>
                          <a:lnTo>
                            <a:pt x="55" y="2"/>
                          </a:lnTo>
                          <a:lnTo>
                            <a:pt x="64" y="2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4"/>
                          </a:lnTo>
                          <a:lnTo>
                            <a:pt x="91" y="54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4" y="88"/>
                          </a:lnTo>
                          <a:lnTo>
                            <a:pt x="55" y="88"/>
                          </a:lnTo>
                          <a:lnTo>
                            <a:pt x="45" y="91"/>
                          </a:lnTo>
                          <a:lnTo>
                            <a:pt x="36" y="88"/>
                          </a:lnTo>
                          <a:lnTo>
                            <a:pt x="27" y="88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6" y="63"/>
                          </a:lnTo>
                          <a:lnTo>
                            <a:pt x="3" y="54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3" name="Freeform 296"/>
                    <p:cNvSpPr>
                      <a:spLocks/>
                    </p:cNvSpPr>
                    <p:nvPr/>
                  </p:nvSpPr>
                  <p:spPr bwMode="auto">
                    <a:xfrm>
                      <a:off x="5081" y="1284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18"/>
                        </a:cxn>
                        <a:cxn ang="0">
                          <a:pos x="13" y="13"/>
                        </a:cxn>
                        <a:cxn ang="0">
                          <a:pos x="22" y="7"/>
                        </a:cxn>
                        <a:cxn ang="0">
                          <a:pos x="27" y="1"/>
                        </a:cxn>
                        <a:cxn ang="0">
                          <a:pos x="39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3" y="1"/>
                        </a:cxn>
                        <a:cxn ang="0">
                          <a:pos x="71" y="7"/>
                        </a:cxn>
                        <a:cxn ang="0">
                          <a:pos x="77" y="13"/>
                        </a:cxn>
                        <a:cxn ang="0">
                          <a:pos x="82" y="18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  <a:cxn ang="0">
                          <a:pos x="91" y="52"/>
                        </a:cxn>
                        <a:cxn ang="0">
                          <a:pos x="88" y="63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6"/>
                        </a:cxn>
                        <a:cxn ang="0">
                          <a:pos x="56" y="88"/>
                        </a:cxn>
                        <a:cxn ang="0">
                          <a:pos x="47" y="88"/>
                        </a:cxn>
                        <a:cxn ang="0">
                          <a:pos x="39" y="88"/>
                        </a:cxn>
                        <a:cxn ang="0">
                          <a:pos x="27" y="86"/>
                        </a:cxn>
                        <a:cxn ang="0">
                          <a:pos x="22" y="83"/>
                        </a:cxn>
                        <a:cxn ang="0">
                          <a:pos x="13" y="77"/>
                        </a:cxn>
                        <a:cxn ang="0">
                          <a:pos x="9" y="69"/>
                        </a:cxn>
                        <a:cxn ang="0">
                          <a:pos x="6" y="63"/>
                        </a:cxn>
                        <a:cxn ang="0">
                          <a:pos x="3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4"/>
                          </a:move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18"/>
                          </a:lnTo>
                          <a:lnTo>
                            <a:pt x="13" y="13"/>
                          </a:lnTo>
                          <a:lnTo>
                            <a:pt x="22" y="7"/>
                          </a:lnTo>
                          <a:lnTo>
                            <a:pt x="27" y="1"/>
                          </a:lnTo>
                          <a:lnTo>
                            <a:pt x="39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3" y="1"/>
                          </a:lnTo>
                          <a:lnTo>
                            <a:pt x="71" y="7"/>
                          </a:lnTo>
                          <a:lnTo>
                            <a:pt x="77" y="13"/>
                          </a:lnTo>
                          <a:lnTo>
                            <a:pt x="82" y="18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lnTo>
                            <a:pt x="91" y="52"/>
                          </a:lnTo>
                          <a:lnTo>
                            <a:pt x="88" y="63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6"/>
                          </a:lnTo>
                          <a:lnTo>
                            <a:pt x="56" y="88"/>
                          </a:lnTo>
                          <a:lnTo>
                            <a:pt x="47" y="88"/>
                          </a:lnTo>
                          <a:lnTo>
                            <a:pt x="39" y="88"/>
                          </a:lnTo>
                          <a:lnTo>
                            <a:pt x="27" y="86"/>
                          </a:lnTo>
                          <a:lnTo>
                            <a:pt x="22" y="83"/>
                          </a:lnTo>
                          <a:lnTo>
                            <a:pt x="13" y="77"/>
                          </a:lnTo>
                          <a:lnTo>
                            <a:pt x="9" y="69"/>
                          </a:lnTo>
                          <a:lnTo>
                            <a:pt x="6" y="63"/>
                          </a:lnTo>
                          <a:lnTo>
                            <a:pt x="3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4" name="Freeform 297"/>
                    <p:cNvSpPr>
                      <a:spLocks/>
                    </p:cNvSpPr>
                    <p:nvPr/>
                  </p:nvSpPr>
                  <p:spPr bwMode="auto">
                    <a:xfrm>
                      <a:off x="5081" y="1284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18"/>
                        </a:cxn>
                        <a:cxn ang="0">
                          <a:pos x="13" y="13"/>
                        </a:cxn>
                        <a:cxn ang="0">
                          <a:pos x="22" y="7"/>
                        </a:cxn>
                        <a:cxn ang="0">
                          <a:pos x="27" y="1"/>
                        </a:cxn>
                        <a:cxn ang="0">
                          <a:pos x="39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3" y="1"/>
                        </a:cxn>
                        <a:cxn ang="0">
                          <a:pos x="71" y="7"/>
                        </a:cxn>
                        <a:cxn ang="0">
                          <a:pos x="77" y="13"/>
                        </a:cxn>
                        <a:cxn ang="0">
                          <a:pos x="82" y="18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  <a:cxn ang="0">
                          <a:pos x="91" y="52"/>
                        </a:cxn>
                        <a:cxn ang="0">
                          <a:pos x="88" y="63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6"/>
                        </a:cxn>
                        <a:cxn ang="0">
                          <a:pos x="56" y="88"/>
                        </a:cxn>
                        <a:cxn ang="0">
                          <a:pos x="47" y="88"/>
                        </a:cxn>
                        <a:cxn ang="0">
                          <a:pos x="39" y="88"/>
                        </a:cxn>
                        <a:cxn ang="0">
                          <a:pos x="27" y="86"/>
                        </a:cxn>
                        <a:cxn ang="0">
                          <a:pos x="22" y="83"/>
                        </a:cxn>
                        <a:cxn ang="0">
                          <a:pos x="13" y="77"/>
                        </a:cxn>
                        <a:cxn ang="0">
                          <a:pos x="9" y="69"/>
                        </a:cxn>
                        <a:cxn ang="0">
                          <a:pos x="6" y="63"/>
                        </a:cxn>
                        <a:cxn ang="0">
                          <a:pos x="3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18"/>
                          </a:lnTo>
                          <a:lnTo>
                            <a:pt x="13" y="13"/>
                          </a:lnTo>
                          <a:lnTo>
                            <a:pt x="22" y="7"/>
                          </a:lnTo>
                          <a:lnTo>
                            <a:pt x="27" y="1"/>
                          </a:lnTo>
                          <a:lnTo>
                            <a:pt x="39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3" y="1"/>
                          </a:lnTo>
                          <a:lnTo>
                            <a:pt x="71" y="7"/>
                          </a:lnTo>
                          <a:lnTo>
                            <a:pt x="77" y="13"/>
                          </a:lnTo>
                          <a:lnTo>
                            <a:pt x="82" y="18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lnTo>
                            <a:pt x="91" y="52"/>
                          </a:lnTo>
                          <a:lnTo>
                            <a:pt x="88" y="63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6"/>
                          </a:lnTo>
                          <a:lnTo>
                            <a:pt x="56" y="88"/>
                          </a:lnTo>
                          <a:lnTo>
                            <a:pt x="47" y="88"/>
                          </a:lnTo>
                          <a:lnTo>
                            <a:pt x="39" y="88"/>
                          </a:lnTo>
                          <a:lnTo>
                            <a:pt x="27" y="86"/>
                          </a:lnTo>
                          <a:lnTo>
                            <a:pt x="22" y="83"/>
                          </a:lnTo>
                          <a:lnTo>
                            <a:pt x="13" y="77"/>
                          </a:lnTo>
                          <a:lnTo>
                            <a:pt x="9" y="69"/>
                          </a:lnTo>
                          <a:lnTo>
                            <a:pt x="6" y="63"/>
                          </a:lnTo>
                          <a:lnTo>
                            <a:pt x="3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5" name="Freeform 298"/>
                    <p:cNvSpPr>
                      <a:spLocks/>
                    </p:cNvSpPr>
                    <p:nvPr/>
                  </p:nvSpPr>
                  <p:spPr bwMode="auto">
                    <a:xfrm>
                      <a:off x="4770" y="1162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0" y="11"/>
                        </a:cxn>
                        <a:cxn ang="0">
                          <a:pos x="19" y="9"/>
                        </a:cxn>
                        <a:cxn ang="0">
                          <a:pos x="24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3"/>
                        </a:cxn>
                        <a:cxn ang="0">
                          <a:pos x="68" y="9"/>
                        </a:cxn>
                        <a:cxn ang="0">
                          <a:pos x="74" y="11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79" y="69"/>
                        </a:cxn>
                        <a:cxn ang="0">
                          <a:pos x="74" y="77"/>
                        </a:cxn>
                        <a:cxn ang="0">
                          <a:pos x="68" y="80"/>
                        </a:cxn>
                        <a:cxn ang="0">
                          <a:pos x="60" y="86"/>
                        </a:cxn>
                        <a:cxn ang="0">
                          <a:pos x="51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4" y="86"/>
                        </a:cxn>
                        <a:cxn ang="0">
                          <a:pos x="19" y="80"/>
                        </a:cxn>
                        <a:cxn ang="0">
                          <a:pos x="10" y="77"/>
                        </a:cxn>
                        <a:cxn ang="0">
                          <a:pos x="6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4"/>
                          </a:move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0" y="11"/>
                          </a:lnTo>
                          <a:lnTo>
                            <a:pt x="19" y="9"/>
                          </a:lnTo>
                          <a:lnTo>
                            <a:pt x="24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0" y="3"/>
                          </a:lnTo>
                          <a:lnTo>
                            <a:pt x="68" y="9"/>
                          </a:lnTo>
                          <a:lnTo>
                            <a:pt x="74" y="11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79" y="69"/>
                          </a:lnTo>
                          <a:lnTo>
                            <a:pt x="74" y="77"/>
                          </a:lnTo>
                          <a:lnTo>
                            <a:pt x="68" y="80"/>
                          </a:lnTo>
                          <a:lnTo>
                            <a:pt x="60" y="86"/>
                          </a:lnTo>
                          <a:lnTo>
                            <a:pt x="51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4" y="86"/>
                          </a:lnTo>
                          <a:lnTo>
                            <a:pt x="19" y="80"/>
                          </a:lnTo>
                          <a:lnTo>
                            <a:pt x="10" y="77"/>
                          </a:lnTo>
                          <a:lnTo>
                            <a:pt x="6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6" name="Freeform 299"/>
                    <p:cNvSpPr>
                      <a:spLocks/>
                    </p:cNvSpPr>
                    <p:nvPr/>
                  </p:nvSpPr>
                  <p:spPr bwMode="auto">
                    <a:xfrm>
                      <a:off x="4770" y="1162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0" y="11"/>
                        </a:cxn>
                        <a:cxn ang="0">
                          <a:pos x="19" y="9"/>
                        </a:cxn>
                        <a:cxn ang="0">
                          <a:pos x="24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3"/>
                        </a:cxn>
                        <a:cxn ang="0">
                          <a:pos x="68" y="9"/>
                        </a:cxn>
                        <a:cxn ang="0">
                          <a:pos x="74" y="11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79" y="69"/>
                        </a:cxn>
                        <a:cxn ang="0">
                          <a:pos x="74" y="77"/>
                        </a:cxn>
                        <a:cxn ang="0">
                          <a:pos x="68" y="80"/>
                        </a:cxn>
                        <a:cxn ang="0">
                          <a:pos x="60" y="86"/>
                        </a:cxn>
                        <a:cxn ang="0">
                          <a:pos x="51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4" y="86"/>
                        </a:cxn>
                        <a:cxn ang="0">
                          <a:pos x="19" y="80"/>
                        </a:cxn>
                        <a:cxn ang="0">
                          <a:pos x="10" y="77"/>
                        </a:cxn>
                        <a:cxn ang="0">
                          <a:pos x="6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0" y="11"/>
                          </a:lnTo>
                          <a:lnTo>
                            <a:pt x="19" y="9"/>
                          </a:lnTo>
                          <a:lnTo>
                            <a:pt x="24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0" y="3"/>
                          </a:lnTo>
                          <a:lnTo>
                            <a:pt x="68" y="9"/>
                          </a:lnTo>
                          <a:lnTo>
                            <a:pt x="74" y="11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79" y="69"/>
                          </a:lnTo>
                          <a:lnTo>
                            <a:pt x="74" y="77"/>
                          </a:lnTo>
                          <a:lnTo>
                            <a:pt x="68" y="80"/>
                          </a:lnTo>
                          <a:lnTo>
                            <a:pt x="60" y="86"/>
                          </a:lnTo>
                          <a:lnTo>
                            <a:pt x="51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4" y="86"/>
                          </a:lnTo>
                          <a:lnTo>
                            <a:pt x="19" y="80"/>
                          </a:lnTo>
                          <a:lnTo>
                            <a:pt x="10" y="77"/>
                          </a:lnTo>
                          <a:lnTo>
                            <a:pt x="6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7" name="Freeform 300"/>
                    <p:cNvSpPr>
                      <a:spLocks/>
                    </p:cNvSpPr>
                    <p:nvPr/>
                  </p:nvSpPr>
                  <p:spPr bwMode="auto">
                    <a:xfrm>
                      <a:off x="5246" y="1284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4"/>
                        </a:cxn>
                        <a:cxn ang="0">
                          <a:pos x="9" y="18"/>
                        </a:cxn>
                        <a:cxn ang="0">
                          <a:pos x="14" y="10"/>
                        </a:cxn>
                        <a:cxn ang="0">
                          <a:pos x="23" y="4"/>
                        </a:cxn>
                        <a:cxn ang="0">
                          <a:pos x="27" y="1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4" y="1"/>
                        </a:cxn>
                        <a:cxn ang="0">
                          <a:pos x="73" y="4"/>
                        </a:cxn>
                        <a:cxn ang="0">
                          <a:pos x="79" y="10"/>
                        </a:cxn>
                        <a:cxn ang="0">
                          <a:pos x="82" y="18"/>
                        </a:cxn>
                        <a:cxn ang="0">
                          <a:pos x="88" y="24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9" y="74"/>
                        </a:cxn>
                        <a:cxn ang="0">
                          <a:pos x="73" y="80"/>
                        </a:cxn>
                        <a:cxn ang="0">
                          <a:pos x="64" y="86"/>
                        </a:cxn>
                        <a:cxn ang="0">
                          <a:pos x="56" y="88"/>
                        </a:cxn>
                        <a:cxn ang="0">
                          <a:pos x="47" y="88"/>
                        </a:cxn>
                        <a:cxn ang="0">
                          <a:pos x="36" y="88"/>
                        </a:cxn>
                        <a:cxn ang="0">
                          <a:pos x="27" y="86"/>
                        </a:cxn>
                        <a:cxn ang="0">
                          <a:pos x="23" y="80"/>
                        </a:cxn>
                        <a:cxn ang="0">
                          <a:pos x="14" y="74"/>
                        </a:cxn>
                        <a:cxn ang="0">
                          <a:pos x="9" y="69"/>
                        </a:cxn>
                        <a:cxn ang="0">
                          <a:pos x="6" y="60"/>
                        </a:cxn>
                        <a:cxn ang="0">
                          <a:pos x="3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4"/>
                          </a:moveTo>
                          <a:lnTo>
                            <a:pt x="3" y="35"/>
                          </a:lnTo>
                          <a:lnTo>
                            <a:pt x="6" y="24"/>
                          </a:lnTo>
                          <a:lnTo>
                            <a:pt x="9" y="18"/>
                          </a:lnTo>
                          <a:lnTo>
                            <a:pt x="14" y="10"/>
                          </a:lnTo>
                          <a:lnTo>
                            <a:pt x="23" y="4"/>
                          </a:lnTo>
                          <a:lnTo>
                            <a:pt x="27" y="1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4" y="1"/>
                          </a:lnTo>
                          <a:lnTo>
                            <a:pt x="73" y="4"/>
                          </a:lnTo>
                          <a:lnTo>
                            <a:pt x="79" y="10"/>
                          </a:lnTo>
                          <a:lnTo>
                            <a:pt x="82" y="18"/>
                          </a:lnTo>
                          <a:lnTo>
                            <a:pt x="88" y="24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9" y="74"/>
                          </a:lnTo>
                          <a:lnTo>
                            <a:pt x="73" y="80"/>
                          </a:lnTo>
                          <a:lnTo>
                            <a:pt x="64" y="86"/>
                          </a:lnTo>
                          <a:lnTo>
                            <a:pt x="56" y="88"/>
                          </a:lnTo>
                          <a:lnTo>
                            <a:pt x="47" y="88"/>
                          </a:lnTo>
                          <a:lnTo>
                            <a:pt x="36" y="88"/>
                          </a:lnTo>
                          <a:lnTo>
                            <a:pt x="27" y="86"/>
                          </a:lnTo>
                          <a:lnTo>
                            <a:pt x="23" y="80"/>
                          </a:lnTo>
                          <a:lnTo>
                            <a:pt x="14" y="74"/>
                          </a:lnTo>
                          <a:lnTo>
                            <a:pt x="9" y="69"/>
                          </a:lnTo>
                          <a:lnTo>
                            <a:pt x="6" y="60"/>
                          </a:lnTo>
                          <a:lnTo>
                            <a:pt x="3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8" name="Freeform 301"/>
                    <p:cNvSpPr>
                      <a:spLocks/>
                    </p:cNvSpPr>
                    <p:nvPr/>
                  </p:nvSpPr>
                  <p:spPr bwMode="auto">
                    <a:xfrm>
                      <a:off x="5246" y="1284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4"/>
                        </a:cxn>
                        <a:cxn ang="0">
                          <a:pos x="9" y="18"/>
                        </a:cxn>
                        <a:cxn ang="0">
                          <a:pos x="14" y="10"/>
                        </a:cxn>
                        <a:cxn ang="0">
                          <a:pos x="23" y="4"/>
                        </a:cxn>
                        <a:cxn ang="0">
                          <a:pos x="27" y="1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4" y="1"/>
                        </a:cxn>
                        <a:cxn ang="0">
                          <a:pos x="73" y="4"/>
                        </a:cxn>
                        <a:cxn ang="0">
                          <a:pos x="79" y="10"/>
                        </a:cxn>
                        <a:cxn ang="0">
                          <a:pos x="82" y="18"/>
                        </a:cxn>
                        <a:cxn ang="0">
                          <a:pos x="88" y="24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9" y="74"/>
                        </a:cxn>
                        <a:cxn ang="0">
                          <a:pos x="73" y="80"/>
                        </a:cxn>
                        <a:cxn ang="0">
                          <a:pos x="64" y="86"/>
                        </a:cxn>
                        <a:cxn ang="0">
                          <a:pos x="56" y="88"/>
                        </a:cxn>
                        <a:cxn ang="0">
                          <a:pos x="47" y="88"/>
                        </a:cxn>
                        <a:cxn ang="0">
                          <a:pos x="36" y="88"/>
                        </a:cxn>
                        <a:cxn ang="0">
                          <a:pos x="27" y="86"/>
                        </a:cxn>
                        <a:cxn ang="0">
                          <a:pos x="23" y="80"/>
                        </a:cxn>
                        <a:cxn ang="0">
                          <a:pos x="14" y="74"/>
                        </a:cxn>
                        <a:cxn ang="0">
                          <a:pos x="9" y="69"/>
                        </a:cxn>
                        <a:cxn ang="0">
                          <a:pos x="6" y="60"/>
                        </a:cxn>
                        <a:cxn ang="0">
                          <a:pos x="3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3" y="35"/>
                          </a:lnTo>
                          <a:lnTo>
                            <a:pt x="6" y="24"/>
                          </a:lnTo>
                          <a:lnTo>
                            <a:pt x="9" y="18"/>
                          </a:lnTo>
                          <a:lnTo>
                            <a:pt x="14" y="10"/>
                          </a:lnTo>
                          <a:lnTo>
                            <a:pt x="23" y="4"/>
                          </a:lnTo>
                          <a:lnTo>
                            <a:pt x="27" y="1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4" y="1"/>
                          </a:lnTo>
                          <a:lnTo>
                            <a:pt x="73" y="4"/>
                          </a:lnTo>
                          <a:lnTo>
                            <a:pt x="79" y="10"/>
                          </a:lnTo>
                          <a:lnTo>
                            <a:pt x="82" y="18"/>
                          </a:lnTo>
                          <a:lnTo>
                            <a:pt x="88" y="24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9" y="74"/>
                          </a:lnTo>
                          <a:lnTo>
                            <a:pt x="73" y="80"/>
                          </a:lnTo>
                          <a:lnTo>
                            <a:pt x="64" y="86"/>
                          </a:lnTo>
                          <a:lnTo>
                            <a:pt x="56" y="88"/>
                          </a:lnTo>
                          <a:lnTo>
                            <a:pt x="47" y="88"/>
                          </a:lnTo>
                          <a:lnTo>
                            <a:pt x="36" y="88"/>
                          </a:lnTo>
                          <a:lnTo>
                            <a:pt x="27" y="86"/>
                          </a:lnTo>
                          <a:lnTo>
                            <a:pt x="23" y="80"/>
                          </a:lnTo>
                          <a:lnTo>
                            <a:pt x="14" y="74"/>
                          </a:lnTo>
                          <a:lnTo>
                            <a:pt x="9" y="69"/>
                          </a:lnTo>
                          <a:lnTo>
                            <a:pt x="6" y="60"/>
                          </a:lnTo>
                          <a:lnTo>
                            <a:pt x="3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9" name="Freeform 302"/>
                    <p:cNvSpPr>
                      <a:spLocks/>
                    </p:cNvSpPr>
                    <p:nvPr/>
                  </p:nvSpPr>
                  <p:spPr bwMode="auto">
                    <a:xfrm>
                      <a:off x="5393" y="1288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6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1" y="3"/>
                        </a:cxn>
                        <a:cxn ang="0">
                          <a:pos x="69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5"/>
                        </a:cxn>
                        <a:cxn ang="0">
                          <a:pos x="88" y="56"/>
                        </a:cxn>
                        <a:cxn ang="0">
                          <a:pos x="85" y="65"/>
                        </a:cxn>
                        <a:cxn ang="0">
                          <a:pos x="82" y="73"/>
                        </a:cxn>
                        <a:cxn ang="0">
                          <a:pos x="78" y="79"/>
                        </a:cxn>
                        <a:cxn ang="0">
                          <a:pos x="69" y="84"/>
                        </a:cxn>
                        <a:cxn ang="0">
                          <a:pos x="61" y="86"/>
                        </a:cxn>
                        <a:cxn ang="0">
                          <a:pos x="55" y="89"/>
                        </a:cxn>
                        <a:cxn ang="0">
                          <a:pos x="44" y="91"/>
                        </a:cxn>
                        <a:cxn ang="0">
                          <a:pos x="35" y="89"/>
                        </a:cxn>
                        <a:cxn ang="0">
                          <a:pos x="26" y="86"/>
                        </a:cxn>
                        <a:cxn ang="0">
                          <a:pos x="20" y="84"/>
                        </a:cxn>
                        <a:cxn ang="0">
                          <a:pos x="14" y="79"/>
                        </a:cxn>
                        <a:cxn ang="0">
                          <a:pos x="9" y="73"/>
                        </a:cxn>
                        <a:cxn ang="0">
                          <a:pos x="3" y="65"/>
                        </a:cxn>
                        <a:cxn ang="0">
                          <a:pos x="0" y="56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5"/>
                          </a:move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6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1" y="3"/>
                          </a:lnTo>
                          <a:lnTo>
                            <a:pt x="69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5"/>
                          </a:lnTo>
                          <a:lnTo>
                            <a:pt x="88" y="56"/>
                          </a:lnTo>
                          <a:lnTo>
                            <a:pt x="85" y="65"/>
                          </a:lnTo>
                          <a:lnTo>
                            <a:pt x="82" y="73"/>
                          </a:lnTo>
                          <a:lnTo>
                            <a:pt x="78" y="79"/>
                          </a:lnTo>
                          <a:lnTo>
                            <a:pt x="69" y="84"/>
                          </a:lnTo>
                          <a:lnTo>
                            <a:pt x="61" y="86"/>
                          </a:lnTo>
                          <a:lnTo>
                            <a:pt x="55" y="89"/>
                          </a:lnTo>
                          <a:lnTo>
                            <a:pt x="44" y="91"/>
                          </a:lnTo>
                          <a:lnTo>
                            <a:pt x="35" y="89"/>
                          </a:lnTo>
                          <a:lnTo>
                            <a:pt x="26" y="86"/>
                          </a:lnTo>
                          <a:lnTo>
                            <a:pt x="20" y="84"/>
                          </a:lnTo>
                          <a:lnTo>
                            <a:pt x="14" y="79"/>
                          </a:lnTo>
                          <a:lnTo>
                            <a:pt x="9" y="73"/>
                          </a:lnTo>
                          <a:lnTo>
                            <a:pt x="3" y="65"/>
                          </a:lnTo>
                          <a:lnTo>
                            <a:pt x="0" y="56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0" name="Freeform 303"/>
                    <p:cNvSpPr>
                      <a:spLocks/>
                    </p:cNvSpPr>
                    <p:nvPr/>
                  </p:nvSpPr>
                  <p:spPr bwMode="auto">
                    <a:xfrm>
                      <a:off x="5393" y="1288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6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1" y="3"/>
                        </a:cxn>
                        <a:cxn ang="0">
                          <a:pos x="69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5"/>
                        </a:cxn>
                        <a:cxn ang="0">
                          <a:pos x="88" y="56"/>
                        </a:cxn>
                        <a:cxn ang="0">
                          <a:pos x="85" y="65"/>
                        </a:cxn>
                        <a:cxn ang="0">
                          <a:pos x="82" y="73"/>
                        </a:cxn>
                        <a:cxn ang="0">
                          <a:pos x="78" y="79"/>
                        </a:cxn>
                        <a:cxn ang="0">
                          <a:pos x="69" y="84"/>
                        </a:cxn>
                        <a:cxn ang="0">
                          <a:pos x="61" y="86"/>
                        </a:cxn>
                        <a:cxn ang="0">
                          <a:pos x="55" y="89"/>
                        </a:cxn>
                        <a:cxn ang="0">
                          <a:pos x="44" y="91"/>
                        </a:cxn>
                        <a:cxn ang="0">
                          <a:pos x="35" y="89"/>
                        </a:cxn>
                        <a:cxn ang="0">
                          <a:pos x="26" y="86"/>
                        </a:cxn>
                        <a:cxn ang="0">
                          <a:pos x="20" y="84"/>
                        </a:cxn>
                        <a:cxn ang="0">
                          <a:pos x="14" y="79"/>
                        </a:cxn>
                        <a:cxn ang="0">
                          <a:pos x="9" y="73"/>
                        </a:cxn>
                        <a:cxn ang="0">
                          <a:pos x="3" y="65"/>
                        </a:cxn>
                        <a:cxn ang="0">
                          <a:pos x="0" y="56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6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1" y="3"/>
                          </a:lnTo>
                          <a:lnTo>
                            <a:pt x="69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5"/>
                          </a:lnTo>
                          <a:lnTo>
                            <a:pt x="88" y="56"/>
                          </a:lnTo>
                          <a:lnTo>
                            <a:pt x="85" y="65"/>
                          </a:lnTo>
                          <a:lnTo>
                            <a:pt x="82" y="73"/>
                          </a:lnTo>
                          <a:lnTo>
                            <a:pt x="78" y="79"/>
                          </a:lnTo>
                          <a:lnTo>
                            <a:pt x="69" y="84"/>
                          </a:lnTo>
                          <a:lnTo>
                            <a:pt x="61" y="86"/>
                          </a:lnTo>
                          <a:lnTo>
                            <a:pt x="55" y="89"/>
                          </a:lnTo>
                          <a:lnTo>
                            <a:pt x="44" y="91"/>
                          </a:lnTo>
                          <a:lnTo>
                            <a:pt x="35" y="89"/>
                          </a:lnTo>
                          <a:lnTo>
                            <a:pt x="26" y="86"/>
                          </a:lnTo>
                          <a:lnTo>
                            <a:pt x="20" y="84"/>
                          </a:lnTo>
                          <a:lnTo>
                            <a:pt x="14" y="79"/>
                          </a:lnTo>
                          <a:lnTo>
                            <a:pt x="9" y="73"/>
                          </a:lnTo>
                          <a:lnTo>
                            <a:pt x="3" y="65"/>
                          </a:lnTo>
                          <a:lnTo>
                            <a:pt x="0" y="56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1" name="Freeform 304"/>
                    <p:cNvSpPr>
                      <a:spLocks/>
                    </p:cNvSpPr>
                    <p:nvPr/>
                  </p:nvSpPr>
                  <p:spPr bwMode="auto">
                    <a:xfrm>
                      <a:off x="4730" y="1288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8"/>
                        </a:cxn>
                        <a:cxn ang="0">
                          <a:pos x="91" y="56"/>
                        </a:cxn>
                        <a:cxn ang="0">
                          <a:pos x="88" y="65"/>
                        </a:cxn>
                        <a:cxn ang="0">
                          <a:pos x="82" y="73"/>
                        </a:cxn>
                        <a:cxn ang="0">
                          <a:pos x="78" y="79"/>
                        </a:cxn>
                        <a:cxn ang="0">
                          <a:pos x="71" y="84"/>
                        </a:cxn>
                        <a:cxn ang="0">
                          <a:pos x="64" y="89"/>
                        </a:cxn>
                        <a:cxn ang="0">
                          <a:pos x="56" y="91"/>
                        </a:cxn>
                        <a:cxn ang="0">
                          <a:pos x="47" y="91"/>
                        </a:cxn>
                        <a:cxn ang="0">
                          <a:pos x="40" y="91"/>
                        </a:cxn>
                        <a:cxn ang="0">
                          <a:pos x="27" y="89"/>
                        </a:cxn>
                        <a:cxn ang="0">
                          <a:pos x="23" y="84"/>
                        </a:cxn>
                        <a:cxn ang="0">
                          <a:pos x="14" y="79"/>
                        </a:cxn>
                        <a:cxn ang="0">
                          <a:pos x="9" y="73"/>
                        </a:cxn>
                        <a:cxn ang="0">
                          <a:pos x="6" y="65"/>
                        </a:cxn>
                        <a:cxn ang="0">
                          <a:pos x="3" y="56"/>
                        </a:cxn>
                        <a:cxn ang="0">
                          <a:pos x="0" y="48"/>
                        </a:cxn>
                        <a:cxn ang="0">
                          <a:pos x="3" y="37"/>
                        </a:cxn>
                        <a:cxn ang="0">
                          <a:pos x="6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3" y="9"/>
                        </a:cxn>
                        <a:cxn ang="0">
                          <a:pos x="27" y="3"/>
                        </a:cxn>
                        <a:cxn ang="0">
                          <a:pos x="40" y="3"/>
                        </a:cxn>
                        <a:cxn ang="0">
                          <a:pos x="47" y="0"/>
                        </a:cxn>
                        <a:cxn ang="0">
                          <a:pos x="56" y="3"/>
                        </a:cxn>
                        <a:cxn ang="0">
                          <a:pos x="64" y="3"/>
                        </a:cxn>
                        <a:cxn ang="0">
                          <a:pos x="71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7"/>
                        </a:cxn>
                        <a:cxn ang="0">
                          <a:pos x="91" y="48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8"/>
                          </a:moveTo>
                          <a:lnTo>
                            <a:pt x="91" y="56"/>
                          </a:lnTo>
                          <a:lnTo>
                            <a:pt x="88" y="65"/>
                          </a:lnTo>
                          <a:lnTo>
                            <a:pt x="82" y="73"/>
                          </a:lnTo>
                          <a:lnTo>
                            <a:pt x="78" y="79"/>
                          </a:lnTo>
                          <a:lnTo>
                            <a:pt x="71" y="84"/>
                          </a:lnTo>
                          <a:lnTo>
                            <a:pt x="64" y="89"/>
                          </a:lnTo>
                          <a:lnTo>
                            <a:pt x="56" y="91"/>
                          </a:lnTo>
                          <a:lnTo>
                            <a:pt x="47" y="91"/>
                          </a:lnTo>
                          <a:lnTo>
                            <a:pt x="40" y="91"/>
                          </a:lnTo>
                          <a:lnTo>
                            <a:pt x="27" y="89"/>
                          </a:lnTo>
                          <a:lnTo>
                            <a:pt x="23" y="84"/>
                          </a:lnTo>
                          <a:lnTo>
                            <a:pt x="14" y="79"/>
                          </a:lnTo>
                          <a:lnTo>
                            <a:pt x="9" y="73"/>
                          </a:lnTo>
                          <a:lnTo>
                            <a:pt x="6" y="65"/>
                          </a:lnTo>
                          <a:lnTo>
                            <a:pt x="3" y="56"/>
                          </a:lnTo>
                          <a:lnTo>
                            <a:pt x="0" y="48"/>
                          </a:lnTo>
                          <a:lnTo>
                            <a:pt x="3" y="37"/>
                          </a:lnTo>
                          <a:lnTo>
                            <a:pt x="6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3" y="9"/>
                          </a:lnTo>
                          <a:lnTo>
                            <a:pt x="27" y="3"/>
                          </a:lnTo>
                          <a:lnTo>
                            <a:pt x="40" y="3"/>
                          </a:lnTo>
                          <a:lnTo>
                            <a:pt x="47" y="0"/>
                          </a:lnTo>
                          <a:lnTo>
                            <a:pt x="56" y="3"/>
                          </a:lnTo>
                          <a:lnTo>
                            <a:pt x="64" y="3"/>
                          </a:lnTo>
                          <a:lnTo>
                            <a:pt x="71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7"/>
                          </a:lnTo>
                          <a:lnTo>
                            <a:pt x="91" y="4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2" name="Freeform 305"/>
                    <p:cNvSpPr>
                      <a:spLocks/>
                    </p:cNvSpPr>
                    <p:nvPr/>
                  </p:nvSpPr>
                  <p:spPr bwMode="auto">
                    <a:xfrm>
                      <a:off x="4730" y="1288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8"/>
                        </a:cxn>
                        <a:cxn ang="0">
                          <a:pos x="91" y="48"/>
                        </a:cxn>
                        <a:cxn ang="0">
                          <a:pos x="91" y="56"/>
                        </a:cxn>
                        <a:cxn ang="0">
                          <a:pos x="88" y="65"/>
                        </a:cxn>
                        <a:cxn ang="0">
                          <a:pos x="82" y="73"/>
                        </a:cxn>
                        <a:cxn ang="0">
                          <a:pos x="78" y="79"/>
                        </a:cxn>
                        <a:cxn ang="0">
                          <a:pos x="71" y="84"/>
                        </a:cxn>
                        <a:cxn ang="0">
                          <a:pos x="64" y="89"/>
                        </a:cxn>
                        <a:cxn ang="0">
                          <a:pos x="56" y="91"/>
                        </a:cxn>
                        <a:cxn ang="0">
                          <a:pos x="47" y="91"/>
                        </a:cxn>
                        <a:cxn ang="0">
                          <a:pos x="40" y="91"/>
                        </a:cxn>
                        <a:cxn ang="0">
                          <a:pos x="27" y="89"/>
                        </a:cxn>
                        <a:cxn ang="0">
                          <a:pos x="23" y="84"/>
                        </a:cxn>
                        <a:cxn ang="0">
                          <a:pos x="14" y="79"/>
                        </a:cxn>
                        <a:cxn ang="0">
                          <a:pos x="9" y="73"/>
                        </a:cxn>
                        <a:cxn ang="0">
                          <a:pos x="6" y="65"/>
                        </a:cxn>
                        <a:cxn ang="0">
                          <a:pos x="3" y="56"/>
                        </a:cxn>
                        <a:cxn ang="0">
                          <a:pos x="0" y="48"/>
                        </a:cxn>
                        <a:cxn ang="0">
                          <a:pos x="3" y="37"/>
                        </a:cxn>
                        <a:cxn ang="0">
                          <a:pos x="6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3" y="9"/>
                        </a:cxn>
                        <a:cxn ang="0">
                          <a:pos x="27" y="3"/>
                        </a:cxn>
                        <a:cxn ang="0">
                          <a:pos x="40" y="3"/>
                        </a:cxn>
                        <a:cxn ang="0">
                          <a:pos x="47" y="0"/>
                        </a:cxn>
                        <a:cxn ang="0">
                          <a:pos x="56" y="3"/>
                        </a:cxn>
                        <a:cxn ang="0">
                          <a:pos x="64" y="3"/>
                        </a:cxn>
                        <a:cxn ang="0">
                          <a:pos x="71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7"/>
                        </a:cxn>
                        <a:cxn ang="0">
                          <a:pos x="91" y="48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8"/>
                          </a:moveTo>
                          <a:lnTo>
                            <a:pt x="91" y="48"/>
                          </a:lnTo>
                          <a:lnTo>
                            <a:pt x="91" y="56"/>
                          </a:lnTo>
                          <a:lnTo>
                            <a:pt x="88" y="65"/>
                          </a:lnTo>
                          <a:lnTo>
                            <a:pt x="82" y="73"/>
                          </a:lnTo>
                          <a:lnTo>
                            <a:pt x="78" y="79"/>
                          </a:lnTo>
                          <a:lnTo>
                            <a:pt x="71" y="84"/>
                          </a:lnTo>
                          <a:lnTo>
                            <a:pt x="64" y="89"/>
                          </a:lnTo>
                          <a:lnTo>
                            <a:pt x="56" y="91"/>
                          </a:lnTo>
                          <a:lnTo>
                            <a:pt x="47" y="91"/>
                          </a:lnTo>
                          <a:lnTo>
                            <a:pt x="40" y="91"/>
                          </a:lnTo>
                          <a:lnTo>
                            <a:pt x="27" y="89"/>
                          </a:lnTo>
                          <a:lnTo>
                            <a:pt x="23" y="84"/>
                          </a:lnTo>
                          <a:lnTo>
                            <a:pt x="14" y="79"/>
                          </a:lnTo>
                          <a:lnTo>
                            <a:pt x="9" y="73"/>
                          </a:lnTo>
                          <a:lnTo>
                            <a:pt x="6" y="65"/>
                          </a:lnTo>
                          <a:lnTo>
                            <a:pt x="3" y="56"/>
                          </a:lnTo>
                          <a:lnTo>
                            <a:pt x="0" y="48"/>
                          </a:lnTo>
                          <a:lnTo>
                            <a:pt x="3" y="37"/>
                          </a:lnTo>
                          <a:lnTo>
                            <a:pt x="6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3" y="9"/>
                          </a:lnTo>
                          <a:lnTo>
                            <a:pt x="27" y="3"/>
                          </a:lnTo>
                          <a:lnTo>
                            <a:pt x="40" y="3"/>
                          </a:lnTo>
                          <a:lnTo>
                            <a:pt x="47" y="0"/>
                          </a:lnTo>
                          <a:lnTo>
                            <a:pt x="56" y="3"/>
                          </a:lnTo>
                          <a:lnTo>
                            <a:pt x="64" y="3"/>
                          </a:lnTo>
                          <a:lnTo>
                            <a:pt x="71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7"/>
                          </a:lnTo>
                          <a:lnTo>
                            <a:pt x="91" y="4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3" name="Freeform 306"/>
                    <p:cNvSpPr>
                      <a:spLocks/>
                    </p:cNvSpPr>
                    <p:nvPr/>
                  </p:nvSpPr>
                  <p:spPr bwMode="auto">
                    <a:xfrm>
                      <a:off x="4554" y="1029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5" y="62"/>
                        </a:cxn>
                        <a:cxn ang="0">
                          <a:pos x="82" y="70"/>
                        </a:cxn>
                        <a:cxn ang="0">
                          <a:pos x="78" y="77"/>
                        </a:cxn>
                        <a:cxn ang="0">
                          <a:pos x="71" y="83"/>
                        </a:cxn>
                        <a:cxn ang="0">
                          <a:pos x="64" y="86"/>
                        </a:cxn>
                        <a:cxn ang="0">
                          <a:pos x="56" y="88"/>
                        </a:cxn>
                        <a:cxn ang="0">
                          <a:pos x="46" y="88"/>
                        </a:cxn>
                        <a:cxn ang="0">
                          <a:pos x="37" y="88"/>
                        </a:cxn>
                        <a:cxn ang="0">
                          <a:pos x="27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7" y="0"/>
                        </a:cxn>
                        <a:cxn ang="0">
                          <a:pos x="46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1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91" y="45"/>
                          </a:moveTo>
                          <a:lnTo>
                            <a:pt x="88" y="53"/>
                          </a:lnTo>
                          <a:lnTo>
                            <a:pt x="85" y="62"/>
                          </a:lnTo>
                          <a:lnTo>
                            <a:pt x="82" y="70"/>
                          </a:lnTo>
                          <a:lnTo>
                            <a:pt x="78" y="77"/>
                          </a:lnTo>
                          <a:lnTo>
                            <a:pt x="71" y="83"/>
                          </a:lnTo>
                          <a:lnTo>
                            <a:pt x="64" y="86"/>
                          </a:lnTo>
                          <a:lnTo>
                            <a:pt x="56" y="88"/>
                          </a:lnTo>
                          <a:lnTo>
                            <a:pt x="46" y="88"/>
                          </a:lnTo>
                          <a:lnTo>
                            <a:pt x="37" y="88"/>
                          </a:lnTo>
                          <a:lnTo>
                            <a:pt x="27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7" y="0"/>
                          </a:lnTo>
                          <a:lnTo>
                            <a:pt x="46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1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4" name="Freeform 307"/>
                    <p:cNvSpPr>
                      <a:spLocks/>
                    </p:cNvSpPr>
                    <p:nvPr/>
                  </p:nvSpPr>
                  <p:spPr bwMode="auto">
                    <a:xfrm>
                      <a:off x="4554" y="1029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5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5" y="62"/>
                        </a:cxn>
                        <a:cxn ang="0">
                          <a:pos x="82" y="70"/>
                        </a:cxn>
                        <a:cxn ang="0">
                          <a:pos x="78" y="77"/>
                        </a:cxn>
                        <a:cxn ang="0">
                          <a:pos x="71" y="83"/>
                        </a:cxn>
                        <a:cxn ang="0">
                          <a:pos x="64" y="86"/>
                        </a:cxn>
                        <a:cxn ang="0">
                          <a:pos x="56" y="88"/>
                        </a:cxn>
                        <a:cxn ang="0">
                          <a:pos x="46" y="88"/>
                        </a:cxn>
                        <a:cxn ang="0">
                          <a:pos x="37" y="88"/>
                        </a:cxn>
                        <a:cxn ang="0">
                          <a:pos x="27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7" y="0"/>
                        </a:cxn>
                        <a:cxn ang="0">
                          <a:pos x="46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1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91" y="45"/>
                          </a:move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5" y="62"/>
                          </a:lnTo>
                          <a:lnTo>
                            <a:pt x="82" y="70"/>
                          </a:lnTo>
                          <a:lnTo>
                            <a:pt x="78" y="77"/>
                          </a:lnTo>
                          <a:lnTo>
                            <a:pt x="71" y="83"/>
                          </a:lnTo>
                          <a:lnTo>
                            <a:pt x="64" y="86"/>
                          </a:lnTo>
                          <a:lnTo>
                            <a:pt x="56" y="88"/>
                          </a:lnTo>
                          <a:lnTo>
                            <a:pt x="46" y="88"/>
                          </a:lnTo>
                          <a:lnTo>
                            <a:pt x="37" y="88"/>
                          </a:lnTo>
                          <a:lnTo>
                            <a:pt x="27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7" y="0"/>
                          </a:lnTo>
                          <a:lnTo>
                            <a:pt x="46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1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5" name="Freeform 308"/>
                    <p:cNvSpPr>
                      <a:spLocks/>
                    </p:cNvSpPr>
                    <p:nvPr/>
                  </p:nvSpPr>
                  <p:spPr bwMode="auto">
                    <a:xfrm>
                      <a:off x="5049" y="1148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45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79" y="72"/>
                        </a:cxn>
                        <a:cxn ang="0">
                          <a:pos x="74" y="77"/>
                        </a:cxn>
                        <a:cxn ang="0">
                          <a:pos x="68" y="83"/>
                        </a:cxn>
                        <a:cxn ang="0">
                          <a:pos x="61" y="86"/>
                        </a:cxn>
                        <a:cxn ang="0">
                          <a:pos x="51" y="88"/>
                        </a:cxn>
                        <a:cxn ang="0">
                          <a:pos x="44" y="91"/>
                        </a:cxn>
                        <a:cxn ang="0">
                          <a:pos x="35" y="88"/>
                        </a:cxn>
                        <a:cxn ang="0">
                          <a:pos x="26" y="86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2" y="14"/>
                        </a:cxn>
                        <a:cxn ang="0">
                          <a:pos x="18" y="9"/>
                        </a:cxn>
                        <a:cxn ang="0">
                          <a:pos x="26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1" y="3"/>
                        </a:cxn>
                        <a:cxn ang="0">
                          <a:pos x="68" y="9"/>
                        </a:cxn>
                        <a:cxn ang="0">
                          <a:pos x="74" y="14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5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88" y="45"/>
                          </a:move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79" y="72"/>
                          </a:lnTo>
                          <a:lnTo>
                            <a:pt x="74" y="77"/>
                          </a:lnTo>
                          <a:lnTo>
                            <a:pt x="68" y="83"/>
                          </a:lnTo>
                          <a:lnTo>
                            <a:pt x="61" y="86"/>
                          </a:lnTo>
                          <a:lnTo>
                            <a:pt x="51" y="88"/>
                          </a:lnTo>
                          <a:lnTo>
                            <a:pt x="44" y="91"/>
                          </a:lnTo>
                          <a:lnTo>
                            <a:pt x="35" y="88"/>
                          </a:lnTo>
                          <a:lnTo>
                            <a:pt x="26" y="86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2" y="14"/>
                          </a:lnTo>
                          <a:lnTo>
                            <a:pt x="18" y="9"/>
                          </a:lnTo>
                          <a:lnTo>
                            <a:pt x="26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1" y="3"/>
                          </a:lnTo>
                          <a:lnTo>
                            <a:pt x="68" y="9"/>
                          </a:lnTo>
                          <a:lnTo>
                            <a:pt x="74" y="14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6" name="Freeform 309"/>
                    <p:cNvSpPr>
                      <a:spLocks/>
                    </p:cNvSpPr>
                    <p:nvPr/>
                  </p:nvSpPr>
                  <p:spPr bwMode="auto">
                    <a:xfrm>
                      <a:off x="5049" y="1148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45"/>
                        </a:cxn>
                        <a:cxn ang="0">
                          <a:pos x="88" y="45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79" y="72"/>
                        </a:cxn>
                        <a:cxn ang="0">
                          <a:pos x="74" y="77"/>
                        </a:cxn>
                        <a:cxn ang="0">
                          <a:pos x="68" y="83"/>
                        </a:cxn>
                        <a:cxn ang="0">
                          <a:pos x="61" y="86"/>
                        </a:cxn>
                        <a:cxn ang="0">
                          <a:pos x="51" y="88"/>
                        </a:cxn>
                        <a:cxn ang="0">
                          <a:pos x="44" y="91"/>
                        </a:cxn>
                        <a:cxn ang="0">
                          <a:pos x="35" y="88"/>
                        </a:cxn>
                        <a:cxn ang="0">
                          <a:pos x="26" y="86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2" y="14"/>
                        </a:cxn>
                        <a:cxn ang="0">
                          <a:pos x="18" y="9"/>
                        </a:cxn>
                        <a:cxn ang="0">
                          <a:pos x="26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1" y="3"/>
                        </a:cxn>
                        <a:cxn ang="0">
                          <a:pos x="68" y="9"/>
                        </a:cxn>
                        <a:cxn ang="0">
                          <a:pos x="74" y="14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5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88" y="45"/>
                          </a:moveTo>
                          <a:lnTo>
                            <a:pt x="88" y="45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79" y="72"/>
                          </a:lnTo>
                          <a:lnTo>
                            <a:pt x="74" y="77"/>
                          </a:lnTo>
                          <a:lnTo>
                            <a:pt x="68" y="83"/>
                          </a:lnTo>
                          <a:lnTo>
                            <a:pt x="61" y="86"/>
                          </a:lnTo>
                          <a:lnTo>
                            <a:pt x="51" y="88"/>
                          </a:lnTo>
                          <a:lnTo>
                            <a:pt x="44" y="91"/>
                          </a:lnTo>
                          <a:lnTo>
                            <a:pt x="35" y="88"/>
                          </a:lnTo>
                          <a:lnTo>
                            <a:pt x="26" y="86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2" y="14"/>
                          </a:lnTo>
                          <a:lnTo>
                            <a:pt x="18" y="9"/>
                          </a:lnTo>
                          <a:lnTo>
                            <a:pt x="26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1" y="3"/>
                          </a:lnTo>
                          <a:lnTo>
                            <a:pt x="68" y="9"/>
                          </a:lnTo>
                          <a:lnTo>
                            <a:pt x="74" y="14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7" name="Freeform 310"/>
                    <p:cNvSpPr>
                      <a:spLocks/>
                    </p:cNvSpPr>
                    <p:nvPr/>
                  </p:nvSpPr>
                  <p:spPr bwMode="auto">
                    <a:xfrm>
                      <a:off x="5346" y="119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3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5"/>
                        </a:cxn>
                        <a:cxn ang="0">
                          <a:pos x="56" y="88"/>
                        </a:cxn>
                        <a:cxn ang="0">
                          <a:pos x="46" y="91"/>
                        </a:cxn>
                        <a:cxn ang="0">
                          <a:pos x="37" y="88"/>
                        </a:cxn>
                        <a:cxn ang="0">
                          <a:pos x="28" y="85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18"/>
                        </a:cxn>
                        <a:cxn ang="0">
                          <a:pos x="14" y="13"/>
                        </a:cxn>
                        <a:cxn ang="0">
                          <a:pos x="20" y="7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6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2" y="7"/>
                        </a:cxn>
                        <a:cxn ang="0">
                          <a:pos x="78" y="13"/>
                        </a:cxn>
                        <a:cxn ang="0">
                          <a:pos x="82" y="18"/>
                        </a:cxn>
                        <a:cxn ang="0">
                          <a:pos x="85" y="27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3"/>
                          </a:move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5"/>
                          </a:lnTo>
                          <a:lnTo>
                            <a:pt x="56" y="88"/>
                          </a:lnTo>
                          <a:lnTo>
                            <a:pt x="46" y="91"/>
                          </a:lnTo>
                          <a:lnTo>
                            <a:pt x="37" y="88"/>
                          </a:lnTo>
                          <a:lnTo>
                            <a:pt x="28" y="85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18"/>
                          </a:lnTo>
                          <a:lnTo>
                            <a:pt x="14" y="13"/>
                          </a:lnTo>
                          <a:lnTo>
                            <a:pt x="20" y="7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6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2" y="7"/>
                          </a:lnTo>
                          <a:lnTo>
                            <a:pt x="78" y="13"/>
                          </a:lnTo>
                          <a:lnTo>
                            <a:pt x="82" y="18"/>
                          </a:lnTo>
                          <a:lnTo>
                            <a:pt x="85" y="27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8" name="Freeform 311"/>
                    <p:cNvSpPr>
                      <a:spLocks/>
                    </p:cNvSpPr>
                    <p:nvPr/>
                  </p:nvSpPr>
                  <p:spPr bwMode="auto">
                    <a:xfrm>
                      <a:off x="5346" y="119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3"/>
                        </a:cxn>
                        <a:cxn ang="0">
                          <a:pos x="91" y="43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5"/>
                        </a:cxn>
                        <a:cxn ang="0">
                          <a:pos x="56" y="88"/>
                        </a:cxn>
                        <a:cxn ang="0">
                          <a:pos x="46" y="91"/>
                        </a:cxn>
                        <a:cxn ang="0">
                          <a:pos x="37" y="88"/>
                        </a:cxn>
                        <a:cxn ang="0">
                          <a:pos x="28" y="85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18"/>
                        </a:cxn>
                        <a:cxn ang="0">
                          <a:pos x="14" y="13"/>
                        </a:cxn>
                        <a:cxn ang="0">
                          <a:pos x="20" y="7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6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2" y="7"/>
                        </a:cxn>
                        <a:cxn ang="0">
                          <a:pos x="78" y="13"/>
                        </a:cxn>
                        <a:cxn ang="0">
                          <a:pos x="82" y="18"/>
                        </a:cxn>
                        <a:cxn ang="0">
                          <a:pos x="85" y="27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3"/>
                          </a:moveTo>
                          <a:lnTo>
                            <a:pt x="91" y="43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5"/>
                          </a:lnTo>
                          <a:lnTo>
                            <a:pt x="56" y="88"/>
                          </a:lnTo>
                          <a:lnTo>
                            <a:pt x="46" y="91"/>
                          </a:lnTo>
                          <a:lnTo>
                            <a:pt x="37" y="88"/>
                          </a:lnTo>
                          <a:lnTo>
                            <a:pt x="28" y="85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18"/>
                          </a:lnTo>
                          <a:lnTo>
                            <a:pt x="14" y="13"/>
                          </a:lnTo>
                          <a:lnTo>
                            <a:pt x="20" y="7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6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2" y="7"/>
                          </a:lnTo>
                          <a:lnTo>
                            <a:pt x="78" y="13"/>
                          </a:lnTo>
                          <a:lnTo>
                            <a:pt x="82" y="18"/>
                          </a:lnTo>
                          <a:lnTo>
                            <a:pt x="85" y="27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9" name="Freeform 312"/>
                    <p:cNvSpPr>
                      <a:spLocks/>
                    </p:cNvSpPr>
                    <p:nvPr/>
                  </p:nvSpPr>
                  <p:spPr bwMode="auto">
                    <a:xfrm>
                      <a:off x="4987" y="847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45"/>
                        </a:cxn>
                        <a:cxn ang="0">
                          <a:pos x="88" y="53"/>
                        </a:cxn>
                        <a:cxn ang="0">
                          <a:pos x="85" y="62"/>
                        </a:cxn>
                        <a:cxn ang="0">
                          <a:pos x="78" y="70"/>
                        </a:cxn>
                        <a:cxn ang="0">
                          <a:pos x="77" y="76"/>
                        </a:cxn>
                        <a:cxn ang="0">
                          <a:pos x="69" y="83"/>
                        </a:cxn>
                        <a:cxn ang="0">
                          <a:pos x="62" y="85"/>
                        </a:cxn>
                        <a:cxn ang="0">
                          <a:pos x="53" y="88"/>
                        </a:cxn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83"/>
                        </a:cxn>
                        <a:cxn ang="0">
                          <a:pos x="10" y="76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0" y="11"/>
                        </a:cxn>
                        <a:cxn ang="0">
                          <a:pos x="19" y="6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2" y="3"/>
                        </a:cxn>
                        <a:cxn ang="0">
                          <a:pos x="69" y="6"/>
                        </a:cxn>
                        <a:cxn ang="0">
                          <a:pos x="77" y="11"/>
                        </a:cxn>
                        <a:cxn ang="0">
                          <a:pos x="78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5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88" y="45"/>
                          </a:moveTo>
                          <a:lnTo>
                            <a:pt x="88" y="53"/>
                          </a:lnTo>
                          <a:lnTo>
                            <a:pt x="85" y="62"/>
                          </a:lnTo>
                          <a:lnTo>
                            <a:pt x="78" y="70"/>
                          </a:lnTo>
                          <a:lnTo>
                            <a:pt x="77" y="76"/>
                          </a:lnTo>
                          <a:lnTo>
                            <a:pt x="69" y="83"/>
                          </a:lnTo>
                          <a:lnTo>
                            <a:pt x="62" y="85"/>
                          </a:lnTo>
                          <a:lnTo>
                            <a:pt x="53" y="88"/>
                          </a:lnTo>
                          <a:lnTo>
                            <a:pt x="44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83"/>
                          </a:lnTo>
                          <a:lnTo>
                            <a:pt x="10" y="76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0" y="11"/>
                          </a:lnTo>
                          <a:lnTo>
                            <a:pt x="19" y="6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2" y="3"/>
                          </a:lnTo>
                          <a:lnTo>
                            <a:pt x="69" y="6"/>
                          </a:lnTo>
                          <a:lnTo>
                            <a:pt x="77" y="11"/>
                          </a:lnTo>
                          <a:lnTo>
                            <a:pt x="78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50" name="Freeform 313"/>
                    <p:cNvSpPr>
                      <a:spLocks/>
                    </p:cNvSpPr>
                    <p:nvPr/>
                  </p:nvSpPr>
                  <p:spPr bwMode="auto">
                    <a:xfrm>
                      <a:off x="4987" y="847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45"/>
                        </a:cxn>
                        <a:cxn ang="0">
                          <a:pos x="88" y="45"/>
                        </a:cxn>
                        <a:cxn ang="0">
                          <a:pos x="88" y="53"/>
                        </a:cxn>
                        <a:cxn ang="0">
                          <a:pos x="85" y="62"/>
                        </a:cxn>
                        <a:cxn ang="0">
                          <a:pos x="78" y="70"/>
                        </a:cxn>
                        <a:cxn ang="0">
                          <a:pos x="77" y="76"/>
                        </a:cxn>
                        <a:cxn ang="0">
                          <a:pos x="69" y="83"/>
                        </a:cxn>
                        <a:cxn ang="0">
                          <a:pos x="62" y="85"/>
                        </a:cxn>
                        <a:cxn ang="0">
                          <a:pos x="53" y="88"/>
                        </a:cxn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83"/>
                        </a:cxn>
                        <a:cxn ang="0">
                          <a:pos x="10" y="76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0" y="11"/>
                        </a:cxn>
                        <a:cxn ang="0">
                          <a:pos x="19" y="6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2" y="3"/>
                        </a:cxn>
                        <a:cxn ang="0">
                          <a:pos x="69" y="6"/>
                        </a:cxn>
                        <a:cxn ang="0">
                          <a:pos x="77" y="11"/>
                        </a:cxn>
                        <a:cxn ang="0">
                          <a:pos x="78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5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88" y="45"/>
                          </a:moveTo>
                          <a:lnTo>
                            <a:pt x="88" y="45"/>
                          </a:lnTo>
                          <a:lnTo>
                            <a:pt x="88" y="53"/>
                          </a:lnTo>
                          <a:lnTo>
                            <a:pt x="85" y="62"/>
                          </a:lnTo>
                          <a:lnTo>
                            <a:pt x="78" y="70"/>
                          </a:lnTo>
                          <a:lnTo>
                            <a:pt x="77" y="76"/>
                          </a:lnTo>
                          <a:lnTo>
                            <a:pt x="69" y="83"/>
                          </a:lnTo>
                          <a:lnTo>
                            <a:pt x="62" y="85"/>
                          </a:lnTo>
                          <a:lnTo>
                            <a:pt x="53" y="88"/>
                          </a:lnTo>
                          <a:lnTo>
                            <a:pt x="44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83"/>
                          </a:lnTo>
                          <a:lnTo>
                            <a:pt x="10" y="76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0" y="11"/>
                          </a:lnTo>
                          <a:lnTo>
                            <a:pt x="19" y="6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2" y="3"/>
                          </a:lnTo>
                          <a:lnTo>
                            <a:pt x="69" y="6"/>
                          </a:lnTo>
                          <a:lnTo>
                            <a:pt x="77" y="11"/>
                          </a:lnTo>
                          <a:lnTo>
                            <a:pt x="78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51" name="Freeform 314"/>
                    <p:cNvSpPr>
                      <a:spLocks/>
                    </p:cNvSpPr>
                    <p:nvPr/>
                  </p:nvSpPr>
                  <p:spPr bwMode="auto">
                    <a:xfrm>
                      <a:off x="4723" y="853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4"/>
                        </a:cxn>
                        <a:cxn ang="0">
                          <a:pos x="88" y="53"/>
                        </a:cxn>
                        <a:cxn ang="0">
                          <a:pos x="88" y="61"/>
                        </a:cxn>
                        <a:cxn ang="0">
                          <a:pos x="82" y="70"/>
                        </a:cxn>
                        <a:cxn ang="0">
                          <a:pos x="77" y="77"/>
                        </a:cxn>
                        <a:cxn ang="0">
                          <a:pos x="71" y="79"/>
                        </a:cxn>
                        <a:cxn ang="0">
                          <a:pos x="63" y="85"/>
                        </a:cxn>
                        <a:cxn ang="0">
                          <a:pos x="56" y="88"/>
                        </a:cxn>
                        <a:cxn ang="0">
                          <a:pos x="45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79"/>
                        </a:cxn>
                        <a:cxn ang="0">
                          <a:pos x="13" y="77"/>
                        </a:cxn>
                        <a:cxn ang="0">
                          <a:pos x="9" y="70"/>
                        </a:cxn>
                        <a:cxn ang="0">
                          <a:pos x="3" y="61"/>
                        </a:cxn>
                        <a:cxn ang="0">
                          <a:pos x="0" y="53"/>
                        </a:cxn>
                        <a:cxn ang="0">
                          <a:pos x="0" y="44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3" y="11"/>
                        </a:cxn>
                        <a:cxn ang="0">
                          <a:pos x="19" y="5"/>
                        </a:cxn>
                        <a:cxn ang="0">
                          <a:pos x="27" y="2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6" y="0"/>
                        </a:cxn>
                        <a:cxn ang="0">
                          <a:pos x="63" y="2"/>
                        </a:cxn>
                        <a:cxn ang="0">
                          <a:pos x="71" y="5"/>
                        </a:cxn>
                        <a:cxn ang="0">
                          <a:pos x="77" y="11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88" y="36"/>
                        </a:cxn>
                        <a:cxn ang="0">
                          <a:pos x="91" y="44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91" y="44"/>
                          </a:moveTo>
                          <a:lnTo>
                            <a:pt x="88" y="53"/>
                          </a:lnTo>
                          <a:lnTo>
                            <a:pt x="88" y="61"/>
                          </a:lnTo>
                          <a:lnTo>
                            <a:pt x="82" y="70"/>
                          </a:lnTo>
                          <a:lnTo>
                            <a:pt x="77" y="77"/>
                          </a:lnTo>
                          <a:lnTo>
                            <a:pt x="71" y="79"/>
                          </a:lnTo>
                          <a:lnTo>
                            <a:pt x="63" y="85"/>
                          </a:lnTo>
                          <a:lnTo>
                            <a:pt x="56" y="88"/>
                          </a:lnTo>
                          <a:lnTo>
                            <a:pt x="45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79"/>
                          </a:lnTo>
                          <a:lnTo>
                            <a:pt x="13" y="77"/>
                          </a:lnTo>
                          <a:lnTo>
                            <a:pt x="9" y="70"/>
                          </a:lnTo>
                          <a:lnTo>
                            <a:pt x="3" y="61"/>
                          </a:lnTo>
                          <a:lnTo>
                            <a:pt x="0" y="53"/>
                          </a:lnTo>
                          <a:lnTo>
                            <a:pt x="0" y="44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3" y="11"/>
                          </a:lnTo>
                          <a:lnTo>
                            <a:pt x="19" y="5"/>
                          </a:lnTo>
                          <a:lnTo>
                            <a:pt x="27" y="2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6" y="0"/>
                          </a:lnTo>
                          <a:lnTo>
                            <a:pt x="63" y="2"/>
                          </a:lnTo>
                          <a:lnTo>
                            <a:pt x="71" y="5"/>
                          </a:lnTo>
                          <a:lnTo>
                            <a:pt x="77" y="11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88" y="36"/>
                          </a:lnTo>
                          <a:lnTo>
                            <a:pt x="91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52" name="Freeform 315"/>
                    <p:cNvSpPr>
                      <a:spLocks/>
                    </p:cNvSpPr>
                    <p:nvPr/>
                  </p:nvSpPr>
                  <p:spPr bwMode="auto">
                    <a:xfrm>
                      <a:off x="4723" y="853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4"/>
                        </a:cxn>
                        <a:cxn ang="0">
                          <a:pos x="91" y="44"/>
                        </a:cxn>
                        <a:cxn ang="0">
                          <a:pos x="88" y="53"/>
                        </a:cxn>
                        <a:cxn ang="0">
                          <a:pos x="88" y="61"/>
                        </a:cxn>
                        <a:cxn ang="0">
                          <a:pos x="82" y="70"/>
                        </a:cxn>
                        <a:cxn ang="0">
                          <a:pos x="77" y="77"/>
                        </a:cxn>
                        <a:cxn ang="0">
                          <a:pos x="71" y="79"/>
                        </a:cxn>
                        <a:cxn ang="0">
                          <a:pos x="63" y="85"/>
                        </a:cxn>
                        <a:cxn ang="0">
                          <a:pos x="56" y="88"/>
                        </a:cxn>
                        <a:cxn ang="0">
                          <a:pos x="45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79"/>
                        </a:cxn>
                        <a:cxn ang="0">
                          <a:pos x="13" y="77"/>
                        </a:cxn>
                        <a:cxn ang="0">
                          <a:pos x="9" y="70"/>
                        </a:cxn>
                        <a:cxn ang="0">
                          <a:pos x="3" y="61"/>
                        </a:cxn>
                        <a:cxn ang="0">
                          <a:pos x="0" y="53"/>
                        </a:cxn>
                        <a:cxn ang="0">
                          <a:pos x="0" y="44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3" y="11"/>
                        </a:cxn>
                        <a:cxn ang="0">
                          <a:pos x="19" y="5"/>
                        </a:cxn>
                        <a:cxn ang="0">
                          <a:pos x="27" y="2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6" y="0"/>
                        </a:cxn>
                        <a:cxn ang="0">
                          <a:pos x="63" y="2"/>
                        </a:cxn>
                        <a:cxn ang="0">
                          <a:pos x="71" y="5"/>
                        </a:cxn>
                        <a:cxn ang="0">
                          <a:pos x="77" y="11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88" y="36"/>
                        </a:cxn>
                        <a:cxn ang="0">
                          <a:pos x="91" y="44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91" y="44"/>
                          </a:moveTo>
                          <a:lnTo>
                            <a:pt x="91" y="44"/>
                          </a:lnTo>
                          <a:lnTo>
                            <a:pt x="88" y="53"/>
                          </a:lnTo>
                          <a:lnTo>
                            <a:pt x="88" y="61"/>
                          </a:lnTo>
                          <a:lnTo>
                            <a:pt x="82" y="70"/>
                          </a:lnTo>
                          <a:lnTo>
                            <a:pt x="77" y="77"/>
                          </a:lnTo>
                          <a:lnTo>
                            <a:pt x="71" y="79"/>
                          </a:lnTo>
                          <a:lnTo>
                            <a:pt x="63" y="85"/>
                          </a:lnTo>
                          <a:lnTo>
                            <a:pt x="56" y="88"/>
                          </a:lnTo>
                          <a:lnTo>
                            <a:pt x="45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79"/>
                          </a:lnTo>
                          <a:lnTo>
                            <a:pt x="13" y="77"/>
                          </a:lnTo>
                          <a:lnTo>
                            <a:pt x="9" y="70"/>
                          </a:lnTo>
                          <a:lnTo>
                            <a:pt x="3" y="61"/>
                          </a:lnTo>
                          <a:lnTo>
                            <a:pt x="0" y="53"/>
                          </a:lnTo>
                          <a:lnTo>
                            <a:pt x="0" y="44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3" y="11"/>
                          </a:lnTo>
                          <a:lnTo>
                            <a:pt x="19" y="5"/>
                          </a:lnTo>
                          <a:lnTo>
                            <a:pt x="27" y="2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6" y="0"/>
                          </a:lnTo>
                          <a:lnTo>
                            <a:pt x="63" y="2"/>
                          </a:lnTo>
                          <a:lnTo>
                            <a:pt x="71" y="5"/>
                          </a:lnTo>
                          <a:lnTo>
                            <a:pt x="77" y="11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88" y="36"/>
                          </a:lnTo>
                          <a:lnTo>
                            <a:pt x="91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53" name="Rectangle 3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6" y="1441"/>
                      <a:ext cx="115" cy="10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54" name="Rectangle 3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6" y="1444"/>
                      <a:ext cx="47" cy="9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57" name="Rectangle 3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97" y="1441"/>
                      <a:ext cx="115" cy="10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58" name="Rectangle 3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97" y="1444"/>
                      <a:ext cx="48" cy="9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60" name="Rectangle 3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39" y="1444"/>
                      <a:ext cx="27" cy="9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61" name="Rectangle 3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38" y="1441"/>
                      <a:ext cx="115" cy="10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62" name="Rectangle 3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36" y="1444"/>
                      <a:ext cx="50" cy="9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64" name="Rectangle 3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3" y="1444"/>
                      <a:ext cx="24" cy="9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65" name="Rectangle 3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6" y="1433"/>
                      <a:ext cx="266" cy="22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66" name="Rectangle 3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8" y="1438"/>
                      <a:ext cx="133" cy="24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67" name="Rectangle 3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86" y="1418"/>
                      <a:ext cx="415" cy="24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500" baseline="3000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201</a:t>
                      </a:r>
                      <a:r>
                        <a:rPr lang="en-US" sz="250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Fr</a:t>
                      </a:r>
                      <a:endParaRPr lang="en-US" dirty="0">
                        <a:solidFill>
                          <a:srgbClr val="C00000"/>
                        </a:solidFill>
                        <a:latin typeface="Arial" pitchFamily="34" charset="0"/>
                      </a:endParaRPr>
                    </a:p>
                  </p:txBody>
                </p:sp>
                <p:sp>
                  <p:nvSpPr>
                    <p:cNvPr id="568" name="Rectangle 3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03" y="1438"/>
                      <a:ext cx="64" cy="24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0" name="Rectangle 3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30" y="1438"/>
                      <a:ext cx="75" cy="24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2" name="Rectangle 3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00" y="1438"/>
                      <a:ext cx="62" cy="24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3" name="Rectangle 3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75" y="955"/>
                      <a:ext cx="302" cy="25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4" name="Rectangle 3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75" y="963"/>
                      <a:ext cx="144" cy="27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5" name="Rectangle 3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75" y="978"/>
                      <a:ext cx="132" cy="27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defTabSz="91440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+</a:t>
                      </a:r>
                      <a:endParaRPr lang="en-US" dirty="0">
                        <a:solidFill>
                          <a:srgbClr val="C00000"/>
                        </a:solidFill>
                        <a:latin typeface="Arial" pitchFamily="34" charset="0"/>
                      </a:endParaRPr>
                    </a:p>
                  </p:txBody>
                </p:sp>
                <p:sp>
                  <p:nvSpPr>
                    <p:cNvPr id="577" name="Freeform 340"/>
                    <p:cNvSpPr>
                      <a:spLocks/>
                    </p:cNvSpPr>
                    <p:nvPr/>
                  </p:nvSpPr>
                  <p:spPr bwMode="auto">
                    <a:xfrm>
                      <a:off x="3430" y="1123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20" y="83"/>
                        </a:cxn>
                        <a:cxn ang="0">
                          <a:pos x="13" y="74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20" y="6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4" y="3"/>
                        </a:cxn>
                        <a:cxn ang="0">
                          <a:pos x="71" y="6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5" y="62"/>
                        </a:cxn>
                        <a:cxn ang="0">
                          <a:pos x="82" y="70"/>
                        </a:cxn>
                        <a:cxn ang="0">
                          <a:pos x="77" y="74"/>
                        </a:cxn>
                        <a:cxn ang="0">
                          <a:pos x="71" y="83"/>
                        </a:cxn>
                        <a:cxn ang="0">
                          <a:pos x="64" y="85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4" y="88"/>
                          </a:move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20" y="83"/>
                          </a:lnTo>
                          <a:lnTo>
                            <a:pt x="13" y="74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20" y="6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4" y="3"/>
                          </a:lnTo>
                          <a:lnTo>
                            <a:pt x="71" y="6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5" y="62"/>
                          </a:lnTo>
                          <a:lnTo>
                            <a:pt x="82" y="70"/>
                          </a:lnTo>
                          <a:lnTo>
                            <a:pt x="77" y="74"/>
                          </a:lnTo>
                          <a:lnTo>
                            <a:pt x="71" y="83"/>
                          </a:lnTo>
                          <a:lnTo>
                            <a:pt x="64" y="85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8" name="Freeform 341"/>
                    <p:cNvSpPr>
                      <a:spLocks/>
                    </p:cNvSpPr>
                    <p:nvPr/>
                  </p:nvSpPr>
                  <p:spPr bwMode="auto">
                    <a:xfrm>
                      <a:off x="3430" y="1123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20" y="83"/>
                        </a:cxn>
                        <a:cxn ang="0">
                          <a:pos x="13" y="74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20" y="6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4" y="3"/>
                        </a:cxn>
                        <a:cxn ang="0">
                          <a:pos x="71" y="6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5" y="62"/>
                        </a:cxn>
                        <a:cxn ang="0">
                          <a:pos x="82" y="70"/>
                        </a:cxn>
                        <a:cxn ang="0">
                          <a:pos x="77" y="74"/>
                        </a:cxn>
                        <a:cxn ang="0">
                          <a:pos x="71" y="83"/>
                        </a:cxn>
                        <a:cxn ang="0">
                          <a:pos x="64" y="85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4" y="88"/>
                          </a:move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20" y="83"/>
                          </a:lnTo>
                          <a:lnTo>
                            <a:pt x="13" y="74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20" y="6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4" y="3"/>
                          </a:lnTo>
                          <a:lnTo>
                            <a:pt x="71" y="6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5" y="62"/>
                          </a:lnTo>
                          <a:lnTo>
                            <a:pt x="82" y="70"/>
                          </a:lnTo>
                          <a:lnTo>
                            <a:pt x="77" y="74"/>
                          </a:lnTo>
                          <a:lnTo>
                            <a:pt x="71" y="83"/>
                          </a:lnTo>
                          <a:lnTo>
                            <a:pt x="64" y="85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9" name="Freeform 342"/>
                    <p:cNvSpPr>
                      <a:spLocks/>
                    </p:cNvSpPr>
                    <p:nvPr/>
                  </p:nvSpPr>
                  <p:spPr bwMode="auto">
                    <a:xfrm>
                      <a:off x="3424" y="1077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  <a:cxn ang="0">
                          <a:pos x="88" y="52"/>
                        </a:cxn>
                        <a:cxn ang="0">
                          <a:pos x="85" y="63"/>
                        </a:cxn>
                        <a:cxn ang="0">
                          <a:pos x="82" y="68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5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19" y="82"/>
                        </a:cxn>
                        <a:cxn ang="0">
                          <a:pos x="13" y="77"/>
                        </a:cxn>
                        <a:cxn ang="0">
                          <a:pos x="9" y="68"/>
                        </a:cxn>
                        <a:cxn ang="0">
                          <a:pos x="3" y="63"/>
                        </a:cxn>
                        <a:cxn ang="0">
                          <a:pos x="3" y="52"/>
                        </a:cxn>
                        <a:cxn ang="0">
                          <a:pos x="0" y="43"/>
                        </a:cxn>
                        <a:cxn ang="0">
                          <a:pos x="3" y="35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5" y="0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5" y="0"/>
                          </a:move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lnTo>
                            <a:pt x="88" y="52"/>
                          </a:lnTo>
                          <a:lnTo>
                            <a:pt x="85" y="63"/>
                          </a:lnTo>
                          <a:lnTo>
                            <a:pt x="82" y="68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5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19" y="82"/>
                          </a:lnTo>
                          <a:lnTo>
                            <a:pt x="13" y="77"/>
                          </a:lnTo>
                          <a:lnTo>
                            <a:pt x="9" y="68"/>
                          </a:lnTo>
                          <a:lnTo>
                            <a:pt x="3" y="63"/>
                          </a:lnTo>
                          <a:lnTo>
                            <a:pt x="3" y="52"/>
                          </a:lnTo>
                          <a:lnTo>
                            <a:pt x="0" y="43"/>
                          </a:lnTo>
                          <a:lnTo>
                            <a:pt x="3" y="35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0" name="Freeform 343"/>
                    <p:cNvSpPr>
                      <a:spLocks/>
                    </p:cNvSpPr>
                    <p:nvPr/>
                  </p:nvSpPr>
                  <p:spPr bwMode="auto">
                    <a:xfrm>
                      <a:off x="3424" y="1077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  <a:cxn ang="0">
                          <a:pos x="88" y="52"/>
                        </a:cxn>
                        <a:cxn ang="0">
                          <a:pos x="85" y="63"/>
                        </a:cxn>
                        <a:cxn ang="0">
                          <a:pos x="82" y="68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5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19" y="82"/>
                        </a:cxn>
                        <a:cxn ang="0">
                          <a:pos x="13" y="77"/>
                        </a:cxn>
                        <a:cxn ang="0">
                          <a:pos x="9" y="68"/>
                        </a:cxn>
                        <a:cxn ang="0">
                          <a:pos x="3" y="63"/>
                        </a:cxn>
                        <a:cxn ang="0">
                          <a:pos x="3" y="52"/>
                        </a:cxn>
                        <a:cxn ang="0">
                          <a:pos x="0" y="43"/>
                        </a:cxn>
                        <a:cxn ang="0">
                          <a:pos x="3" y="35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5" y="0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5" y="0"/>
                          </a:move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lnTo>
                            <a:pt x="88" y="52"/>
                          </a:lnTo>
                          <a:lnTo>
                            <a:pt x="85" y="63"/>
                          </a:lnTo>
                          <a:lnTo>
                            <a:pt x="82" y="68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5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19" y="82"/>
                          </a:lnTo>
                          <a:lnTo>
                            <a:pt x="13" y="77"/>
                          </a:lnTo>
                          <a:lnTo>
                            <a:pt x="9" y="68"/>
                          </a:lnTo>
                          <a:lnTo>
                            <a:pt x="3" y="63"/>
                          </a:lnTo>
                          <a:lnTo>
                            <a:pt x="3" y="52"/>
                          </a:lnTo>
                          <a:lnTo>
                            <a:pt x="0" y="43"/>
                          </a:lnTo>
                          <a:lnTo>
                            <a:pt x="3" y="35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1" name="Freeform 344"/>
                    <p:cNvSpPr>
                      <a:spLocks/>
                    </p:cNvSpPr>
                    <p:nvPr/>
                  </p:nvSpPr>
                  <p:spPr bwMode="auto">
                    <a:xfrm>
                      <a:off x="3632" y="1270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91"/>
                        </a:cxn>
                        <a:cxn ang="0">
                          <a:pos x="34" y="88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7" y="72"/>
                        </a:cxn>
                        <a:cxn ang="0">
                          <a:pos x="3" y="63"/>
                        </a:cxn>
                        <a:cxn ang="0">
                          <a:pos x="3" y="55"/>
                        </a:cxn>
                        <a:cxn ang="0">
                          <a:pos x="0" y="46"/>
                        </a:cxn>
                        <a:cxn ang="0">
                          <a:pos x="3" y="35"/>
                        </a:cxn>
                        <a:cxn ang="0">
                          <a:pos x="3" y="27"/>
                        </a:cxn>
                        <a:cxn ang="0">
                          <a:pos x="7" y="18"/>
                        </a:cxn>
                        <a:cxn ang="0">
                          <a:pos x="12" y="14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4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8"/>
                        </a:cxn>
                        <a:cxn ang="0">
                          <a:pos x="88" y="27"/>
                        </a:cxn>
                        <a:cxn ang="0">
                          <a:pos x="88" y="35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8"/>
                        </a:cxn>
                        <a:cxn ang="0">
                          <a:pos x="54" y="88"/>
                        </a:cxn>
                        <a:cxn ang="0">
                          <a:pos x="45" y="91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91"/>
                          </a:moveTo>
                          <a:lnTo>
                            <a:pt x="34" y="88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7" y="72"/>
                          </a:lnTo>
                          <a:lnTo>
                            <a:pt x="3" y="63"/>
                          </a:lnTo>
                          <a:lnTo>
                            <a:pt x="3" y="55"/>
                          </a:lnTo>
                          <a:lnTo>
                            <a:pt x="0" y="46"/>
                          </a:lnTo>
                          <a:lnTo>
                            <a:pt x="3" y="35"/>
                          </a:lnTo>
                          <a:lnTo>
                            <a:pt x="3" y="27"/>
                          </a:lnTo>
                          <a:lnTo>
                            <a:pt x="7" y="18"/>
                          </a:lnTo>
                          <a:lnTo>
                            <a:pt x="12" y="14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4" y="0"/>
                          </a:ln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8"/>
                          </a:lnTo>
                          <a:lnTo>
                            <a:pt x="88" y="27"/>
                          </a:lnTo>
                          <a:lnTo>
                            <a:pt x="88" y="35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8"/>
                          </a:lnTo>
                          <a:lnTo>
                            <a:pt x="54" y="88"/>
                          </a:lnTo>
                          <a:lnTo>
                            <a:pt x="45" y="91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2" name="Freeform 345"/>
                    <p:cNvSpPr>
                      <a:spLocks/>
                    </p:cNvSpPr>
                    <p:nvPr/>
                  </p:nvSpPr>
                  <p:spPr bwMode="auto">
                    <a:xfrm>
                      <a:off x="3632" y="1270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91"/>
                        </a:cxn>
                        <a:cxn ang="0">
                          <a:pos x="45" y="91"/>
                        </a:cxn>
                        <a:cxn ang="0">
                          <a:pos x="34" y="88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7" y="72"/>
                        </a:cxn>
                        <a:cxn ang="0">
                          <a:pos x="3" y="63"/>
                        </a:cxn>
                        <a:cxn ang="0">
                          <a:pos x="3" y="55"/>
                        </a:cxn>
                        <a:cxn ang="0">
                          <a:pos x="0" y="46"/>
                        </a:cxn>
                        <a:cxn ang="0">
                          <a:pos x="3" y="35"/>
                        </a:cxn>
                        <a:cxn ang="0">
                          <a:pos x="3" y="27"/>
                        </a:cxn>
                        <a:cxn ang="0">
                          <a:pos x="7" y="18"/>
                        </a:cxn>
                        <a:cxn ang="0">
                          <a:pos x="12" y="14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4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8"/>
                        </a:cxn>
                        <a:cxn ang="0">
                          <a:pos x="88" y="27"/>
                        </a:cxn>
                        <a:cxn ang="0">
                          <a:pos x="88" y="35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8"/>
                        </a:cxn>
                        <a:cxn ang="0">
                          <a:pos x="54" y="88"/>
                        </a:cxn>
                        <a:cxn ang="0">
                          <a:pos x="45" y="91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91"/>
                          </a:moveTo>
                          <a:lnTo>
                            <a:pt x="45" y="91"/>
                          </a:lnTo>
                          <a:lnTo>
                            <a:pt x="34" y="88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7" y="72"/>
                          </a:lnTo>
                          <a:lnTo>
                            <a:pt x="3" y="63"/>
                          </a:lnTo>
                          <a:lnTo>
                            <a:pt x="3" y="55"/>
                          </a:lnTo>
                          <a:lnTo>
                            <a:pt x="0" y="46"/>
                          </a:lnTo>
                          <a:lnTo>
                            <a:pt x="3" y="35"/>
                          </a:lnTo>
                          <a:lnTo>
                            <a:pt x="3" y="27"/>
                          </a:lnTo>
                          <a:lnTo>
                            <a:pt x="7" y="18"/>
                          </a:lnTo>
                          <a:lnTo>
                            <a:pt x="12" y="14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4" y="0"/>
                          </a:ln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8"/>
                          </a:lnTo>
                          <a:lnTo>
                            <a:pt x="88" y="27"/>
                          </a:lnTo>
                          <a:lnTo>
                            <a:pt x="88" y="35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8"/>
                          </a:lnTo>
                          <a:lnTo>
                            <a:pt x="54" y="88"/>
                          </a:lnTo>
                          <a:lnTo>
                            <a:pt x="45" y="91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3" name="Freeform 346"/>
                    <p:cNvSpPr>
                      <a:spLocks/>
                    </p:cNvSpPr>
                    <p:nvPr/>
                  </p:nvSpPr>
                  <p:spPr bwMode="auto">
                    <a:xfrm>
                      <a:off x="3506" y="1096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0" y="3"/>
                        </a:cxn>
                        <a:cxn ang="0">
                          <a:pos x="69" y="9"/>
                        </a:cxn>
                        <a:cxn ang="0">
                          <a:pos x="79" y="13"/>
                        </a:cxn>
                        <a:cxn ang="0">
                          <a:pos x="83" y="19"/>
                        </a:cxn>
                        <a:cxn ang="0">
                          <a:pos x="86" y="27"/>
                        </a:cxn>
                        <a:cxn ang="0">
                          <a:pos x="89" y="35"/>
                        </a:cxn>
                        <a:cxn ang="0">
                          <a:pos x="89" y="44"/>
                        </a:cxn>
                        <a:cxn ang="0">
                          <a:pos x="89" y="55"/>
                        </a:cxn>
                        <a:cxn ang="0">
                          <a:pos x="86" y="63"/>
                        </a:cxn>
                        <a:cxn ang="0">
                          <a:pos x="83" y="69"/>
                        </a:cxn>
                        <a:cxn ang="0">
                          <a:pos x="79" y="77"/>
                        </a:cxn>
                        <a:cxn ang="0">
                          <a:pos x="69" y="83"/>
                        </a:cxn>
                        <a:cxn ang="0">
                          <a:pos x="60" y="86"/>
                        </a:cxn>
                        <a:cxn ang="0">
                          <a:pos x="53" y="89"/>
                        </a:cxn>
                        <a:cxn ang="0">
                          <a:pos x="44" y="91"/>
                        </a:cxn>
                        <a:cxn ang="0">
                          <a:pos x="36" y="89"/>
                        </a:cxn>
                        <a:cxn ang="0">
                          <a:pos x="28" y="86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69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19"/>
                        </a:cxn>
                        <a:cxn ang="0">
                          <a:pos x="13" y="13"/>
                        </a:cxn>
                        <a:cxn ang="0">
                          <a:pos x="19" y="9"/>
                        </a:cxn>
                        <a:cxn ang="0">
                          <a:pos x="28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44" y="0"/>
                          </a:moveTo>
                          <a:lnTo>
                            <a:pt x="53" y="0"/>
                          </a:lnTo>
                          <a:lnTo>
                            <a:pt x="60" y="3"/>
                          </a:lnTo>
                          <a:lnTo>
                            <a:pt x="69" y="9"/>
                          </a:lnTo>
                          <a:lnTo>
                            <a:pt x="79" y="13"/>
                          </a:lnTo>
                          <a:lnTo>
                            <a:pt x="83" y="19"/>
                          </a:lnTo>
                          <a:lnTo>
                            <a:pt x="86" y="27"/>
                          </a:lnTo>
                          <a:lnTo>
                            <a:pt x="89" y="35"/>
                          </a:lnTo>
                          <a:lnTo>
                            <a:pt x="89" y="44"/>
                          </a:lnTo>
                          <a:lnTo>
                            <a:pt x="89" y="55"/>
                          </a:lnTo>
                          <a:lnTo>
                            <a:pt x="86" y="63"/>
                          </a:lnTo>
                          <a:lnTo>
                            <a:pt x="83" y="69"/>
                          </a:lnTo>
                          <a:lnTo>
                            <a:pt x="79" y="77"/>
                          </a:lnTo>
                          <a:lnTo>
                            <a:pt x="69" y="83"/>
                          </a:lnTo>
                          <a:lnTo>
                            <a:pt x="60" y="86"/>
                          </a:lnTo>
                          <a:lnTo>
                            <a:pt x="53" y="89"/>
                          </a:lnTo>
                          <a:lnTo>
                            <a:pt x="44" y="91"/>
                          </a:lnTo>
                          <a:lnTo>
                            <a:pt x="36" y="89"/>
                          </a:lnTo>
                          <a:lnTo>
                            <a:pt x="28" y="86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69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19"/>
                          </a:lnTo>
                          <a:lnTo>
                            <a:pt x="13" y="13"/>
                          </a:lnTo>
                          <a:lnTo>
                            <a:pt x="19" y="9"/>
                          </a:lnTo>
                          <a:lnTo>
                            <a:pt x="28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4" name="Freeform 347"/>
                    <p:cNvSpPr>
                      <a:spLocks/>
                    </p:cNvSpPr>
                    <p:nvPr/>
                  </p:nvSpPr>
                  <p:spPr bwMode="auto">
                    <a:xfrm>
                      <a:off x="3506" y="1096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0" y="3"/>
                        </a:cxn>
                        <a:cxn ang="0">
                          <a:pos x="69" y="9"/>
                        </a:cxn>
                        <a:cxn ang="0">
                          <a:pos x="79" y="13"/>
                        </a:cxn>
                        <a:cxn ang="0">
                          <a:pos x="83" y="19"/>
                        </a:cxn>
                        <a:cxn ang="0">
                          <a:pos x="86" y="27"/>
                        </a:cxn>
                        <a:cxn ang="0">
                          <a:pos x="89" y="35"/>
                        </a:cxn>
                        <a:cxn ang="0">
                          <a:pos x="89" y="44"/>
                        </a:cxn>
                        <a:cxn ang="0">
                          <a:pos x="89" y="55"/>
                        </a:cxn>
                        <a:cxn ang="0">
                          <a:pos x="86" y="63"/>
                        </a:cxn>
                        <a:cxn ang="0">
                          <a:pos x="83" y="69"/>
                        </a:cxn>
                        <a:cxn ang="0">
                          <a:pos x="79" y="77"/>
                        </a:cxn>
                        <a:cxn ang="0">
                          <a:pos x="69" y="83"/>
                        </a:cxn>
                        <a:cxn ang="0">
                          <a:pos x="60" y="86"/>
                        </a:cxn>
                        <a:cxn ang="0">
                          <a:pos x="53" y="89"/>
                        </a:cxn>
                        <a:cxn ang="0">
                          <a:pos x="44" y="91"/>
                        </a:cxn>
                        <a:cxn ang="0">
                          <a:pos x="36" y="89"/>
                        </a:cxn>
                        <a:cxn ang="0">
                          <a:pos x="28" y="86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69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19"/>
                        </a:cxn>
                        <a:cxn ang="0">
                          <a:pos x="13" y="13"/>
                        </a:cxn>
                        <a:cxn ang="0">
                          <a:pos x="19" y="9"/>
                        </a:cxn>
                        <a:cxn ang="0">
                          <a:pos x="28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44" y="0"/>
                          </a:move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0" y="3"/>
                          </a:lnTo>
                          <a:lnTo>
                            <a:pt x="69" y="9"/>
                          </a:lnTo>
                          <a:lnTo>
                            <a:pt x="79" y="13"/>
                          </a:lnTo>
                          <a:lnTo>
                            <a:pt x="83" y="19"/>
                          </a:lnTo>
                          <a:lnTo>
                            <a:pt x="86" y="27"/>
                          </a:lnTo>
                          <a:lnTo>
                            <a:pt x="89" y="35"/>
                          </a:lnTo>
                          <a:lnTo>
                            <a:pt x="89" y="44"/>
                          </a:lnTo>
                          <a:lnTo>
                            <a:pt x="89" y="55"/>
                          </a:lnTo>
                          <a:lnTo>
                            <a:pt x="86" y="63"/>
                          </a:lnTo>
                          <a:lnTo>
                            <a:pt x="83" y="69"/>
                          </a:lnTo>
                          <a:lnTo>
                            <a:pt x="79" y="77"/>
                          </a:lnTo>
                          <a:lnTo>
                            <a:pt x="69" y="83"/>
                          </a:lnTo>
                          <a:lnTo>
                            <a:pt x="60" y="86"/>
                          </a:lnTo>
                          <a:lnTo>
                            <a:pt x="53" y="89"/>
                          </a:lnTo>
                          <a:lnTo>
                            <a:pt x="44" y="91"/>
                          </a:lnTo>
                          <a:lnTo>
                            <a:pt x="36" y="89"/>
                          </a:lnTo>
                          <a:lnTo>
                            <a:pt x="28" y="86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69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19"/>
                          </a:lnTo>
                          <a:lnTo>
                            <a:pt x="13" y="13"/>
                          </a:lnTo>
                          <a:lnTo>
                            <a:pt x="19" y="9"/>
                          </a:lnTo>
                          <a:lnTo>
                            <a:pt x="28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5" name="Freeform 348"/>
                    <p:cNvSpPr>
                      <a:spLocks/>
                    </p:cNvSpPr>
                    <p:nvPr/>
                  </p:nvSpPr>
                  <p:spPr bwMode="auto">
                    <a:xfrm>
                      <a:off x="3459" y="1080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82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9" y="19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2"/>
                        </a:cxn>
                        <a:cxn ang="0">
                          <a:pos x="36" y="2"/>
                        </a:cxn>
                        <a:cxn ang="0">
                          <a:pos x="45" y="0"/>
                        </a:cxn>
                        <a:cxn ang="0">
                          <a:pos x="56" y="2"/>
                        </a:cxn>
                        <a:cxn ang="0">
                          <a:pos x="62" y="2"/>
                        </a:cxn>
                        <a:cxn ang="0">
                          <a:pos x="69" y="8"/>
                        </a:cxn>
                        <a:cxn ang="0">
                          <a:pos x="79" y="14"/>
                        </a:cxn>
                        <a:cxn ang="0">
                          <a:pos x="83" y="19"/>
                        </a:cxn>
                        <a:cxn ang="0">
                          <a:pos x="86" y="26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  <a:cxn ang="0">
                          <a:pos x="88" y="54"/>
                        </a:cxn>
                        <a:cxn ang="0">
                          <a:pos x="86" y="63"/>
                        </a:cxn>
                        <a:cxn ang="0">
                          <a:pos x="83" y="71"/>
                        </a:cxn>
                        <a:cxn ang="0">
                          <a:pos x="79" y="77"/>
                        </a:cxn>
                        <a:cxn ang="0">
                          <a:pos x="69" y="82"/>
                        </a:cxn>
                        <a:cxn ang="0">
                          <a:pos x="62" y="85"/>
                        </a:cxn>
                        <a:cxn ang="0">
                          <a:pos x="56" y="88"/>
                        </a:cxn>
                        <a:cxn ang="0">
                          <a:pos x="45" y="91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91"/>
                          </a:move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82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9" y="19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2"/>
                          </a:lnTo>
                          <a:lnTo>
                            <a:pt x="36" y="2"/>
                          </a:lnTo>
                          <a:lnTo>
                            <a:pt x="45" y="0"/>
                          </a:lnTo>
                          <a:lnTo>
                            <a:pt x="56" y="2"/>
                          </a:lnTo>
                          <a:lnTo>
                            <a:pt x="62" y="2"/>
                          </a:lnTo>
                          <a:lnTo>
                            <a:pt x="69" y="8"/>
                          </a:lnTo>
                          <a:lnTo>
                            <a:pt x="79" y="14"/>
                          </a:lnTo>
                          <a:lnTo>
                            <a:pt x="83" y="19"/>
                          </a:lnTo>
                          <a:lnTo>
                            <a:pt x="86" y="26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lnTo>
                            <a:pt x="88" y="54"/>
                          </a:lnTo>
                          <a:lnTo>
                            <a:pt x="86" y="63"/>
                          </a:lnTo>
                          <a:lnTo>
                            <a:pt x="83" y="71"/>
                          </a:lnTo>
                          <a:lnTo>
                            <a:pt x="79" y="77"/>
                          </a:lnTo>
                          <a:lnTo>
                            <a:pt x="69" y="82"/>
                          </a:lnTo>
                          <a:lnTo>
                            <a:pt x="62" y="85"/>
                          </a:lnTo>
                          <a:lnTo>
                            <a:pt x="56" y="88"/>
                          </a:lnTo>
                          <a:lnTo>
                            <a:pt x="45" y="91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6" name="Freeform 349"/>
                    <p:cNvSpPr>
                      <a:spLocks/>
                    </p:cNvSpPr>
                    <p:nvPr/>
                  </p:nvSpPr>
                  <p:spPr bwMode="auto">
                    <a:xfrm>
                      <a:off x="3459" y="1080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91"/>
                        </a:cxn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82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9" y="19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2"/>
                        </a:cxn>
                        <a:cxn ang="0">
                          <a:pos x="36" y="2"/>
                        </a:cxn>
                        <a:cxn ang="0">
                          <a:pos x="45" y="0"/>
                        </a:cxn>
                        <a:cxn ang="0">
                          <a:pos x="56" y="2"/>
                        </a:cxn>
                        <a:cxn ang="0">
                          <a:pos x="62" y="2"/>
                        </a:cxn>
                        <a:cxn ang="0">
                          <a:pos x="69" y="8"/>
                        </a:cxn>
                        <a:cxn ang="0">
                          <a:pos x="79" y="14"/>
                        </a:cxn>
                        <a:cxn ang="0">
                          <a:pos x="83" y="19"/>
                        </a:cxn>
                        <a:cxn ang="0">
                          <a:pos x="86" y="26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  <a:cxn ang="0">
                          <a:pos x="88" y="54"/>
                        </a:cxn>
                        <a:cxn ang="0">
                          <a:pos x="86" y="63"/>
                        </a:cxn>
                        <a:cxn ang="0">
                          <a:pos x="83" y="71"/>
                        </a:cxn>
                        <a:cxn ang="0">
                          <a:pos x="79" y="77"/>
                        </a:cxn>
                        <a:cxn ang="0">
                          <a:pos x="69" y="82"/>
                        </a:cxn>
                        <a:cxn ang="0">
                          <a:pos x="62" y="85"/>
                        </a:cxn>
                        <a:cxn ang="0">
                          <a:pos x="56" y="88"/>
                        </a:cxn>
                        <a:cxn ang="0">
                          <a:pos x="45" y="91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91"/>
                          </a:moveTo>
                          <a:lnTo>
                            <a:pt x="45" y="91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82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9" y="19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2"/>
                          </a:lnTo>
                          <a:lnTo>
                            <a:pt x="36" y="2"/>
                          </a:lnTo>
                          <a:lnTo>
                            <a:pt x="45" y="0"/>
                          </a:lnTo>
                          <a:lnTo>
                            <a:pt x="56" y="2"/>
                          </a:lnTo>
                          <a:lnTo>
                            <a:pt x="62" y="2"/>
                          </a:lnTo>
                          <a:lnTo>
                            <a:pt x="69" y="8"/>
                          </a:lnTo>
                          <a:lnTo>
                            <a:pt x="79" y="14"/>
                          </a:lnTo>
                          <a:lnTo>
                            <a:pt x="83" y="19"/>
                          </a:lnTo>
                          <a:lnTo>
                            <a:pt x="86" y="26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lnTo>
                            <a:pt x="88" y="54"/>
                          </a:lnTo>
                          <a:lnTo>
                            <a:pt x="86" y="63"/>
                          </a:lnTo>
                          <a:lnTo>
                            <a:pt x="83" y="71"/>
                          </a:lnTo>
                          <a:lnTo>
                            <a:pt x="79" y="77"/>
                          </a:lnTo>
                          <a:lnTo>
                            <a:pt x="69" y="82"/>
                          </a:lnTo>
                          <a:lnTo>
                            <a:pt x="62" y="85"/>
                          </a:lnTo>
                          <a:lnTo>
                            <a:pt x="56" y="88"/>
                          </a:lnTo>
                          <a:lnTo>
                            <a:pt x="45" y="91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7" name="Freeform 350"/>
                    <p:cNvSpPr>
                      <a:spLocks/>
                    </p:cNvSpPr>
                    <p:nvPr/>
                  </p:nvSpPr>
                  <p:spPr bwMode="auto">
                    <a:xfrm>
                      <a:off x="3553" y="1085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7" y="88"/>
                        </a:cxn>
                        <a:cxn ang="0">
                          <a:pos x="36" y="88"/>
                        </a:cxn>
                        <a:cxn ang="0">
                          <a:pos x="27" y="86"/>
                        </a:cxn>
                        <a:cxn ang="0">
                          <a:pos x="19" y="80"/>
                        </a:cxn>
                        <a:cxn ang="0">
                          <a:pos x="13" y="74"/>
                        </a:cxn>
                        <a:cxn ang="0">
                          <a:pos x="9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  <a:cxn ang="0">
                          <a:pos x="0" y="32"/>
                        </a:cxn>
                        <a:cxn ang="0">
                          <a:pos x="3" y="27"/>
                        </a:cxn>
                        <a:cxn ang="0">
                          <a:pos x="9" y="20"/>
                        </a:cxn>
                        <a:cxn ang="0">
                          <a:pos x="13" y="11"/>
                        </a:cxn>
                        <a:cxn ang="0">
                          <a:pos x="19" y="6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3" y="6"/>
                        </a:cxn>
                        <a:cxn ang="0">
                          <a:pos x="79" y="11"/>
                        </a:cxn>
                        <a:cxn ang="0">
                          <a:pos x="82" y="20"/>
                        </a:cxn>
                        <a:cxn ang="0">
                          <a:pos x="88" y="27"/>
                        </a:cxn>
                        <a:cxn ang="0">
                          <a:pos x="91" y="32"/>
                        </a:cxn>
                        <a:cxn ang="0">
                          <a:pos x="91" y="44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9" y="74"/>
                        </a:cxn>
                        <a:cxn ang="0">
                          <a:pos x="73" y="80"/>
                        </a:cxn>
                        <a:cxn ang="0">
                          <a:pos x="63" y="86"/>
                        </a:cxn>
                        <a:cxn ang="0">
                          <a:pos x="56" y="88"/>
                        </a:cxn>
                        <a:cxn ang="0">
                          <a:pos x="47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7" y="88"/>
                          </a:moveTo>
                          <a:lnTo>
                            <a:pt x="36" y="88"/>
                          </a:lnTo>
                          <a:lnTo>
                            <a:pt x="27" y="86"/>
                          </a:lnTo>
                          <a:lnTo>
                            <a:pt x="19" y="80"/>
                          </a:lnTo>
                          <a:lnTo>
                            <a:pt x="13" y="74"/>
                          </a:lnTo>
                          <a:lnTo>
                            <a:pt x="9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lnTo>
                            <a:pt x="0" y="32"/>
                          </a:lnTo>
                          <a:lnTo>
                            <a:pt x="3" y="27"/>
                          </a:lnTo>
                          <a:lnTo>
                            <a:pt x="9" y="20"/>
                          </a:lnTo>
                          <a:lnTo>
                            <a:pt x="13" y="11"/>
                          </a:lnTo>
                          <a:lnTo>
                            <a:pt x="19" y="6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3" y="6"/>
                          </a:lnTo>
                          <a:lnTo>
                            <a:pt x="79" y="11"/>
                          </a:lnTo>
                          <a:lnTo>
                            <a:pt x="82" y="20"/>
                          </a:lnTo>
                          <a:lnTo>
                            <a:pt x="88" y="27"/>
                          </a:lnTo>
                          <a:lnTo>
                            <a:pt x="91" y="32"/>
                          </a:lnTo>
                          <a:lnTo>
                            <a:pt x="91" y="44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9" y="74"/>
                          </a:lnTo>
                          <a:lnTo>
                            <a:pt x="73" y="80"/>
                          </a:lnTo>
                          <a:lnTo>
                            <a:pt x="63" y="86"/>
                          </a:lnTo>
                          <a:lnTo>
                            <a:pt x="56" y="88"/>
                          </a:lnTo>
                          <a:lnTo>
                            <a:pt x="47" y="8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8" name="Freeform 351"/>
                    <p:cNvSpPr>
                      <a:spLocks/>
                    </p:cNvSpPr>
                    <p:nvPr/>
                  </p:nvSpPr>
                  <p:spPr bwMode="auto">
                    <a:xfrm>
                      <a:off x="3553" y="1085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7" y="88"/>
                        </a:cxn>
                        <a:cxn ang="0">
                          <a:pos x="47" y="88"/>
                        </a:cxn>
                        <a:cxn ang="0">
                          <a:pos x="36" y="88"/>
                        </a:cxn>
                        <a:cxn ang="0">
                          <a:pos x="27" y="86"/>
                        </a:cxn>
                        <a:cxn ang="0">
                          <a:pos x="19" y="80"/>
                        </a:cxn>
                        <a:cxn ang="0">
                          <a:pos x="13" y="74"/>
                        </a:cxn>
                        <a:cxn ang="0">
                          <a:pos x="9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  <a:cxn ang="0">
                          <a:pos x="0" y="32"/>
                        </a:cxn>
                        <a:cxn ang="0">
                          <a:pos x="3" y="27"/>
                        </a:cxn>
                        <a:cxn ang="0">
                          <a:pos x="9" y="20"/>
                        </a:cxn>
                        <a:cxn ang="0">
                          <a:pos x="13" y="11"/>
                        </a:cxn>
                        <a:cxn ang="0">
                          <a:pos x="19" y="6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3" y="6"/>
                        </a:cxn>
                        <a:cxn ang="0">
                          <a:pos x="79" y="11"/>
                        </a:cxn>
                        <a:cxn ang="0">
                          <a:pos x="82" y="20"/>
                        </a:cxn>
                        <a:cxn ang="0">
                          <a:pos x="88" y="27"/>
                        </a:cxn>
                        <a:cxn ang="0">
                          <a:pos x="91" y="32"/>
                        </a:cxn>
                        <a:cxn ang="0">
                          <a:pos x="91" y="44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9" y="74"/>
                        </a:cxn>
                        <a:cxn ang="0">
                          <a:pos x="73" y="80"/>
                        </a:cxn>
                        <a:cxn ang="0">
                          <a:pos x="63" y="86"/>
                        </a:cxn>
                        <a:cxn ang="0">
                          <a:pos x="56" y="88"/>
                        </a:cxn>
                        <a:cxn ang="0">
                          <a:pos x="47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7" y="88"/>
                          </a:moveTo>
                          <a:lnTo>
                            <a:pt x="47" y="88"/>
                          </a:lnTo>
                          <a:lnTo>
                            <a:pt x="36" y="88"/>
                          </a:lnTo>
                          <a:lnTo>
                            <a:pt x="27" y="86"/>
                          </a:lnTo>
                          <a:lnTo>
                            <a:pt x="19" y="80"/>
                          </a:lnTo>
                          <a:lnTo>
                            <a:pt x="13" y="74"/>
                          </a:lnTo>
                          <a:lnTo>
                            <a:pt x="9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lnTo>
                            <a:pt x="0" y="32"/>
                          </a:lnTo>
                          <a:lnTo>
                            <a:pt x="3" y="27"/>
                          </a:lnTo>
                          <a:lnTo>
                            <a:pt x="9" y="20"/>
                          </a:lnTo>
                          <a:lnTo>
                            <a:pt x="13" y="11"/>
                          </a:lnTo>
                          <a:lnTo>
                            <a:pt x="19" y="6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3" y="6"/>
                          </a:lnTo>
                          <a:lnTo>
                            <a:pt x="79" y="11"/>
                          </a:lnTo>
                          <a:lnTo>
                            <a:pt x="82" y="20"/>
                          </a:lnTo>
                          <a:lnTo>
                            <a:pt x="88" y="27"/>
                          </a:lnTo>
                          <a:lnTo>
                            <a:pt x="91" y="32"/>
                          </a:lnTo>
                          <a:lnTo>
                            <a:pt x="91" y="44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9" y="74"/>
                          </a:lnTo>
                          <a:lnTo>
                            <a:pt x="73" y="80"/>
                          </a:lnTo>
                          <a:lnTo>
                            <a:pt x="63" y="86"/>
                          </a:lnTo>
                          <a:lnTo>
                            <a:pt x="56" y="88"/>
                          </a:lnTo>
                          <a:lnTo>
                            <a:pt x="47" y="8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89" name="Freeform 352"/>
                    <p:cNvSpPr>
                      <a:spLocks/>
                    </p:cNvSpPr>
                    <p:nvPr/>
                  </p:nvSpPr>
                  <p:spPr bwMode="auto">
                    <a:xfrm>
                      <a:off x="3572" y="1256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69" y="6"/>
                        </a:cxn>
                        <a:cxn ang="0">
                          <a:pos x="78" y="11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88" y="43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69" y="80"/>
                        </a:cxn>
                        <a:cxn ang="0">
                          <a:pos x="63" y="86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  <a:cxn ang="0">
                          <a:pos x="37" y="88"/>
                        </a:cxn>
                        <a:cxn ang="0">
                          <a:pos x="28" y="86"/>
                        </a:cxn>
                        <a:cxn ang="0">
                          <a:pos x="20" y="80"/>
                        </a:cxn>
                        <a:cxn ang="0">
                          <a:pos x="14" y="77"/>
                        </a:cxn>
                        <a:cxn ang="0">
                          <a:pos x="10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10" y="20"/>
                        </a:cxn>
                        <a:cxn ang="0">
                          <a:pos x="14" y="11"/>
                        </a:cxn>
                        <a:cxn ang="0">
                          <a:pos x="20" y="6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44" y="0"/>
                          </a:move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69" y="6"/>
                          </a:lnTo>
                          <a:lnTo>
                            <a:pt x="78" y="11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88" y="43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69" y="80"/>
                          </a:lnTo>
                          <a:lnTo>
                            <a:pt x="63" y="86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lnTo>
                            <a:pt x="37" y="88"/>
                          </a:lnTo>
                          <a:lnTo>
                            <a:pt x="28" y="86"/>
                          </a:lnTo>
                          <a:lnTo>
                            <a:pt x="20" y="80"/>
                          </a:lnTo>
                          <a:lnTo>
                            <a:pt x="14" y="77"/>
                          </a:lnTo>
                          <a:lnTo>
                            <a:pt x="10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10" y="20"/>
                          </a:lnTo>
                          <a:lnTo>
                            <a:pt x="14" y="11"/>
                          </a:lnTo>
                          <a:lnTo>
                            <a:pt x="20" y="6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0" name="Freeform 353"/>
                    <p:cNvSpPr>
                      <a:spLocks/>
                    </p:cNvSpPr>
                    <p:nvPr/>
                  </p:nvSpPr>
                  <p:spPr bwMode="auto">
                    <a:xfrm>
                      <a:off x="3572" y="1256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69" y="6"/>
                        </a:cxn>
                        <a:cxn ang="0">
                          <a:pos x="78" y="11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88" y="43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69" y="80"/>
                        </a:cxn>
                        <a:cxn ang="0">
                          <a:pos x="63" y="86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  <a:cxn ang="0">
                          <a:pos x="37" y="88"/>
                        </a:cxn>
                        <a:cxn ang="0">
                          <a:pos x="28" y="86"/>
                        </a:cxn>
                        <a:cxn ang="0">
                          <a:pos x="20" y="80"/>
                        </a:cxn>
                        <a:cxn ang="0">
                          <a:pos x="14" y="77"/>
                        </a:cxn>
                        <a:cxn ang="0">
                          <a:pos x="10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10" y="20"/>
                        </a:cxn>
                        <a:cxn ang="0">
                          <a:pos x="14" y="11"/>
                        </a:cxn>
                        <a:cxn ang="0">
                          <a:pos x="20" y="6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44" y="0"/>
                          </a:move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69" y="6"/>
                          </a:lnTo>
                          <a:lnTo>
                            <a:pt x="78" y="11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88" y="43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69" y="80"/>
                          </a:lnTo>
                          <a:lnTo>
                            <a:pt x="63" y="86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lnTo>
                            <a:pt x="37" y="88"/>
                          </a:lnTo>
                          <a:lnTo>
                            <a:pt x="28" y="86"/>
                          </a:lnTo>
                          <a:lnTo>
                            <a:pt x="20" y="80"/>
                          </a:lnTo>
                          <a:lnTo>
                            <a:pt x="14" y="77"/>
                          </a:lnTo>
                          <a:lnTo>
                            <a:pt x="10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10" y="20"/>
                          </a:lnTo>
                          <a:lnTo>
                            <a:pt x="14" y="11"/>
                          </a:lnTo>
                          <a:lnTo>
                            <a:pt x="20" y="6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1" name="Freeform 354"/>
                    <p:cNvSpPr>
                      <a:spLocks/>
                    </p:cNvSpPr>
                    <p:nvPr/>
                  </p:nvSpPr>
                  <p:spPr bwMode="auto">
                    <a:xfrm>
                      <a:off x="3465" y="1176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7" y="86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69"/>
                        </a:cxn>
                        <a:cxn ang="0">
                          <a:pos x="3" y="63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19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3" y="9"/>
                        </a:cxn>
                        <a:cxn ang="0">
                          <a:pos x="79" y="14"/>
                        </a:cxn>
                        <a:cxn ang="0">
                          <a:pos x="82" y="20"/>
                        </a:cxn>
                        <a:cxn ang="0">
                          <a:pos x="85" y="27"/>
                        </a:cxn>
                        <a:cxn ang="0">
                          <a:pos x="88" y="35"/>
                        </a:cxn>
                        <a:cxn ang="0">
                          <a:pos x="91" y="44"/>
                        </a:cxn>
                        <a:cxn ang="0">
                          <a:pos x="88" y="52"/>
                        </a:cxn>
                        <a:cxn ang="0">
                          <a:pos x="85" y="63"/>
                        </a:cxn>
                        <a:cxn ang="0">
                          <a:pos x="82" y="69"/>
                        </a:cxn>
                        <a:cxn ang="0">
                          <a:pos x="79" y="77"/>
                        </a:cxn>
                        <a:cxn ang="0">
                          <a:pos x="73" y="83"/>
                        </a:cxn>
                        <a:cxn ang="0">
                          <a:pos x="63" y="86"/>
                        </a:cxn>
                        <a:cxn ang="0">
                          <a:pos x="56" y="88"/>
                        </a:cxn>
                        <a:cxn ang="0">
                          <a:pos x="45" y="91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91"/>
                          </a:moveTo>
                          <a:lnTo>
                            <a:pt x="36" y="88"/>
                          </a:lnTo>
                          <a:lnTo>
                            <a:pt x="27" y="86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69"/>
                          </a:lnTo>
                          <a:lnTo>
                            <a:pt x="3" y="63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19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3" y="9"/>
                          </a:lnTo>
                          <a:lnTo>
                            <a:pt x="79" y="14"/>
                          </a:lnTo>
                          <a:lnTo>
                            <a:pt x="82" y="20"/>
                          </a:lnTo>
                          <a:lnTo>
                            <a:pt x="85" y="27"/>
                          </a:lnTo>
                          <a:lnTo>
                            <a:pt x="88" y="35"/>
                          </a:lnTo>
                          <a:lnTo>
                            <a:pt x="91" y="44"/>
                          </a:lnTo>
                          <a:lnTo>
                            <a:pt x="88" y="52"/>
                          </a:lnTo>
                          <a:lnTo>
                            <a:pt x="85" y="63"/>
                          </a:lnTo>
                          <a:lnTo>
                            <a:pt x="82" y="69"/>
                          </a:lnTo>
                          <a:lnTo>
                            <a:pt x="79" y="77"/>
                          </a:lnTo>
                          <a:lnTo>
                            <a:pt x="73" y="83"/>
                          </a:lnTo>
                          <a:lnTo>
                            <a:pt x="63" y="86"/>
                          </a:lnTo>
                          <a:lnTo>
                            <a:pt x="56" y="88"/>
                          </a:lnTo>
                          <a:lnTo>
                            <a:pt x="45" y="91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2" name="Freeform 355"/>
                    <p:cNvSpPr>
                      <a:spLocks/>
                    </p:cNvSpPr>
                    <p:nvPr/>
                  </p:nvSpPr>
                  <p:spPr bwMode="auto">
                    <a:xfrm>
                      <a:off x="3465" y="1176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91"/>
                        </a:cxn>
                        <a:cxn ang="0">
                          <a:pos x="45" y="91"/>
                        </a:cxn>
                        <a:cxn ang="0">
                          <a:pos x="36" y="88"/>
                        </a:cxn>
                        <a:cxn ang="0">
                          <a:pos x="27" y="86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69"/>
                        </a:cxn>
                        <a:cxn ang="0">
                          <a:pos x="3" y="63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19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3" y="9"/>
                        </a:cxn>
                        <a:cxn ang="0">
                          <a:pos x="79" y="14"/>
                        </a:cxn>
                        <a:cxn ang="0">
                          <a:pos x="82" y="20"/>
                        </a:cxn>
                        <a:cxn ang="0">
                          <a:pos x="85" y="27"/>
                        </a:cxn>
                        <a:cxn ang="0">
                          <a:pos x="88" y="35"/>
                        </a:cxn>
                        <a:cxn ang="0">
                          <a:pos x="91" y="44"/>
                        </a:cxn>
                        <a:cxn ang="0">
                          <a:pos x="88" y="52"/>
                        </a:cxn>
                        <a:cxn ang="0">
                          <a:pos x="85" y="63"/>
                        </a:cxn>
                        <a:cxn ang="0">
                          <a:pos x="82" y="69"/>
                        </a:cxn>
                        <a:cxn ang="0">
                          <a:pos x="79" y="77"/>
                        </a:cxn>
                        <a:cxn ang="0">
                          <a:pos x="73" y="83"/>
                        </a:cxn>
                        <a:cxn ang="0">
                          <a:pos x="63" y="86"/>
                        </a:cxn>
                        <a:cxn ang="0">
                          <a:pos x="56" y="88"/>
                        </a:cxn>
                        <a:cxn ang="0">
                          <a:pos x="45" y="91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91"/>
                          </a:moveTo>
                          <a:lnTo>
                            <a:pt x="45" y="91"/>
                          </a:lnTo>
                          <a:lnTo>
                            <a:pt x="36" y="88"/>
                          </a:lnTo>
                          <a:lnTo>
                            <a:pt x="27" y="86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69"/>
                          </a:lnTo>
                          <a:lnTo>
                            <a:pt x="3" y="63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19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3" y="9"/>
                          </a:lnTo>
                          <a:lnTo>
                            <a:pt x="79" y="14"/>
                          </a:lnTo>
                          <a:lnTo>
                            <a:pt x="82" y="20"/>
                          </a:lnTo>
                          <a:lnTo>
                            <a:pt x="85" y="27"/>
                          </a:lnTo>
                          <a:lnTo>
                            <a:pt x="88" y="35"/>
                          </a:lnTo>
                          <a:lnTo>
                            <a:pt x="91" y="44"/>
                          </a:lnTo>
                          <a:lnTo>
                            <a:pt x="88" y="52"/>
                          </a:lnTo>
                          <a:lnTo>
                            <a:pt x="85" y="63"/>
                          </a:lnTo>
                          <a:lnTo>
                            <a:pt x="82" y="69"/>
                          </a:lnTo>
                          <a:lnTo>
                            <a:pt x="79" y="77"/>
                          </a:lnTo>
                          <a:lnTo>
                            <a:pt x="73" y="83"/>
                          </a:lnTo>
                          <a:lnTo>
                            <a:pt x="63" y="86"/>
                          </a:lnTo>
                          <a:lnTo>
                            <a:pt x="56" y="88"/>
                          </a:lnTo>
                          <a:lnTo>
                            <a:pt x="45" y="91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3" name="Freeform 356"/>
                    <p:cNvSpPr>
                      <a:spLocks/>
                    </p:cNvSpPr>
                    <p:nvPr/>
                  </p:nvSpPr>
                  <p:spPr bwMode="auto">
                    <a:xfrm>
                      <a:off x="3489" y="1145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0"/>
                        </a:cxn>
                        <a:cxn ang="0">
                          <a:pos x="55" y="3"/>
                        </a:cxn>
                        <a:cxn ang="0">
                          <a:pos x="61" y="6"/>
                        </a:cxn>
                        <a:cxn ang="0">
                          <a:pos x="70" y="9"/>
                        </a:cxn>
                        <a:cxn ang="0">
                          <a:pos x="76" y="14"/>
                        </a:cxn>
                        <a:cxn ang="0">
                          <a:pos x="80" y="20"/>
                        </a:cxn>
                        <a:cxn ang="0">
                          <a:pos x="86" y="28"/>
                        </a:cxn>
                        <a:cxn ang="0">
                          <a:pos x="89" y="37"/>
                        </a:cxn>
                        <a:cxn ang="0">
                          <a:pos x="89" y="48"/>
                        </a:cxn>
                        <a:cxn ang="0">
                          <a:pos x="89" y="55"/>
                        </a:cxn>
                        <a:cxn ang="0">
                          <a:pos x="86" y="63"/>
                        </a:cxn>
                        <a:cxn ang="0">
                          <a:pos x="80" y="72"/>
                        </a:cxn>
                        <a:cxn ang="0">
                          <a:pos x="76" y="77"/>
                        </a:cxn>
                        <a:cxn ang="0">
                          <a:pos x="70" y="83"/>
                        </a:cxn>
                        <a:cxn ang="0">
                          <a:pos x="61" y="89"/>
                        </a:cxn>
                        <a:cxn ang="0">
                          <a:pos x="55" y="91"/>
                        </a:cxn>
                        <a:cxn ang="0">
                          <a:pos x="45" y="91"/>
                        </a:cxn>
                        <a:cxn ang="0">
                          <a:pos x="33" y="91"/>
                        </a:cxn>
                        <a:cxn ang="0">
                          <a:pos x="29" y="89"/>
                        </a:cxn>
                        <a:cxn ang="0">
                          <a:pos x="20" y="83"/>
                        </a:cxn>
                        <a:cxn ang="0">
                          <a:pos x="11" y="77"/>
                        </a:cxn>
                        <a:cxn ang="0">
                          <a:pos x="6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8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1" y="14"/>
                        </a:cxn>
                        <a:cxn ang="0">
                          <a:pos x="20" y="9"/>
                        </a:cxn>
                        <a:cxn ang="0">
                          <a:pos x="29" y="6"/>
                        </a:cxn>
                        <a:cxn ang="0">
                          <a:pos x="33" y="3"/>
                        </a:cxn>
                        <a:cxn ang="0">
                          <a:pos x="45" y="0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45" y="0"/>
                          </a:moveTo>
                          <a:lnTo>
                            <a:pt x="55" y="3"/>
                          </a:lnTo>
                          <a:lnTo>
                            <a:pt x="61" y="6"/>
                          </a:lnTo>
                          <a:lnTo>
                            <a:pt x="70" y="9"/>
                          </a:lnTo>
                          <a:lnTo>
                            <a:pt x="76" y="14"/>
                          </a:lnTo>
                          <a:lnTo>
                            <a:pt x="80" y="20"/>
                          </a:lnTo>
                          <a:lnTo>
                            <a:pt x="86" y="28"/>
                          </a:lnTo>
                          <a:lnTo>
                            <a:pt x="89" y="37"/>
                          </a:lnTo>
                          <a:lnTo>
                            <a:pt x="89" y="48"/>
                          </a:lnTo>
                          <a:lnTo>
                            <a:pt x="89" y="55"/>
                          </a:lnTo>
                          <a:lnTo>
                            <a:pt x="86" y="63"/>
                          </a:lnTo>
                          <a:lnTo>
                            <a:pt x="80" y="72"/>
                          </a:lnTo>
                          <a:lnTo>
                            <a:pt x="76" y="77"/>
                          </a:lnTo>
                          <a:lnTo>
                            <a:pt x="70" y="83"/>
                          </a:lnTo>
                          <a:lnTo>
                            <a:pt x="61" y="89"/>
                          </a:lnTo>
                          <a:lnTo>
                            <a:pt x="55" y="91"/>
                          </a:lnTo>
                          <a:lnTo>
                            <a:pt x="45" y="91"/>
                          </a:lnTo>
                          <a:lnTo>
                            <a:pt x="33" y="91"/>
                          </a:lnTo>
                          <a:lnTo>
                            <a:pt x="29" y="89"/>
                          </a:lnTo>
                          <a:lnTo>
                            <a:pt x="20" y="83"/>
                          </a:lnTo>
                          <a:lnTo>
                            <a:pt x="11" y="77"/>
                          </a:lnTo>
                          <a:lnTo>
                            <a:pt x="6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8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1" y="14"/>
                          </a:lnTo>
                          <a:lnTo>
                            <a:pt x="20" y="9"/>
                          </a:lnTo>
                          <a:lnTo>
                            <a:pt x="29" y="6"/>
                          </a:lnTo>
                          <a:lnTo>
                            <a:pt x="33" y="3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4" name="Freeform 357"/>
                    <p:cNvSpPr>
                      <a:spLocks/>
                    </p:cNvSpPr>
                    <p:nvPr/>
                  </p:nvSpPr>
                  <p:spPr bwMode="auto">
                    <a:xfrm>
                      <a:off x="3489" y="1145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0"/>
                        </a:cxn>
                        <a:cxn ang="0">
                          <a:pos x="45" y="0"/>
                        </a:cxn>
                        <a:cxn ang="0">
                          <a:pos x="55" y="3"/>
                        </a:cxn>
                        <a:cxn ang="0">
                          <a:pos x="61" y="6"/>
                        </a:cxn>
                        <a:cxn ang="0">
                          <a:pos x="70" y="9"/>
                        </a:cxn>
                        <a:cxn ang="0">
                          <a:pos x="76" y="14"/>
                        </a:cxn>
                        <a:cxn ang="0">
                          <a:pos x="80" y="20"/>
                        </a:cxn>
                        <a:cxn ang="0">
                          <a:pos x="86" y="28"/>
                        </a:cxn>
                        <a:cxn ang="0">
                          <a:pos x="89" y="37"/>
                        </a:cxn>
                        <a:cxn ang="0">
                          <a:pos x="89" y="48"/>
                        </a:cxn>
                        <a:cxn ang="0">
                          <a:pos x="89" y="55"/>
                        </a:cxn>
                        <a:cxn ang="0">
                          <a:pos x="86" y="63"/>
                        </a:cxn>
                        <a:cxn ang="0">
                          <a:pos x="80" y="72"/>
                        </a:cxn>
                        <a:cxn ang="0">
                          <a:pos x="76" y="77"/>
                        </a:cxn>
                        <a:cxn ang="0">
                          <a:pos x="70" y="83"/>
                        </a:cxn>
                        <a:cxn ang="0">
                          <a:pos x="61" y="89"/>
                        </a:cxn>
                        <a:cxn ang="0">
                          <a:pos x="55" y="91"/>
                        </a:cxn>
                        <a:cxn ang="0">
                          <a:pos x="45" y="91"/>
                        </a:cxn>
                        <a:cxn ang="0">
                          <a:pos x="33" y="91"/>
                        </a:cxn>
                        <a:cxn ang="0">
                          <a:pos x="29" y="89"/>
                        </a:cxn>
                        <a:cxn ang="0">
                          <a:pos x="20" y="83"/>
                        </a:cxn>
                        <a:cxn ang="0">
                          <a:pos x="11" y="77"/>
                        </a:cxn>
                        <a:cxn ang="0">
                          <a:pos x="6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8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1" y="14"/>
                        </a:cxn>
                        <a:cxn ang="0">
                          <a:pos x="20" y="9"/>
                        </a:cxn>
                        <a:cxn ang="0">
                          <a:pos x="29" y="6"/>
                        </a:cxn>
                        <a:cxn ang="0">
                          <a:pos x="33" y="3"/>
                        </a:cxn>
                        <a:cxn ang="0">
                          <a:pos x="45" y="0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45" y="0"/>
                          </a:moveTo>
                          <a:lnTo>
                            <a:pt x="45" y="0"/>
                          </a:lnTo>
                          <a:lnTo>
                            <a:pt x="55" y="3"/>
                          </a:lnTo>
                          <a:lnTo>
                            <a:pt x="61" y="6"/>
                          </a:lnTo>
                          <a:lnTo>
                            <a:pt x="70" y="9"/>
                          </a:lnTo>
                          <a:lnTo>
                            <a:pt x="76" y="14"/>
                          </a:lnTo>
                          <a:lnTo>
                            <a:pt x="80" y="20"/>
                          </a:lnTo>
                          <a:lnTo>
                            <a:pt x="86" y="28"/>
                          </a:lnTo>
                          <a:lnTo>
                            <a:pt x="89" y="37"/>
                          </a:lnTo>
                          <a:lnTo>
                            <a:pt x="89" y="48"/>
                          </a:lnTo>
                          <a:lnTo>
                            <a:pt x="89" y="55"/>
                          </a:lnTo>
                          <a:lnTo>
                            <a:pt x="86" y="63"/>
                          </a:lnTo>
                          <a:lnTo>
                            <a:pt x="80" y="72"/>
                          </a:lnTo>
                          <a:lnTo>
                            <a:pt x="76" y="77"/>
                          </a:lnTo>
                          <a:lnTo>
                            <a:pt x="70" y="83"/>
                          </a:lnTo>
                          <a:lnTo>
                            <a:pt x="61" y="89"/>
                          </a:lnTo>
                          <a:lnTo>
                            <a:pt x="55" y="91"/>
                          </a:lnTo>
                          <a:lnTo>
                            <a:pt x="45" y="91"/>
                          </a:lnTo>
                          <a:lnTo>
                            <a:pt x="33" y="91"/>
                          </a:lnTo>
                          <a:lnTo>
                            <a:pt x="29" y="89"/>
                          </a:lnTo>
                          <a:lnTo>
                            <a:pt x="20" y="83"/>
                          </a:lnTo>
                          <a:lnTo>
                            <a:pt x="11" y="77"/>
                          </a:lnTo>
                          <a:lnTo>
                            <a:pt x="6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8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1" y="14"/>
                          </a:lnTo>
                          <a:lnTo>
                            <a:pt x="20" y="9"/>
                          </a:lnTo>
                          <a:lnTo>
                            <a:pt x="29" y="6"/>
                          </a:lnTo>
                          <a:lnTo>
                            <a:pt x="33" y="3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5" name="Freeform 358"/>
                    <p:cNvSpPr>
                      <a:spLocks/>
                    </p:cNvSpPr>
                    <p:nvPr/>
                  </p:nvSpPr>
                  <p:spPr bwMode="auto">
                    <a:xfrm>
                      <a:off x="3512" y="1222"/>
                      <a:ext cx="91" cy="92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92"/>
                        </a:cxn>
                        <a:cxn ang="0">
                          <a:pos x="35" y="92"/>
                        </a:cxn>
                        <a:cxn ang="0">
                          <a:pos x="27" y="89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6"/>
                        </a:cxn>
                        <a:cxn ang="0">
                          <a:pos x="0" y="48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3"/>
                        </a:cxn>
                        <a:cxn ang="0">
                          <a:pos x="13" y="14"/>
                        </a:cxn>
                        <a:cxn ang="0">
                          <a:pos x="19" y="9"/>
                        </a:cxn>
                        <a:cxn ang="0">
                          <a:pos x="27" y="6"/>
                        </a:cxn>
                        <a:cxn ang="0">
                          <a:pos x="35" y="3"/>
                        </a:cxn>
                        <a:cxn ang="0">
                          <a:pos x="44" y="0"/>
                        </a:cxn>
                        <a:cxn ang="0">
                          <a:pos x="54" y="3"/>
                        </a:cxn>
                        <a:cxn ang="0">
                          <a:pos x="63" y="6"/>
                        </a:cxn>
                        <a:cxn ang="0">
                          <a:pos x="71" y="9"/>
                        </a:cxn>
                        <a:cxn ang="0">
                          <a:pos x="77" y="14"/>
                        </a:cxn>
                        <a:cxn ang="0">
                          <a:pos x="82" y="23"/>
                        </a:cxn>
                        <a:cxn ang="0">
                          <a:pos x="88" y="28"/>
                        </a:cxn>
                        <a:cxn ang="0">
                          <a:pos x="88" y="37"/>
                        </a:cxn>
                        <a:cxn ang="0">
                          <a:pos x="91" y="48"/>
                        </a:cxn>
                        <a:cxn ang="0">
                          <a:pos x="88" y="56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9"/>
                        </a:cxn>
                        <a:cxn ang="0">
                          <a:pos x="54" y="92"/>
                        </a:cxn>
                        <a:cxn ang="0">
                          <a:pos x="44" y="92"/>
                        </a:cxn>
                      </a:cxnLst>
                      <a:rect l="0" t="0" r="r" b="b"/>
                      <a:pathLst>
                        <a:path w="91" h="92">
                          <a:moveTo>
                            <a:pt x="44" y="92"/>
                          </a:moveTo>
                          <a:lnTo>
                            <a:pt x="35" y="92"/>
                          </a:lnTo>
                          <a:lnTo>
                            <a:pt x="27" y="89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6"/>
                          </a:lnTo>
                          <a:lnTo>
                            <a:pt x="0" y="48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3"/>
                          </a:lnTo>
                          <a:lnTo>
                            <a:pt x="13" y="14"/>
                          </a:lnTo>
                          <a:lnTo>
                            <a:pt x="19" y="9"/>
                          </a:lnTo>
                          <a:lnTo>
                            <a:pt x="27" y="6"/>
                          </a:lnTo>
                          <a:lnTo>
                            <a:pt x="35" y="3"/>
                          </a:lnTo>
                          <a:lnTo>
                            <a:pt x="44" y="0"/>
                          </a:lnTo>
                          <a:lnTo>
                            <a:pt x="54" y="3"/>
                          </a:lnTo>
                          <a:lnTo>
                            <a:pt x="63" y="6"/>
                          </a:lnTo>
                          <a:lnTo>
                            <a:pt x="71" y="9"/>
                          </a:lnTo>
                          <a:lnTo>
                            <a:pt x="77" y="14"/>
                          </a:lnTo>
                          <a:lnTo>
                            <a:pt x="82" y="23"/>
                          </a:lnTo>
                          <a:lnTo>
                            <a:pt x="88" y="28"/>
                          </a:lnTo>
                          <a:lnTo>
                            <a:pt x="88" y="37"/>
                          </a:lnTo>
                          <a:lnTo>
                            <a:pt x="91" y="48"/>
                          </a:lnTo>
                          <a:lnTo>
                            <a:pt x="88" y="56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9"/>
                          </a:lnTo>
                          <a:lnTo>
                            <a:pt x="54" y="92"/>
                          </a:lnTo>
                          <a:lnTo>
                            <a:pt x="44" y="92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6" name="Freeform 359"/>
                    <p:cNvSpPr>
                      <a:spLocks/>
                    </p:cNvSpPr>
                    <p:nvPr/>
                  </p:nvSpPr>
                  <p:spPr bwMode="auto">
                    <a:xfrm>
                      <a:off x="3512" y="1222"/>
                      <a:ext cx="91" cy="92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92"/>
                        </a:cxn>
                        <a:cxn ang="0">
                          <a:pos x="44" y="92"/>
                        </a:cxn>
                        <a:cxn ang="0">
                          <a:pos x="35" y="92"/>
                        </a:cxn>
                        <a:cxn ang="0">
                          <a:pos x="27" y="89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6"/>
                        </a:cxn>
                        <a:cxn ang="0">
                          <a:pos x="0" y="48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3"/>
                        </a:cxn>
                        <a:cxn ang="0">
                          <a:pos x="13" y="14"/>
                        </a:cxn>
                        <a:cxn ang="0">
                          <a:pos x="19" y="9"/>
                        </a:cxn>
                        <a:cxn ang="0">
                          <a:pos x="27" y="6"/>
                        </a:cxn>
                        <a:cxn ang="0">
                          <a:pos x="35" y="3"/>
                        </a:cxn>
                        <a:cxn ang="0">
                          <a:pos x="44" y="0"/>
                        </a:cxn>
                        <a:cxn ang="0">
                          <a:pos x="54" y="3"/>
                        </a:cxn>
                        <a:cxn ang="0">
                          <a:pos x="63" y="6"/>
                        </a:cxn>
                        <a:cxn ang="0">
                          <a:pos x="71" y="9"/>
                        </a:cxn>
                        <a:cxn ang="0">
                          <a:pos x="77" y="14"/>
                        </a:cxn>
                        <a:cxn ang="0">
                          <a:pos x="82" y="23"/>
                        </a:cxn>
                        <a:cxn ang="0">
                          <a:pos x="88" y="28"/>
                        </a:cxn>
                        <a:cxn ang="0">
                          <a:pos x="88" y="37"/>
                        </a:cxn>
                        <a:cxn ang="0">
                          <a:pos x="91" y="48"/>
                        </a:cxn>
                        <a:cxn ang="0">
                          <a:pos x="88" y="56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9"/>
                        </a:cxn>
                        <a:cxn ang="0">
                          <a:pos x="54" y="92"/>
                        </a:cxn>
                        <a:cxn ang="0">
                          <a:pos x="44" y="92"/>
                        </a:cxn>
                      </a:cxnLst>
                      <a:rect l="0" t="0" r="r" b="b"/>
                      <a:pathLst>
                        <a:path w="91" h="92">
                          <a:moveTo>
                            <a:pt x="44" y="92"/>
                          </a:moveTo>
                          <a:lnTo>
                            <a:pt x="44" y="92"/>
                          </a:lnTo>
                          <a:lnTo>
                            <a:pt x="35" y="92"/>
                          </a:lnTo>
                          <a:lnTo>
                            <a:pt x="27" y="89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6"/>
                          </a:lnTo>
                          <a:lnTo>
                            <a:pt x="0" y="48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3"/>
                          </a:lnTo>
                          <a:lnTo>
                            <a:pt x="13" y="14"/>
                          </a:lnTo>
                          <a:lnTo>
                            <a:pt x="19" y="9"/>
                          </a:lnTo>
                          <a:lnTo>
                            <a:pt x="27" y="6"/>
                          </a:lnTo>
                          <a:lnTo>
                            <a:pt x="35" y="3"/>
                          </a:lnTo>
                          <a:lnTo>
                            <a:pt x="44" y="0"/>
                          </a:lnTo>
                          <a:lnTo>
                            <a:pt x="54" y="3"/>
                          </a:lnTo>
                          <a:lnTo>
                            <a:pt x="63" y="6"/>
                          </a:lnTo>
                          <a:lnTo>
                            <a:pt x="71" y="9"/>
                          </a:lnTo>
                          <a:lnTo>
                            <a:pt x="77" y="14"/>
                          </a:lnTo>
                          <a:lnTo>
                            <a:pt x="82" y="23"/>
                          </a:lnTo>
                          <a:lnTo>
                            <a:pt x="88" y="28"/>
                          </a:lnTo>
                          <a:lnTo>
                            <a:pt x="88" y="37"/>
                          </a:lnTo>
                          <a:lnTo>
                            <a:pt x="91" y="48"/>
                          </a:lnTo>
                          <a:lnTo>
                            <a:pt x="88" y="56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9"/>
                          </a:lnTo>
                          <a:lnTo>
                            <a:pt x="54" y="92"/>
                          </a:lnTo>
                          <a:lnTo>
                            <a:pt x="44" y="92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7" name="Freeform 360"/>
                    <p:cNvSpPr>
                      <a:spLocks/>
                    </p:cNvSpPr>
                    <p:nvPr/>
                  </p:nvSpPr>
                  <p:spPr bwMode="auto">
                    <a:xfrm>
                      <a:off x="3509" y="1080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79"/>
                        </a:cxn>
                        <a:cxn ang="0">
                          <a:pos x="10" y="77"/>
                        </a:cxn>
                        <a:cxn ang="0">
                          <a:pos x="9" y="68"/>
                        </a:cxn>
                        <a:cxn ang="0">
                          <a:pos x="3" y="60"/>
                        </a:cxn>
                        <a:cxn ang="0">
                          <a:pos x="0" y="51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9" y="19"/>
                        </a:cxn>
                        <a:cxn ang="0">
                          <a:pos x="10" y="11"/>
                        </a:cxn>
                        <a:cxn ang="0">
                          <a:pos x="19" y="5"/>
                        </a:cxn>
                        <a:cxn ang="0">
                          <a:pos x="27" y="2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2"/>
                        </a:cxn>
                        <a:cxn ang="0">
                          <a:pos x="68" y="5"/>
                        </a:cxn>
                        <a:cxn ang="0">
                          <a:pos x="77" y="11"/>
                        </a:cxn>
                        <a:cxn ang="0">
                          <a:pos x="79" y="19"/>
                        </a:cxn>
                        <a:cxn ang="0">
                          <a:pos x="85" y="26"/>
                        </a:cxn>
                        <a:cxn ang="0">
                          <a:pos x="88" y="35"/>
                        </a:cxn>
                        <a:cxn ang="0">
                          <a:pos x="88" y="43"/>
                        </a:cxn>
                        <a:cxn ang="0">
                          <a:pos x="88" y="51"/>
                        </a:cxn>
                        <a:cxn ang="0">
                          <a:pos x="85" y="60"/>
                        </a:cxn>
                        <a:cxn ang="0">
                          <a:pos x="79" y="68"/>
                        </a:cxn>
                        <a:cxn ang="0">
                          <a:pos x="77" y="77"/>
                        </a:cxn>
                        <a:cxn ang="0">
                          <a:pos x="68" y="79"/>
                        </a:cxn>
                        <a:cxn ang="0">
                          <a:pos x="60" y="85"/>
                        </a:cxn>
                        <a:cxn ang="0">
                          <a:pos x="51" y="88"/>
                        </a:cxn>
                        <a:cxn ang="0">
                          <a:pos x="44" y="88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44" y="88"/>
                          </a:move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79"/>
                          </a:lnTo>
                          <a:lnTo>
                            <a:pt x="10" y="77"/>
                          </a:lnTo>
                          <a:lnTo>
                            <a:pt x="9" y="68"/>
                          </a:lnTo>
                          <a:lnTo>
                            <a:pt x="3" y="60"/>
                          </a:lnTo>
                          <a:lnTo>
                            <a:pt x="0" y="51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9" y="19"/>
                          </a:lnTo>
                          <a:lnTo>
                            <a:pt x="10" y="11"/>
                          </a:lnTo>
                          <a:lnTo>
                            <a:pt x="19" y="5"/>
                          </a:lnTo>
                          <a:lnTo>
                            <a:pt x="27" y="2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0" y="2"/>
                          </a:lnTo>
                          <a:lnTo>
                            <a:pt x="68" y="5"/>
                          </a:lnTo>
                          <a:lnTo>
                            <a:pt x="77" y="11"/>
                          </a:lnTo>
                          <a:lnTo>
                            <a:pt x="79" y="19"/>
                          </a:lnTo>
                          <a:lnTo>
                            <a:pt x="85" y="26"/>
                          </a:lnTo>
                          <a:lnTo>
                            <a:pt x="88" y="35"/>
                          </a:lnTo>
                          <a:lnTo>
                            <a:pt x="88" y="43"/>
                          </a:lnTo>
                          <a:lnTo>
                            <a:pt x="88" y="51"/>
                          </a:lnTo>
                          <a:lnTo>
                            <a:pt x="85" y="60"/>
                          </a:lnTo>
                          <a:lnTo>
                            <a:pt x="79" y="68"/>
                          </a:lnTo>
                          <a:lnTo>
                            <a:pt x="77" y="77"/>
                          </a:lnTo>
                          <a:lnTo>
                            <a:pt x="68" y="79"/>
                          </a:lnTo>
                          <a:lnTo>
                            <a:pt x="60" y="85"/>
                          </a:lnTo>
                          <a:lnTo>
                            <a:pt x="51" y="88"/>
                          </a:lnTo>
                          <a:lnTo>
                            <a:pt x="44" y="8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8" name="Freeform 361"/>
                    <p:cNvSpPr>
                      <a:spLocks/>
                    </p:cNvSpPr>
                    <p:nvPr/>
                  </p:nvSpPr>
                  <p:spPr bwMode="auto">
                    <a:xfrm>
                      <a:off x="3509" y="1080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8"/>
                        </a:cxn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79"/>
                        </a:cxn>
                        <a:cxn ang="0">
                          <a:pos x="10" y="77"/>
                        </a:cxn>
                        <a:cxn ang="0">
                          <a:pos x="9" y="68"/>
                        </a:cxn>
                        <a:cxn ang="0">
                          <a:pos x="3" y="60"/>
                        </a:cxn>
                        <a:cxn ang="0">
                          <a:pos x="0" y="51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9" y="19"/>
                        </a:cxn>
                        <a:cxn ang="0">
                          <a:pos x="10" y="11"/>
                        </a:cxn>
                        <a:cxn ang="0">
                          <a:pos x="19" y="5"/>
                        </a:cxn>
                        <a:cxn ang="0">
                          <a:pos x="27" y="2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2"/>
                        </a:cxn>
                        <a:cxn ang="0">
                          <a:pos x="68" y="5"/>
                        </a:cxn>
                        <a:cxn ang="0">
                          <a:pos x="77" y="11"/>
                        </a:cxn>
                        <a:cxn ang="0">
                          <a:pos x="79" y="19"/>
                        </a:cxn>
                        <a:cxn ang="0">
                          <a:pos x="85" y="26"/>
                        </a:cxn>
                        <a:cxn ang="0">
                          <a:pos x="88" y="35"/>
                        </a:cxn>
                        <a:cxn ang="0">
                          <a:pos x="88" y="43"/>
                        </a:cxn>
                        <a:cxn ang="0">
                          <a:pos x="88" y="51"/>
                        </a:cxn>
                        <a:cxn ang="0">
                          <a:pos x="85" y="60"/>
                        </a:cxn>
                        <a:cxn ang="0">
                          <a:pos x="79" y="68"/>
                        </a:cxn>
                        <a:cxn ang="0">
                          <a:pos x="77" y="77"/>
                        </a:cxn>
                        <a:cxn ang="0">
                          <a:pos x="68" y="79"/>
                        </a:cxn>
                        <a:cxn ang="0">
                          <a:pos x="60" y="85"/>
                        </a:cxn>
                        <a:cxn ang="0">
                          <a:pos x="51" y="88"/>
                        </a:cxn>
                        <a:cxn ang="0">
                          <a:pos x="44" y="88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44" y="88"/>
                          </a:moveTo>
                          <a:lnTo>
                            <a:pt x="44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79"/>
                          </a:lnTo>
                          <a:lnTo>
                            <a:pt x="10" y="77"/>
                          </a:lnTo>
                          <a:lnTo>
                            <a:pt x="9" y="68"/>
                          </a:lnTo>
                          <a:lnTo>
                            <a:pt x="3" y="60"/>
                          </a:lnTo>
                          <a:lnTo>
                            <a:pt x="0" y="51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9" y="19"/>
                          </a:lnTo>
                          <a:lnTo>
                            <a:pt x="10" y="11"/>
                          </a:lnTo>
                          <a:lnTo>
                            <a:pt x="19" y="5"/>
                          </a:lnTo>
                          <a:lnTo>
                            <a:pt x="27" y="2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0" y="2"/>
                          </a:lnTo>
                          <a:lnTo>
                            <a:pt x="68" y="5"/>
                          </a:lnTo>
                          <a:lnTo>
                            <a:pt x="77" y="11"/>
                          </a:lnTo>
                          <a:lnTo>
                            <a:pt x="79" y="19"/>
                          </a:lnTo>
                          <a:lnTo>
                            <a:pt x="85" y="26"/>
                          </a:lnTo>
                          <a:lnTo>
                            <a:pt x="88" y="35"/>
                          </a:lnTo>
                          <a:lnTo>
                            <a:pt x="88" y="43"/>
                          </a:lnTo>
                          <a:lnTo>
                            <a:pt x="88" y="51"/>
                          </a:lnTo>
                          <a:lnTo>
                            <a:pt x="85" y="60"/>
                          </a:lnTo>
                          <a:lnTo>
                            <a:pt x="79" y="68"/>
                          </a:lnTo>
                          <a:lnTo>
                            <a:pt x="77" y="77"/>
                          </a:lnTo>
                          <a:lnTo>
                            <a:pt x="68" y="79"/>
                          </a:lnTo>
                          <a:lnTo>
                            <a:pt x="60" y="85"/>
                          </a:lnTo>
                          <a:lnTo>
                            <a:pt x="51" y="88"/>
                          </a:lnTo>
                          <a:lnTo>
                            <a:pt x="44" y="8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9" name="Freeform 362"/>
                    <p:cNvSpPr>
                      <a:spLocks/>
                    </p:cNvSpPr>
                    <p:nvPr/>
                  </p:nvSpPr>
                  <p:spPr bwMode="auto">
                    <a:xfrm>
                      <a:off x="3550" y="1154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91"/>
                        </a:cxn>
                        <a:cxn ang="0">
                          <a:pos x="36" y="88"/>
                        </a:cxn>
                        <a:cxn ang="0">
                          <a:pos x="25" y="88"/>
                        </a:cxn>
                        <a:cxn ang="0">
                          <a:pos x="19" y="82"/>
                        </a:cxn>
                        <a:cxn ang="0">
                          <a:pos x="10" y="77"/>
                        </a:cxn>
                        <a:cxn ang="0">
                          <a:pos x="6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6" y="19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5" y="3"/>
                        </a:cxn>
                        <a:cxn ang="0">
                          <a:pos x="36" y="3"/>
                        </a:cxn>
                        <a:cxn ang="0">
                          <a:pos x="44" y="0"/>
                        </a:cxn>
                        <a:cxn ang="0">
                          <a:pos x="53" y="3"/>
                        </a:cxn>
                        <a:cxn ang="0">
                          <a:pos x="62" y="3"/>
                        </a:cxn>
                        <a:cxn ang="0">
                          <a:pos x="69" y="8"/>
                        </a:cxn>
                        <a:cxn ang="0">
                          <a:pos x="79" y="14"/>
                        </a:cxn>
                        <a:cxn ang="0">
                          <a:pos x="80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3"/>
                        </a:cxn>
                        <a:cxn ang="0">
                          <a:pos x="88" y="54"/>
                        </a:cxn>
                        <a:cxn ang="0">
                          <a:pos x="85" y="63"/>
                        </a:cxn>
                        <a:cxn ang="0">
                          <a:pos x="80" y="71"/>
                        </a:cxn>
                        <a:cxn ang="0">
                          <a:pos x="79" y="77"/>
                        </a:cxn>
                        <a:cxn ang="0">
                          <a:pos x="69" y="82"/>
                        </a:cxn>
                        <a:cxn ang="0">
                          <a:pos x="62" y="88"/>
                        </a:cxn>
                        <a:cxn ang="0">
                          <a:pos x="53" y="88"/>
                        </a:cxn>
                        <a:cxn ang="0">
                          <a:pos x="44" y="91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44" y="91"/>
                          </a:moveTo>
                          <a:lnTo>
                            <a:pt x="36" y="88"/>
                          </a:lnTo>
                          <a:lnTo>
                            <a:pt x="25" y="88"/>
                          </a:lnTo>
                          <a:lnTo>
                            <a:pt x="19" y="82"/>
                          </a:lnTo>
                          <a:lnTo>
                            <a:pt x="10" y="77"/>
                          </a:lnTo>
                          <a:lnTo>
                            <a:pt x="6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6" y="19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5" y="3"/>
                          </a:lnTo>
                          <a:lnTo>
                            <a:pt x="36" y="3"/>
                          </a:lnTo>
                          <a:lnTo>
                            <a:pt x="44" y="0"/>
                          </a:lnTo>
                          <a:lnTo>
                            <a:pt x="53" y="3"/>
                          </a:lnTo>
                          <a:lnTo>
                            <a:pt x="62" y="3"/>
                          </a:lnTo>
                          <a:lnTo>
                            <a:pt x="69" y="8"/>
                          </a:lnTo>
                          <a:lnTo>
                            <a:pt x="79" y="14"/>
                          </a:lnTo>
                          <a:lnTo>
                            <a:pt x="80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3"/>
                          </a:lnTo>
                          <a:lnTo>
                            <a:pt x="88" y="54"/>
                          </a:lnTo>
                          <a:lnTo>
                            <a:pt x="85" y="63"/>
                          </a:lnTo>
                          <a:lnTo>
                            <a:pt x="80" y="71"/>
                          </a:lnTo>
                          <a:lnTo>
                            <a:pt x="79" y="77"/>
                          </a:lnTo>
                          <a:lnTo>
                            <a:pt x="69" y="82"/>
                          </a:lnTo>
                          <a:lnTo>
                            <a:pt x="62" y="88"/>
                          </a:lnTo>
                          <a:lnTo>
                            <a:pt x="53" y="88"/>
                          </a:lnTo>
                          <a:lnTo>
                            <a:pt x="44" y="91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0" name="Freeform 363"/>
                    <p:cNvSpPr>
                      <a:spLocks/>
                    </p:cNvSpPr>
                    <p:nvPr/>
                  </p:nvSpPr>
                  <p:spPr bwMode="auto">
                    <a:xfrm>
                      <a:off x="3550" y="1154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91"/>
                        </a:cxn>
                        <a:cxn ang="0">
                          <a:pos x="44" y="91"/>
                        </a:cxn>
                        <a:cxn ang="0">
                          <a:pos x="36" y="88"/>
                        </a:cxn>
                        <a:cxn ang="0">
                          <a:pos x="25" y="88"/>
                        </a:cxn>
                        <a:cxn ang="0">
                          <a:pos x="19" y="82"/>
                        </a:cxn>
                        <a:cxn ang="0">
                          <a:pos x="10" y="77"/>
                        </a:cxn>
                        <a:cxn ang="0">
                          <a:pos x="6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6" y="19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5" y="3"/>
                        </a:cxn>
                        <a:cxn ang="0">
                          <a:pos x="36" y="3"/>
                        </a:cxn>
                        <a:cxn ang="0">
                          <a:pos x="44" y="0"/>
                        </a:cxn>
                        <a:cxn ang="0">
                          <a:pos x="53" y="3"/>
                        </a:cxn>
                        <a:cxn ang="0">
                          <a:pos x="62" y="3"/>
                        </a:cxn>
                        <a:cxn ang="0">
                          <a:pos x="69" y="8"/>
                        </a:cxn>
                        <a:cxn ang="0">
                          <a:pos x="79" y="14"/>
                        </a:cxn>
                        <a:cxn ang="0">
                          <a:pos x="80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3"/>
                        </a:cxn>
                        <a:cxn ang="0">
                          <a:pos x="88" y="54"/>
                        </a:cxn>
                        <a:cxn ang="0">
                          <a:pos x="85" y="63"/>
                        </a:cxn>
                        <a:cxn ang="0">
                          <a:pos x="80" y="71"/>
                        </a:cxn>
                        <a:cxn ang="0">
                          <a:pos x="79" y="77"/>
                        </a:cxn>
                        <a:cxn ang="0">
                          <a:pos x="69" y="82"/>
                        </a:cxn>
                        <a:cxn ang="0">
                          <a:pos x="62" y="88"/>
                        </a:cxn>
                        <a:cxn ang="0">
                          <a:pos x="53" y="88"/>
                        </a:cxn>
                        <a:cxn ang="0">
                          <a:pos x="44" y="91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44" y="91"/>
                          </a:moveTo>
                          <a:lnTo>
                            <a:pt x="44" y="91"/>
                          </a:lnTo>
                          <a:lnTo>
                            <a:pt x="36" y="88"/>
                          </a:lnTo>
                          <a:lnTo>
                            <a:pt x="25" y="88"/>
                          </a:lnTo>
                          <a:lnTo>
                            <a:pt x="19" y="82"/>
                          </a:lnTo>
                          <a:lnTo>
                            <a:pt x="10" y="77"/>
                          </a:lnTo>
                          <a:lnTo>
                            <a:pt x="6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6" y="19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5" y="3"/>
                          </a:lnTo>
                          <a:lnTo>
                            <a:pt x="36" y="3"/>
                          </a:lnTo>
                          <a:lnTo>
                            <a:pt x="44" y="0"/>
                          </a:lnTo>
                          <a:lnTo>
                            <a:pt x="53" y="3"/>
                          </a:lnTo>
                          <a:lnTo>
                            <a:pt x="62" y="3"/>
                          </a:lnTo>
                          <a:lnTo>
                            <a:pt x="69" y="8"/>
                          </a:lnTo>
                          <a:lnTo>
                            <a:pt x="79" y="14"/>
                          </a:lnTo>
                          <a:lnTo>
                            <a:pt x="80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3"/>
                          </a:lnTo>
                          <a:lnTo>
                            <a:pt x="88" y="54"/>
                          </a:lnTo>
                          <a:lnTo>
                            <a:pt x="85" y="63"/>
                          </a:lnTo>
                          <a:lnTo>
                            <a:pt x="80" y="71"/>
                          </a:lnTo>
                          <a:lnTo>
                            <a:pt x="79" y="77"/>
                          </a:lnTo>
                          <a:lnTo>
                            <a:pt x="69" y="82"/>
                          </a:lnTo>
                          <a:lnTo>
                            <a:pt x="62" y="88"/>
                          </a:lnTo>
                          <a:lnTo>
                            <a:pt x="53" y="88"/>
                          </a:lnTo>
                          <a:lnTo>
                            <a:pt x="44" y="91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1" name="Freeform 364"/>
                    <p:cNvSpPr>
                      <a:spLocks/>
                    </p:cNvSpPr>
                    <p:nvPr/>
                  </p:nvSpPr>
                  <p:spPr bwMode="auto">
                    <a:xfrm>
                      <a:off x="3583" y="1190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6" y="86"/>
                        </a:cxn>
                        <a:cxn ang="0">
                          <a:pos x="20" y="80"/>
                        </a:cxn>
                        <a:cxn ang="0">
                          <a:pos x="11" y="77"/>
                        </a:cxn>
                        <a:cxn ang="0">
                          <a:pos x="6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4"/>
                        </a:cxn>
                        <a:cxn ang="0">
                          <a:pos x="6" y="18"/>
                        </a:cxn>
                        <a:cxn ang="0">
                          <a:pos x="11" y="10"/>
                        </a:cxn>
                        <a:cxn ang="0">
                          <a:pos x="20" y="6"/>
                        </a:cxn>
                        <a:cxn ang="0">
                          <a:pos x="26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8" y="6"/>
                        </a:cxn>
                        <a:cxn ang="0">
                          <a:pos x="77" y="10"/>
                        </a:cxn>
                        <a:cxn ang="0">
                          <a:pos x="79" y="18"/>
                        </a:cxn>
                        <a:cxn ang="0">
                          <a:pos x="85" y="24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79" y="69"/>
                        </a:cxn>
                        <a:cxn ang="0">
                          <a:pos x="77" y="77"/>
                        </a:cxn>
                        <a:cxn ang="0">
                          <a:pos x="68" y="80"/>
                        </a:cxn>
                        <a:cxn ang="0">
                          <a:pos x="61" y="86"/>
                        </a:cxn>
                        <a:cxn ang="0">
                          <a:pos x="52" y="88"/>
                        </a:cxn>
                        <a:cxn ang="0">
                          <a:pos x="44" y="88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44" y="88"/>
                          </a:moveTo>
                          <a:lnTo>
                            <a:pt x="36" y="88"/>
                          </a:lnTo>
                          <a:lnTo>
                            <a:pt x="26" y="86"/>
                          </a:lnTo>
                          <a:lnTo>
                            <a:pt x="20" y="80"/>
                          </a:lnTo>
                          <a:lnTo>
                            <a:pt x="11" y="77"/>
                          </a:lnTo>
                          <a:lnTo>
                            <a:pt x="6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4"/>
                          </a:lnTo>
                          <a:lnTo>
                            <a:pt x="6" y="18"/>
                          </a:lnTo>
                          <a:lnTo>
                            <a:pt x="11" y="10"/>
                          </a:lnTo>
                          <a:lnTo>
                            <a:pt x="20" y="6"/>
                          </a:lnTo>
                          <a:lnTo>
                            <a:pt x="26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8" y="6"/>
                          </a:lnTo>
                          <a:lnTo>
                            <a:pt x="77" y="10"/>
                          </a:lnTo>
                          <a:lnTo>
                            <a:pt x="79" y="18"/>
                          </a:lnTo>
                          <a:lnTo>
                            <a:pt x="85" y="24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79" y="69"/>
                          </a:lnTo>
                          <a:lnTo>
                            <a:pt x="77" y="77"/>
                          </a:lnTo>
                          <a:lnTo>
                            <a:pt x="68" y="80"/>
                          </a:lnTo>
                          <a:lnTo>
                            <a:pt x="61" y="86"/>
                          </a:lnTo>
                          <a:lnTo>
                            <a:pt x="52" y="88"/>
                          </a:lnTo>
                          <a:lnTo>
                            <a:pt x="44" y="8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2" name="Freeform 365"/>
                    <p:cNvSpPr>
                      <a:spLocks/>
                    </p:cNvSpPr>
                    <p:nvPr/>
                  </p:nvSpPr>
                  <p:spPr bwMode="auto">
                    <a:xfrm>
                      <a:off x="3583" y="1190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8"/>
                        </a:cxn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6" y="86"/>
                        </a:cxn>
                        <a:cxn ang="0">
                          <a:pos x="20" y="80"/>
                        </a:cxn>
                        <a:cxn ang="0">
                          <a:pos x="11" y="77"/>
                        </a:cxn>
                        <a:cxn ang="0">
                          <a:pos x="6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4"/>
                        </a:cxn>
                        <a:cxn ang="0">
                          <a:pos x="6" y="18"/>
                        </a:cxn>
                        <a:cxn ang="0">
                          <a:pos x="11" y="10"/>
                        </a:cxn>
                        <a:cxn ang="0">
                          <a:pos x="20" y="6"/>
                        </a:cxn>
                        <a:cxn ang="0">
                          <a:pos x="26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8" y="6"/>
                        </a:cxn>
                        <a:cxn ang="0">
                          <a:pos x="77" y="10"/>
                        </a:cxn>
                        <a:cxn ang="0">
                          <a:pos x="79" y="18"/>
                        </a:cxn>
                        <a:cxn ang="0">
                          <a:pos x="85" y="24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79" y="69"/>
                        </a:cxn>
                        <a:cxn ang="0">
                          <a:pos x="77" y="77"/>
                        </a:cxn>
                        <a:cxn ang="0">
                          <a:pos x="68" y="80"/>
                        </a:cxn>
                        <a:cxn ang="0">
                          <a:pos x="61" y="86"/>
                        </a:cxn>
                        <a:cxn ang="0">
                          <a:pos x="52" y="88"/>
                        </a:cxn>
                        <a:cxn ang="0">
                          <a:pos x="44" y="88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44" y="88"/>
                          </a:moveTo>
                          <a:lnTo>
                            <a:pt x="44" y="88"/>
                          </a:lnTo>
                          <a:lnTo>
                            <a:pt x="36" y="88"/>
                          </a:lnTo>
                          <a:lnTo>
                            <a:pt x="26" y="86"/>
                          </a:lnTo>
                          <a:lnTo>
                            <a:pt x="20" y="80"/>
                          </a:lnTo>
                          <a:lnTo>
                            <a:pt x="11" y="77"/>
                          </a:lnTo>
                          <a:lnTo>
                            <a:pt x="6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4"/>
                          </a:lnTo>
                          <a:lnTo>
                            <a:pt x="6" y="18"/>
                          </a:lnTo>
                          <a:lnTo>
                            <a:pt x="11" y="10"/>
                          </a:lnTo>
                          <a:lnTo>
                            <a:pt x="20" y="6"/>
                          </a:lnTo>
                          <a:lnTo>
                            <a:pt x="26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8" y="6"/>
                          </a:lnTo>
                          <a:lnTo>
                            <a:pt x="77" y="10"/>
                          </a:lnTo>
                          <a:lnTo>
                            <a:pt x="79" y="18"/>
                          </a:lnTo>
                          <a:lnTo>
                            <a:pt x="85" y="24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79" y="69"/>
                          </a:lnTo>
                          <a:lnTo>
                            <a:pt x="77" y="77"/>
                          </a:lnTo>
                          <a:lnTo>
                            <a:pt x="68" y="80"/>
                          </a:lnTo>
                          <a:lnTo>
                            <a:pt x="61" y="86"/>
                          </a:lnTo>
                          <a:lnTo>
                            <a:pt x="52" y="88"/>
                          </a:lnTo>
                          <a:lnTo>
                            <a:pt x="44" y="8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3" name="Freeform 366"/>
                    <p:cNvSpPr>
                      <a:spLocks/>
                    </p:cNvSpPr>
                    <p:nvPr/>
                  </p:nvSpPr>
                  <p:spPr bwMode="auto">
                    <a:xfrm>
                      <a:off x="3765" y="1071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44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79" y="72"/>
                        </a:cxn>
                        <a:cxn ang="0">
                          <a:pos x="74" y="77"/>
                        </a:cxn>
                        <a:cxn ang="0">
                          <a:pos x="68" y="83"/>
                        </a:cxn>
                        <a:cxn ang="0">
                          <a:pos x="61" y="86"/>
                        </a:cxn>
                        <a:cxn ang="0">
                          <a:pos x="52" y="88"/>
                        </a:cxn>
                        <a:cxn ang="0">
                          <a:pos x="44" y="91"/>
                        </a:cxn>
                        <a:cxn ang="0">
                          <a:pos x="34" y="88"/>
                        </a:cxn>
                        <a:cxn ang="0">
                          <a:pos x="27" y="86"/>
                        </a:cxn>
                        <a:cxn ang="0">
                          <a:pos x="20" y="83"/>
                        </a:cxn>
                        <a:cxn ang="0">
                          <a:pos x="11" y="77"/>
                        </a:cxn>
                        <a:cxn ang="0">
                          <a:pos x="6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1" y="14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4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8" y="9"/>
                        </a:cxn>
                        <a:cxn ang="0">
                          <a:pos x="74" y="14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88" y="44"/>
                          </a:move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79" y="72"/>
                          </a:lnTo>
                          <a:lnTo>
                            <a:pt x="74" y="77"/>
                          </a:lnTo>
                          <a:lnTo>
                            <a:pt x="68" y="83"/>
                          </a:lnTo>
                          <a:lnTo>
                            <a:pt x="61" y="86"/>
                          </a:lnTo>
                          <a:lnTo>
                            <a:pt x="52" y="88"/>
                          </a:lnTo>
                          <a:lnTo>
                            <a:pt x="44" y="91"/>
                          </a:lnTo>
                          <a:lnTo>
                            <a:pt x="34" y="88"/>
                          </a:lnTo>
                          <a:lnTo>
                            <a:pt x="27" y="86"/>
                          </a:lnTo>
                          <a:lnTo>
                            <a:pt x="20" y="83"/>
                          </a:lnTo>
                          <a:lnTo>
                            <a:pt x="11" y="77"/>
                          </a:lnTo>
                          <a:lnTo>
                            <a:pt x="6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1" y="14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4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8" y="9"/>
                          </a:lnTo>
                          <a:lnTo>
                            <a:pt x="74" y="14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4" name="Freeform 367"/>
                    <p:cNvSpPr>
                      <a:spLocks/>
                    </p:cNvSpPr>
                    <p:nvPr/>
                  </p:nvSpPr>
                  <p:spPr bwMode="auto">
                    <a:xfrm>
                      <a:off x="3765" y="1071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44"/>
                        </a:cxn>
                        <a:cxn ang="0">
                          <a:pos x="88" y="44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79" y="72"/>
                        </a:cxn>
                        <a:cxn ang="0">
                          <a:pos x="74" y="77"/>
                        </a:cxn>
                        <a:cxn ang="0">
                          <a:pos x="68" y="83"/>
                        </a:cxn>
                        <a:cxn ang="0">
                          <a:pos x="61" y="86"/>
                        </a:cxn>
                        <a:cxn ang="0">
                          <a:pos x="52" y="88"/>
                        </a:cxn>
                        <a:cxn ang="0">
                          <a:pos x="44" y="91"/>
                        </a:cxn>
                        <a:cxn ang="0">
                          <a:pos x="34" y="88"/>
                        </a:cxn>
                        <a:cxn ang="0">
                          <a:pos x="27" y="86"/>
                        </a:cxn>
                        <a:cxn ang="0">
                          <a:pos x="20" y="83"/>
                        </a:cxn>
                        <a:cxn ang="0">
                          <a:pos x="11" y="77"/>
                        </a:cxn>
                        <a:cxn ang="0">
                          <a:pos x="6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1" y="14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4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8" y="9"/>
                        </a:cxn>
                        <a:cxn ang="0">
                          <a:pos x="74" y="14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88" y="44"/>
                          </a:moveTo>
                          <a:lnTo>
                            <a:pt x="88" y="44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79" y="72"/>
                          </a:lnTo>
                          <a:lnTo>
                            <a:pt x="74" y="77"/>
                          </a:lnTo>
                          <a:lnTo>
                            <a:pt x="68" y="83"/>
                          </a:lnTo>
                          <a:lnTo>
                            <a:pt x="61" y="86"/>
                          </a:lnTo>
                          <a:lnTo>
                            <a:pt x="52" y="88"/>
                          </a:lnTo>
                          <a:lnTo>
                            <a:pt x="44" y="91"/>
                          </a:lnTo>
                          <a:lnTo>
                            <a:pt x="34" y="88"/>
                          </a:lnTo>
                          <a:lnTo>
                            <a:pt x="27" y="86"/>
                          </a:lnTo>
                          <a:lnTo>
                            <a:pt x="20" y="83"/>
                          </a:lnTo>
                          <a:lnTo>
                            <a:pt x="11" y="77"/>
                          </a:lnTo>
                          <a:lnTo>
                            <a:pt x="6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1" y="14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4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8" y="9"/>
                          </a:lnTo>
                          <a:lnTo>
                            <a:pt x="74" y="14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5" name="Freeform 368"/>
                    <p:cNvSpPr>
                      <a:spLocks/>
                    </p:cNvSpPr>
                    <p:nvPr/>
                  </p:nvSpPr>
                  <p:spPr bwMode="auto">
                    <a:xfrm>
                      <a:off x="3745" y="1267"/>
                      <a:ext cx="90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0" y="44"/>
                        </a:cxn>
                        <a:cxn ang="0">
                          <a:pos x="90" y="55"/>
                        </a:cxn>
                        <a:cxn ang="0">
                          <a:pos x="87" y="63"/>
                        </a:cxn>
                        <a:cxn ang="0">
                          <a:pos x="81" y="72"/>
                        </a:cxn>
                        <a:cxn ang="0">
                          <a:pos x="79" y="77"/>
                        </a:cxn>
                        <a:cxn ang="0">
                          <a:pos x="70" y="83"/>
                        </a:cxn>
                        <a:cxn ang="0">
                          <a:pos x="63" y="89"/>
                        </a:cxn>
                        <a:cxn ang="0">
                          <a:pos x="55" y="91"/>
                        </a:cxn>
                        <a:cxn ang="0">
                          <a:pos x="46" y="91"/>
                        </a:cxn>
                        <a:cxn ang="0">
                          <a:pos x="37" y="91"/>
                        </a:cxn>
                        <a:cxn ang="0">
                          <a:pos x="29" y="89"/>
                        </a:cxn>
                        <a:cxn ang="0">
                          <a:pos x="20" y="83"/>
                        </a:cxn>
                        <a:cxn ang="0">
                          <a:pos x="11" y="77"/>
                        </a:cxn>
                        <a:cxn ang="0">
                          <a:pos x="6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6" y="18"/>
                        </a:cxn>
                        <a:cxn ang="0">
                          <a:pos x="11" y="14"/>
                        </a:cxn>
                        <a:cxn ang="0">
                          <a:pos x="20" y="9"/>
                        </a:cxn>
                        <a:cxn ang="0">
                          <a:pos x="29" y="3"/>
                        </a:cxn>
                        <a:cxn ang="0">
                          <a:pos x="37" y="3"/>
                        </a:cxn>
                        <a:cxn ang="0">
                          <a:pos x="46" y="0"/>
                        </a:cxn>
                        <a:cxn ang="0">
                          <a:pos x="55" y="3"/>
                        </a:cxn>
                        <a:cxn ang="0">
                          <a:pos x="63" y="3"/>
                        </a:cxn>
                        <a:cxn ang="0">
                          <a:pos x="70" y="9"/>
                        </a:cxn>
                        <a:cxn ang="0">
                          <a:pos x="79" y="14"/>
                        </a:cxn>
                        <a:cxn ang="0">
                          <a:pos x="81" y="18"/>
                        </a:cxn>
                        <a:cxn ang="0">
                          <a:pos x="87" y="27"/>
                        </a:cxn>
                        <a:cxn ang="0">
                          <a:pos x="90" y="35"/>
                        </a:cxn>
                        <a:cxn ang="0">
                          <a:pos x="90" y="44"/>
                        </a:cxn>
                      </a:cxnLst>
                      <a:rect l="0" t="0" r="r" b="b"/>
                      <a:pathLst>
                        <a:path w="90" h="91">
                          <a:moveTo>
                            <a:pt x="90" y="44"/>
                          </a:moveTo>
                          <a:lnTo>
                            <a:pt x="90" y="55"/>
                          </a:lnTo>
                          <a:lnTo>
                            <a:pt x="87" y="63"/>
                          </a:lnTo>
                          <a:lnTo>
                            <a:pt x="81" y="72"/>
                          </a:lnTo>
                          <a:lnTo>
                            <a:pt x="79" y="77"/>
                          </a:lnTo>
                          <a:lnTo>
                            <a:pt x="70" y="83"/>
                          </a:lnTo>
                          <a:lnTo>
                            <a:pt x="63" y="89"/>
                          </a:lnTo>
                          <a:lnTo>
                            <a:pt x="55" y="91"/>
                          </a:lnTo>
                          <a:lnTo>
                            <a:pt x="46" y="91"/>
                          </a:lnTo>
                          <a:lnTo>
                            <a:pt x="37" y="91"/>
                          </a:lnTo>
                          <a:lnTo>
                            <a:pt x="29" y="89"/>
                          </a:lnTo>
                          <a:lnTo>
                            <a:pt x="20" y="83"/>
                          </a:lnTo>
                          <a:lnTo>
                            <a:pt x="11" y="77"/>
                          </a:lnTo>
                          <a:lnTo>
                            <a:pt x="6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6" y="18"/>
                          </a:lnTo>
                          <a:lnTo>
                            <a:pt x="11" y="14"/>
                          </a:lnTo>
                          <a:lnTo>
                            <a:pt x="20" y="9"/>
                          </a:lnTo>
                          <a:lnTo>
                            <a:pt x="29" y="3"/>
                          </a:lnTo>
                          <a:lnTo>
                            <a:pt x="37" y="3"/>
                          </a:lnTo>
                          <a:lnTo>
                            <a:pt x="46" y="0"/>
                          </a:lnTo>
                          <a:lnTo>
                            <a:pt x="55" y="3"/>
                          </a:lnTo>
                          <a:lnTo>
                            <a:pt x="63" y="3"/>
                          </a:lnTo>
                          <a:lnTo>
                            <a:pt x="70" y="9"/>
                          </a:lnTo>
                          <a:lnTo>
                            <a:pt x="79" y="14"/>
                          </a:lnTo>
                          <a:lnTo>
                            <a:pt x="81" y="18"/>
                          </a:lnTo>
                          <a:lnTo>
                            <a:pt x="87" y="27"/>
                          </a:lnTo>
                          <a:lnTo>
                            <a:pt x="90" y="35"/>
                          </a:lnTo>
                          <a:lnTo>
                            <a:pt x="9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6" name="Freeform 369"/>
                    <p:cNvSpPr>
                      <a:spLocks/>
                    </p:cNvSpPr>
                    <p:nvPr/>
                  </p:nvSpPr>
                  <p:spPr bwMode="auto">
                    <a:xfrm>
                      <a:off x="3745" y="1267"/>
                      <a:ext cx="90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0" y="44"/>
                        </a:cxn>
                        <a:cxn ang="0">
                          <a:pos x="90" y="44"/>
                        </a:cxn>
                        <a:cxn ang="0">
                          <a:pos x="90" y="55"/>
                        </a:cxn>
                        <a:cxn ang="0">
                          <a:pos x="87" y="63"/>
                        </a:cxn>
                        <a:cxn ang="0">
                          <a:pos x="81" y="72"/>
                        </a:cxn>
                        <a:cxn ang="0">
                          <a:pos x="79" y="77"/>
                        </a:cxn>
                        <a:cxn ang="0">
                          <a:pos x="70" y="83"/>
                        </a:cxn>
                        <a:cxn ang="0">
                          <a:pos x="63" y="89"/>
                        </a:cxn>
                        <a:cxn ang="0">
                          <a:pos x="55" y="91"/>
                        </a:cxn>
                        <a:cxn ang="0">
                          <a:pos x="46" y="91"/>
                        </a:cxn>
                        <a:cxn ang="0">
                          <a:pos x="37" y="91"/>
                        </a:cxn>
                        <a:cxn ang="0">
                          <a:pos x="29" y="89"/>
                        </a:cxn>
                        <a:cxn ang="0">
                          <a:pos x="20" y="83"/>
                        </a:cxn>
                        <a:cxn ang="0">
                          <a:pos x="11" y="77"/>
                        </a:cxn>
                        <a:cxn ang="0">
                          <a:pos x="6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6" y="18"/>
                        </a:cxn>
                        <a:cxn ang="0">
                          <a:pos x="11" y="14"/>
                        </a:cxn>
                        <a:cxn ang="0">
                          <a:pos x="20" y="9"/>
                        </a:cxn>
                        <a:cxn ang="0">
                          <a:pos x="29" y="3"/>
                        </a:cxn>
                        <a:cxn ang="0">
                          <a:pos x="37" y="3"/>
                        </a:cxn>
                        <a:cxn ang="0">
                          <a:pos x="46" y="0"/>
                        </a:cxn>
                        <a:cxn ang="0">
                          <a:pos x="55" y="3"/>
                        </a:cxn>
                        <a:cxn ang="0">
                          <a:pos x="63" y="3"/>
                        </a:cxn>
                        <a:cxn ang="0">
                          <a:pos x="70" y="9"/>
                        </a:cxn>
                        <a:cxn ang="0">
                          <a:pos x="79" y="14"/>
                        </a:cxn>
                        <a:cxn ang="0">
                          <a:pos x="81" y="18"/>
                        </a:cxn>
                        <a:cxn ang="0">
                          <a:pos x="87" y="27"/>
                        </a:cxn>
                        <a:cxn ang="0">
                          <a:pos x="90" y="35"/>
                        </a:cxn>
                        <a:cxn ang="0">
                          <a:pos x="90" y="44"/>
                        </a:cxn>
                      </a:cxnLst>
                      <a:rect l="0" t="0" r="r" b="b"/>
                      <a:pathLst>
                        <a:path w="90" h="91">
                          <a:moveTo>
                            <a:pt x="90" y="44"/>
                          </a:moveTo>
                          <a:lnTo>
                            <a:pt x="90" y="44"/>
                          </a:lnTo>
                          <a:lnTo>
                            <a:pt x="90" y="55"/>
                          </a:lnTo>
                          <a:lnTo>
                            <a:pt x="87" y="63"/>
                          </a:lnTo>
                          <a:lnTo>
                            <a:pt x="81" y="72"/>
                          </a:lnTo>
                          <a:lnTo>
                            <a:pt x="79" y="77"/>
                          </a:lnTo>
                          <a:lnTo>
                            <a:pt x="70" y="83"/>
                          </a:lnTo>
                          <a:lnTo>
                            <a:pt x="63" y="89"/>
                          </a:lnTo>
                          <a:lnTo>
                            <a:pt x="55" y="91"/>
                          </a:lnTo>
                          <a:lnTo>
                            <a:pt x="46" y="91"/>
                          </a:lnTo>
                          <a:lnTo>
                            <a:pt x="37" y="91"/>
                          </a:lnTo>
                          <a:lnTo>
                            <a:pt x="29" y="89"/>
                          </a:lnTo>
                          <a:lnTo>
                            <a:pt x="20" y="83"/>
                          </a:lnTo>
                          <a:lnTo>
                            <a:pt x="11" y="77"/>
                          </a:lnTo>
                          <a:lnTo>
                            <a:pt x="6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6" y="18"/>
                          </a:lnTo>
                          <a:lnTo>
                            <a:pt x="11" y="14"/>
                          </a:lnTo>
                          <a:lnTo>
                            <a:pt x="20" y="9"/>
                          </a:lnTo>
                          <a:lnTo>
                            <a:pt x="29" y="3"/>
                          </a:lnTo>
                          <a:lnTo>
                            <a:pt x="37" y="3"/>
                          </a:lnTo>
                          <a:lnTo>
                            <a:pt x="46" y="0"/>
                          </a:lnTo>
                          <a:lnTo>
                            <a:pt x="55" y="3"/>
                          </a:lnTo>
                          <a:lnTo>
                            <a:pt x="63" y="3"/>
                          </a:lnTo>
                          <a:lnTo>
                            <a:pt x="70" y="9"/>
                          </a:lnTo>
                          <a:lnTo>
                            <a:pt x="79" y="14"/>
                          </a:lnTo>
                          <a:lnTo>
                            <a:pt x="81" y="18"/>
                          </a:lnTo>
                          <a:lnTo>
                            <a:pt x="87" y="27"/>
                          </a:lnTo>
                          <a:lnTo>
                            <a:pt x="90" y="35"/>
                          </a:lnTo>
                          <a:lnTo>
                            <a:pt x="9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7" name="Freeform 370"/>
                    <p:cNvSpPr>
                      <a:spLocks/>
                    </p:cNvSpPr>
                    <p:nvPr/>
                  </p:nvSpPr>
                  <p:spPr bwMode="auto">
                    <a:xfrm>
                      <a:off x="3647" y="1151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91"/>
                        </a:cxn>
                        <a:cxn ang="0">
                          <a:pos x="36" y="91"/>
                        </a:cxn>
                        <a:cxn ang="0">
                          <a:pos x="27" y="88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6"/>
                        </a:cxn>
                        <a:cxn ang="0">
                          <a:pos x="36" y="3"/>
                        </a:cxn>
                        <a:cxn ang="0">
                          <a:pos x="45" y="0"/>
                        </a:cxn>
                        <a:cxn ang="0">
                          <a:pos x="56" y="3"/>
                        </a:cxn>
                        <a:cxn ang="0">
                          <a:pos x="63" y="6"/>
                        </a:cxn>
                        <a:cxn ang="0">
                          <a:pos x="73" y="8"/>
                        </a:cxn>
                        <a:cxn ang="0">
                          <a:pos x="79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88" y="36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9" y="77"/>
                        </a:cxn>
                        <a:cxn ang="0">
                          <a:pos x="73" y="83"/>
                        </a:cxn>
                        <a:cxn ang="0">
                          <a:pos x="63" y="88"/>
                        </a:cxn>
                        <a:cxn ang="0">
                          <a:pos x="56" y="91"/>
                        </a:cxn>
                        <a:cxn ang="0">
                          <a:pos x="45" y="91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91"/>
                          </a:moveTo>
                          <a:lnTo>
                            <a:pt x="36" y="91"/>
                          </a:lnTo>
                          <a:lnTo>
                            <a:pt x="27" y="88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6"/>
                          </a:lnTo>
                          <a:lnTo>
                            <a:pt x="36" y="3"/>
                          </a:lnTo>
                          <a:lnTo>
                            <a:pt x="45" y="0"/>
                          </a:lnTo>
                          <a:lnTo>
                            <a:pt x="56" y="3"/>
                          </a:lnTo>
                          <a:lnTo>
                            <a:pt x="63" y="6"/>
                          </a:lnTo>
                          <a:lnTo>
                            <a:pt x="73" y="8"/>
                          </a:lnTo>
                          <a:lnTo>
                            <a:pt x="79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88" y="36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9" y="77"/>
                          </a:lnTo>
                          <a:lnTo>
                            <a:pt x="73" y="83"/>
                          </a:lnTo>
                          <a:lnTo>
                            <a:pt x="63" y="88"/>
                          </a:lnTo>
                          <a:lnTo>
                            <a:pt x="56" y="91"/>
                          </a:lnTo>
                          <a:lnTo>
                            <a:pt x="45" y="91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8" name="Freeform 371"/>
                    <p:cNvSpPr>
                      <a:spLocks/>
                    </p:cNvSpPr>
                    <p:nvPr/>
                  </p:nvSpPr>
                  <p:spPr bwMode="auto">
                    <a:xfrm>
                      <a:off x="3647" y="1151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91"/>
                        </a:cxn>
                        <a:cxn ang="0">
                          <a:pos x="45" y="91"/>
                        </a:cxn>
                        <a:cxn ang="0">
                          <a:pos x="36" y="91"/>
                        </a:cxn>
                        <a:cxn ang="0">
                          <a:pos x="27" y="88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6"/>
                        </a:cxn>
                        <a:cxn ang="0">
                          <a:pos x="36" y="3"/>
                        </a:cxn>
                        <a:cxn ang="0">
                          <a:pos x="45" y="0"/>
                        </a:cxn>
                        <a:cxn ang="0">
                          <a:pos x="56" y="3"/>
                        </a:cxn>
                        <a:cxn ang="0">
                          <a:pos x="63" y="6"/>
                        </a:cxn>
                        <a:cxn ang="0">
                          <a:pos x="73" y="8"/>
                        </a:cxn>
                        <a:cxn ang="0">
                          <a:pos x="79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88" y="36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9" y="77"/>
                        </a:cxn>
                        <a:cxn ang="0">
                          <a:pos x="73" y="83"/>
                        </a:cxn>
                        <a:cxn ang="0">
                          <a:pos x="63" y="88"/>
                        </a:cxn>
                        <a:cxn ang="0">
                          <a:pos x="56" y="91"/>
                        </a:cxn>
                        <a:cxn ang="0">
                          <a:pos x="45" y="91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91"/>
                          </a:moveTo>
                          <a:lnTo>
                            <a:pt x="45" y="91"/>
                          </a:lnTo>
                          <a:lnTo>
                            <a:pt x="36" y="91"/>
                          </a:lnTo>
                          <a:lnTo>
                            <a:pt x="27" y="88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6"/>
                          </a:lnTo>
                          <a:lnTo>
                            <a:pt x="36" y="3"/>
                          </a:lnTo>
                          <a:lnTo>
                            <a:pt x="45" y="0"/>
                          </a:lnTo>
                          <a:lnTo>
                            <a:pt x="56" y="3"/>
                          </a:lnTo>
                          <a:lnTo>
                            <a:pt x="63" y="6"/>
                          </a:lnTo>
                          <a:lnTo>
                            <a:pt x="73" y="8"/>
                          </a:lnTo>
                          <a:lnTo>
                            <a:pt x="79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88" y="36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9" y="77"/>
                          </a:lnTo>
                          <a:lnTo>
                            <a:pt x="73" y="83"/>
                          </a:lnTo>
                          <a:lnTo>
                            <a:pt x="63" y="88"/>
                          </a:lnTo>
                          <a:lnTo>
                            <a:pt x="56" y="91"/>
                          </a:lnTo>
                          <a:lnTo>
                            <a:pt x="45" y="91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9" name="Freeform 372"/>
                    <p:cNvSpPr>
                      <a:spLocks/>
                    </p:cNvSpPr>
                    <p:nvPr/>
                  </p:nvSpPr>
                  <p:spPr bwMode="auto">
                    <a:xfrm>
                      <a:off x="3700" y="1273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6" y="18"/>
                        </a:cxn>
                        <a:cxn ang="0">
                          <a:pos x="10" y="12"/>
                        </a:cxn>
                        <a:cxn ang="0">
                          <a:pos x="20" y="8"/>
                        </a:cxn>
                        <a:cxn ang="0">
                          <a:pos x="26" y="3"/>
                        </a:cxn>
                        <a:cxn ang="0">
                          <a:pos x="32" y="3"/>
                        </a:cxn>
                        <a:cxn ang="0">
                          <a:pos x="44" y="0"/>
                        </a:cxn>
                        <a:cxn ang="0">
                          <a:pos x="51" y="3"/>
                        </a:cxn>
                        <a:cxn ang="0">
                          <a:pos x="61" y="3"/>
                        </a:cxn>
                        <a:cxn ang="0">
                          <a:pos x="68" y="8"/>
                        </a:cxn>
                        <a:cxn ang="0">
                          <a:pos x="74" y="12"/>
                        </a:cxn>
                        <a:cxn ang="0">
                          <a:pos x="79" y="18"/>
                        </a:cxn>
                        <a:cxn ang="0">
                          <a:pos x="85" y="26"/>
                        </a:cxn>
                        <a:cxn ang="0">
                          <a:pos x="88" y="35"/>
                        </a:cxn>
                        <a:cxn ang="0">
                          <a:pos x="88" y="46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79" y="71"/>
                        </a:cxn>
                        <a:cxn ang="0">
                          <a:pos x="74" y="77"/>
                        </a:cxn>
                        <a:cxn ang="0">
                          <a:pos x="68" y="83"/>
                        </a:cxn>
                        <a:cxn ang="0">
                          <a:pos x="61" y="88"/>
                        </a:cxn>
                        <a:cxn ang="0">
                          <a:pos x="51" y="91"/>
                        </a:cxn>
                        <a:cxn ang="0">
                          <a:pos x="44" y="91"/>
                        </a:cxn>
                        <a:cxn ang="0">
                          <a:pos x="32" y="91"/>
                        </a:cxn>
                        <a:cxn ang="0">
                          <a:pos x="26" y="88"/>
                        </a:cxn>
                        <a:cxn ang="0">
                          <a:pos x="20" y="83"/>
                        </a:cxn>
                        <a:cxn ang="0">
                          <a:pos x="10" y="77"/>
                        </a:cxn>
                        <a:cxn ang="0">
                          <a:pos x="6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6"/>
                          </a:move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6" y="18"/>
                          </a:lnTo>
                          <a:lnTo>
                            <a:pt x="10" y="12"/>
                          </a:lnTo>
                          <a:lnTo>
                            <a:pt x="20" y="8"/>
                          </a:lnTo>
                          <a:lnTo>
                            <a:pt x="26" y="3"/>
                          </a:lnTo>
                          <a:lnTo>
                            <a:pt x="32" y="3"/>
                          </a:lnTo>
                          <a:lnTo>
                            <a:pt x="44" y="0"/>
                          </a:lnTo>
                          <a:lnTo>
                            <a:pt x="51" y="3"/>
                          </a:lnTo>
                          <a:lnTo>
                            <a:pt x="61" y="3"/>
                          </a:lnTo>
                          <a:lnTo>
                            <a:pt x="68" y="8"/>
                          </a:lnTo>
                          <a:lnTo>
                            <a:pt x="74" y="12"/>
                          </a:lnTo>
                          <a:lnTo>
                            <a:pt x="79" y="18"/>
                          </a:lnTo>
                          <a:lnTo>
                            <a:pt x="85" y="26"/>
                          </a:lnTo>
                          <a:lnTo>
                            <a:pt x="88" y="35"/>
                          </a:lnTo>
                          <a:lnTo>
                            <a:pt x="88" y="46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79" y="71"/>
                          </a:lnTo>
                          <a:lnTo>
                            <a:pt x="74" y="77"/>
                          </a:lnTo>
                          <a:lnTo>
                            <a:pt x="68" y="83"/>
                          </a:lnTo>
                          <a:lnTo>
                            <a:pt x="61" y="88"/>
                          </a:lnTo>
                          <a:lnTo>
                            <a:pt x="51" y="91"/>
                          </a:lnTo>
                          <a:lnTo>
                            <a:pt x="44" y="91"/>
                          </a:lnTo>
                          <a:lnTo>
                            <a:pt x="32" y="91"/>
                          </a:lnTo>
                          <a:lnTo>
                            <a:pt x="26" y="88"/>
                          </a:lnTo>
                          <a:lnTo>
                            <a:pt x="20" y="83"/>
                          </a:lnTo>
                          <a:lnTo>
                            <a:pt x="10" y="77"/>
                          </a:lnTo>
                          <a:lnTo>
                            <a:pt x="6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0" name="Freeform 373"/>
                    <p:cNvSpPr>
                      <a:spLocks/>
                    </p:cNvSpPr>
                    <p:nvPr/>
                  </p:nvSpPr>
                  <p:spPr bwMode="auto">
                    <a:xfrm>
                      <a:off x="3700" y="1273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0" y="46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6" y="18"/>
                        </a:cxn>
                        <a:cxn ang="0">
                          <a:pos x="10" y="12"/>
                        </a:cxn>
                        <a:cxn ang="0">
                          <a:pos x="20" y="8"/>
                        </a:cxn>
                        <a:cxn ang="0">
                          <a:pos x="26" y="3"/>
                        </a:cxn>
                        <a:cxn ang="0">
                          <a:pos x="32" y="3"/>
                        </a:cxn>
                        <a:cxn ang="0">
                          <a:pos x="44" y="0"/>
                        </a:cxn>
                        <a:cxn ang="0">
                          <a:pos x="51" y="3"/>
                        </a:cxn>
                        <a:cxn ang="0">
                          <a:pos x="61" y="3"/>
                        </a:cxn>
                        <a:cxn ang="0">
                          <a:pos x="68" y="8"/>
                        </a:cxn>
                        <a:cxn ang="0">
                          <a:pos x="74" y="12"/>
                        </a:cxn>
                        <a:cxn ang="0">
                          <a:pos x="79" y="18"/>
                        </a:cxn>
                        <a:cxn ang="0">
                          <a:pos x="85" y="26"/>
                        </a:cxn>
                        <a:cxn ang="0">
                          <a:pos x="88" y="35"/>
                        </a:cxn>
                        <a:cxn ang="0">
                          <a:pos x="88" y="46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79" y="71"/>
                        </a:cxn>
                        <a:cxn ang="0">
                          <a:pos x="74" y="77"/>
                        </a:cxn>
                        <a:cxn ang="0">
                          <a:pos x="68" y="83"/>
                        </a:cxn>
                        <a:cxn ang="0">
                          <a:pos x="61" y="88"/>
                        </a:cxn>
                        <a:cxn ang="0">
                          <a:pos x="51" y="91"/>
                        </a:cxn>
                        <a:cxn ang="0">
                          <a:pos x="44" y="91"/>
                        </a:cxn>
                        <a:cxn ang="0">
                          <a:pos x="32" y="91"/>
                        </a:cxn>
                        <a:cxn ang="0">
                          <a:pos x="26" y="88"/>
                        </a:cxn>
                        <a:cxn ang="0">
                          <a:pos x="20" y="83"/>
                        </a:cxn>
                        <a:cxn ang="0">
                          <a:pos x="10" y="77"/>
                        </a:cxn>
                        <a:cxn ang="0">
                          <a:pos x="6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6"/>
                          </a:moveTo>
                          <a:lnTo>
                            <a:pt x="0" y="46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6" y="18"/>
                          </a:lnTo>
                          <a:lnTo>
                            <a:pt x="10" y="12"/>
                          </a:lnTo>
                          <a:lnTo>
                            <a:pt x="20" y="8"/>
                          </a:lnTo>
                          <a:lnTo>
                            <a:pt x="26" y="3"/>
                          </a:lnTo>
                          <a:lnTo>
                            <a:pt x="32" y="3"/>
                          </a:lnTo>
                          <a:lnTo>
                            <a:pt x="44" y="0"/>
                          </a:lnTo>
                          <a:lnTo>
                            <a:pt x="51" y="3"/>
                          </a:lnTo>
                          <a:lnTo>
                            <a:pt x="61" y="3"/>
                          </a:lnTo>
                          <a:lnTo>
                            <a:pt x="68" y="8"/>
                          </a:lnTo>
                          <a:lnTo>
                            <a:pt x="74" y="12"/>
                          </a:lnTo>
                          <a:lnTo>
                            <a:pt x="79" y="18"/>
                          </a:lnTo>
                          <a:lnTo>
                            <a:pt x="85" y="26"/>
                          </a:lnTo>
                          <a:lnTo>
                            <a:pt x="88" y="35"/>
                          </a:lnTo>
                          <a:lnTo>
                            <a:pt x="88" y="46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79" y="71"/>
                          </a:lnTo>
                          <a:lnTo>
                            <a:pt x="74" y="77"/>
                          </a:lnTo>
                          <a:lnTo>
                            <a:pt x="68" y="83"/>
                          </a:lnTo>
                          <a:lnTo>
                            <a:pt x="61" y="88"/>
                          </a:lnTo>
                          <a:lnTo>
                            <a:pt x="51" y="91"/>
                          </a:lnTo>
                          <a:lnTo>
                            <a:pt x="44" y="91"/>
                          </a:lnTo>
                          <a:lnTo>
                            <a:pt x="32" y="91"/>
                          </a:lnTo>
                          <a:lnTo>
                            <a:pt x="26" y="88"/>
                          </a:lnTo>
                          <a:lnTo>
                            <a:pt x="20" y="83"/>
                          </a:lnTo>
                          <a:lnTo>
                            <a:pt x="10" y="77"/>
                          </a:lnTo>
                          <a:lnTo>
                            <a:pt x="6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1" name="Freeform 374"/>
                    <p:cNvSpPr>
                      <a:spLocks/>
                    </p:cNvSpPr>
                    <p:nvPr/>
                  </p:nvSpPr>
                  <p:spPr bwMode="auto">
                    <a:xfrm>
                      <a:off x="3893" y="1066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3"/>
                        </a:cxn>
                        <a:cxn ang="0">
                          <a:pos x="88" y="54"/>
                        </a:cxn>
                        <a:cxn ang="0">
                          <a:pos x="85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4" y="91"/>
                        </a:cxn>
                        <a:cxn ang="0">
                          <a:pos x="34" y="88"/>
                        </a:cxn>
                        <a:cxn ang="0">
                          <a:pos x="27" y="85"/>
                        </a:cxn>
                        <a:cxn ang="0">
                          <a:pos x="18" y="82"/>
                        </a:cxn>
                        <a:cxn ang="0">
                          <a:pos x="12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2" y="14"/>
                        </a:cxn>
                        <a:cxn ang="0">
                          <a:pos x="18" y="8"/>
                        </a:cxn>
                        <a:cxn ang="0">
                          <a:pos x="27" y="2"/>
                        </a:cxn>
                        <a:cxn ang="0">
                          <a:pos x="34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2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3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3"/>
                          </a:moveTo>
                          <a:lnTo>
                            <a:pt x="88" y="54"/>
                          </a:lnTo>
                          <a:lnTo>
                            <a:pt x="85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4" y="91"/>
                          </a:lnTo>
                          <a:lnTo>
                            <a:pt x="34" y="88"/>
                          </a:lnTo>
                          <a:lnTo>
                            <a:pt x="27" y="85"/>
                          </a:lnTo>
                          <a:lnTo>
                            <a:pt x="18" y="82"/>
                          </a:lnTo>
                          <a:lnTo>
                            <a:pt x="12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2" y="14"/>
                          </a:lnTo>
                          <a:lnTo>
                            <a:pt x="18" y="8"/>
                          </a:lnTo>
                          <a:lnTo>
                            <a:pt x="27" y="2"/>
                          </a:lnTo>
                          <a:lnTo>
                            <a:pt x="34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3" y="2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2" name="Freeform 375"/>
                    <p:cNvSpPr>
                      <a:spLocks/>
                    </p:cNvSpPr>
                    <p:nvPr/>
                  </p:nvSpPr>
                  <p:spPr bwMode="auto">
                    <a:xfrm>
                      <a:off x="3893" y="1066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3"/>
                        </a:cxn>
                        <a:cxn ang="0">
                          <a:pos x="91" y="43"/>
                        </a:cxn>
                        <a:cxn ang="0">
                          <a:pos x="88" y="54"/>
                        </a:cxn>
                        <a:cxn ang="0">
                          <a:pos x="85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4" y="91"/>
                        </a:cxn>
                        <a:cxn ang="0">
                          <a:pos x="34" y="88"/>
                        </a:cxn>
                        <a:cxn ang="0">
                          <a:pos x="27" y="85"/>
                        </a:cxn>
                        <a:cxn ang="0">
                          <a:pos x="18" y="82"/>
                        </a:cxn>
                        <a:cxn ang="0">
                          <a:pos x="12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2" y="14"/>
                        </a:cxn>
                        <a:cxn ang="0">
                          <a:pos x="18" y="8"/>
                        </a:cxn>
                        <a:cxn ang="0">
                          <a:pos x="27" y="2"/>
                        </a:cxn>
                        <a:cxn ang="0">
                          <a:pos x="34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2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3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3"/>
                          </a:moveTo>
                          <a:lnTo>
                            <a:pt x="91" y="43"/>
                          </a:lnTo>
                          <a:lnTo>
                            <a:pt x="88" y="54"/>
                          </a:lnTo>
                          <a:lnTo>
                            <a:pt x="85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4" y="91"/>
                          </a:lnTo>
                          <a:lnTo>
                            <a:pt x="34" y="88"/>
                          </a:lnTo>
                          <a:lnTo>
                            <a:pt x="27" y="85"/>
                          </a:lnTo>
                          <a:lnTo>
                            <a:pt x="18" y="82"/>
                          </a:lnTo>
                          <a:lnTo>
                            <a:pt x="12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2" y="14"/>
                          </a:lnTo>
                          <a:lnTo>
                            <a:pt x="18" y="8"/>
                          </a:lnTo>
                          <a:lnTo>
                            <a:pt x="27" y="2"/>
                          </a:lnTo>
                          <a:lnTo>
                            <a:pt x="34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3" y="2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3" name="Freeform 376"/>
                    <p:cNvSpPr>
                      <a:spLocks/>
                    </p:cNvSpPr>
                    <p:nvPr/>
                  </p:nvSpPr>
                  <p:spPr bwMode="auto">
                    <a:xfrm>
                      <a:off x="3720" y="1193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7" y="18"/>
                        </a:cxn>
                        <a:cxn ang="0">
                          <a:pos x="9" y="10"/>
                        </a:cxn>
                        <a:cxn ang="0">
                          <a:pos x="18" y="4"/>
                        </a:cxn>
                        <a:cxn ang="0">
                          <a:pos x="25" y="3"/>
                        </a:cxn>
                        <a:cxn ang="0">
                          <a:pos x="34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3"/>
                        </a:cxn>
                        <a:cxn ang="0">
                          <a:pos x="68" y="4"/>
                        </a:cxn>
                        <a:cxn ang="0">
                          <a:pos x="77" y="10"/>
                        </a:cxn>
                        <a:cxn ang="0">
                          <a:pos x="79" y="18"/>
                        </a:cxn>
                        <a:cxn ang="0">
                          <a:pos x="85" y="27"/>
                        </a:cxn>
                        <a:cxn ang="0">
                          <a:pos x="88" y="35"/>
                        </a:cxn>
                        <a:cxn ang="0">
                          <a:pos x="88" y="43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79" y="69"/>
                        </a:cxn>
                        <a:cxn ang="0">
                          <a:pos x="77" y="74"/>
                        </a:cxn>
                        <a:cxn ang="0">
                          <a:pos x="68" y="80"/>
                        </a:cxn>
                        <a:cxn ang="0">
                          <a:pos x="60" y="85"/>
                        </a:cxn>
                        <a:cxn ang="0">
                          <a:pos x="51" y="88"/>
                        </a:cxn>
                        <a:cxn ang="0">
                          <a:pos x="44" y="88"/>
                        </a:cxn>
                        <a:cxn ang="0">
                          <a:pos x="34" y="88"/>
                        </a:cxn>
                        <a:cxn ang="0">
                          <a:pos x="25" y="85"/>
                        </a:cxn>
                        <a:cxn ang="0">
                          <a:pos x="18" y="80"/>
                        </a:cxn>
                        <a:cxn ang="0">
                          <a:pos x="9" y="74"/>
                        </a:cxn>
                        <a:cxn ang="0">
                          <a:pos x="7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3"/>
                          </a:move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7" y="18"/>
                          </a:lnTo>
                          <a:lnTo>
                            <a:pt x="9" y="10"/>
                          </a:lnTo>
                          <a:lnTo>
                            <a:pt x="18" y="4"/>
                          </a:lnTo>
                          <a:lnTo>
                            <a:pt x="25" y="3"/>
                          </a:lnTo>
                          <a:lnTo>
                            <a:pt x="34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0" y="3"/>
                          </a:lnTo>
                          <a:lnTo>
                            <a:pt x="68" y="4"/>
                          </a:lnTo>
                          <a:lnTo>
                            <a:pt x="77" y="10"/>
                          </a:lnTo>
                          <a:lnTo>
                            <a:pt x="79" y="18"/>
                          </a:lnTo>
                          <a:lnTo>
                            <a:pt x="85" y="27"/>
                          </a:lnTo>
                          <a:lnTo>
                            <a:pt x="88" y="35"/>
                          </a:lnTo>
                          <a:lnTo>
                            <a:pt x="88" y="43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79" y="69"/>
                          </a:lnTo>
                          <a:lnTo>
                            <a:pt x="77" y="74"/>
                          </a:lnTo>
                          <a:lnTo>
                            <a:pt x="68" y="80"/>
                          </a:lnTo>
                          <a:lnTo>
                            <a:pt x="60" y="85"/>
                          </a:lnTo>
                          <a:lnTo>
                            <a:pt x="51" y="88"/>
                          </a:lnTo>
                          <a:lnTo>
                            <a:pt x="44" y="88"/>
                          </a:lnTo>
                          <a:lnTo>
                            <a:pt x="34" y="88"/>
                          </a:lnTo>
                          <a:lnTo>
                            <a:pt x="25" y="85"/>
                          </a:lnTo>
                          <a:lnTo>
                            <a:pt x="18" y="80"/>
                          </a:lnTo>
                          <a:lnTo>
                            <a:pt x="9" y="74"/>
                          </a:lnTo>
                          <a:lnTo>
                            <a:pt x="7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4" name="Freeform 377"/>
                    <p:cNvSpPr>
                      <a:spLocks/>
                    </p:cNvSpPr>
                    <p:nvPr/>
                  </p:nvSpPr>
                  <p:spPr bwMode="auto">
                    <a:xfrm>
                      <a:off x="3720" y="1193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7" y="18"/>
                        </a:cxn>
                        <a:cxn ang="0">
                          <a:pos x="9" y="10"/>
                        </a:cxn>
                        <a:cxn ang="0">
                          <a:pos x="18" y="4"/>
                        </a:cxn>
                        <a:cxn ang="0">
                          <a:pos x="25" y="3"/>
                        </a:cxn>
                        <a:cxn ang="0">
                          <a:pos x="34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3"/>
                        </a:cxn>
                        <a:cxn ang="0">
                          <a:pos x="68" y="4"/>
                        </a:cxn>
                        <a:cxn ang="0">
                          <a:pos x="77" y="10"/>
                        </a:cxn>
                        <a:cxn ang="0">
                          <a:pos x="79" y="18"/>
                        </a:cxn>
                        <a:cxn ang="0">
                          <a:pos x="85" y="27"/>
                        </a:cxn>
                        <a:cxn ang="0">
                          <a:pos x="88" y="35"/>
                        </a:cxn>
                        <a:cxn ang="0">
                          <a:pos x="88" y="43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79" y="69"/>
                        </a:cxn>
                        <a:cxn ang="0">
                          <a:pos x="77" y="74"/>
                        </a:cxn>
                        <a:cxn ang="0">
                          <a:pos x="68" y="80"/>
                        </a:cxn>
                        <a:cxn ang="0">
                          <a:pos x="60" y="85"/>
                        </a:cxn>
                        <a:cxn ang="0">
                          <a:pos x="51" y="88"/>
                        </a:cxn>
                        <a:cxn ang="0">
                          <a:pos x="44" y="88"/>
                        </a:cxn>
                        <a:cxn ang="0">
                          <a:pos x="34" y="88"/>
                        </a:cxn>
                        <a:cxn ang="0">
                          <a:pos x="25" y="85"/>
                        </a:cxn>
                        <a:cxn ang="0">
                          <a:pos x="18" y="80"/>
                        </a:cxn>
                        <a:cxn ang="0">
                          <a:pos x="9" y="74"/>
                        </a:cxn>
                        <a:cxn ang="0">
                          <a:pos x="7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3"/>
                          </a:move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7" y="18"/>
                          </a:lnTo>
                          <a:lnTo>
                            <a:pt x="9" y="10"/>
                          </a:lnTo>
                          <a:lnTo>
                            <a:pt x="18" y="4"/>
                          </a:lnTo>
                          <a:lnTo>
                            <a:pt x="25" y="3"/>
                          </a:lnTo>
                          <a:lnTo>
                            <a:pt x="34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0" y="3"/>
                          </a:lnTo>
                          <a:lnTo>
                            <a:pt x="68" y="4"/>
                          </a:lnTo>
                          <a:lnTo>
                            <a:pt x="77" y="10"/>
                          </a:lnTo>
                          <a:lnTo>
                            <a:pt x="79" y="18"/>
                          </a:lnTo>
                          <a:lnTo>
                            <a:pt x="85" y="27"/>
                          </a:lnTo>
                          <a:lnTo>
                            <a:pt x="88" y="35"/>
                          </a:lnTo>
                          <a:lnTo>
                            <a:pt x="88" y="43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79" y="69"/>
                          </a:lnTo>
                          <a:lnTo>
                            <a:pt x="77" y="74"/>
                          </a:lnTo>
                          <a:lnTo>
                            <a:pt x="68" y="80"/>
                          </a:lnTo>
                          <a:lnTo>
                            <a:pt x="60" y="85"/>
                          </a:lnTo>
                          <a:lnTo>
                            <a:pt x="51" y="88"/>
                          </a:lnTo>
                          <a:lnTo>
                            <a:pt x="44" y="88"/>
                          </a:lnTo>
                          <a:lnTo>
                            <a:pt x="34" y="88"/>
                          </a:lnTo>
                          <a:lnTo>
                            <a:pt x="25" y="85"/>
                          </a:lnTo>
                          <a:lnTo>
                            <a:pt x="18" y="80"/>
                          </a:lnTo>
                          <a:lnTo>
                            <a:pt x="9" y="74"/>
                          </a:lnTo>
                          <a:lnTo>
                            <a:pt x="7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5" name="Freeform 378"/>
                    <p:cNvSpPr>
                      <a:spLocks/>
                    </p:cNvSpPr>
                    <p:nvPr/>
                  </p:nvSpPr>
                  <p:spPr bwMode="auto">
                    <a:xfrm>
                      <a:off x="3703" y="1236"/>
                      <a:ext cx="91" cy="92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8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2"/>
                        </a:cxn>
                        <a:cxn ang="0">
                          <a:pos x="77" y="78"/>
                        </a:cxn>
                        <a:cxn ang="0">
                          <a:pos x="68" y="83"/>
                        </a:cxn>
                        <a:cxn ang="0">
                          <a:pos x="64" y="89"/>
                        </a:cxn>
                        <a:cxn ang="0">
                          <a:pos x="55" y="92"/>
                        </a:cxn>
                        <a:cxn ang="0">
                          <a:pos x="44" y="92"/>
                        </a:cxn>
                        <a:cxn ang="0">
                          <a:pos x="35" y="92"/>
                        </a:cxn>
                        <a:cxn ang="0">
                          <a:pos x="27" y="89"/>
                        </a:cxn>
                        <a:cxn ang="0">
                          <a:pos x="20" y="83"/>
                        </a:cxn>
                        <a:cxn ang="0">
                          <a:pos x="14" y="78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8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3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7" y="6"/>
                        </a:cxn>
                        <a:cxn ang="0">
                          <a:pos x="35" y="3"/>
                        </a:cxn>
                        <a:cxn ang="0">
                          <a:pos x="44" y="0"/>
                        </a:cxn>
                        <a:cxn ang="0">
                          <a:pos x="55" y="3"/>
                        </a:cxn>
                        <a:cxn ang="0">
                          <a:pos x="64" y="6"/>
                        </a:cxn>
                        <a:cxn ang="0">
                          <a:pos x="68" y="9"/>
                        </a:cxn>
                        <a:cxn ang="0">
                          <a:pos x="77" y="14"/>
                        </a:cxn>
                        <a:cxn ang="0">
                          <a:pos x="82" y="23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91" y="48"/>
                        </a:cxn>
                      </a:cxnLst>
                      <a:rect l="0" t="0" r="r" b="b"/>
                      <a:pathLst>
                        <a:path w="91" h="92">
                          <a:moveTo>
                            <a:pt x="91" y="48"/>
                          </a:move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2"/>
                          </a:lnTo>
                          <a:lnTo>
                            <a:pt x="77" y="78"/>
                          </a:lnTo>
                          <a:lnTo>
                            <a:pt x="68" y="83"/>
                          </a:lnTo>
                          <a:lnTo>
                            <a:pt x="64" y="89"/>
                          </a:lnTo>
                          <a:lnTo>
                            <a:pt x="55" y="92"/>
                          </a:lnTo>
                          <a:lnTo>
                            <a:pt x="44" y="92"/>
                          </a:lnTo>
                          <a:lnTo>
                            <a:pt x="35" y="92"/>
                          </a:lnTo>
                          <a:lnTo>
                            <a:pt x="27" y="89"/>
                          </a:lnTo>
                          <a:lnTo>
                            <a:pt x="20" y="83"/>
                          </a:lnTo>
                          <a:lnTo>
                            <a:pt x="14" y="78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8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3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7" y="6"/>
                          </a:lnTo>
                          <a:lnTo>
                            <a:pt x="35" y="3"/>
                          </a:lnTo>
                          <a:lnTo>
                            <a:pt x="44" y="0"/>
                          </a:lnTo>
                          <a:lnTo>
                            <a:pt x="55" y="3"/>
                          </a:lnTo>
                          <a:lnTo>
                            <a:pt x="64" y="6"/>
                          </a:lnTo>
                          <a:lnTo>
                            <a:pt x="68" y="9"/>
                          </a:lnTo>
                          <a:lnTo>
                            <a:pt x="77" y="14"/>
                          </a:lnTo>
                          <a:lnTo>
                            <a:pt x="82" y="23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91" y="48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6" name="Freeform 379"/>
                    <p:cNvSpPr>
                      <a:spLocks/>
                    </p:cNvSpPr>
                    <p:nvPr/>
                  </p:nvSpPr>
                  <p:spPr bwMode="auto">
                    <a:xfrm>
                      <a:off x="3703" y="1236"/>
                      <a:ext cx="91" cy="92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8"/>
                        </a:cxn>
                        <a:cxn ang="0">
                          <a:pos x="91" y="48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2"/>
                        </a:cxn>
                        <a:cxn ang="0">
                          <a:pos x="77" y="78"/>
                        </a:cxn>
                        <a:cxn ang="0">
                          <a:pos x="68" y="83"/>
                        </a:cxn>
                        <a:cxn ang="0">
                          <a:pos x="64" y="89"/>
                        </a:cxn>
                        <a:cxn ang="0">
                          <a:pos x="55" y="92"/>
                        </a:cxn>
                        <a:cxn ang="0">
                          <a:pos x="44" y="92"/>
                        </a:cxn>
                        <a:cxn ang="0">
                          <a:pos x="35" y="92"/>
                        </a:cxn>
                        <a:cxn ang="0">
                          <a:pos x="27" y="89"/>
                        </a:cxn>
                        <a:cxn ang="0">
                          <a:pos x="20" y="83"/>
                        </a:cxn>
                        <a:cxn ang="0">
                          <a:pos x="14" y="78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8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3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7" y="6"/>
                        </a:cxn>
                        <a:cxn ang="0">
                          <a:pos x="35" y="3"/>
                        </a:cxn>
                        <a:cxn ang="0">
                          <a:pos x="44" y="0"/>
                        </a:cxn>
                        <a:cxn ang="0">
                          <a:pos x="55" y="3"/>
                        </a:cxn>
                        <a:cxn ang="0">
                          <a:pos x="64" y="6"/>
                        </a:cxn>
                        <a:cxn ang="0">
                          <a:pos x="68" y="9"/>
                        </a:cxn>
                        <a:cxn ang="0">
                          <a:pos x="77" y="14"/>
                        </a:cxn>
                        <a:cxn ang="0">
                          <a:pos x="82" y="23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91" y="48"/>
                        </a:cxn>
                      </a:cxnLst>
                      <a:rect l="0" t="0" r="r" b="b"/>
                      <a:pathLst>
                        <a:path w="91" h="92">
                          <a:moveTo>
                            <a:pt x="91" y="48"/>
                          </a:moveTo>
                          <a:lnTo>
                            <a:pt x="91" y="48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2"/>
                          </a:lnTo>
                          <a:lnTo>
                            <a:pt x="77" y="78"/>
                          </a:lnTo>
                          <a:lnTo>
                            <a:pt x="68" y="83"/>
                          </a:lnTo>
                          <a:lnTo>
                            <a:pt x="64" y="89"/>
                          </a:lnTo>
                          <a:lnTo>
                            <a:pt x="55" y="92"/>
                          </a:lnTo>
                          <a:lnTo>
                            <a:pt x="44" y="92"/>
                          </a:lnTo>
                          <a:lnTo>
                            <a:pt x="35" y="92"/>
                          </a:lnTo>
                          <a:lnTo>
                            <a:pt x="27" y="89"/>
                          </a:lnTo>
                          <a:lnTo>
                            <a:pt x="20" y="83"/>
                          </a:lnTo>
                          <a:lnTo>
                            <a:pt x="14" y="78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8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3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7" y="6"/>
                          </a:lnTo>
                          <a:lnTo>
                            <a:pt x="35" y="3"/>
                          </a:lnTo>
                          <a:lnTo>
                            <a:pt x="44" y="0"/>
                          </a:lnTo>
                          <a:lnTo>
                            <a:pt x="55" y="3"/>
                          </a:lnTo>
                          <a:lnTo>
                            <a:pt x="64" y="6"/>
                          </a:lnTo>
                          <a:lnTo>
                            <a:pt x="68" y="9"/>
                          </a:lnTo>
                          <a:lnTo>
                            <a:pt x="77" y="14"/>
                          </a:lnTo>
                          <a:lnTo>
                            <a:pt x="82" y="23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91" y="4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7" name="Freeform 380"/>
                    <p:cNvSpPr>
                      <a:spLocks/>
                    </p:cNvSpPr>
                    <p:nvPr/>
                  </p:nvSpPr>
                  <p:spPr bwMode="auto">
                    <a:xfrm>
                      <a:off x="3876" y="1126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7" y="3"/>
                        </a:cxn>
                        <a:cxn ang="0">
                          <a:pos x="38" y="0"/>
                        </a:cxn>
                        <a:cxn ang="0">
                          <a:pos x="45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5"/>
                        </a:cxn>
                        <a:cxn ang="0">
                          <a:pos x="91" y="53"/>
                        </a:cxn>
                        <a:cxn ang="0">
                          <a:pos x="88" y="61"/>
                        </a:cxn>
                        <a:cxn ang="0">
                          <a:pos x="82" y="70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5" y="88"/>
                        </a:cxn>
                        <a:cxn ang="0">
                          <a:pos x="38" y="88"/>
                        </a:cxn>
                        <a:cxn ang="0">
                          <a:pos x="27" y="85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70"/>
                        </a:cxn>
                        <a:cxn ang="0">
                          <a:pos x="6" y="61"/>
                        </a:cxn>
                        <a:cxn ang="0">
                          <a:pos x="3" y="53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5"/>
                          </a:move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7" y="3"/>
                          </a:lnTo>
                          <a:lnTo>
                            <a:pt x="38" y="0"/>
                          </a:lnTo>
                          <a:lnTo>
                            <a:pt x="45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5"/>
                          </a:lnTo>
                          <a:lnTo>
                            <a:pt x="91" y="53"/>
                          </a:lnTo>
                          <a:lnTo>
                            <a:pt x="88" y="61"/>
                          </a:lnTo>
                          <a:lnTo>
                            <a:pt x="82" y="70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5" y="88"/>
                          </a:lnTo>
                          <a:lnTo>
                            <a:pt x="38" y="88"/>
                          </a:lnTo>
                          <a:lnTo>
                            <a:pt x="27" y="85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70"/>
                          </a:lnTo>
                          <a:lnTo>
                            <a:pt x="6" y="61"/>
                          </a:lnTo>
                          <a:lnTo>
                            <a:pt x="3" y="53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8" name="Freeform 381"/>
                    <p:cNvSpPr>
                      <a:spLocks/>
                    </p:cNvSpPr>
                    <p:nvPr/>
                  </p:nvSpPr>
                  <p:spPr bwMode="auto">
                    <a:xfrm>
                      <a:off x="3876" y="1126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7" y="3"/>
                        </a:cxn>
                        <a:cxn ang="0">
                          <a:pos x="38" y="0"/>
                        </a:cxn>
                        <a:cxn ang="0">
                          <a:pos x="45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5"/>
                        </a:cxn>
                        <a:cxn ang="0">
                          <a:pos x="91" y="53"/>
                        </a:cxn>
                        <a:cxn ang="0">
                          <a:pos x="88" y="61"/>
                        </a:cxn>
                        <a:cxn ang="0">
                          <a:pos x="82" y="70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5" y="88"/>
                        </a:cxn>
                        <a:cxn ang="0">
                          <a:pos x="38" y="88"/>
                        </a:cxn>
                        <a:cxn ang="0">
                          <a:pos x="27" y="85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70"/>
                        </a:cxn>
                        <a:cxn ang="0">
                          <a:pos x="6" y="61"/>
                        </a:cxn>
                        <a:cxn ang="0">
                          <a:pos x="3" y="53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7" y="3"/>
                          </a:lnTo>
                          <a:lnTo>
                            <a:pt x="38" y="0"/>
                          </a:lnTo>
                          <a:lnTo>
                            <a:pt x="45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5"/>
                          </a:lnTo>
                          <a:lnTo>
                            <a:pt x="91" y="53"/>
                          </a:lnTo>
                          <a:lnTo>
                            <a:pt x="88" y="61"/>
                          </a:lnTo>
                          <a:lnTo>
                            <a:pt x="82" y="70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5" y="88"/>
                          </a:lnTo>
                          <a:lnTo>
                            <a:pt x="38" y="88"/>
                          </a:lnTo>
                          <a:lnTo>
                            <a:pt x="27" y="85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70"/>
                          </a:lnTo>
                          <a:lnTo>
                            <a:pt x="6" y="61"/>
                          </a:lnTo>
                          <a:lnTo>
                            <a:pt x="3" y="53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9" name="Freeform 382"/>
                    <p:cNvSpPr>
                      <a:spLocks/>
                    </p:cNvSpPr>
                    <p:nvPr/>
                  </p:nvSpPr>
                  <p:spPr bwMode="auto">
                    <a:xfrm>
                      <a:off x="3799" y="1231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89" y="45"/>
                        </a:cxn>
                        <a:cxn ang="0">
                          <a:pos x="89" y="54"/>
                        </a:cxn>
                        <a:cxn ang="0">
                          <a:pos x="86" y="63"/>
                        </a:cxn>
                        <a:cxn ang="0">
                          <a:pos x="80" y="71"/>
                        </a:cxn>
                        <a:cxn ang="0">
                          <a:pos x="78" y="77"/>
                        </a:cxn>
                        <a:cxn ang="0">
                          <a:pos x="69" y="83"/>
                        </a:cxn>
                        <a:cxn ang="0">
                          <a:pos x="60" y="88"/>
                        </a:cxn>
                        <a:cxn ang="0">
                          <a:pos x="53" y="88"/>
                        </a:cxn>
                        <a:cxn ang="0">
                          <a:pos x="44" y="91"/>
                        </a:cxn>
                        <a:cxn ang="0">
                          <a:pos x="34" y="88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0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0" y="14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4" y="3"/>
                        </a:cxn>
                        <a:cxn ang="0">
                          <a:pos x="44" y="0"/>
                        </a:cxn>
                        <a:cxn ang="0">
                          <a:pos x="53" y="3"/>
                        </a:cxn>
                        <a:cxn ang="0">
                          <a:pos x="60" y="3"/>
                        </a:cxn>
                        <a:cxn ang="0">
                          <a:pos x="69" y="8"/>
                        </a:cxn>
                        <a:cxn ang="0">
                          <a:pos x="78" y="14"/>
                        </a:cxn>
                        <a:cxn ang="0">
                          <a:pos x="80" y="19"/>
                        </a:cxn>
                        <a:cxn ang="0">
                          <a:pos x="86" y="28"/>
                        </a:cxn>
                        <a:cxn ang="0">
                          <a:pos x="89" y="36"/>
                        </a:cxn>
                        <a:cxn ang="0">
                          <a:pos x="89" y="45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89" y="45"/>
                          </a:moveTo>
                          <a:lnTo>
                            <a:pt x="89" y="54"/>
                          </a:lnTo>
                          <a:lnTo>
                            <a:pt x="86" y="63"/>
                          </a:lnTo>
                          <a:lnTo>
                            <a:pt x="80" y="71"/>
                          </a:lnTo>
                          <a:lnTo>
                            <a:pt x="78" y="77"/>
                          </a:lnTo>
                          <a:lnTo>
                            <a:pt x="69" y="83"/>
                          </a:lnTo>
                          <a:lnTo>
                            <a:pt x="60" y="88"/>
                          </a:lnTo>
                          <a:lnTo>
                            <a:pt x="53" y="88"/>
                          </a:lnTo>
                          <a:lnTo>
                            <a:pt x="44" y="91"/>
                          </a:lnTo>
                          <a:lnTo>
                            <a:pt x="34" y="88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0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0" y="14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4" y="3"/>
                          </a:lnTo>
                          <a:lnTo>
                            <a:pt x="44" y="0"/>
                          </a:lnTo>
                          <a:lnTo>
                            <a:pt x="53" y="3"/>
                          </a:lnTo>
                          <a:lnTo>
                            <a:pt x="60" y="3"/>
                          </a:lnTo>
                          <a:lnTo>
                            <a:pt x="69" y="8"/>
                          </a:lnTo>
                          <a:lnTo>
                            <a:pt x="78" y="14"/>
                          </a:lnTo>
                          <a:lnTo>
                            <a:pt x="80" y="19"/>
                          </a:lnTo>
                          <a:lnTo>
                            <a:pt x="86" y="28"/>
                          </a:lnTo>
                          <a:lnTo>
                            <a:pt x="89" y="36"/>
                          </a:lnTo>
                          <a:lnTo>
                            <a:pt x="89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0" name="Freeform 383"/>
                    <p:cNvSpPr>
                      <a:spLocks/>
                    </p:cNvSpPr>
                    <p:nvPr/>
                  </p:nvSpPr>
                  <p:spPr bwMode="auto">
                    <a:xfrm>
                      <a:off x="3799" y="1231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89" y="45"/>
                        </a:cxn>
                        <a:cxn ang="0">
                          <a:pos x="89" y="45"/>
                        </a:cxn>
                        <a:cxn ang="0">
                          <a:pos x="89" y="54"/>
                        </a:cxn>
                        <a:cxn ang="0">
                          <a:pos x="86" y="63"/>
                        </a:cxn>
                        <a:cxn ang="0">
                          <a:pos x="80" y="71"/>
                        </a:cxn>
                        <a:cxn ang="0">
                          <a:pos x="78" y="77"/>
                        </a:cxn>
                        <a:cxn ang="0">
                          <a:pos x="69" y="83"/>
                        </a:cxn>
                        <a:cxn ang="0">
                          <a:pos x="60" y="88"/>
                        </a:cxn>
                        <a:cxn ang="0">
                          <a:pos x="53" y="88"/>
                        </a:cxn>
                        <a:cxn ang="0">
                          <a:pos x="44" y="91"/>
                        </a:cxn>
                        <a:cxn ang="0">
                          <a:pos x="34" y="88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0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0" y="14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4" y="3"/>
                        </a:cxn>
                        <a:cxn ang="0">
                          <a:pos x="44" y="0"/>
                        </a:cxn>
                        <a:cxn ang="0">
                          <a:pos x="53" y="3"/>
                        </a:cxn>
                        <a:cxn ang="0">
                          <a:pos x="60" y="3"/>
                        </a:cxn>
                        <a:cxn ang="0">
                          <a:pos x="69" y="8"/>
                        </a:cxn>
                        <a:cxn ang="0">
                          <a:pos x="78" y="14"/>
                        </a:cxn>
                        <a:cxn ang="0">
                          <a:pos x="80" y="19"/>
                        </a:cxn>
                        <a:cxn ang="0">
                          <a:pos x="86" y="28"/>
                        </a:cxn>
                        <a:cxn ang="0">
                          <a:pos x="89" y="36"/>
                        </a:cxn>
                        <a:cxn ang="0">
                          <a:pos x="89" y="45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89" y="45"/>
                          </a:moveTo>
                          <a:lnTo>
                            <a:pt x="89" y="45"/>
                          </a:lnTo>
                          <a:lnTo>
                            <a:pt x="89" y="54"/>
                          </a:lnTo>
                          <a:lnTo>
                            <a:pt x="86" y="63"/>
                          </a:lnTo>
                          <a:lnTo>
                            <a:pt x="80" y="71"/>
                          </a:lnTo>
                          <a:lnTo>
                            <a:pt x="78" y="77"/>
                          </a:lnTo>
                          <a:lnTo>
                            <a:pt x="69" y="83"/>
                          </a:lnTo>
                          <a:lnTo>
                            <a:pt x="60" y="88"/>
                          </a:lnTo>
                          <a:lnTo>
                            <a:pt x="53" y="88"/>
                          </a:lnTo>
                          <a:lnTo>
                            <a:pt x="44" y="91"/>
                          </a:lnTo>
                          <a:lnTo>
                            <a:pt x="34" y="88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0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0" y="14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4" y="3"/>
                          </a:lnTo>
                          <a:lnTo>
                            <a:pt x="44" y="0"/>
                          </a:lnTo>
                          <a:lnTo>
                            <a:pt x="53" y="3"/>
                          </a:lnTo>
                          <a:lnTo>
                            <a:pt x="60" y="3"/>
                          </a:lnTo>
                          <a:lnTo>
                            <a:pt x="69" y="8"/>
                          </a:lnTo>
                          <a:lnTo>
                            <a:pt x="78" y="14"/>
                          </a:lnTo>
                          <a:lnTo>
                            <a:pt x="80" y="19"/>
                          </a:lnTo>
                          <a:lnTo>
                            <a:pt x="86" y="28"/>
                          </a:lnTo>
                          <a:lnTo>
                            <a:pt x="89" y="36"/>
                          </a:lnTo>
                          <a:lnTo>
                            <a:pt x="89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1" name="Freeform 384"/>
                    <p:cNvSpPr>
                      <a:spLocks/>
                    </p:cNvSpPr>
                    <p:nvPr/>
                  </p:nvSpPr>
                  <p:spPr bwMode="auto">
                    <a:xfrm>
                      <a:off x="3771" y="1211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1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8" y="9"/>
                        </a:cxn>
                        <a:cxn ang="0">
                          <a:pos x="78" y="11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5" y="62"/>
                        </a:cxn>
                        <a:cxn ang="0">
                          <a:pos x="82" y="70"/>
                        </a:cxn>
                        <a:cxn ang="0">
                          <a:pos x="78" y="77"/>
                        </a:cxn>
                        <a:cxn ang="0">
                          <a:pos x="68" y="80"/>
                        </a:cxn>
                        <a:cxn ang="0">
                          <a:pos x="61" y="86"/>
                        </a:cxn>
                        <a:cxn ang="0">
                          <a:pos x="52" y="88"/>
                        </a:cxn>
                        <a:cxn ang="0">
                          <a:pos x="44" y="88"/>
                        </a:cxn>
                        <a:cxn ang="0">
                          <a:pos x="37" y="88"/>
                        </a:cxn>
                        <a:cxn ang="0">
                          <a:pos x="28" y="86"/>
                        </a:cxn>
                        <a:cxn ang="0">
                          <a:pos x="20" y="80"/>
                        </a:cxn>
                        <a:cxn ang="0">
                          <a:pos x="14" y="77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5"/>
                          </a:move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1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8" y="9"/>
                          </a:lnTo>
                          <a:lnTo>
                            <a:pt x="78" y="11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5" y="62"/>
                          </a:lnTo>
                          <a:lnTo>
                            <a:pt x="82" y="70"/>
                          </a:lnTo>
                          <a:lnTo>
                            <a:pt x="78" y="77"/>
                          </a:lnTo>
                          <a:lnTo>
                            <a:pt x="68" y="80"/>
                          </a:lnTo>
                          <a:lnTo>
                            <a:pt x="61" y="86"/>
                          </a:lnTo>
                          <a:lnTo>
                            <a:pt x="52" y="88"/>
                          </a:lnTo>
                          <a:lnTo>
                            <a:pt x="44" y="88"/>
                          </a:lnTo>
                          <a:lnTo>
                            <a:pt x="37" y="88"/>
                          </a:lnTo>
                          <a:lnTo>
                            <a:pt x="28" y="86"/>
                          </a:lnTo>
                          <a:lnTo>
                            <a:pt x="20" y="80"/>
                          </a:lnTo>
                          <a:lnTo>
                            <a:pt x="14" y="77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2" name="Freeform 385"/>
                    <p:cNvSpPr>
                      <a:spLocks/>
                    </p:cNvSpPr>
                    <p:nvPr/>
                  </p:nvSpPr>
                  <p:spPr bwMode="auto">
                    <a:xfrm>
                      <a:off x="3771" y="1211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1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8" y="9"/>
                        </a:cxn>
                        <a:cxn ang="0">
                          <a:pos x="78" y="11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5" y="62"/>
                        </a:cxn>
                        <a:cxn ang="0">
                          <a:pos x="82" y="70"/>
                        </a:cxn>
                        <a:cxn ang="0">
                          <a:pos x="78" y="77"/>
                        </a:cxn>
                        <a:cxn ang="0">
                          <a:pos x="68" y="80"/>
                        </a:cxn>
                        <a:cxn ang="0">
                          <a:pos x="61" y="86"/>
                        </a:cxn>
                        <a:cxn ang="0">
                          <a:pos x="52" y="88"/>
                        </a:cxn>
                        <a:cxn ang="0">
                          <a:pos x="44" y="88"/>
                        </a:cxn>
                        <a:cxn ang="0">
                          <a:pos x="37" y="88"/>
                        </a:cxn>
                        <a:cxn ang="0">
                          <a:pos x="28" y="86"/>
                        </a:cxn>
                        <a:cxn ang="0">
                          <a:pos x="20" y="80"/>
                        </a:cxn>
                        <a:cxn ang="0">
                          <a:pos x="14" y="77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1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8" y="9"/>
                          </a:lnTo>
                          <a:lnTo>
                            <a:pt x="78" y="11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5" y="62"/>
                          </a:lnTo>
                          <a:lnTo>
                            <a:pt x="82" y="70"/>
                          </a:lnTo>
                          <a:lnTo>
                            <a:pt x="78" y="77"/>
                          </a:lnTo>
                          <a:lnTo>
                            <a:pt x="68" y="80"/>
                          </a:lnTo>
                          <a:lnTo>
                            <a:pt x="61" y="86"/>
                          </a:lnTo>
                          <a:lnTo>
                            <a:pt x="52" y="88"/>
                          </a:lnTo>
                          <a:lnTo>
                            <a:pt x="44" y="88"/>
                          </a:lnTo>
                          <a:lnTo>
                            <a:pt x="37" y="88"/>
                          </a:lnTo>
                          <a:lnTo>
                            <a:pt x="28" y="86"/>
                          </a:lnTo>
                          <a:lnTo>
                            <a:pt x="20" y="80"/>
                          </a:lnTo>
                          <a:lnTo>
                            <a:pt x="14" y="77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3" name="Freeform 386"/>
                    <p:cNvSpPr>
                      <a:spLocks/>
                    </p:cNvSpPr>
                    <p:nvPr/>
                  </p:nvSpPr>
                  <p:spPr bwMode="auto">
                    <a:xfrm>
                      <a:off x="3846" y="118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3"/>
                        </a:cxn>
                        <a:cxn ang="0">
                          <a:pos x="91" y="54"/>
                        </a:cxn>
                        <a:cxn ang="0">
                          <a:pos x="88" y="63"/>
                        </a:cxn>
                        <a:cxn ang="0">
                          <a:pos x="81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8"/>
                        </a:cxn>
                        <a:cxn ang="0">
                          <a:pos x="56" y="88"/>
                        </a:cxn>
                        <a:cxn ang="0">
                          <a:pos x="47" y="91"/>
                        </a:cxn>
                        <a:cxn ang="0">
                          <a:pos x="36" y="88"/>
                        </a:cxn>
                        <a:cxn ang="0">
                          <a:pos x="27" y="88"/>
                        </a:cxn>
                        <a:cxn ang="0">
                          <a:pos x="19" y="82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3" y="54"/>
                        </a:cxn>
                        <a:cxn ang="0">
                          <a:pos x="0" y="43"/>
                        </a:cxn>
                        <a:cxn ang="0">
                          <a:pos x="3" y="35"/>
                        </a:cxn>
                        <a:cxn ang="0">
                          <a:pos x="3" y="26"/>
                        </a:cxn>
                        <a:cxn ang="0">
                          <a:pos x="9" y="18"/>
                        </a:cxn>
                        <a:cxn ang="0">
                          <a:pos x="13" y="12"/>
                        </a:cxn>
                        <a:cxn ang="0">
                          <a:pos x="19" y="8"/>
                        </a:cxn>
                        <a:cxn ang="0">
                          <a:pos x="27" y="2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3" y="2"/>
                        </a:cxn>
                        <a:cxn ang="0">
                          <a:pos x="71" y="8"/>
                        </a:cxn>
                        <a:cxn ang="0">
                          <a:pos x="77" y="12"/>
                        </a:cxn>
                        <a:cxn ang="0">
                          <a:pos x="81" y="18"/>
                        </a:cxn>
                        <a:cxn ang="0">
                          <a:pos x="88" y="26"/>
                        </a:cxn>
                        <a:cxn ang="0">
                          <a:pos x="91" y="35"/>
                        </a:cxn>
                        <a:cxn ang="0">
                          <a:pos x="91" y="43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3"/>
                          </a:moveTo>
                          <a:lnTo>
                            <a:pt x="91" y="54"/>
                          </a:lnTo>
                          <a:lnTo>
                            <a:pt x="88" y="63"/>
                          </a:lnTo>
                          <a:lnTo>
                            <a:pt x="81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8"/>
                          </a:lnTo>
                          <a:lnTo>
                            <a:pt x="56" y="88"/>
                          </a:lnTo>
                          <a:lnTo>
                            <a:pt x="47" y="91"/>
                          </a:lnTo>
                          <a:lnTo>
                            <a:pt x="36" y="88"/>
                          </a:lnTo>
                          <a:lnTo>
                            <a:pt x="27" y="88"/>
                          </a:lnTo>
                          <a:lnTo>
                            <a:pt x="19" y="82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3" y="54"/>
                          </a:lnTo>
                          <a:lnTo>
                            <a:pt x="0" y="43"/>
                          </a:lnTo>
                          <a:lnTo>
                            <a:pt x="3" y="35"/>
                          </a:lnTo>
                          <a:lnTo>
                            <a:pt x="3" y="26"/>
                          </a:lnTo>
                          <a:lnTo>
                            <a:pt x="9" y="18"/>
                          </a:lnTo>
                          <a:lnTo>
                            <a:pt x="13" y="12"/>
                          </a:lnTo>
                          <a:lnTo>
                            <a:pt x="19" y="8"/>
                          </a:lnTo>
                          <a:lnTo>
                            <a:pt x="27" y="2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3" y="2"/>
                          </a:lnTo>
                          <a:lnTo>
                            <a:pt x="71" y="8"/>
                          </a:lnTo>
                          <a:lnTo>
                            <a:pt x="77" y="12"/>
                          </a:lnTo>
                          <a:lnTo>
                            <a:pt x="81" y="18"/>
                          </a:lnTo>
                          <a:lnTo>
                            <a:pt x="88" y="26"/>
                          </a:lnTo>
                          <a:lnTo>
                            <a:pt x="91" y="35"/>
                          </a:lnTo>
                          <a:lnTo>
                            <a:pt x="91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4" name="Freeform 387"/>
                    <p:cNvSpPr>
                      <a:spLocks/>
                    </p:cNvSpPr>
                    <p:nvPr/>
                  </p:nvSpPr>
                  <p:spPr bwMode="auto">
                    <a:xfrm>
                      <a:off x="3846" y="118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3"/>
                        </a:cxn>
                        <a:cxn ang="0">
                          <a:pos x="91" y="43"/>
                        </a:cxn>
                        <a:cxn ang="0">
                          <a:pos x="91" y="54"/>
                        </a:cxn>
                        <a:cxn ang="0">
                          <a:pos x="88" y="63"/>
                        </a:cxn>
                        <a:cxn ang="0">
                          <a:pos x="81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8"/>
                        </a:cxn>
                        <a:cxn ang="0">
                          <a:pos x="56" y="88"/>
                        </a:cxn>
                        <a:cxn ang="0">
                          <a:pos x="47" y="91"/>
                        </a:cxn>
                        <a:cxn ang="0">
                          <a:pos x="36" y="88"/>
                        </a:cxn>
                        <a:cxn ang="0">
                          <a:pos x="27" y="88"/>
                        </a:cxn>
                        <a:cxn ang="0">
                          <a:pos x="19" y="82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3" y="54"/>
                        </a:cxn>
                        <a:cxn ang="0">
                          <a:pos x="0" y="43"/>
                        </a:cxn>
                        <a:cxn ang="0">
                          <a:pos x="3" y="35"/>
                        </a:cxn>
                        <a:cxn ang="0">
                          <a:pos x="3" y="26"/>
                        </a:cxn>
                        <a:cxn ang="0">
                          <a:pos x="9" y="18"/>
                        </a:cxn>
                        <a:cxn ang="0">
                          <a:pos x="13" y="12"/>
                        </a:cxn>
                        <a:cxn ang="0">
                          <a:pos x="19" y="8"/>
                        </a:cxn>
                        <a:cxn ang="0">
                          <a:pos x="27" y="2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3" y="2"/>
                        </a:cxn>
                        <a:cxn ang="0">
                          <a:pos x="71" y="8"/>
                        </a:cxn>
                        <a:cxn ang="0">
                          <a:pos x="77" y="12"/>
                        </a:cxn>
                        <a:cxn ang="0">
                          <a:pos x="81" y="18"/>
                        </a:cxn>
                        <a:cxn ang="0">
                          <a:pos x="88" y="26"/>
                        </a:cxn>
                        <a:cxn ang="0">
                          <a:pos x="91" y="35"/>
                        </a:cxn>
                        <a:cxn ang="0">
                          <a:pos x="91" y="43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3"/>
                          </a:moveTo>
                          <a:lnTo>
                            <a:pt x="91" y="43"/>
                          </a:lnTo>
                          <a:lnTo>
                            <a:pt x="91" y="54"/>
                          </a:lnTo>
                          <a:lnTo>
                            <a:pt x="88" y="63"/>
                          </a:lnTo>
                          <a:lnTo>
                            <a:pt x="81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8"/>
                          </a:lnTo>
                          <a:lnTo>
                            <a:pt x="56" y="88"/>
                          </a:lnTo>
                          <a:lnTo>
                            <a:pt x="47" y="91"/>
                          </a:lnTo>
                          <a:lnTo>
                            <a:pt x="36" y="88"/>
                          </a:lnTo>
                          <a:lnTo>
                            <a:pt x="27" y="88"/>
                          </a:lnTo>
                          <a:lnTo>
                            <a:pt x="19" y="82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3" y="54"/>
                          </a:lnTo>
                          <a:lnTo>
                            <a:pt x="0" y="43"/>
                          </a:lnTo>
                          <a:lnTo>
                            <a:pt x="3" y="35"/>
                          </a:lnTo>
                          <a:lnTo>
                            <a:pt x="3" y="26"/>
                          </a:lnTo>
                          <a:lnTo>
                            <a:pt x="9" y="18"/>
                          </a:lnTo>
                          <a:lnTo>
                            <a:pt x="13" y="12"/>
                          </a:lnTo>
                          <a:lnTo>
                            <a:pt x="19" y="8"/>
                          </a:lnTo>
                          <a:lnTo>
                            <a:pt x="27" y="2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3" y="2"/>
                          </a:lnTo>
                          <a:lnTo>
                            <a:pt x="71" y="8"/>
                          </a:lnTo>
                          <a:lnTo>
                            <a:pt x="77" y="12"/>
                          </a:lnTo>
                          <a:lnTo>
                            <a:pt x="81" y="18"/>
                          </a:lnTo>
                          <a:lnTo>
                            <a:pt x="88" y="26"/>
                          </a:lnTo>
                          <a:lnTo>
                            <a:pt x="91" y="35"/>
                          </a:lnTo>
                          <a:lnTo>
                            <a:pt x="91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5" name="Freeform 388"/>
                    <p:cNvSpPr>
                      <a:spLocks/>
                    </p:cNvSpPr>
                    <p:nvPr/>
                  </p:nvSpPr>
                  <p:spPr bwMode="auto">
                    <a:xfrm>
                      <a:off x="3633" y="1214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18" y="80"/>
                        </a:cxn>
                        <a:cxn ang="0">
                          <a:pos x="12" y="77"/>
                        </a:cxn>
                        <a:cxn ang="0">
                          <a:pos x="8" y="70"/>
                        </a:cxn>
                        <a:cxn ang="0">
                          <a:pos x="2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2" y="28"/>
                        </a:cxn>
                        <a:cxn ang="0">
                          <a:pos x="8" y="20"/>
                        </a:cxn>
                        <a:cxn ang="0">
                          <a:pos x="12" y="11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8"/>
                        </a:cxn>
                        <a:cxn ang="0">
                          <a:pos x="77" y="11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5"/>
                        </a:cxn>
                        <a:cxn ang="0">
                          <a:pos x="91" y="53"/>
                        </a:cxn>
                        <a:cxn ang="0">
                          <a:pos x="88" y="62"/>
                        </a:cxn>
                        <a:cxn ang="0">
                          <a:pos x="82" y="70"/>
                        </a:cxn>
                        <a:cxn ang="0">
                          <a:pos x="77" y="77"/>
                        </a:cxn>
                        <a:cxn ang="0">
                          <a:pos x="71" y="80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4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4" y="88"/>
                          </a:move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18" y="80"/>
                          </a:lnTo>
                          <a:lnTo>
                            <a:pt x="12" y="77"/>
                          </a:lnTo>
                          <a:lnTo>
                            <a:pt x="8" y="70"/>
                          </a:lnTo>
                          <a:lnTo>
                            <a:pt x="2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2" y="28"/>
                          </a:lnTo>
                          <a:lnTo>
                            <a:pt x="8" y="20"/>
                          </a:lnTo>
                          <a:lnTo>
                            <a:pt x="12" y="11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8"/>
                          </a:lnTo>
                          <a:lnTo>
                            <a:pt x="77" y="11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5"/>
                          </a:lnTo>
                          <a:lnTo>
                            <a:pt x="91" y="53"/>
                          </a:lnTo>
                          <a:lnTo>
                            <a:pt x="88" y="62"/>
                          </a:lnTo>
                          <a:lnTo>
                            <a:pt x="82" y="70"/>
                          </a:lnTo>
                          <a:lnTo>
                            <a:pt x="77" y="77"/>
                          </a:lnTo>
                          <a:lnTo>
                            <a:pt x="71" y="80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4" y="88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6" name="Freeform 389"/>
                    <p:cNvSpPr>
                      <a:spLocks/>
                    </p:cNvSpPr>
                    <p:nvPr/>
                  </p:nvSpPr>
                  <p:spPr bwMode="auto">
                    <a:xfrm>
                      <a:off x="3633" y="1214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18" y="80"/>
                        </a:cxn>
                        <a:cxn ang="0">
                          <a:pos x="12" y="77"/>
                        </a:cxn>
                        <a:cxn ang="0">
                          <a:pos x="8" y="70"/>
                        </a:cxn>
                        <a:cxn ang="0">
                          <a:pos x="2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2" y="28"/>
                        </a:cxn>
                        <a:cxn ang="0">
                          <a:pos x="8" y="20"/>
                        </a:cxn>
                        <a:cxn ang="0">
                          <a:pos x="12" y="11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8"/>
                        </a:cxn>
                        <a:cxn ang="0">
                          <a:pos x="77" y="11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5"/>
                        </a:cxn>
                        <a:cxn ang="0">
                          <a:pos x="91" y="53"/>
                        </a:cxn>
                        <a:cxn ang="0">
                          <a:pos x="88" y="62"/>
                        </a:cxn>
                        <a:cxn ang="0">
                          <a:pos x="82" y="70"/>
                        </a:cxn>
                        <a:cxn ang="0">
                          <a:pos x="77" y="77"/>
                        </a:cxn>
                        <a:cxn ang="0">
                          <a:pos x="71" y="80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4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4" y="88"/>
                          </a:move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18" y="80"/>
                          </a:lnTo>
                          <a:lnTo>
                            <a:pt x="12" y="77"/>
                          </a:lnTo>
                          <a:lnTo>
                            <a:pt x="8" y="70"/>
                          </a:lnTo>
                          <a:lnTo>
                            <a:pt x="2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2" y="28"/>
                          </a:lnTo>
                          <a:lnTo>
                            <a:pt x="8" y="20"/>
                          </a:lnTo>
                          <a:lnTo>
                            <a:pt x="12" y="11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8"/>
                          </a:lnTo>
                          <a:lnTo>
                            <a:pt x="77" y="11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5"/>
                          </a:lnTo>
                          <a:lnTo>
                            <a:pt x="91" y="53"/>
                          </a:lnTo>
                          <a:lnTo>
                            <a:pt x="88" y="62"/>
                          </a:lnTo>
                          <a:lnTo>
                            <a:pt x="82" y="70"/>
                          </a:lnTo>
                          <a:lnTo>
                            <a:pt x="77" y="77"/>
                          </a:lnTo>
                          <a:lnTo>
                            <a:pt x="71" y="80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4" y="8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7" name="Freeform 390"/>
                    <p:cNvSpPr>
                      <a:spLocks/>
                    </p:cNvSpPr>
                    <p:nvPr/>
                  </p:nvSpPr>
                  <p:spPr bwMode="auto">
                    <a:xfrm>
                      <a:off x="3700" y="1190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4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1" y="80"/>
                        </a:cxn>
                        <a:cxn ang="0">
                          <a:pos x="64" y="86"/>
                        </a:cxn>
                        <a:cxn ang="0">
                          <a:pos x="54" y="88"/>
                        </a:cxn>
                        <a:cxn ang="0">
                          <a:pos x="45" y="88"/>
                        </a:cxn>
                        <a:cxn ang="0">
                          <a:pos x="38" y="88"/>
                        </a:cxn>
                        <a:cxn ang="0">
                          <a:pos x="29" y="86"/>
                        </a:cxn>
                        <a:cxn ang="0">
                          <a:pos x="23" y="80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6" y="60"/>
                        </a:cxn>
                        <a:cxn ang="0">
                          <a:pos x="3" y="52"/>
                        </a:cxn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18"/>
                        </a:cxn>
                        <a:cxn ang="0">
                          <a:pos x="14" y="10"/>
                        </a:cxn>
                        <a:cxn ang="0">
                          <a:pos x="23" y="6"/>
                        </a:cxn>
                        <a:cxn ang="0">
                          <a:pos x="29" y="3"/>
                        </a:cxn>
                        <a:cxn ang="0">
                          <a:pos x="38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4" y="3"/>
                        </a:cxn>
                        <a:cxn ang="0">
                          <a:pos x="71" y="6"/>
                        </a:cxn>
                        <a:cxn ang="0">
                          <a:pos x="77" y="10"/>
                        </a:cxn>
                        <a:cxn ang="0">
                          <a:pos x="82" y="18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91" y="44"/>
                          </a:move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1" y="80"/>
                          </a:lnTo>
                          <a:lnTo>
                            <a:pt x="64" y="86"/>
                          </a:lnTo>
                          <a:lnTo>
                            <a:pt x="54" y="88"/>
                          </a:lnTo>
                          <a:lnTo>
                            <a:pt x="45" y="88"/>
                          </a:lnTo>
                          <a:lnTo>
                            <a:pt x="38" y="88"/>
                          </a:lnTo>
                          <a:lnTo>
                            <a:pt x="29" y="86"/>
                          </a:lnTo>
                          <a:lnTo>
                            <a:pt x="23" y="80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6" y="60"/>
                          </a:lnTo>
                          <a:lnTo>
                            <a:pt x="3" y="52"/>
                          </a:lnTo>
                          <a:lnTo>
                            <a:pt x="0" y="44"/>
                          </a:ln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18"/>
                          </a:lnTo>
                          <a:lnTo>
                            <a:pt x="14" y="10"/>
                          </a:lnTo>
                          <a:lnTo>
                            <a:pt x="23" y="6"/>
                          </a:lnTo>
                          <a:lnTo>
                            <a:pt x="29" y="3"/>
                          </a:lnTo>
                          <a:lnTo>
                            <a:pt x="38" y="0"/>
                          </a:ln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4" y="3"/>
                          </a:lnTo>
                          <a:lnTo>
                            <a:pt x="71" y="6"/>
                          </a:lnTo>
                          <a:lnTo>
                            <a:pt x="77" y="10"/>
                          </a:lnTo>
                          <a:lnTo>
                            <a:pt x="82" y="18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8" name="Freeform 391"/>
                    <p:cNvSpPr>
                      <a:spLocks/>
                    </p:cNvSpPr>
                    <p:nvPr/>
                  </p:nvSpPr>
                  <p:spPr bwMode="auto">
                    <a:xfrm>
                      <a:off x="3700" y="1190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4"/>
                        </a:cxn>
                        <a:cxn ang="0">
                          <a:pos x="91" y="44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1" y="80"/>
                        </a:cxn>
                        <a:cxn ang="0">
                          <a:pos x="64" y="86"/>
                        </a:cxn>
                        <a:cxn ang="0">
                          <a:pos x="54" y="88"/>
                        </a:cxn>
                        <a:cxn ang="0">
                          <a:pos x="45" y="88"/>
                        </a:cxn>
                        <a:cxn ang="0">
                          <a:pos x="38" y="88"/>
                        </a:cxn>
                        <a:cxn ang="0">
                          <a:pos x="29" y="86"/>
                        </a:cxn>
                        <a:cxn ang="0">
                          <a:pos x="23" y="80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6" y="60"/>
                        </a:cxn>
                        <a:cxn ang="0">
                          <a:pos x="3" y="52"/>
                        </a:cxn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18"/>
                        </a:cxn>
                        <a:cxn ang="0">
                          <a:pos x="14" y="10"/>
                        </a:cxn>
                        <a:cxn ang="0">
                          <a:pos x="23" y="6"/>
                        </a:cxn>
                        <a:cxn ang="0">
                          <a:pos x="29" y="3"/>
                        </a:cxn>
                        <a:cxn ang="0">
                          <a:pos x="38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4" y="3"/>
                        </a:cxn>
                        <a:cxn ang="0">
                          <a:pos x="71" y="6"/>
                        </a:cxn>
                        <a:cxn ang="0">
                          <a:pos x="77" y="10"/>
                        </a:cxn>
                        <a:cxn ang="0">
                          <a:pos x="82" y="18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91" y="44"/>
                          </a:moveTo>
                          <a:lnTo>
                            <a:pt x="91" y="44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1" y="80"/>
                          </a:lnTo>
                          <a:lnTo>
                            <a:pt x="64" y="86"/>
                          </a:lnTo>
                          <a:lnTo>
                            <a:pt x="54" y="88"/>
                          </a:lnTo>
                          <a:lnTo>
                            <a:pt x="45" y="88"/>
                          </a:lnTo>
                          <a:lnTo>
                            <a:pt x="38" y="88"/>
                          </a:lnTo>
                          <a:lnTo>
                            <a:pt x="29" y="86"/>
                          </a:lnTo>
                          <a:lnTo>
                            <a:pt x="23" y="80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6" y="60"/>
                          </a:lnTo>
                          <a:lnTo>
                            <a:pt x="3" y="52"/>
                          </a:lnTo>
                          <a:lnTo>
                            <a:pt x="0" y="44"/>
                          </a:ln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18"/>
                          </a:lnTo>
                          <a:lnTo>
                            <a:pt x="14" y="10"/>
                          </a:lnTo>
                          <a:lnTo>
                            <a:pt x="23" y="6"/>
                          </a:lnTo>
                          <a:lnTo>
                            <a:pt x="29" y="3"/>
                          </a:lnTo>
                          <a:lnTo>
                            <a:pt x="38" y="0"/>
                          </a:ln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4" y="3"/>
                          </a:lnTo>
                          <a:lnTo>
                            <a:pt x="71" y="6"/>
                          </a:lnTo>
                          <a:lnTo>
                            <a:pt x="77" y="10"/>
                          </a:lnTo>
                          <a:lnTo>
                            <a:pt x="82" y="18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9" name="Freeform 392"/>
                    <p:cNvSpPr>
                      <a:spLocks/>
                    </p:cNvSpPr>
                    <p:nvPr/>
                  </p:nvSpPr>
                  <p:spPr bwMode="auto">
                    <a:xfrm>
                      <a:off x="3758" y="1168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3"/>
                        </a:cxn>
                        <a:cxn ang="0">
                          <a:pos x="88" y="54"/>
                        </a:cxn>
                        <a:cxn ang="0">
                          <a:pos x="88" y="60"/>
                        </a:cxn>
                        <a:cxn ang="0">
                          <a:pos x="81" y="68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5"/>
                        </a:cxn>
                        <a:cxn ang="0">
                          <a:pos x="56" y="88"/>
                        </a:cxn>
                        <a:cxn ang="0">
                          <a:pos x="45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82"/>
                        </a:cxn>
                        <a:cxn ang="0">
                          <a:pos x="13" y="77"/>
                        </a:cxn>
                        <a:cxn ang="0">
                          <a:pos x="9" y="68"/>
                        </a:cxn>
                        <a:cxn ang="0">
                          <a:pos x="3" y="60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1" y="19"/>
                        </a:cxn>
                        <a:cxn ang="0">
                          <a:pos x="88" y="28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91" y="43"/>
                          </a:moveTo>
                          <a:lnTo>
                            <a:pt x="88" y="54"/>
                          </a:lnTo>
                          <a:lnTo>
                            <a:pt x="88" y="60"/>
                          </a:lnTo>
                          <a:lnTo>
                            <a:pt x="81" y="68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5"/>
                          </a:lnTo>
                          <a:lnTo>
                            <a:pt x="56" y="88"/>
                          </a:lnTo>
                          <a:lnTo>
                            <a:pt x="45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82"/>
                          </a:lnTo>
                          <a:lnTo>
                            <a:pt x="13" y="77"/>
                          </a:lnTo>
                          <a:lnTo>
                            <a:pt x="9" y="68"/>
                          </a:lnTo>
                          <a:lnTo>
                            <a:pt x="3" y="60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1" y="19"/>
                          </a:lnTo>
                          <a:lnTo>
                            <a:pt x="88" y="28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0" name="Freeform 393"/>
                    <p:cNvSpPr>
                      <a:spLocks/>
                    </p:cNvSpPr>
                    <p:nvPr/>
                  </p:nvSpPr>
                  <p:spPr bwMode="auto">
                    <a:xfrm>
                      <a:off x="3758" y="1168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3"/>
                        </a:cxn>
                        <a:cxn ang="0">
                          <a:pos x="91" y="43"/>
                        </a:cxn>
                        <a:cxn ang="0">
                          <a:pos x="88" y="54"/>
                        </a:cxn>
                        <a:cxn ang="0">
                          <a:pos x="88" y="60"/>
                        </a:cxn>
                        <a:cxn ang="0">
                          <a:pos x="81" y="68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5"/>
                        </a:cxn>
                        <a:cxn ang="0">
                          <a:pos x="56" y="88"/>
                        </a:cxn>
                        <a:cxn ang="0">
                          <a:pos x="45" y="88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19" y="82"/>
                        </a:cxn>
                        <a:cxn ang="0">
                          <a:pos x="13" y="77"/>
                        </a:cxn>
                        <a:cxn ang="0">
                          <a:pos x="9" y="68"/>
                        </a:cxn>
                        <a:cxn ang="0">
                          <a:pos x="3" y="60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1" y="19"/>
                        </a:cxn>
                        <a:cxn ang="0">
                          <a:pos x="88" y="28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91" y="43"/>
                          </a:moveTo>
                          <a:lnTo>
                            <a:pt x="91" y="43"/>
                          </a:lnTo>
                          <a:lnTo>
                            <a:pt x="88" y="54"/>
                          </a:lnTo>
                          <a:lnTo>
                            <a:pt x="88" y="60"/>
                          </a:lnTo>
                          <a:lnTo>
                            <a:pt x="81" y="68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5"/>
                          </a:lnTo>
                          <a:lnTo>
                            <a:pt x="56" y="88"/>
                          </a:lnTo>
                          <a:lnTo>
                            <a:pt x="45" y="88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19" y="82"/>
                          </a:lnTo>
                          <a:lnTo>
                            <a:pt x="13" y="77"/>
                          </a:lnTo>
                          <a:lnTo>
                            <a:pt x="9" y="68"/>
                          </a:lnTo>
                          <a:lnTo>
                            <a:pt x="3" y="60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1" y="19"/>
                          </a:lnTo>
                          <a:lnTo>
                            <a:pt x="88" y="28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1" name="Freeform 394"/>
                    <p:cNvSpPr>
                      <a:spLocks/>
                    </p:cNvSpPr>
                    <p:nvPr/>
                  </p:nvSpPr>
                  <p:spPr bwMode="auto">
                    <a:xfrm>
                      <a:off x="3589" y="1112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33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4" y="11"/>
                        </a:cxn>
                        <a:cxn ang="0">
                          <a:pos x="20" y="5"/>
                        </a:cxn>
                        <a:cxn ang="0">
                          <a:pos x="27" y="3"/>
                        </a:cxn>
                        <a:cxn ang="0">
                          <a:pos x="37" y="0"/>
                        </a:cxn>
                        <a:cxn ang="0">
                          <a:pos x="46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5"/>
                        </a:cxn>
                        <a:cxn ang="0">
                          <a:pos x="77" y="11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88" y="33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8" y="61"/>
                        </a:cxn>
                        <a:cxn ang="0">
                          <a:pos x="82" y="70"/>
                        </a:cxn>
                        <a:cxn ang="0">
                          <a:pos x="77" y="75"/>
                        </a:cxn>
                        <a:cxn ang="0">
                          <a:pos x="71" y="81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6" y="88"/>
                        </a:cxn>
                        <a:cxn ang="0">
                          <a:pos x="37" y="88"/>
                        </a:cxn>
                        <a:cxn ang="0">
                          <a:pos x="27" y="85"/>
                        </a:cxn>
                        <a:cxn ang="0">
                          <a:pos x="20" y="81"/>
                        </a:cxn>
                        <a:cxn ang="0">
                          <a:pos x="14" y="75"/>
                        </a:cxn>
                        <a:cxn ang="0">
                          <a:pos x="9" y="70"/>
                        </a:cxn>
                        <a:cxn ang="0">
                          <a:pos x="3" y="61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5"/>
                          </a:moveTo>
                          <a:lnTo>
                            <a:pt x="0" y="33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4" y="11"/>
                          </a:lnTo>
                          <a:lnTo>
                            <a:pt x="20" y="5"/>
                          </a:lnTo>
                          <a:lnTo>
                            <a:pt x="27" y="3"/>
                          </a:lnTo>
                          <a:lnTo>
                            <a:pt x="37" y="0"/>
                          </a:lnTo>
                          <a:lnTo>
                            <a:pt x="46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5"/>
                          </a:lnTo>
                          <a:lnTo>
                            <a:pt x="77" y="11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88" y="33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8" y="61"/>
                          </a:lnTo>
                          <a:lnTo>
                            <a:pt x="82" y="70"/>
                          </a:lnTo>
                          <a:lnTo>
                            <a:pt x="77" y="75"/>
                          </a:lnTo>
                          <a:lnTo>
                            <a:pt x="71" y="81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6" y="88"/>
                          </a:lnTo>
                          <a:lnTo>
                            <a:pt x="37" y="88"/>
                          </a:lnTo>
                          <a:lnTo>
                            <a:pt x="27" y="85"/>
                          </a:lnTo>
                          <a:lnTo>
                            <a:pt x="20" y="81"/>
                          </a:lnTo>
                          <a:lnTo>
                            <a:pt x="14" y="75"/>
                          </a:lnTo>
                          <a:lnTo>
                            <a:pt x="9" y="70"/>
                          </a:lnTo>
                          <a:lnTo>
                            <a:pt x="3" y="61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2" name="Freeform 395"/>
                    <p:cNvSpPr>
                      <a:spLocks/>
                    </p:cNvSpPr>
                    <p:nvPr/>
                  </p:nvSpPr>
                  <p:spPr bwMode="auto">
                    <a:xfrm>
                      <a:off x="3589" y="1112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0" y="33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4" y="11"/>
                        </a:cxn>
                        <a:cxn ang="0">
                          <a:pos x="20" y="5"/>
                        </a:cxn>
                        <a:cxn ang="0">
                          <a:pos x="27" y="3"/>
                        </a:cxn>
                        <a:cxn ang="0">
                          <a:pos x="37" y="0"/>
                        </a:cxn>
                        <a:cxn ang="0">
                          <a:pos x="46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5"/>
                        </a:cxn>
                        <a:cxn ang="0">
                          <a:pos x="77" y="11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88" y="33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8" y="61"/>
                        </a:cxn>
                        <a:cxn ang="0">
                          <a:pos x="82" y="70"/>
                        </a:cxn>
                        <a:cxn ang="0">
                          <a:pos x="77" y="75"/>
                        </a:cxn>
                        <a:cxn ang="0">
                          <a:pos x="71" y="81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6" y="88"/>
                        </a:cxn>
                        <a:cxn ang="0">
                          <a:pos x="37" y="88"/>
                        </a:cxn>
                        <a:cxn ang="0">
                          <a:pos x="27" y="85"/>
                        </a:cxn>
                        <a:cxn ang="0">
                          <a:pos x="20" y="81"/>
                        </a:cxn>
                        <a:cxn ang="0">
                          <a:pos x="14" y="75"/>
                        </a:cxn>
                        <a:cxn ang="0">
                          <a:pos x="9" y="70"/>
                        </a:cxn>
                        <a:cxn ang="0">
                          <a:pos x="3" y="61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0" y="33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4" y="11"/>
                          </a:lnTo>
                          <a:lnTo>
                            <a:pt x="20" y="5"/>
                          </a:lnTo>
                          <a:lnTo>
                            <a:pt x="27" y="3"/>
                          </a:lnTo>
                          <a:lnTo>
                            <a:pt x="37" y="0"/>
                          </a:lnTo>
                          <a:lnTo>
                            <a:pt x="46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5"/>
                          </a:lnTo>
                          <a:lnTo>
                            <a:pt x="77" y="11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88" y="33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8" y="61"/>
                          </a:lnTo>
                          <a:lnTo>
                            <a:pt x="82" y="70"/>
                          </a:lnTo>
                          <a:lnTo>
                            <a:pt x="77" y="75"/>
                          </a:lnTo>
                          <a:lnTo>
                            <a:pt x="71" y="81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6" y="88"/>
                          </a:lnTo>
                          <a:lnTo>
                            <a:pt x="37" y="88"/>
                          </a:lnTo>
                          <a:lnTo>
                            <a:pt x="27" y="85"/>
                          </a:lnTo>
                          <a:lnTo>
                            <a:pt x="20" y="81"/>
                          </a:lnTo>
                          <a:lnTo>
                            <a:pt x="14" y="75"/>
                          </a:lnTo>
                          <a:lnTo>
                            <a:pt x="9" y="70"/>
                          </a:lnTo>
                          <a:lnTo>
                            <a:pt x="3" y="61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3" name="Freeform 396"/>
                    <p:cNvSpPr>
                      <a:spLocks/>
                    </p:cNvSpPr>
                    <p:nvPr/>
                  </p:nvSpPr>
                  <p:spPr bwMode="auto">
                    <a:xfrm>
                      <a:off x="3802" y="1129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7"/>
                        </a:cxn>
                        <a:cxn ang="0">
                          <a:pos x="91" y="56"/>
                        </a:cxn>
                        <a:cxn ang="0">
                          <a:pos x="88" y="64"/>
                        </a:cxn>
                        <a:cxn ang="0">
                          <a:pos x="81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8"/>
                        </a:cxn>
                        <a:cxn ang="0">
                          <a:pos x="54" y="91"/>
                        </a:cxn>
                        <a:cxn ang="0">
                          <a:pos x="45" y="91"/>
                        </a:cxn>
                        <a:cxn ang="0">
                          <a:pos x="34" y="91"/>
                        </a:cxn>
                        <a:cxn ang="0">
                          <a:pos x="27" y="88"/>
                        </a:cxn>
                        <a:cxn ang="0">
                          <a:pos x="21" y="82"/>
                        </a:cxn>
                        <a:cxn ang="0">
                          <a:pos x="12" y="77"/>
                        </a:cxn>
                        <a:cxn ang="0">
                          <a:pos x="9" y="71"/>
                        </a:cxn>
                        <a:cxn ang="0">
                          <a:pos x="6" y="64"/>
                        </a:cxn>
                        <a:cxn ang="0">
                          <a:pos x="3" y="56"/>
                        </a:cxn>
                        <a:cxn ang="0">
                          <a:pos x="0" y="47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22"/>
                        </a:cxn>
                        <a:cxn ang="0">
                          <a:pos x="12" y="14"/>
                        </a:cxn>
                        <a:cxn ang="0">
                          <a:pos x="21" y="8"/>
                        </a:cxn>
                        <a:cxn ang="0">
                          <a:pos x="27" y="5"/>
                        </a:cxn>
                        <a:cxn ang="0">
                          <a:pos x="34" y="2"/>
                        </a:cxn>
                        <a:cxn ang="0">
                          <a:pos x="45" y="0"/>
                        </a:cxn>
                        <a:cxn ang="0">
                          <a:pos x="54" y="2"/>
                        </a:cxn>
                        <a:cxn ang="0">
                          <a:pos x="63" y="5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1" y="22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7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7"/>
                          </a:moveTo>
                          <a:lnTo>
                            <a:pt x="91" y="56"/>
                          </a:lnTo>
                          <a:lnTo>
                            <a:pt x="88" y="64"/>
                          </a:lnTo>
                          <a:lnTo>
                            <a:pt x="81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8"/>
                          </a:lnTo>
                          <a:lnTo>
                            <a:pt x="54" y="91"/>
                          </a:lnTo>
                          <a:lnTo>
                            <a:pt x="45" y="91"/>
                          </a:lnTo>
                          <a:lnTo>
                            <a:pt x="34" y="91"/>
                          </a:lnTo>
                          <a:lnTo>
                            <a:pt x="27" y="88"/>
                          </a:lnTo>
                          <a:lnTo>
                            <a:pt x="21" y="82"/>
                          </a:lnTo>
                          <a:lnTo>
                            <a:pt x="12" y="77"/>
                          </a:lnTo>
                          <a:lnTo>
                            <a:pt x="9" y="71"/>
                          </a:lnTo>
                          <a:lnTo>
                            <a:pt x="6" y="64"/>
                          </a:lnTo>
                          <a:lnTo>
                            <a:pt x="3" y="56"/>
                          </a:lnTo>
                          <a:lnTo>
                            <a:pt x="0" y="47"/>
                          </a:ln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22"/>
                          </a:lnTo>
                          <a:lnTo>
                            <a:pt x="12" y="14"/>
                          </a:lnTo>
                          <a:lnTo>
                            <a:pt x="21" y="8"/>
                          </a:lnTo>
                          <a:lnTo>
                            <a:pt x="27" y="5"/>
                          </a:lnTo>
                          <a:lnTo>
                            <a:pt x="34" y="2"/>
                          </a:lnTo>
                          <a:lnTo>
                            <a:pt x="45" y="0"/>
                          </a:lnTo>
                          <a:lnTo>
                            <a:pt x="54" y="2"/>
                          </a:lnTo>
                          <a:lnTo>
                            <a:pt x="63" y="5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1" y="22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7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4" name="Freeform 397"/>
                    <p:cNvSpPr>
                      <a:spLocks/>
                    </p:cNvSpPr>
                    <p:nvPr/>
                  </p:nvSpPr>
                  <p:spPr bwMode="auto">
                    <a:xfrm>
                      <a:off x="3802" y="1129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7"/>
                        </a:cxn>
                        <a:cxn ang="0">
                          <a:pos x="91" y="47"/>
                        </a:cxn>
                        <a:cxn ang="0">
                          <a:pos x="91" y="56"/>
                        </a:cxn>
                        <a:cxn ang="0">
                          <a:pos x="88" y="64"/>
                        </a:cxn>
                        <a:cxn ang="0">
                          <a:pos x="81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8"/>
                        </a:cxn>
                        <a:cxn ang="0">
                          <a:pos x="54" y="91"/>
                        </a:cxn>
                        <a:cxn ang="0">
                          <a:pos x="45" y="91"/>
                        </a:cxn>
                        <a:cxn ang="0">
                          <a:pos x="34" y="91"/>
                        </a:cxn>
                        <a:cxn ang="0">
                          <a:pos x="27" y="88"/>
                        </a:cxn>
                        <a:cxn ang="0">
                          <a:pos x="21" y="82"/>
                        </a:cxn>
                        <a:cxn ang="0">
                          <a:pos x="12" y="77"/>
                        </a:cxn>
                        <a:cxn ang="0">
                          <a:pos x="9" y="71"/>
                        </a:cxn>
                        <a:cxn ang="0">
                          <a:pos x="6" y="64"/>
                        </a:cxn>
                        <a:cxn ang="0">
                          <a:pos x="3" y="56"/>
                        </a:cxn>
                        <a:cxn ang="0">
                          <a:pos x="0" y="47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22"/>
                        </a:cxn>
                        <a:cxn ang="0">
                          <a:pos x="12" y="14"/>
                        </a:cxn>
                        <a:cxn ang="0">
                          <a:pos x="21" y="8"/>
                        </a:cxn>
                        <a:cxn ang="0">
                          <a:pos x="27" y="5"/>
                        </a:cxn>
                        <a:cxn ang="0">
                          <a:pos x="34" y="2"/>
                        </a:cxn>
                        <a:cxn ang="0">
                          <a:pos x="45" y="0"/>
                        </a:cxn>
                        <a:cxn ang="0">
                          <a:pos x="54" y="2"/>
                        </a:cxn>
                        <a:cxn ang="0">
                          <a:pos x="63" y="5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1" y="22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7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7"/>
                          </a:moveTo>
                          <a:lnTo>
                            <a:pt x="91" y="47"/>
                          </a:lnTo>
                          <a:lnTo>
                            <a:pt x="91" y="56"/>
                          </a:lnTo>
                          <a:lnTo>
                            <a:pt x="88" y="64"/>
                          </a:lnTo>
                          <a:lnTo>
                            <a:pt x="81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8"/>
                          </a:lnTo>
                          <a:lnTo>
                            <a:pt x="54" y="91"/>
                          </a:lnTo>
                          <a:lnTo>
                            <a:pt x="45" y="91"/>
                          </a:lnTo>
                          <a:lnTo>
                            <a:pt x="34" y="91"/>
                          </a:lnTo>
                          <a:lnTo>
                            <a:pt x="27" y="88"/>
                          </a:lnTo>
                          <a:lnTo>
                            <a:pt x="21" y="82"/>
                          </a:lnTo>
                          <a:lnTo>
                            <a:pt x="12" y="77"/>
                          </a:lnTo>
                          <a:lnTo>
                            <a:pt x="9" y="71"/>
                          </a:lnTo>
                          <a:lnTo>
                            <a:pt x="6" y="64"/>
                          </a:lnTo>
                          <a:lnTo>
                            <a:pt x="3" y="56"/>
                          </a:lnTo>
                          <a:lnTo>
                            <a:pt x="0" y="47"/>
                          </a:ln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22"/>
                          </a:lnTo>
                          <a:lnTo>
                            <a:pt x="12" y="14"/>
                          </a:lnTo>
                          <a:lnTo>
                            <a:pt x="21" y="8"/>
                          </a:lnTo>
                          <a:lnTo>
                            <a:pt x="27" y="5"/>
                          </a:lnTo>
                          <a:lnTo>
                            <a:pt x="34" y="2"/>
                          </a:lnTo>
                          <a:lnTo>
                            <a:pt x="45" y="0"/>
                          </a:lnTo>
                          <a:lnTo>
                            <a:pt x="54" y="2"/>
                          </a:lnTo>
                          <a:lnTo>
                            <a:pt x="63" y="5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1" y="22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7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5" name="Freeform 398"/>
                    <p:cNvSpPr>
                      <a:spLocks/>
                    </p:cNvSpPr>
                    <p:nvPr/>
                  </p:nvSpPr>
                  <p:spPr bwMode="auto">
                    <a:xfrm>
                      <a:off x="3691" y="1129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89" y="44"/>
                        </a:cxn>
                        <a:cxn ang="0">
                          <a:pos x="89" y="56"/>
                        </a:cxn>
                        <a:cxn ang="0">
                          <a:pos x="86" y="64"/>
                        </a:cxn>
                        <a:cxn ang="0">
                          <a:pos x="83" y="71"/>
                        </a:cxn>
                        <a:cxn ang="0">
                          <a:pos x="79" y="77"/>
                        </a:cxn>
                        <a:cxn ang="0">
                          <a:pos x="70" y="82"/>
                        </a:cxn>
                        <a:cxn ang="0">
                          <a:pos x="60" y="85"/>
                        </a:cxn>
                        <a:cxn ang="0">
                          <a:pos x="53" y="91"/>
                        </a:cxn>
                        <a:cxn ang="0">
                          <a:pos x="44" y="91"/>
                        </a:cxn>
                        <a:cxn ang="0">
                          <a:pos x="35" y="91"/>
                        </a:cxn>
                        <a:cxn ang="0">
                          <a:pos x="29" y="85"/>
                        </a:cxn>
                        <a:cxn ang="0">
                          <a:pos x="19" y="82"/>
                        </a:cxn>
                        <a:cxn ang="0">
                          <a:pos x="10" y="77"/>
                        </a:cxn>
                        <a:cxn ang="0">
                          <a:pos x="9" y="71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4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9" y="2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0" y="2"/>
                        </a:cxn>
                        <a:cxn ang="0">
                          <a:pos x="70" y="8"/>
                        </a:cxn>
                        <a:cxn ang="0">
                          <a:pos x="79" y="14"/>
                        </a:cxn>
                        <a:cxn ang="0">
                          <a:pos x="83" y="19"/>
                        </a:cxn>
                        <a:cxn ang="0">
                          <a:pos x="86" y="28"/>
                        </a:cxn>
                        <a:cxn ang="0">
                          <a:pos x="89" y="36"/>
                        </a:cxn>
                        <a:cxn ang="0">
                          <a:pos x="89" y="44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89" y="44"/>
                          </a:moveTo>
                          <a:lnTo>
                            <a:pt x="89" y="56"/>
                          </a:lnTo>
                          <a:lnTo>
                            <a:pt x="86" y="64"/>
                          </a:lnTo>
                          <a:lnTo>
                            <a:pt x="83" y="71"/>
                          </a:lnTo>
                          <a:lnTo>
                            <a:pt x="79" y="77"/>
                          </a:lnTo>
                          <a:lnTo>
                            <a:pt x="70" y="82"/>
                          </a:lnTo>
                          <a:lnTo>
                            <a:pt x="60" y="85"/>
                          </a:lnTo>
                          <a:lnTo>
                            <a:pt x="53" y="91"/>
                          </a:lnTo>
                          <a:lnTo>
                            <a:pt x="44" y="91"/>
                          </a:lnTo>
                          <a:lnTo>
                            <a:pt x="35" y="91"/>
                          </a:lnTo>
                          <a:lnTo>
                            <a:pt x="29" y="85"/>
                          </a:lnTo>
                          <a:lnTo>
                            <a:pt x="19" y="82"/>
                          </a:lnTo>
                          <a:lnTo>
                            <a:pt x="10" y="77"/>
                          </a:lnTo>
                          <a:lnTo>
                            <a:pt x="9" y="71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4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9" y="2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0" y="2"/>
                          </a:lnTo>
                          <a:lnTo>
                            <a:pt x="70" y="8"/>
                          </a:lnTo>
                          <a:lnTo>
                            <a:pt x="79" y="14"/>
                          </a:lnTo>
                          <a:lnTo>
                            <a:pt x="83" y="19"/>
                          </a:lnTo>
                          <a:lnTo>
                            <a:pt x="86" y="28"/>
                          </a:lnTo>
                          <a:lnTo>
                            <a:pt x="89" y="36"/>
                          </a:lnTo>
                          <a:lnTo>
                            <a:pt x="89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6" name="Freeform 399"/>
                    <p:cNvSpPr>
                      <a:spLocks/>
                    </p:cNvSpPr>
                    <p:nvPr/>
                  </p:nvSpPr>
                  <p:spPr bwMode="auto">
                    <a:xfrm>
                      <a:off x="3691" y="1129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89" y="44"/>
                        </a:cxn>
                        <a:cxn ang="0">
                          <a:pos x="89" y="44"/>
                        </a:cxn>
                        <a:cxn ang="0">
                          <a:pos x="89" y="56"/>
                        </a:cxn>
                        <a:cxn ang="0">
                          <a:pos x="86" y="64"/>
                        </a:cxn>
                        <a:cxn ang="0">
                          <a:pos x="83" y="71"/>
                        </a:cxn>
                        <a:cxn ang="0">
                          <a:pos x="79" y="77"/>
                        </a:cxn>
                        <a:cxn ang="0">
                          <a:pos x="70" y="82"/>
                        </a:cxn>
                        <a:cxn ang="0">
                          <a:pos x="60" y="85"/>
                        </a:cxn>
                        <a:cxn ang="0">
                          <a:pos x="53" y="91"/>
                        </a:cxn>
                        <a:cxn ang="0">
                          <a:pos x="44" y="91"/>
                        </a:cxn>
                        <a:cxn ang="0">
                          <a:pos x="35" y="91"/>
                        </a:cxn>
                        <a:cxn ang="0">
                          <a:pos x="29" y="85"/>
                        </a:cxn>
                        <a:cxn ang="0">
                          <a:pos x="19" y="82"/>
                        </a:cxn>
                        <a:cxn ang="0">
                          <a:pos x="10" y="77"/>
                        </a:cxn>
                        <a:cxn ang="0">
                          <a:pos x="9" y="71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4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9" y="2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0" y="2"/>
                        </a:cxn>
                        <a:cxn ang="0">
                          <a:pos x="70" y="8"/>
                        </a:cxn>
                        <a:cxn ang="0">
                          <a:pos x="79" y="14"/>
                        </a:cxn>
                        <a:cxn ang="0">
                          <a:pos x="83" y="19"/>
                        </a:cxn>
                        <a:cxn ang="0">
                          <a:pos x="86" y="28"/>
                        </a:cxn>
                        <a:cxn ang="0">
                          <a:pos x="89" y="36"/>
                        </a:cxn>
                        <a:cxn ang="0">
                          <a:pos x="89" y="44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89" y="44"/>
                          </a:moveTo>
                          <a:lnTo>
                            <a:pt x="89" y="44"/>
                          </a:lnTo>
                          <a:lnTo>
                            <a:pt x="89" y="56"/>
                          </a:lnTo>
                          <a:lnTo>
                            <a:pt x="86" y="64"/>
                          </a:lnTo>
                          <a:lnTo>
                            <a:pt x="83" y="71"/>
                          </a:lnTo>
                          <a:lnTo>
                            <a:pt x="79" y="77"/>
                          </a:lnTo>
                          <a:lnTo>
                            <a:pt x="70" y="82"/>
                          </a:lnTo>
                          <a:lnTo>
                            <a:pt x="60" y="85"/>
                          </a:lnTo>
                          <a:lnTo>
                            <a:pt x="53" y="91"/>
                          </a:lnTo>
                          <a:lnTo>
                            <a:pt x="44" y="91"/>
                          </a:lnTo>
                          <a:lnTo>
                            <a:pt x="35" y="91"/>
                          </a:lnTo>
                          <a:lnTo>
                            <a:pt x="29" y="85"/>
                          </a:lnTo>
                          <a:lnTo>
                            <a:pt x="19" y="82"/>
                          </a:lnTo>
                          <a:lnTo>
                            <a:pt x="10" y="77"/>
                          </a:lnTo>
                          <a:lnTo>
                            <a:pt x="9" y="71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4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9" y="2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0" y="2"/>
                          </a:lnTo>
                          <a:lnTo>
                            <a:pt x="70" y="8"/>
                          </a:lnTo>
                          <a:lnTo>
                            <a:pt x="79" y="14"/>
                          </a:lnTo>
                          <a:lnTo>
                            <a:pt x="83" y="19"/>
                          </a:lnTo>
                          <a:lnTo>
                            <a:pt x="86" y="28"/>
                          </a:lnTo>
                          <a:lnTo>
                            <a:pt x="89" y="36"/>
                          </a:lnTo>
                          <a:lnTo>
                            <a:pt x="89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7" name="Freeform 400"/>
                    <p:cNvSpPr>
                      <a:spLocks/>
                    </p:cNvSpPr>
                    <p:nvPr/>
                  </p:nvSpPr>
                  <p:spPr bwMode="auto">
                    <a:xfrm>
                      <a:off x="3832" y="1063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46"/>
                        </a:cxn>
                        <a:cxn ang="0">
                          <a:pos x="88" y="54"/>
                        </a:cxn>
                        <a:cxn ang="0">
                          <a:pos x="85" y="63"/>
                        </a:cxn>
                        <a:cxn ang="0">
                          <a:pos x="79" y="71"/>
                        </a:cxn>
                        <a:cxn ang="0">
                          <a:pos x="77" y="77"/>
                        </a:cxn>
                        <a:cxn ang="0">
                          <a:pos x="70" y="82"/>
                        </a:cxn>
                        <a:cxn ang="0">
                          <a:pos x="62" y="88"/>
                        </a:cxn>
                        <a:cxn ang="0">
                          <a:pos x="53" y="91"/>
                        </a:cxn>
                        <a:cxn ang="0">
                          <a:pos x="44" y="91"/>
                        </a:cxn>
                        <a:cxn ang="0">
                          <a:pos x="36" y="91"/>
                        </a:cxn>
                        <a:cxn ang="0">
                          <a:pos x="27" y="88"/>
                        </a:cxn>
                        <a:cxn ang="0">
                          <a:pos x="20" y="82"/>
                        </a:cxn>
                        <a:cxn ang="0">
                          <a:pos x="11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6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1" y="14"/>
                        </a:cxn>
                        <a:cxn ang="0">
                          <a:pos x="20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2" y="3"/>
                        </a:cxn>
                        <a:cxn ang="0">
                          <a:pos x="70" y="8"/>
                        </a:cxn>
                        <a:cxn ang="0">
                          <a:pos x="77" y="14"/>
                        </a:cxn>
                        <a:cxn ang="0">
                          <a:pos x="79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6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88" y="46"/>
                          </a:moveTo>
                          <a:lnTo>
                            <a:pt x="88" y="54"/>
                          </a:lnTo>
                          <a:lnTo>
                            <a:pt x="85" y="63"/>
                          </a:lnTo>
                          <a:lnTo>
                            <a:pt x="79" y="71"/>
                          </a:lnTo>
                          <a:lnTo>
                            <a:pt x="77" y="77"/>
                          </a:lnTo>
                          <a:lnTo>
                            <a:pt x="70" y="82"/>
                          </a:lnTo>
                          <a:lnTo>
                            <a:pt x="62" y="88"/>
                          </a:lnTo>
                          <a:lnTo>
                            <a:pt x="53" y="91"/>
                          </a:lnTo>
                          <a:lnTo>
                            <a:pt x="44" y="91"/>
                          </a:lnTo>
                          <a:lnTo>
                            <a:pt x="36" y="91"/>
                          </a:lnTo>
                          <a:lnTo>
                            <a:pt x="27" y="88"/>
                          </a:lnTo>
                          <a:lnTo>
                            <a:pt x="20" y="82"/>
                          </a:lnTo>
                          <a:lnTo>
                            <a:pt x="11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6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1" y="14"/>
                          </a:lnTo>
                          <a:lnTo>
                            <a:pt x="20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2" y="3"/>
                          </a:lnTo>
                          <a:lnTo>
                            <a:pt x="70" y="8"/>
                          </a:lnTo>
                          <a:lnTo>
                            <a:pt x="77" y="14"/>
                          </a:lnTo>
                          <a:lnTo>
                            <a:pt x="79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6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8" name="Freeform 401"/>
                    <p:cNvSpPr>
                      <a:spLocks/>
                    </p:cNvSpPr>
                    <p:nvPr/>
                  </p:nvSpPr>
                  <p:spPr bwMode="auto">
                    <a:xfrm>
                      <a:off x="3832" y="1063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46"/>
                        </a:cxn>
                        <a:cxn ang="0">
                          <a:pos x="88" y="46"/>
                        </a:cxn>
                        <a:cxn ang="0">
                          <a:pos x="88" y="54"/>
                        </a:cxn>
                        <a:cxn ang="0">
                          <a:pos x="85" y="63"/>
                        </a:cxn>
                        <a:cxn ang="0">
                          <a:pos x="79" y="71"/>
                        </a:cxn>
                        <a:cxn ang="0">
                          <a:pos x="77" y="77"/>
                        </a:cxn>
                        <a:cxn ang="0">
                          <a:pos x="70" y="82"/>
                        </a:cxn>
                        <a:cxn ang="0">
                          <a:pos x="62" y="88"/>
                        </a:cxn>
                        <a:cxn ang="0">
                          <a:pos x="53" y="91"/>
                        </a:cxn>
                        <a:cxn ang="0">
                          <a:pos x="44" y="91"/>
                        </a:cxn>
                        <a:cxn ang="0">
                          <a:pos x="36" y="91"/>
                        </a:cxn>
                        <a:cxn ang="0">
                          <a:pos x="27" y="88"/>
                        </a:cxn>
                        <a:cxn ang="0">
                          <a:pos x="20" y="82"/>
                        </a:cxn>
                        <a:cxn ang="0">
                          <a:pos x="11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6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1" y="14"/>
                        </a:cxn>
                        <a:cxn ang="0">
                          <a:pos x="20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2" y="3"/>
                        </a:cxn>
                        <a:cxn ang="0">
                          <a:pos x="70" y="8"/>
                        </a:cxn>
                        <a:cxn ang="0">
                          <a:pos x="77" y="14"/>
                        </a:cxn>
                        <a:cxn ang="0">
                          <a:pos x="79" y="19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6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88" y="46"/>
                          </a:moveTo>
                          <a:lnTo>
                            <a:pt x="88" y="46"/>
                          </a:lnTo>
                          <a:lnTo>
                            <a:pt x="88" y="54"/>
                          </a:lnTo>
                          <a:lnTo>
                            <a:pt x="85" y="63"/>
                          </a:lnTo>
                          <a:lnTo>
                            <a:pt x="79" y="71"/>
                          </a:lnTo>
                          <a:lnTo>
                            <a:pt x="77" y="77"/>
                          </a:lnTo>
                          <a:lnTo>
                            <a:pt x="70" y="82"/>
                          </a:lnTo>
                          <a:lnTo>
                            <a:pt x="62" y="88"/>
                          </a:lnTo>
                          <a:lnTo>
                            <a:pt x="53" y="91"/>
                          </a:lnTo>
                          <a:lnTo>
                            <a:pt x="44" y="91"/>
                          </a:lnTo>
                          <a:lnTo>
                            <a:pt x="36" y="91"/>
                          </a:lnTo>
                          <a:lnTo>
                            <a:pt x="27" y="88"/>
                          </a:lnTo>
                          <a:lnTo>
                            <a:pt x="20" y="82"/>
                          </a:lnTo>
                          <a:lnTo>
                            <a:pt x="11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6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1" y="14"/>
                          </a:lnTo>
                          <a:lnTo>
                            <a:pt x="20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2" y="3"/>
                          </a:lnTo>
                          <a:lnTo>
                            <a:pt x="70" y="8"/>
                          </a:lnTo>
                          <a:lnTo>
                            <a:pt x="77" y="14"/>
                          </a:lnTo>
                          <a:lnTo>
                            <a:pt x="79" y="19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6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39" name="Freeform 402"/>
                    <p:cNvSpPr>
                      <a:spLocks/>
                    </p:cNvSpPr>
                    <p:nvPr/>
                  </p:nvSpPr>
                  <p:spPr bwMode="auto">
                    <a:xfrm>
                      <a:off x="3694" y="932"/>
                      <a:ext cx="88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3"/>
                        </a:cxn>
                        <a:cxn ang="0">
                          <a:pos x="68" y="9"/>
                        </a:cxn>
                        <a:cxn ang="0">
                          <a:pos x="74" y="14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5"/>
                        </a:cxn>
                        <a:cxn ang="0">
                          <a:pos x="88" y="54"/>
                        </a:cxn>
                        <a:cxn ang="0">
                          <a:pos x="85" y="62"/>
                        </a:cxn>
                        <a:cxn ang="0">
                          <a:pos x="79" y="70"/>
                        </a:cxn>
                        <a:cxn ang="0">
                          <a:pos x="74" y="79"/>
                        </a:cxn>
                        <a:cxn ang="0">
                          <a:pos x="68" y="85"/>
                        </a:cxn>
                        <a:cxn ang="0">
                          <a:pos x="60" y="86"/>
                        </a:cxn>
                        <a:cxn ang="0">
                          <a:pos x="51" y="89"/>
                        </a:cxn>
                        <a:cxn ang="0">
                          <a:pos x="44" y="89"/>
                        </a:cxn>
                        <a:cxn ang="0">
                          <a:pos x="35" y="89"/>
                        </a:cxn>
                        <a:cxn ang="0">
                          <a:pos x="27" y="86"/>
                        </a:cxn>
                        <a:cxn ang="0">
                          <a:pos x="20" y="85"/>
                        </a:cxn>
                        <a:cxn ang="0">
                          <a:pos x="10" y="79"/>
                        </a:cxn>
                        <a:cxn ang="0">
                          <a:pos x="6" y="70"/>
                        </a:cxn>
                        <a:cxn ang="0">
                          <a:pos x="3" y="62"/>
                        </a:cxn>
                        <a:cxn ang="0">
                          <a:pos x="0" y="54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0" y="14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89">
                          <a:moveTo>
                            <a:pt x="44" y="0"/>
                          </a:moveTo>
                          <a:lnTo>
                            <a:pt x="51" y="0"/>
                          </a:lnTo>
                          <a:lnTo>
                            <a:pt x="60" y="3"/>
                          </a:lnTo>
                          <a:lnTo>
                            <a:pt x="68" y="9"/>
                          </a:lnTo>
                          <a:lnTo>
                            <a:pt x="74" y="14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5"/>
                          </a:lnTo>
                          <a:lnTo>
                            <a:pt x="88" y="54"/>
                          </a:lnTo>
                          <a:lnTo>
                            <a:pt x="85" y="62"/>
                          </a:lnTo>
                          <a:lnTo>
                            <a:pt x="79" y="70"/>
                          </a:lnTo>
                          <a:lnTo>
                            <a:pt x="74" y="79"/>
                          </a:lnTo>
                          <a:lnTo>
                            <a:pt x="68" y="85"/>
                          </a:lnTo>
                          <a:lnTo>
                            <a:pt x="60" y="86"/>
                          </a:lnTo>
                          <a:lnTo>
                            <a:pt x="51" y="89"/>
                          </a:lnTo>
                          <a:lnTo>
                            <a:pt x="44" y="89"/>
                          </a:lnTo>
                          <a:lnTo>
                            <a:pt x="35" y="89"/>
                          </a:lnTo>
                          <a:lnTo>
                            <a:pt x="27" y="86"/>
                          </a:lnTo>
                          <a:lnTo>
                            <a:pt x="20" y="85"/>
                          </a:lnTo>
                          <a:lnTo>
                            <a:pt x="10" y="79"/>
                          </a:lnTo>
                          <a:lnTo>
                            <a:pt x="6" y="70"/>
                          </a:lnTo>
                          <a:lnTo>
                            <a:pt x="3" y="62"/>
                          </a:lnTo>
                          <a:lnTo>
                            <a:pt x="0" y="54"/>
                          </a:ln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0" y="14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0" name="Freeform 403"/>
                    <p:cNvSpPr>
                      <a:spLocks/>
                    </p:cNvSpPr>
                    <p:nvPr/>
                  </p:nvSpPr>
                  <p:spPr bwMode="auto">
                    <a:xfrm>
                      <a:off x="3694" y="932"/>
                      <a:ext cx="88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3"/>
                        </a:cxn>
                        <a:cxn ang="0">
                          <a:pos x="68" y="9"/>
                        </a:cxn>
                        <a:cxn ang="0">
                          <a:pos x="74" y="14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5"/>
                        </a:cxn>
                        <a:cxn ang="0">
                          <a:pos x="88" y="54"/>
                        </a:cxn>
                        <a:cxn ang="0">
                          <a:pos x="85" y="62"/>
                        </a:cxn>
                        <a:cxn ang="0">
                          <a:pos x="79" y="70"/>
                        </a:cxn>
                        <a:cxn ang="0">
                          <a:pos x="74" y="79"/>
                        </a:cxn>
                        <a:cxn ang="0">
                          <a:pos x="68" y="85"/>
                        </a:cxn>
                        <a:cxn ang="0">
                          <a:pos x="60" y="86"/>
                        </a:cxn>
                        <a:cxn ang="0">
                          <a:pos x="51" y="89"/>
                        </a:cxn>
                        <a:cxn ang="0">
                          <a:pos x="44" y="89"/>
                        </a:cxn>
                        <a:cxn ang="0">
                          <a:pos x="35" y="89"/>
                        </a:cxn>
                        <a:cxn ang="0">
                          <a:pos x="27" y="86"/>
                        </a:cxn>
                        <a:cxn ang="0">
                          <a:pos x="20" y="85"/>
                        </a:cxn>
                        <a:cxn ang="0">
                          <a:pos x="10" y="79"/>
                        </a:cxn>
                        <a:cxn ang="0">
                          <a:pos x="6" y="70"/>
                        </a:cxn>
                        <a:cxn ang="0">
                          <a:pos x="3" y="62"/>
                        </a:cxn>
                        <a:cxn ang="0">
                          <a:pos x="0" y="54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0" y="14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89">
                          <a:moveTo>
                            <a:pt x="44" y="0"/>
                          </a:move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0" y="3"/>
                          </a:lnTo>
                          <a:lnTo>
                            <a:pt x="68" y="9"/>
                          </a:lnTo>
                          <a:lnTo>
                            <a:pt x="74" y="14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5"/>
                          </a:lnTo>
                          <a:lnTo>
                            <a:pt x="88" y="54"/>
                          </a:lnTo>
                          <a:lnTo>
                            <a:pt x="85" y="62"/>
                          </a:lnTo>
                          <a:lnTo>
                            <a:pt x="79" y="70"/>
                          </a:lnTo>
                          <a:lnTo>
                            <a:pt x="74" y="79"/>
                          </a:lnTo>
                          <a:lnTo>
                            <a:pt x="68" y="85"/>
                          </a:lnTo>
                          <a:lnTo>
                            <a:pt x="60" y="86"/>
                          </a:lnTo>
                          <a:lnTo>
                            <a:pt x="51" y="89"/>
                          </a:lnTo>
                          <a:lnTo>
                            <a:pt x="44" y="89"/>
                          </a:lnTo>
                          <a:lnTo>
                            <a:pt x="35" y="89"/>
                          </a:lnTo>
                          <a:lnTo>
                            <a:pt x="27" y="86"/>
                          </a:lnTo>
                          <a:lnTo>
                            <a:pt x="20" y="85"/>
                          </a:lnTo>
                          <a:lnTo>
                            <a:pt x="10" y="79"/>
                          </a:lnTo>
                          <a:lnTo>
                            <a:pt x="6" y="70"/>
                          </a:lnTo>
                          <a:lnTo>
                            <a:pt x="3" y="62"/>
                          </a:lnTo>
                          <a:lnTo>
                            <a:pt x="0" y="54"/>
                          </a:ln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0" y="14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1" name="Freeform 404"/>
                    <p:cNvSpPr>
                      <a:spLocks/>
                    </p:cNvSpPr>
                    <p:nvPr/>
                  </p:nvSpPr>
                  <p:spPr bwMode="auto">
                    <a:xfrm>
                      <a:off x="3683" y="1005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91"/>
                        </a:cxn>
                        <a:cxn ang="0">
                          <a:pos x="37" y="89"/>
                        </a:cxn>
                        <a:cxn ang="0">
                          <a:pos x="27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6" y="69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6" y="19"/>
                        </a:cxn>
                        <a:cxn ang="0">
                          <a:pos x="14" y="13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7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8" y="9"/>
                        </a:cxn>
                        <a:cxn ang="0">
                          <a:pos x="78" y="13"/>
                        </a:cxn>
                        <a:cxn ang="0">
                          <a:pos x="82" y="19"/>
                        </a:cxn>
                        <a:cxn ang="0">
                          <a:pos x="85" y="27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68" y="83"/>
                        </a:cxn>
                        <a:cxn ang="0">
                          <a:pos x="61" y="86"/>
                        </a:cxn>
                        <a:cxn ang="0">
                          <a:pos x="52" y="89"/>
                        </a:cxn>
                        <a:cxn ang="0">
                          <a:pos x="44" y="91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44" y="91"/>
                          </a:moveTo>
                          <a:lnTo>
                            <a:pt x="37" y="89"/>
                          </a:lnTo>
                          <a:lnTo>
                            <a:pt x="27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6" y="69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6" y="19"/>
                          </a:lnTo>
                          <a:lnTo>
                            <a:pt x="14" y="13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7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8" y="9"/>
                          </a:lnTo>
                          <a:lnTo>
                            <a:pt x="78" y="13"/>
                          </a:lnTo>
                          <a:lnTo>
                            <a:pt x="82" y="19"/>
                          </a:lnTo>
                          <a:lnTo>
                            <a:pt x="85" y="27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68" y="83"/>
                          </a:lnTo>
                          <a:lnTo>
                            <a:pt x="61" y="86"/>
                          </a:lnTo>
                          <a:lnTo>
                            <a:pt x="52" y="89"/>
                          </a:lnTo>
                          <a:lnTo>
                            <a:pt x="44" y="91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2" name="Freeform 405"/>
                    <p:cNvSpPr>
                      <a:spLocks/>
                    </p:cNvSpPr>
                    <p:nvPr/>
                  </p:nvSpPr>
                  <p:spPr bwMode="auto">
                    <a:xfrm>
                      <a:off x="3683" y="1005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91"/>
                        </a:cxn>
                        <a:cxn ang="0">
                          <a:pos x="44" y="91"/>
                        </a:cxn>
                        <a:cxn ang="0">
                          <a:pos x="37" y="89"/>
                        </a:cxn>
                        <a:cxn ang="0">
                          <a:pos x="27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6" y="69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6" y="19"/>
                        </a:cxn>
                        <a:cxn ang="0">
                          <a:pos x="14" y="13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7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8" y="9"/>
                        </a:cxn>
                        <a:cxn ang="0">
                          <a:pos x="78" y="13"/>
                        </a:cxn>
                        <a:cxn ang="0">
                          <a:pos x="82" y="19"/>
                        </a:cxn>
                        <a:cxn ang="0">
                          <a:pos x="85" y="27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68" y="83"/>
                        </a:cxn>
                        <a:cxn ang="0">
                          <a:pos x="61" y="86"/>
                        </a:cxn>
                        <a:cxn ang="0">
                          <a:pos x="52" y="89"/>
                        </a:cxn>
                        <a:cxn ang="0">
                          <a:pos x="44" y="91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44" y="91"/>
                          </a:moveTo>
                          <a:lnTo>
                            <a:pt x="44" y="91"/>
                          </a:lnTo>
                          <a:lnTo>
                            <a:pt x="37" y="89"/>
                          </a:lnTo>
                          <a:lnTo>
                            <a:pt x="27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6" y="69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6" y="19"/>
                          </a:lnTo>
                          <a:lnTo>
                            <a:pt x="14" y="13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7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8" y="9"/>
                          </a:lnTo>
                          <a:lnTo>
                            <a:pt x="78" y="13"/>
                          </a:lnTo>
                          <a:lnTo>
                            <a:pt x="82" y="19"/>
                          </a:lnTo>
                          <a:lnTo>
                            <a:pt x="85" y="27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68" y="83"/>
                          </a:lnTo>
                          <a:lnTo>
                            <a:pt x="61" y="86"/>
                          </a:lnTo>
                          <a:lnTo>
                            <a:pt x="52" y="89"/>
                          </a:lnTo>
                          <a:lnTo>
                            <a:pt x="44" y="91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3" name="Freeform 406"/>
                    <p:cNvSpPr>
                      <a:spLocks/>
                    </p:cNvSpPr>
                    <p:nvPr/>
                  </p:nvSpPr>
                  <p:spPr bwMode="auto">
                    <a:xfrm>
                      <a:off x="3890" y="952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1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5" y="62"/>
                        </a:cxn>
                        <a:cxn ang="0">
                          <a:pos x="81" y="69"/>
                        </a:cxn>
                        <a:cxn ang="0">
                          <a:pos x="77" y="77"/>
                        </a:cxn>
                        <a:cxn ang="0">
                          <a:pos x="71" y="80"/>
                        </a:cxn>
                        <a:cxn ang="0">
                          <a:pos x="63" y="86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  <a:cxn ang="0">
                          <a:pos x="34" y="88"/>
                        </a:cxn>
                        <a:cxn ang="0">
                          <a:pos x="27" y="86"/>
                        </a:cxn>
                        <a:cxn ang="0">
                          <a:pos x="18" y="80"/>
                        </a:cxn>
                        <a:cxn ang="0">
                          <a:pos x="12" y="77"/>
                        </a:cxn>
                        <a:cxn ang="0">
                          <a:pos x="9" y="69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2" y="14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4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4" y="0"/>
                          </a:move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1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5" y="62"/>
                          </a:lnTo>
                          <a:lnTo>
                            <a:pt x="81" y="69"/>
                          </a:lnTo>
                          <a:lnTo>
                            <a:pt x="77" y="77"/>
                          </a:lnTo>
                          <a:lnTo>
                            <a:pt x="71" y="80"/>
                          </a:lnTo>
                          <a:lnTo>
                            <a:pt x="63" y="86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lnTo>
                            <a:pt x="34" y="88"/>
                          </a:lnTo>
                          <a:lnTo>
                            <a:pt x="27" y="86"/>
                          </a:lnTo>
                          <a:lnTo>
                            <a:pt x="18" y="80"/>
                          </a:lnTo>
                          <a:lnTo>
                            <a:pt x="12" y="77"/>
                          </a:lnTo>
                          <a:lnTo>
                            <a:pt x="9" y="69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2" y="14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4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4" name="Freeform 407"/>
                    <p:cNvSpPr>
                      <a:spLocks/>
                    </p:cNvSpPr>
                    <p:nvPr/>
                  </p:nvSpPr>
                  <p:spPr bwMode="auto">
                    <a:xfrm>
                      <a:off x="3890" y="952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1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5" y="62"/>
                        </a:cxn>
                        <a:cxn ang="0">
                          <a:pos x="81" y="69"/>
                        </a:cxn>
                        <a:cxn ang="0">
                          <a:pos x="77" y="77"/>
                        </a:cxn>
                        <a:cxn ang="0">
                          <a:pos x="71" y="80"/>
                        </a:cxn>
                        <a:cxn ang="0">
                          <a:pos x="63" y="86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  <a:cxn ang="0">
                          <a:pos x="34" y="88"/>
                        </a:cxn>
                        <a:cxn ang="0">
                          <a:pos x="27" y="86"/>
                        </a:cxn>
                        <a:cxn ang="0">
                          <a:pos x="18" y="80"/>
                        </a:cxn>
                        <a:cxn ang="0">
                          <a:pos x="12" y="77"/>
                        </a:cxn>
                        <a:cxn ang="0">
                          <a:pos x="9" y="69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2" y="14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4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4" y="0"/>
                          </a:move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1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5" y="62"/>
                          </a:lnTo>
                          <a:lnTo>
                            <a:pt x="81" y="69"/>
                          </a:lnTo>
                          <a:lnTo>
                            <a:pt x="77" y="77"/>
                          </a:lnTo>
                          <a:lnTo>
                            <a:pt x="71" y="80"/>
                          </a:lnTo>
                          <a:lnTo>
                            <a:pt x="63" y="86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lnTo>
                            <a:pt x="34" y="88"/>
                          </a:lnTo>
                          <a:lnTo>
                            <a:pt x="27" y="86"/>
                          </a:lnTo>
                          <a:lnTo>
                            <a:pt x="18" y="80"/>
                          </a:lnTo>
                          <a:lnTo>
                            <a:pt x="12" y="77"/>
                          </a:lnTo>
                          <a:lnTo>
                            <a:pt x="9" y="69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2" y="14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4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5" name="Freeform 408"/>
                    <p:cNvSpPr>
                      <a:spLocks/>
                    </p:cNvSpPr>
                    <p:nvPr/>
                  </p:nvSpPr>
                  <p:spPr bwMode="auto">
                    <a:xfrm>
                      <a:off x="3896" y="1000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18" y="82"/>
                        </a:cxn>
                        <a:cxn ang="0">
                          <a:pos x="12" y="77"/>
                        </a:cxn>
                        <a:cxn ang="0">
                          <a:pos x="7" y="68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7" y="18"/>
                        </a:cxn>
                        <a:cxn ang="0">
                          <a:pos x="12" y="14"/>
                        </a:cxn>
                        <a:cxn ang="0">
                          <a:pos x="18" y="5"/>
                        </a:cxn>
                        <a:cxn ang="0">
                          <a:pos x="27" y="2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2"/>
                        </a:cxn>
                        <a:cxn ang="0">
                          <a:pos x="68" y="5"/>
                        </a:cxn>
                        <a:cxn ang="0">
                          <a:pos x="77" y="14"/>
                        </a:cxn>
                        <a:cxn ang="0">
                          <a:pos x="82" y="18"/>
                        </a:cxn>
                        <a:cxn ang="0">
                          <a:pos x="85" y="26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82" y="68"/>
                        </a:cxn>
                        <a:cxn ang="0">
                          <a:pos x="77" y="77"/>
                        </a:cxn>
                        <a:cxn ang="0">
                          <a:pos x="68" y="82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4" y="88"/>
                          </a:move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18" y="82"/>
                          </a:lnTo>
                          <a:lnTo>
                            <a:pt x="12" y="77"/>
                          </a:lnTo>
                          <a:lnTo>
                            <a:pt x="7" y="68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7" y="18"/>
                          </a:lnTo>
                          <a:lnTo>
                            <a:pt x="12" y="14"/>
                          </a:lnTo>
                          <a:lnTo>
                            <a:pt x="18" y="5"/>
                          </a:lnTo>
                          <a:lnTo>
                            <a:pt x="27" y="2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3" y="2"/>
                          </a:lnTo>
                          <a:lnTo>
                            <a:pt x="68" y="5"/>
                          </a:lnTo>
                          <a:lnTo>
                            <a:pt x="77" y="14"/>
                          </a:lnTo>
                          <a:lnTo>
                            <a:pt x="82" y="18"/>
                          </a:lnTo>
                          <a:lnTo>
                            <a:pt x="85" y="26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82" y="68"/>
                          </a:lnTo>
                          <a:lnTo>
                            <a:pt x="77" y="77"/>
                          </a:lnTo>
                          <a:lnTo>
                            <a:pt x="68" y="82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6" name="Freeform 409"/>
                    <p:cNvSpPr>
                      <a:spLocks/>
                    </p:cNvSpPr>
                    <p:nvPr/>
                  </p:nvSpPr>
                  <p:spPr bwMode="auto">
                    <a:xfrm>
                      <a:off x="3896" y="1000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18" y="82"/>
                        </a:cxn>
                        <a:cxn ang="0">
                          <a:pos x="12" y="77"/>
                        </a:cxn>
                        <a:cxn ang="0">
                          <a:pos x="7" y="68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7" y="18"/>
                        </a:cxn>
                        <a:cxn ang="0">
                          <a:pos x="12" y="14"/>
                        </a:cxn>
                        <a:cxn ang="0">
                          <a:pos x="18" y="5"/>
                        </a:cxn>
                        <a:cxn ang="0">
                          <a:pos x="27" y="2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2"/>
                        </a:cxn>
                        <a:cxn ang="0">
                          <a:pos x="68" y="5"/>
                        </a:cxn>
                        <a:cxn ang="0">
                          <a:pos x="77" y="14"/>
                        </a:cxn>
                        <a:cxn ang="0">
                          <a:pos x="82" y="18"/>
                        </a:cxn>
                        <a:cxn ang="0">
                          <a:pos x="85" y="26"/>
                        </a:cxn>
                        <a:cxn ang="0">
                          <a:pos x="88" y="35"/>
                        </a:cxn>
                        <a:cxn ang="0">
                          <a:pos x="91" y="43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82" y="68"/>
                        </a:cxn>
                        <a:cxn ang="0">
                          <a:pos x="77" y="77"/>
                        </a:cxn>
                        <a:cxn ang="0">
                          <a:pos x="68" y="82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4" y="88"/>
                          </a:move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18" y="82"/>
                          </a:lnTo>
                          <a:lnTo>
                            <a:pt x="12" y="77"/>
                          </a:lnTo>
                          <a:lnTo>
                            <a:pt x="7" y="68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7" y="18"/>
                          </a:lnTo>
                          <a:lnTo>
                            <a:pt x="12" y="14"/>
                          </a:lnTo>
                          <a:lnTo>
                            <a:pt x="18" y="5"/>
                          </a:lnTo>
                          <a:lnTo>
                            <a:pt x="27" y="2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3" y="2"/>
                          </a:lnTo>
                          <a:lnTo>
                            <a:pt x="68" y="5"/>
                          </a:lnTo>
                          <a:lnTo>
                            <a:pt x="77" y="14"/>
                          </a:lnTo>
                          <a:lnTo>
                            <a:pt x="82" y="18"/>
                          </a:lnTo>
                          <a:lnTo>
                            <a:pt x="85" y="26"/>
                          </a:lnTo>
                          <a:lnTo>
                            <a:pt x="88" y="35"/>
                          </a:lnTo>
                          <a:lnTo>
                            <a:pt x="91" y="43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82" y="68"/>
                          </a:lnTo>
                          <a:lnTo>
                            <a:pt x="77" y="77"/>
                          </a:lnTo>
                          <a:lnTo>
                            <a:pt x="68" y="82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7" name="Freeform 410"/>
                    <p:cNvSpPr>
                      <a:spLocks/>
                    </p:cNvSpPr>
                    <p:nvPr/>
                  </p:nvSpPr>
                  <p:spPr bwMode="auto">
                    <a:xfrm>
                      <a:off x="3688" y="804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53" y="2"/>
                        </a:cxn>
                        <a:cxn ang="0">
                          <a:pos x="60" y="2"/>
                        </a:cxn>
                        <a:cxn ang="0">
                          <a:pos x="70" y="8"/>
                        </a:cxn>
                        <a:cxn ang="0">
                          <a:pos x="79" y="14"/>
                        </a:cxn>
                        <a:cxn ang="0">
                          <a:pos x="80" y="19"/>
                        </a:cxn>
                        <a:cxn ang="0">
                          <a:pos x="86" y="28"/>
                        </a:cxn>
                        <a:cxn ang="0">
                          <a:pos x="89" y="36"/>
                        </a:cxn>
                        <a:cxn ang="0">
                          <a:pos x="89" y="46"/>
                        </a:cxn>
                        <a:cxn ang="0">
                          <a:pos x="89" y="54"/>
                        </a:cxn>
                        <a:cxn ang="0">
                          <a:pos x="86" y="63"/>
                        </a:cxn>
                        <a:cxn ang="0">
                          <a:pos x="80" y="71"/>
                        </a:cxn>
                        <a:cxn ang="0">
                          <a:pos x="79" y="77"/>
                        </a:cxn>
                        <a:cxn ang="0">
                          <a:pos x="70" y="82"/>
                        </a:cxn>
                        <a:cxn ang="0">
                          <a:pos x="60" y="88"/>
                        </a:cxn>
                        <a:cxn ang="0">
                          <a:pos x="53" y="88"/>
                        </a:cxn>
                        <a:cxn ang="0">
                          <a:pos x="44" y="91"/>
                        </a:cxn>
                        <a:cxn ang="0">
                          <a:pos x="36" y="88"/>
                        </a:cxn>
                        <a:cxn ang="0">
                          <a:pos x="29" y="88"/>
                        </a:cxn>
                        <a:cxn ang="0">
                          <a:pos x="19" y="82"/>
                        </a:cxn>
                        <a:cxn ang="0">
                          <a:pos x="10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6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9" y="2"/>
                        </a:cxn>
                        <a:cxn ang="0">
                          <a:pos x="36" y="2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44" y="0"/>
                          </a:moveTo>
                          <a:lnTo>
                            <a:pt x="53" y="2"/>
                          </a:lnTo>
                          <a:lnTo>
                            <a:pt x="60" y="2"/>
                          </a:lnTo>
                          <a:lnTo>
                            <a:pt x="70" y="8"/>
                          </a:lnTo>
                          <a:lnTo>
                            <a:pt x="79" y="14"/>
                          </a:lnTo>
                          <a:lnTo>
                            <a:pt x="80" y="19"/>
                          </a:lnTo>
                          <a:lnTo>
                            <a:pt x="86" y="28"/>
                          </a:lnTo>
                          <a:lnTo>
                            <a:pt x="89" y="36"/>
                          </a:lnTo>
                          <a:lnTo>
                            <a:pt x="89" y="46"/>
                          </a:lnTo>
                          <a:lnTo>
                            <a:pt x="89" y="54"/>
                          </a:lnTo>
                          <a:lnTo>
                            <a:pt x="86" y="63"/>
                          </a:lnTo>
                          <a:lnTo>
                            <a:pt x="80" y="71"/>
                          </a:lnTo>
                          <a:lnTo>
                            <a:pt x="79" y="77"/>
                          </a:lnTo>
                          <a:lnTo>
                            <a:pt x="70" y="82"/>
                          </a:lnTo>
                          <a:lnTo>
                            <a:pt x="60" y="88"/>
                          </a:lnTo>
                          <a:lnTo>
                            <a:pt x="53" y="88"/>
                          </a:lnTo>
                          <a:lnTo>
                            <a:pt x="44" y="91"/>
                          </a:lnTo>
                          <a:lnTo>
                            <a:pt x="36" y="88"/>
                          </a:lnTo>
                          <a:lnTo>
                            <a:pt x="29" y="88"/>
                          </a:lnTo>
                          <a:lnTo>
                            <a:pt x="19" y="82"/>
                          </a:lnTo>
                          <a:lnTo>
                            <a:pt x="10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6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9" y="2"/>
                          </a:lnTo>
                          <a:lnTo>
                            <a:pt x="36" y="2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8" name="Freeform 411"/>
                    <p:cNvSpPr>
                      <a:spLocks/>
                    </p:cNvSpPr>
                    <p:nvPr/>
                  </p:nvSpPr>
                  <p:spPr bwMode="auto">
                    <a:xfrm>
                      <a:off x="3688" y="804"/>
                      <a:ext cx="89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53" y="2"/>
                        </a:cxn>
                        <a:cxn ang="0">
                          <a:pos x="60" y="2"/>
                        </a:cxn>
                        <a:cxn ang="0">
                          <a:pos x="70" y="8"/>
                        </a:cxn>
                        <a:cxn ang="0">
                          <a:pos x="79" y="14"/>
                        </a:cxn>
                        <a:cxn ang="0">
                          <a:pos x="80" y="19"/>
                        </a:cxn>
                        <a:cxn ang="0">
                          <a:pos x="86" y="28"/>
                        </a:cxn>
                        <a:cxn ang="0">
                          <a:pos x="89" y="36"/>
                        </a:cxn>
                        <a:cxn ang="0">
                          <a:pos x="89" y="46"/>
                        </a:cxn>
                        <a:cxn ang="0">
                          <a:pos x="89" y="54"/>
                        </a:cxn>
                        <a:cxn ang="0">
                          <a:pos x="86" y="63"/>
                        </a:cxn>
                        <a:cxn ang="0">
                          <a:pos x="80" y="71"/>
                        </a:cxn>
                        <a:cxn ang="0">
                          <a:pos x="79" y="77"/>
                        </a:cxn>
                        <a:cxn ang="0">
                          <a:pos x="70" y="82"/>
                        </a:cxn>
                        <a:cxn ang="0">
                          <a:pos x="60" y="88"/>
                        </a:cxn>
                        <a:cxn ang="0">
                          <a:pos x="53" y="88"/>
                        </a:cxn>
                        <a:cxn ang="0">
                          <a:pos x="44" y="91"/>
                        </a:cxn>
                        <a:cxn ang="0">
                          <a:pos x="36" y="88"/>
                        </a:cxn>
                        <a:cxn ang="0">
                          <a:pos x="29" y="88"/>
                        </a:cxn>
                        <a:cxn ang="0">
                          <a:pos x="19" y="82"/>
                        </a:cxn>
                        <a:cxn ang="0">
                          <a:pos x="10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6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0" y="14"/>
                        </a:cxn>
                        <a:cxn ang="0">
                          <a:pos x="19" y="8"/>
                        </a:cxn>
                        <a:cxn ang="0">
                          <a:pos x="29" y="2"/>
                        </a:cxn>
                        <a:cxn ang="0">
                          <a:pos x="36" y="2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9" h="91">
                          <a:moveTo>
                            <a:pt x="44" y="0"/>
                          </a:moveTo>
                          <a:lnTo>
                            <a:pt x="44" y="0"/>
                          </a:lnTo>
                          <a:lnTo>
                            <a:pt x="53" y="2"/>
                          </a:lnTo>
                          <a:lnTo>
                            <a:pt x="60" y="2"/>
                          </a:lnTo>
                          <a:lnTo>
                            <a:pt x="70" y="8"/>
                          </a:lnTo>
                          <a:lnTo>
                            <a:pt x="79" y="14"/>
                          </a:lnTo>
                          <a:lnTo>
                            <a:pt x="80" y="19"/>
                          </a:lnTo>
                          <a:lnTo>
                            <a:pt x="86" y="28"/>
                          </a:lnTo>
                          <a:lnTo>
                            <a:pt x="89" y="36"/>
                          </a:lnTo>
                          <a:lnTo>
                            <a:pt x="89" y="46"/>
                          </a:lnTo>
                          <a:lnTo>
                            <a:pt x="89" y="54"/>
                          </a:lnTo>
                          <a:lnTo>
                            <a:pt x="86" y="63"/>
                          </a:lnTo>
                          <a:lnTo>
                            <a:pt x="80" y="71"/>
                          </a:lnTo>
                          <a:lnTo>
                            <a:pt x="79" y="77"/>
                          </a:lnTo>
                          <a:lnTo>
                            <a:pt x="70" y="82"/>
                          </a:lnTo>
                          <a:lnTo>
                            <a:pt x="60" y="88"/>
                          </a:lnTo>
                          <a:lnTo>
                            <a:pt x="53" y="88"/>
                          </a:lnTo>
                          <a:lnTo>
                            <a:pt x="44" y="91"/>
                          </a:lnTo>
                          <a:lnTo>
                            <a:pt x="36" y="88"/>
                          </a:lnTo>
                          <a:lnTo>
                            <a:pt x="29" y="88"/>
                          </a:lnTo>
                          <a:lnTo>
                            <a:pt x="19" y="82"/>
                          </a:lnTo>
                          <a:lnTo>
                            <a:pt x="10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6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0" y="14"/>
                          </a:lnTo>
                          <a:lnTo>
                            <a:pt x="19" y="8"/>
                          </a:lnTo>
                          <a:lnTo>
                            <a:pt x="29" y="2"/>
                          </a:lnTo>
                          <a:lnTo>
                            <a:pt x="36" y="2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49" name="Freeform 412"/>
                    <p:cNvSpPr>
                      <a:spLocks/>
                    </p:cNvSpPr>
                    <p:nvPr/>
                  </p:nvSpPr>
                  <p:spPr bwMode="auto">
                    <a:xfrm>
                      <a:off x="3859" y="994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6" y="0"/>
                        </a:cxn>
                        <a:cxn ang="0">
                          <a:pos x="55" y="3"/>
                        </a:cxn>
                        <a:cxn ang="0">
                          <a:pos x="64" y="6"/>
                        </a:cxn>
                        <a:cxn ang="0">
                          <a:pos x="72" y="8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7"/>
                        </a:cxn>
                        <a:cxn ang="0">
                          <a:pos x="88" y="35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8"/>
                        </a:cxn>
                        <a:cxn ang="0">
                          <a:pos x="55" y="91"/>
                        </a:cxn>
                        <a:cxn ang="0">
                          <a:pos x="46" y="91"/>
                        </a:cxn>
                        <a:cxn ang="0">
                          <a:pos x="37" y="91"/>
                        </a:cxn>
                        <a:cxn ang="0">
                          <a:pos x="28" y="88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8" y="6"/>
                        </a:cxn>
                        <a:cxn ang="0">
                          <a:pos x="37" y="3"/>
                        </a:cxn>
                        <a:cxn ang="0">
                          <a:pos x="46" y="0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6" y="0"/>
                          </a:moveTo>
                          <a:lnTo>
                            <a:pt x="55" y="3"/>
                          </a:lnTo>
                          <a:lnTo>
                            <a:pt x="64" y="6"/>
                          </a:lnTo>
                          <a:lnTo>
                            <a:pt x="72" y="8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7"/>
                          </a:lnTo>
                          <a:lnTo>
                            <a:pt x="88" y="35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8"/>
                          </a:lnTo>
                          <a:lnTo>
                            <a:pt x="55" y="91"/>
                          </a:lnTo>
                          <a:lnTo>
                            <a:pt x="46" y="91"/>
                          </a:lnTo>
                          <a:lnTo>
                            <a:pt x="37" y="91"/>
                          </a:lnTo>
                          <a:lnTo>
                            <a:pt x="28" y="88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8" y="6"/>
                          </a:lnTo>
                          <a:lnTo>
                            <a:pt x="37" y="3"/>
                          </a:lnTo>
                          <a:lnTo>
                            <a:pt x="46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0" name="Freeform 413"/>
                    <p:cNvSpPr>
                      <a:spLocks/>
                    </p:cNvSpPr>
                    <p:nvPr/>
                  </p:nvSpPr>
                  <p:spPr bwMode="auto">
                    <a:xfrm>
                      <a:off x="3859" y="994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6" y="0"/>
                        </a:cxn>
                        <a:cxn ang="0">
                          <a:pos x="46" y="0"/>
                        </a:cxn>
                        <a:cxn ang="0">
                          <a:pos x="55" y="3"/>
                        </a:cxn>
                        <a:cxn ang="0">
                          <a:pos x="64" y="6"/>
                        </a:cxn>
                        <a:cxn ang="0">
                          <a:pos x="72" y="8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7"/>
                        </a:cxn>
                        <a:cxn ang="0">
                          <a:pos x="88" y="35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8"/>
                        </a:cxn>
                        <a:cxn ang="0">
                          <a:pos x="55" y="91"/>
                        </a:cxn>
                        <a:cxn ang="0">
                          <a:pos x="46" y="91"/>
                        </a:cxn>
                        <a:cxn ang="0">
                          <a:pos x="37" y="91"/>
                        </a:cxn>
                        <a:cxn ang="0">
                          <a:pos x="28" y="88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  <a:cxn ang="0">
                          <a:pos x="0" y="35"/>
                        </a:cxn>
                        <a:cxn ang="0">
                          <a:pos x="3" y="27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8" y="6"/>
                        </a:cxn>
                        <a:cxn ang="0">
                          <a:pos x="37" y="3"/>
                        </a:cxn>
                        <a:cxn ang="0">
                          <a:pos x="46" y="0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6" y="0"/>
                          </a:moveTo>
                          <a:lnTo>
                            <a:pt x="46" y="0"/>
                          </a:lnTo>
                          <a:lnTo>
                            <a:pt x="55" y="3"/>
                          </a:lnTo>
                          <a:lnTo>
                            <a:pt x="64" y="6"/>
                          </a:lnTo>
                          <a:lnTo>
                            <a:pt x="72" y="8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7"/>
                          </a:lnTo>
                          <a:lnTo>
                            <a:pt x="88" y="35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8"/>
                          </a:lnTo>
                          <a:lnTo>
                            <a:pt x="55" y="91"/>
                          </a:lnTo>
                          <a:lnTo>
                            <a:pt x="46" y="91"/>
                          </a:lnTo>
                          <a:lnTo>
                            <a:pt x="37" y="91"/>
                          </a:lnTo>
                          <a:lnTo>
                            <a:pt x="28" y="88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lnTo>
                            <a:pt x="0" y="35"/>
                          </a:lnTo>
                          <a:lnTo>
                            <a:pt x="3" y="27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8" y="6"/>
                          </a:lnTo>
                          <a:lnTo>
                            <a:pt x="37" y="3"/>
                          </a:lnTo>
                          <a:lnTo>
                            <a:pt x="46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1" name="Freeform 414"/>
                    <p:cNvSpPr>
                      <a:spLocks/>
                    </p:cNvSpPr>
                    <p:nvPr/>
                  </p:nvSpPr>
                  <p:spPr bwMode="auto">
                    <a:xfrm>
                      <a:off x="3745" y="820"/>
                      <a:ext cx="91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47" y="89"/>
                        </a:cxn>
                        <a:cxn ang="0">
                          <a:pos x="37" y="89"/>
                        </a:cxn>
                        <a:cxn ang="0">
                          <a:pos x="28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6" y="61"/>
                        </a:cxn>
                        <a:cxn ang="0">
                          <a:pos x="3" y="52"/>
                        </a:cxn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7" y="0"/>
                        </a:cxn>
                        <a:cxn ang="0">
                          <a:pos x="57" y="0"/>
                        </a:cxn>
                        <a:cxn ang="0">
                          <a:pos x="64" y="3"/>
                        </a:cxn>
                        <a:cxn ang="0">
                          <a:pos x="72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  <a:cxn ang="0">
                          <a:pos x="91" y="52"/>
                        </a:cxn>
                        <a:cxn ang="0">
                          <a:pos x="88" y="61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6"/>
                        </a:cxn>
                        <a:cxn ang="0">
                          <a:pos x="57" y="89"/>
                        </a:cxn>
                        <a:cxn ang="0">
                          <a:pos x="47" y="89"/>
                        </a:cxn>
                      </a:cxnLst>
                      <a:rect l="0" t="0" r="r" b="b"/>
                      <a:pathLst>
                        <a:path w="91" h="89">
                          <a:moveTo>
                            <a:pt x="47" y="89"/>
                          </a:moveTo>
                          <a:lnTo>
                            <a:pt x="37" y="89"/>
                          </a:lnTo>
                          <a:lnTo>
                            <a:pt x="28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6" y="61"/>
                          </a:lnTo>
                          <a:lnTo>
                            <a:pt x="3" y="52"/>
                          </a:lnTo>
                          <a:lnTo>
                            <a:pt x="0" y="44"/>
                          </a:ln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7" y="0"/>
                          </a:lnTo>
                          <a:lnTo>
                            <a:pt x="57" y="0"/>
                          </a:lnTo>
                          <a:lnTo>
                            <a:pt x="64" y="3"/>
                          </a:lnTo>
                          <a:lnTo>
                            <a:pt x="72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lnTo>
                            <a:pt x="91" y="52"/>
                          </a:lnTo>
                          <a:lnTo>
                            <a:pt x="88" y="61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6"/>
                          </a:lnTo>
                          <a:lnTo>
                            <a:pt x="57" y="89"/>
                          </a:lnTo>
                          <a:lnTo>
                            <a:pt x="47" y="89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2" name="Freeform 415"/>
                    <p:cNvSpPr>
                      <a:spLocks/>
                    </p:cNvSpPr>
                    <p:nvPr/>
                  </p:nvSpPr>
                  <p:spPr bwMode="auto">
                    <a:xfrm>
                      <a:off x="3745" y="820"/>
                      <a:ext cx="91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47" y="89"/>
                        </a:cxn>
                        <a:cxn ang="0">
                          <a:pos x="47" y="89"/>
                        </a:cxn>
                        <a:cxn ang="0">
                          <a:pos x="37" y="89"/>
                        </a:cxn>
                        <a:cxn ang="0">
                          <a:pos x="28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6" y="61"/>
                        </a:cxn>
                        <a:cxn ang="0">
                          <a:pos x="3" y="52"/>
                        </a:cxn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37" y="0"/>
                        </a:cxn>
                        <a:cxn ang="0">
                          <a:pos x="47" y="0"/>
                        </a:cxn>
                        <a:cxn ang="0">
                          <a:pos x="57" y="0"/>
                        </a:cxn>
                        <a:cxn ang="0">
                          <a:pos x="64" y="3"/>
                        </a:cxn>
                        <a:cxn ang="0">
                          <a:pos x="72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  <a:cxn ang="0">
                          <a:pos x="91" y="52"/>
                        </a:cxn>
                        <a:cxn ang="0">
                          <a:pos x="88" y="61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6"/>
                        </a:cxn>
                        <a:cxn ang="0">
                          <a:pos x="57" y="89"/>
                        </a:cxn>
                        <a:cxn ang="0">
                          <a:pos x="47" y="89"/>
                        </a:cxn>
                      </a:cxnLst>
                      <a:rect l="0" t="0" r="r" b="b"/>
                      <a:pathLst>
                        <a:path w="91" h="89">
                          <a:moveTo>
                            <a:pt x="47" y="89"/>
                          </a:moveTo>
                          <a:lnTo>
                            <a:pt x="47" y="89"/>
                          </a:lnTo>
                          <a:lnTo>
                            <a:pt x="37" y="89"/>
                          </a:lnTo>
                          <a:lnTo>
                            <a:pt x="28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6" y="61"/>
                          </a:lnTo>
                          <a:lnTo>
                            <a:pt x="3" y="52"/>
                          </a:lnTo>
                          <a:lnTo>
                            <a:pt x="0" y="44"/>
                          </a:ln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37" y="0"/>
                          </a:lnTo>
                          <a:lnTo>
                            <a:pt x="47" y="0"/>
                          </a:lnTo>
                          <a:lnTo>
                            <a:pt x="57" y="0"/>
                          </a:lnTo>
                          <a:lnTo>
                            <a:pt x="64" y="3"/>
                          </a:lnTo>
                          <a:lnTo>
                            <a:pt x="72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lnTo>
                            <a:pt x="91" y="52"/>
                          </a:lnTo>
                          <a:lnTo>
                            <a:pt x="88" y="61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6"/>
                          </a:lnTo>
                          <a:lnTo>
                            <a:pt x="57" y="89"/>
                          </a:lnTo>
                          <a:lnTo>
                            <a:pt x="47" y="89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3" name="Freeform 416"/>
                    <p:cNvSpPr>
                      <a:spLocks/>
                    </p:cNvSpPr>
                    <p:nvPr/>
                  </p:nvSpPr>
                  <p:spPr bwMode="auto">
                    <a:xfrm>
                      <a:off x="3853" y="897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6" y="0"/>
                        </a:cxn>
                        <a:cxn ang="0">
                          <a:pos x="55" y="3"/>
                        </a:cxn>
                        <a:cxn ang="0">
                          <a:pos x="64" y="6"/>
                        </a:cxn>
                        <a:cxn ang="0">
                          <a:pos x="68" y="9"/>
                        </a:cxn>
                        <a:cxn ang="0">
                          <a:pos x="78" y="14"/>
                        </a:cxn>
                        <a:cxn ang="0">
                          <a:pos x="82" y="23"/>
                        </a:cxn>
                        <a:cxn ang="0">
                          <a:pos x="85" y="31"/>
                        </a:cxn>
                        <a:cxn ang="0">
                          <a:pos x="88" y="35"/>
                        </a:cxn>
                        <a:cxn ang="0">
                          <a:pos x="91" y="47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2"/>
                        </a:cxn>
                        <a:cxn ang="0">
                          <a:pos x="78" y="77"/>
                        </a:cxn>
                        <a:cxn ang="0">
                          <a:pos x="68" y="83"/>
                        </a:cxn>
                        <a:cxn ang="0">
                          <a:pos x="64" y="89"/>
                        </a:cxn>
                        <a:cxn ang="0">
                          <a:pos x="55" y="91"/>
                        </a:cxn>
                        <a:cxn ang="0">
                          <a:pos x="46" y="91"/>
                        </a:cxn>
                        <a:cxn ang="0">
                          <a:pos x="37" y="91"/>
                        </a:cxn>
                        <a:cxn ang="0">
                          <a:pos x="27" y="89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7"/>
                        </a:cxn>
                        <a:cxn ang="0">
                          <a:pos x="0" y="35"/>
                        </a:cxn>
                        <a:cxn ang="0">
                          <a:pos x="3" y="31"/>
                        </a:cxn>
                        <a:cxn ang="0">
                          <a:pos x="9" y="23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7" y="6"/>
                        </a:cxn>
                        <a:cxn ang="0">
                          <a:pos x="37" y="3"/>
                        </a:cxn>
                        <a:cxn ang="0">
                          <a:pos x="46" y="0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6" y="0"/>
                          </a:moveTo>
                          <a:lnTo>
                            <a:pt x="55" y="3"/>
                          </a:lnTo>
                          <a:lnTo>
                            <a:pt x="64" y="6"/>
                          </a:lnTo>
                          <a:lnTo>
                            <a:pt x="68" y="9"/>
                          </a:lnTo>
                          <a:lnTo>
                            <a:pt x="78" y="14"/>
                          </a:lnTo>
                          <a:lnTo>
                            <a:pt x="82" y="23"/>
                          </a:lnTo>
                          <a:lnTo>
                            <a:pt x="85" y="31"/>
                          </a:lnTo>
                          <a:lnTo>
                            <a:pt x="88" y="35"/>
                          </a:lnTo>
                          <a:lnTo>
                            <a:pt x="91" y="47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2"/>
                          </a:lnTo>
                          <a:lnTo>
                            <a:pt x="78" y="77"/>
                          </a:lnTo>
                          <a:lnTo>
                            <a:pt x="68" y="83"/>
                          </a:lnTo>
                          <a:lnTo>
                            <a:pt x="64" y="89"/>
                          </a:lnTo>
                          <a:lnTo>
                            <a:pt x="55" y="91"/>
                          </a:lnTo>
                          <a:lnTo>
                            <a:pt x="46" y="91"/>
                          </a:lnTo>
                          <a:lnTo>
                            <a:pt x="37" y="91"/>
                          </a:lnTo>
                          <a:lnTo>
                            <a:pt x="27" y="89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7"/>
                          </a:lnTo>
                          <a:lnTo>
                            <a:pt x="0" y="35"/>
                          </a:lnTo>
                          <a:lnTo>
                            <a:pt x="3" y="31"/>
                          </a:lnTo>
                          <a:lnTo>
                            <a:pt x="9" y="23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7" y="6"/>
                          </a:lnTo>
                          <a:lnTo>
                            <a:pt x="37" y="3"/>
                          </a:lnTo>
                          <a:lnTo>
                            <a:pt x="46" y="0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4" name="Freeform 417"/>
                    <p:cNvSpPr>
                      <a:spLocks/>
                    </p:cNvSpPr>
                    <p:nvPr/>
                  </p:nvSpPr>
                  <p:spPr bwMode="auto">
                    <a:xfrm>
                      <a:off x="3853" y="897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6" y="0"/>
                        </a:cxn>
                        <a:cxn ang="0">
                          <a:pos x="46" y="0"/>
                        </a:cxn>
                        <a:cxn ang="0">
                          <a:pos x="55" y="3"/>
                        </a:cxn>
                        <a:cxn ang="0">
                          <a:pos x="64" y="6"/>
                        </a:cxn>
                        <a:cxn ang="0">
                          <a:pos x="68" y="9"/>
                        </a:cxn>
                        <a:cxn ang="0">
                          <a:pos x="78" y="14"/>
                        </a:cxn>
                        <a:cxn ang="0">
                          <a:pos x="82" y="23"/>
                        </a:cxn>
                        <a:cxn ang="0">
                          <a:pos x="85" y="31"/>
                        </a:cxn>
                        <a:cxn ang="0">
                          <a:pos x="88" y="35"/>
                        </a:cxn>
                        <a:cxn ang="0">
                          <a:pos x="91" y="47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2"/>
                        </a:cxn>
                        <a:cxn ang="0">
                          <a:pos x="78" y="77"/>
                        </a:cxn>
                        <a:cxn ang="0">
                          <a:pos x="68" y="83"/>
                        </a:cxn>
                        <a:cxn ang="0">
                          <a:pos x="64" y="89"/>
                        </a:cxn>
                        <a:cxn ang="0">
                          <a:pos x="55" y="91"/>
                        </a:cxn>
                        <a:cxn ang="0">
                          <a:pos x="46" y="91"/>
                        </a:cxn>
                        <a:cxn ang="0">
                          <a:pos x="37" y="91"/>
                        </a:cxn>
                        <a:cxn ang="0">
                          <a:pos x="27" y="89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7"/>
                        </a:cxn>
                        <a:cxn ang="0">
                          <a:pos x="0" y="35"/>
                        </a:cxn>
                        <a:cxn ang="0">
                          <a:pos x="3" y="31"/>
                        </a:cxn>
                        <a:cxn ang="0">
                          <a:pos x="9" y="23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7" y="6"/>
                        </a:cxn>
                        <a:cxn ang="0">
                          <a:pos x="37" y="3"/>
                        </a:cxn>
                        <a:cxn ang="0">
                          <a:pos x="46" y="0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6" y="0"/>
                          </a:moveTo>
                          <a:lnTo>
                            <a:pt x="46" y="0"/>
                          </a:lnTo>
                          <a:lnTo>
                            <a:pt x="55" y="3"/>
                          </a:lnTo>
                          <a:lnTo>
                            <a:pt x="64" y="6"/>
                          </a:lnTo>
                          <a:lnTo>
                            <a:pt x="68" y="9"/>
                          </a:lnTo>
                          <a:lnTo>
                            <a:pt x="78" y="14"/>
                          </a:lnTo>
                          <a:lnTo>
                            <a:pt x="82" y="23"/>
                          </a:lnTo>
                          <a:lnTo>
                            <a:pt x="85" y="31"/>
                          </a:lnTo>
                          <a:lnTo>
                            <a:pt x="88" y="35"/>
                          </a:lnTo>
                          <a:lnTo>
                            <a:pt x="91" y="47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2"/>
                          </a:lnTo>
                          <a:lnTo>
                            <a:pt x="78" y="77"/>
                          </a:lnTo>
                          <a:lnTo>
                            <a:pt x="68" y="83"/>
                          </a:lnTo>
                          <a:lnTo>
                            <a:pt x="64" y="89"/>
                          </a:lnTo>
                          <a:lnTo>
                            <a:pt x="55" y="91"/>
                          </a:lnTo>
                          <a:lnTo>
                            <a:pt x="46" y="91"/>
                          </a:lnTo>
                          <a:lnTo>
                            <a:pt x="37" y="91"/>
                          </a:lnTo>
                          <a:lnTo>
                            <a:pt x="27" y="89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7"/>
                          </a:lnTo>
                          <a:lnTo>
                            <a:pt x="0" y="35"/>
                          </a:lnTo>
                          <a:lnTo>
                            <a:pt x="3" y="31"/>
                          </a:lnTo>
                          <a:lnTo>
                            <a:pt x="9" y="23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7" y="6"/>
                          </a:lnTo>
                          <a:lnTo>
                            <a:pt x="37" y="3"/>
                          </a:lnTo>
                          <a:lnTo>
                            <a:pt x="46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5" name="Freeform 418"/>
                    <p:cNvSpPr>
                      <a:spLocks/>
                    </p:cNvSpPr>
                    <p:nvPr/>
                  </p:nvSpPr>
                  <p:spPr bwMode="auto">
                    <a:xfrm>
                      <a:off x="3694" y="872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2" y="3"/>
                        </a:cxn>
                        <a:cxn ang="0">
                          <a:pos x="68" y="9"/>
                        </a:cxn>
                        <a:cxn ang="0">
                          <a:pos x="77" y="11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5"/>
                        </a:cxn>
                        <a:cxn ang="0">
                          <a:pos x="88" y="53"/>
                        </a:cxn>
                        <a:cxn ang="0">
                          <a:pos x="85" y="60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68" y="80"/>
                        </a:cxn>
                        <a:cxn ang="0">
                          <a:pos x="62" y="86"/>
                        </a:cxn>
                        <a:cxn ang="0">
                          <a:pos x="51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6"/>
                        </a:cxn>
                        <a:cxn ang="0">
                          <a:pos x="20" y="80"/>
                        </a:cxn>
                        <a:cxn ang="0">
                          <a:pos x="10" y="77"/>
                        </a:cxn>
                        <a:cxn ang="0">
                          <a:pos x="9" y="69"/>
                        </a:cxn>
                        <a:cxn ang="0">
                          <a:pos x="3" y="60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0" y="11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44" y="0"/>
                          </a:moveTo>
                          <a:lnTo>
                            <a:pt x="51" y="0"/>
                          </a:lnTo>
                          <a:lnTo>
                            <a:pt x="62" y="3"/>
                          </a:lnTo>
                          <a:lnTo>
                            <a:pt x="68" y="9"/>
                          </a:lnTo>
                          <a:lnTo>
                            <a:pt x="77" y="11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5"/>
                          </a:lnTo>
                          <a:lnTo>
                            <a:pt x="88" y="53"/>
                          </a:lnTo>
                          <a:lnTo>
                            <a:pt x="85" y="60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68" y="80"/>
                          </a:lnTo>
                          <a:lnTo>
                            <a:pt x="62" y="86"/>
                          </a:lnTo>
                          <a:lnTo>
                            <a:pt x="51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6"/>
                          </a:lnTo>
                          <a:lnTo>
                            <a:pt x="20" y="80"/>
                          </a:lnTo>
                          <a:lnTo>
                            <a:pt x="10" y="77"/>
                          </a:lnTo>
                          <a:lnTo>
                            <a:pt x="9" y="69"/>
                          </a:lnTo>
                          <a:lnTo>
                            <a:pt x="3" y="60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0" y="11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6" name="Freeform 419"/>
                    <p:cNvSpPr>
                      <a:spLocks/>
                    </p:cNvSpPr>
                    <p:nvPr/>
                  </p:nvSpPr>
                  <p:spPr bwMode="auto">
                    <a:xfrm>
                      <a:off x="3694" y="872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2" y="3"/>
                        </a:cxn>
                        <a:cxn ang="0">
                          <a:pos x="68" y="9"/>
                        </a:cxn>
                        <a:cxn ang="0">
                          <a:pos x="77" y="11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5"/>
                        </a:cxn>
                        <a:cxn ang="0">
                          <a:pos x="88" y="53"/>
                        </a:cxn>
                        <a:cxn ang="0">
                          <a:pos x="85" y="60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68" y="80"/>
                        </a:cxn>
                        <a:cxn ang="0">
                          <a:pos x="62" y="86"/>
                        </a:cxn>
                        <a:cxn ang="0">
                          <a:pos x="51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6"/>
                        </a:cxn>
                        <a:cxn ang="0">
                          <a:pos x="20" y="80"/>
                        </a:cxn>
                        <a:cxn ang="0">
                          <a:pos x="10" y="77"/>
                        </a:cxn>
                        <a:cxn ang="0">
                          <a:pos x="9" y="69"/>
                        </a:cxn>
                        <a:cxn ang="0">
                          <a:pos x="3" y="60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0" y="11"/>
                        </a:cxn>
                        <a:cxn ang="0">
                          <a:pos x="20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44" y="0"/>
                          </a:move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2" y="3"/>
                          </a:lnTo>
                          <a:lnTo>
                            <a:pt x="68" y="9"/>
                          </a:lnTo>
                          <a:lnTo>
                            <a:pt x="77" y="11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5"/>
                          </a:lnTo>
                          <a:lnTo>
                            <a:pt x="88" y="53"/>
                          </a:lnTo>
                          <a:lnTo>
                            <a:pt x="85" y="60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68" y="80"/>
                          </a:lnTo>
                          <a:lnTo>
                            <a:pt x="62" y="86"/>
                          </a:lnTo>
                          <a:lnTo>
                            <a:pt x="51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6"/>
                          </a:lnTo>
                          <a:lnTo>
                            <a:pt x="20" y="80"/>
                          </a:lnTo>
                          <a:lnTo>
                            <a:pt x="10" y="77"/>
                          </a:lnTo>
                          <a:lnTo>
                            <a:pt x="9" y="69"/>
                          </a:lnTo>
                          <a:lnTo>
                            <a:pt x="3" y="60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0" y="11"/>
                          </a:lnTo>
                          <a:lnTo>
                            <a:pt x="20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7" name="Freeform 420"/>
                    <p:cNvSpPr>
                      <a:spLocks/>
                    </p:cNvSpPr>
                    <p:nvPr/>
                  </p:nvSpPr>
                  <p:spPr bwMode="auto">
                    <a:xfrm>
                      <a:off x="3843" y="938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88"/>
                        </a:cxn>
                        <a:cxn ang="0">
                          <a:pos x="36" y="88"/>
                        </a:cxn>
                        <a:cxn ang="0">
                          <a:pos x="27" y="86"/>
                        </a:cxn>
                        <a:cxn ang="0">
                          <a:pos x="19" y="80"/>
                        </a:cxn>
                        <a:cxn ang="0">
                          <a:pos x="13" y="79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3" y="11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3" y="0"/>
                        </a:cxn>
                        <a:cxn ang="0">
                          <a:pos x="63" y="3"/>
                        </a:cxn>
                        <a:cxn ang="0">
                          <a:pos x="68" y="8"/>
                        </a:cxn>
                        <a:cxn ang="0">
                          <a:pos x="77" y="11"/>
                        </a:cxn>
                        <a:cxn ang="0">
                          <a:pos x="81" y="20"/>
                        </a:cxn>
                        <a:cxn ang="0">
                          <a:pos x="88" y="28"/>
                        </a:cxn>
                        <a:cxn ang="0">
                          <a:pos x="88" y="36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8" y="62"/>
                        </a:cxn>
                        <a:cxn ang="0">
                          <a:pos x="81" y="70"/>
                        </a:cxn>
                        <a:cxn ang="0">
                          <a:pos x="77" y="79"/>
                        </a:cxn>
                        <a:cxn ang="0">
                          <a:pos x="68" y="80"/>
                        </a:cxn>
                        <a:cxn ang="0">
                          <a:pos x="63" y="86"/>
                        </a:cxn>
                        <a:cxn ang="0">
                          <a:pos x="53" y="88"/>
                        </a:cxn>
                        <a:cxn ang="0">
                          <a:pos x="45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5" y="88"/>
                          </a:moveTo>
                          <a:lnTo>
                            <a:pt x="36" y="88"/>
                          </a:lnTo>
                          <a:lnTo>
                            <a:pt x="27" y="86"/>
                          </a:lnTo>
                          <a:lnTo>
                            <a:pt x="19" y="80"/>
                          </a:lnTo>
                          <a:lnTo>
                            <a:pt x="13" y="79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3" y="11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3" y="0"/>
                          </a:lnTo>
                          <a:lnTo>
                            <a:pt x="63" y="3"/>
                          </a:lnTo>
                          <a:lnTo>
                            <a:pt x="68" y="8"/>
                          </a:lnTo>
                          <a:lnTo>
                            <a:pt x="77" y="11"/>
                          </a:lnTo>
                          <a:lnTo>
                            <a:pt x="81" y="20"/>
                          </a:lnTo>
                          <a:lnTo>
                            <a:pt x="88" y="28"/>
                          </a:lnTo>
                          <a:lnTo>
                            <a:pt x="88" y="36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8" y="62"/>
                          </a:lnTo>
                          <a:lnTo>
                            <a:pt x="81" y="70"/>
                          </a:lnTo>
                          <a:lnTo>
                            <a:pt x="77" y="79"/>
                          </a:lnTo>
                          <a:lnTo>
                            <a:pt x="68" y="80"/>
                          </a:lnTo>
                          <a:lnTo>
                            <a:pt x="63" y="86"/>
                          </a:lnTo>
                          <a:lnTo>
                            <a:pt x="53" y="88"/>
                          </a:lnTo>
                          <a:lnTo>
                            <a:pt x="45" y="8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8" name="Freeform 421"/>
                    <p:cNvSpPr>
                      <a:spLocks/>
                    </p:cNvSpPr>
                    <p:nvPr/>
                  </p:nvSpPr>
                  <p:spPr bwMode="auto">
                    <a:xfrm>
                      <a:off x="3843" y="938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88"/>
                        </a:cxn>
                        <a:cxn ang="0">
                          <a:pos x="45" y="88"/>
                        </a:cxn>
                        <a:cxn ang="0">
                          <a:pos x="36" y="88"/>
                        </a:cxn>
                        <a:cxn ang="0">
                          <a:pos x="27" y="86"/>
                        </a:cxn>
                        <a:cxn ang="0">
                          <a:pos x="19" y="80"/>
                        </a:cxn>
                        <a:cxn ang="0">
                          <a:pos x="13" y="79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3" y="11"/>
                        </a:cxn>
                        <a:cxn ang="0">
                          <a:pos x="19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5" y="0"/>
                        </a:cxn>
                        <a:cxn ang="0">
                          <a:pos x="53" y="0"/>
                        </a:cxn>
                        <a:cxn ang="0">
                          <a:pos x="63" y="3"/>
                        </a:cxn>
                        <a:cxn ang="0">
                          <a:pos x="68" y="8"/>
                        </a:cxn>
                        <a:cxn ang="0">
                          <a:pos x="77" y="11"/>
                        </a:cxn>
                        <a:cxn ang="0">
                          <a:pos x="81" y="20"/>
                        </a:cxn>
                        <a:cxn ang="0">
                          <a:pos x="88" y="28"/>
                        </a:cxn>
                        <a:cxn ang="0">
                          <a:pos x="88" y="36"/>
                        </a:cxn>
                        <a:cxn ang="0">
                          <a:pos x="91" y="45"/>
                        </a:cxn>
                        <a:cxn ang="0">
                          <a:pos x="88" y="53"/>
                        </a:cxn>
                        <a:cxn ang="0">
                          <a:pos x="88" y="62"/>
                        </a:cxn>
                        <a:cxn ang="0">
                          <a:pos x="81" y="70"/>
                        </a:cxn>
                        <a:cxn ang="0">
                          <a:pos x="77" y="79"/>
                        </a:cxn>
                        <a:cxn ang="0">
                          <a:pos x="68" y="80"/>
                        </a:cxn>
                        <a:cxn ang="0">
                          <a:pos x="63" y="86"/>
                        </a:cxn>
                        <a:cxn ang="0">
                          <a:pos x="53" y="88"/>
                        </a:cxn>
                        <a:cxn ang="0">
                          <a:pos x="45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5" y="88"/>
                          </a:moveTo>
                          <a:lnTo>
                            <a:pt x="45" y="88"/>
                          </a:lnTo>
                          <a:lnTo>
                            <a:pt x="36" y="88"/>
                          </a:lnTo>
                          <a:lnTo>
                            <a:pt x="27" y="86"/>
                          </a:lnTo>
                          <a:lnTo>
                            <a:pt x="19" y="80"/>
                          </a:lnTo>
                          <a:lnTo>
                            <a:pt x="13" y="79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3" y="11"/>
                          </a:lnTo>
                          <a:lnTo>
                            <a:pt x="19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5" y="0"/>
                          </a:lnTo>
                          <a:lnTo>
                            <a:pt x="53" y="0"/>
                          </a:lnTo>
                          <a:lnTo>
                            <a:pt x="63" y="3"/>
                          </a:lnTo>
                          <a:lnTo>
                            <a:pt x="68" y="8"/>
                          </a:lnTo>
                          <a:lnTo>
                            <a:pt x="77" y="11"/>
                          </a:lnTo>
                          <a:lnTo>
                            <a:pt x="81" y="20"/>
                          </a:lnTo>
                          <a:lnTo>
                            <a:pt x="88" y="28"/>
                          </a:lnTo>
                          <a:lnTo>
                            <a:pt x="88" y="36"/>
                          </a:lnTo>
                          <a:lnTo>
                            <a:pt x="91" y="45"/>
                          </a:lnTo>
                          <a:lnTo>
                            <a:pt x="88" y="53"/>
                          </a:lnTo>
                          <a:lnTo>
                            <a:pt x="88" y="62"/>
                          </a:lnTo>
                          <a:lnTo>
                            <a:pt x="81" y="70"/>
                          </a:lnTo>
                          <a:lnTo>
                            <a:pt x="77" y="79"/>
                          </a:lnTo>
                          <a:lnTo>
                            <a:pt x="68" y="80"/>
                          </a:lnTo>
                          <a:lnTo>
                            <a:pt x="63" y="86"/>
                          </a:lnTo>
                          <a:lnTo>
                            <a:pt x="53" y="88"/>
                          </a:lnTo>
                          <a:lnTo>
                            <a:pt x="45" y="8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9" name="Freeform 422"/>
                    <p:cNvSpPr>
                      <a:spLocks/>
                    </p:cNvSpPr>
                    <p:nvPr/>
                  </p:nvSpPr>
                  <p:spPr bwMode="auto">
                    <a:xfrm>
                      <a:off x="3808" y="858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9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  <a:cxn ang="0">
                          <a:pos x="88" y="56"/>
                        </a:cxn>
                        <a:cxn ang="0">
                          <a:pos x="88" y="65"/>
                        </a:cxn>
                        <a:cxn ang="0">
                          <a:pos x="82" y="72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8"/>
                        </a:cxn>
                        <a:cxn ang="0">
                          <a:pos x="54" y="88"/>
                        </a:cxn>
                        <a:cxn ang="0">
                          <a:pos x="45" y="91"/>
                        </a:cxn>
                        <a:cxn ang="0">
                          <a:pos x="35" y="88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7" y="72"/>
                        </a:cxn>
                        <a:cxn ang="0">
                          <a:pos x="3" y="65"/>
                        </a:cxn>
                        <a:cxn ang="0">
                          <a:pos x="3" y="56"/>
                        </a:cxn>
                        <a:cxn ang="0">
                          <a:pos x="0" y="45"/>
                        </a:cxn>
                        <a:cxn ang="0">
                          <a:pos x="3" y="37"/>
                        </a:cxn>
                        <a:cxn ang="0">
                          <a:pos x="3" y="28"/>
                        </a:cxn>
                        <a:cxn ang="0">
                          <a:pos x="7" y="20"/>
                        </a:cxn>
                        <a:cxn ang="0">
                          <a:pos x="12" y="14"/>
                        </a:cxn>
                        <a:cxn ang="0">
                          <a:pos x="18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5" y="0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0"/>
                          </a:move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9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lnTo>
                            <a:pt x="88" y="56"/>
                          </a:lnTo>
                          <a:lnTo>
                            <a:pt x="88" y="65"/>
                          </a:lnTo>
                          <a:lnTo>
                            <a:pt x="82" y="72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8"/>
                          </a:lnTo>
                          <a:lnTo>
                            <a:pt x="54" y="88"/>
                          </a:lnTo>
                          <a:lnTo>
                            <a:pt x="45" y="91"/>
                          </a:lnTo>
                          <a:lnTo>
                            <a:pt x="35" y="88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7" y="72"/>
                          </a:lnTo>
                          <a:lnTo>
                            <a:pt x="3" y="65"/>
                          </a:lnTo>
                          <a:lnTo>
                            <a:pt x="3" y="56"/>
                          </a:lnTo>
                          <a:lnTo>
                            <a:pt x="0" y="45"/>
                          </a:lnTo>
                          <a:lnTo>
                            <a:pt x="3" y="37"/>
                          </a:lnTo>
                          <a:lnTo>
                            <a:pt x="3" y="28"/>
                          </a:lnTo>
                          <a:lnTo>
                            <a:pt x="7" y="20"/>
                          </a:lnTo>
                          <a:lnTo>
                            <a:pt x="12" y="14"/>
                          </a:lnTo>
                          <a:lnTo>
                            <a:pt x="18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0" name="Freeform 423"/>
                    <p:cNvSpPr>
                      <a:spLocks/>
                    </p:cNvSpPr>
                    <p:nvPr/>
                  </p:nvSpPr>
                  <p:spPr bwMode="auto">
                    <a:xfrm>
                      <a:off x="3808" y="858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9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  <a:cxn ang="0">
                          <a:pos x="88" y="56"/>
                        </a:cxn>
                        <a:cxn ang="0">
                          <a:pos x="88" y="65"/>
                        </a:cxn>
                        <a:cxn ang="0">
                          <a:pos x="82" y="72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8"/>
                        </a:cxn>
                        <a:cxn ang="0">
                          <a:pos x="54" y="88"/>
                        </a:cxn>
                        <a:cxn ang="0">
                          <a:pos x="45" y="91"/>
                        </a:cxn>
                        <a:cxn ang="0">
                          <a:pos x="35" y="88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7" y="72"/>
                        </a:cxn>
                        <a:cxn ang="0">
                          <a:pos x="3" y="65"/>
                        </a:cxn>
                        <a:cxn ang="0">
                          <a:pos x="3" y="56"/>
                        </a:cxn>
                        <a:cxn ang="0">
                          <a:pos x="0" y="45"/>
                        </a:cxn>
                        <a:cxn ang="0">
                          <a:pos x="3" y="37"/>
                        </a:cxn>
                        <a:cxn ang="0">
                          <a:pos x="3" y="28"/>
                        </a:cxn>
                        <a:cxn ang="0">
                          <a:pos x="7" y="20"/>
                        </a:cxn>
                        <a:cxn ang="0">
                          <a:pos x="12" y="14"/>
                        </a:cxn>
                        <a:cxn ang="0">
                          <a:pos x="18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5" y="0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0"/>
                          </a:move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9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lnTo>
                            <a:pt x="88" y="56"/>
                          </a:lnTo>
                          <a:lnTo>
                            <a:pt x="88" y="65"/>
                          </a:lnTo>
                          <a:lnTo>
                            <a:pt x="82" y="72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8"/>
                          </a:lnTo>
                          <a:lnTo>
                            <a:pt x="54" y="88"/>
                          </a:lnTo>
                          <a:lnTo>
                            <a:pt x="45" y="91"/>
                          </a:lnTo>
                          <a:lnTo>
                            <a:pt x="35" y="88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7" y="72"/>
                          </a:lnTo>
                          <a:lnTo>
                            <a:pt x="3" y="65"/>
                          </a:lnTo>
                          <a:lnTo>
                            <a:pt x="3" y="56"/>
                          </a:lnTo>
                          <a:lnTo>
                            <a:pt x="0" y="45"/>
                          </a:lnTo>
                          <a:lnTo>
                            <a:pt x="3" y="37"/>
                          </a:lnTo>
                          <a:lnTo>
                            <a:pt x="3" y="28"/>
                          </a:lnTo>
                          <a:lnTo>
                            <a:pt x="7" y="20"/>
                          </a:lnTo>
                          <a:lnTo>
                            <a:pt x="12" y="14"/>
                          </a:lnTo>
                          <a:lnTo>
                            <a:pt x="18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1" name="Freeform 424"/>
                    <p:cNvSpPr>
                      <a:spLocks/>
                    </p:cNvSpPr>
                    <p:nvPr/>
                  </p:nvSpPr>
                  <p:spPr bwMode="auto">
                    <a:xfrm>
                      <a:off x="3794" y="938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52" y="3"/>
                        </a:cxn>
                        <a:cxn ang="0">
                          <a:pos x="61" y="6"/>
                        </a:cxn>
                        <a:cxn ang="0">
                          <a:pos x="68" y="8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8"/>
                        </a:cxn>
                        <a:cxn ang="0">
                          <a:pos x="88" y="56"/>
                        </a:cxn>
                        <a:cxn ang="0">
                          <a:pos x="85" y="64"/>
                        </a:cxn>
                        <a:cxn ang="0">
                          <a:pos x="82" y="73"/>
                        </a:cxn>
                        <a:cxn ang="0">
                          <a:pos x="77" y="79"/>
                        </a:cxn>
                        <a:cxn ang="0">
                          <a:pos x="68" y="83"/>
                        </a:cxn>
                        <a:cxn ang="0">
                          <a:pos x="61" y="88"/>
                        </a:cxn>
                        <a:cxn ang="0">
                          <a:pos x="52" y="91"/>
                        </a:cxn>
                        <a:cxn ang="0">
                          <a:pos x="44" y="91"/>
                        </a:cxn>
                        <a:cxn ang="0">
                          <a:pos x="35" y="91"/>
                        </a:cxn>
                        <a:cxn ang="0">
                          <a:pos x="26" y="88"/>
                        </a:cxn>
                        <a:cxn ang="0">
                          <a:pos x="20" y="83"/>
                        </a:cxn>
                        <a:cxn ang="0">
                          <a:pos x="14" y="79"/>
                        </a:cxn>
                        <a:cxn ang="0">
                          <a:pos x="6" y="73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8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6" y="6"/>
                        </a:cxn>
                        <a:cxn ang="0">
                          <a:pos x="35" y="3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44" y="0"/>
                          </a:moveTo>
                          <a:lnTo>
                            <a:pt x="52" y="3"/>
                          </a:lnTo>
                          <a:lnTo>
                            <a:pt x="61" y="6"/>
                          </a:lnTo>
                          <a:lnTo>
                            <a:pt x="68" y="8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8"/>
                          </a:lnTo>
                          <a:lnTo>
                            <a:pt x="88" y="56"/>
                          </a:lnTo>
                          <a:lnTo>
                            <a:pt x="85" y="64"/>
                          </a:lnTo>
                          <a:lnTo>
                            <a:pt x="82" y="73"/>
                          </a:lnTo>
                          <a:lnTo>
                            <a:pt x="77" y="79"/>
                          </a:lnTo>
                          <a:lnTo>
                            <a:pt x="68" y="83"/>
                          </a:lnTo>
                          <a:lnTo>
                            <a:pt x="61" y="88"/>
                          </a:lnTo>
                          <a:lnTo>
                            <a:pt x="52" y="91"/>
                          </a:lnTo>
                          <a:lnTo>
                            <a:pt x="44" y="91"/>
                          </a:lnTo>
                          <a:lnTo>
                            <a:pt x="35" y="91"/>
                          </a:lnTo>
                          <a:lnTo>
                            <a:pt x="26" y="88"/>
                          </a:lnTo>
                          <a:lnTo>
                            <a:pt x="20" y="83"/>
                          </a:lnTo>
                          <a:lnTo>
                            <a:pt x="14" y="79"/>
                          </a:lnTo>
                          <a:lnTo>
                            <a:pt x="6" y="73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8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6" y="6"/>
                          </a:lnTo>
                          <a:lnTo>
                            <a:pt x="35" y="3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2" name="Freeform 425"/>
                    <p:cNvSpPr>
                      <a:spLocks/>
                    </p:cNvSpPr>
                    <p:nvPr/>
                  </p:nvSpPr>
                  <p:spPr bwMode="auto">
                    <a:xfrm>
                      <a:off x="3794" y="938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52" y="3"/>
                        </a:cxn>
                        <a:cxn ang="0">
                          <a:pos x="61" y="6"/>
                        </a:cxn>
                        <a:cxn ang="0">
                          <a:pos x="68" y="8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88" y="48"/>
                        </a:cxn>
                        <a:cxn ang="0">
                          <a:pos x="88" y="56"/>
                        </a:cxn>
                        <a:cxn ang="0">
                          <a:pos x="85" y="64"/>
                        </a:cxn>
                        <a:cxn ang="0">
                          <a:pos x="82" y="73"/>
                        </a:cxn>
                        <a:cxn ang="0">
                          <a:pos x="77" y="79"/>
                        </a:cxn>
                        <a:cxn ang="0">
                          <a:pos x="68" y="83"/>
                        </a:cxn>
                        <a:cxn ang="0">
                          <a:pos x="61" y="88"/>
                        </a:cxn>
                        <a:cxn ang="0">
                          <a:pos x="52" y="91"/>
                        </a:cxn>
                        <a:cxn ang="0">
                          <a:pos x="44" y="91"/>
                        </a:cxn>
                        <a:cxn ang="0">
                          <a:pos x="35" y="91"/>
                        </a:cxn>
                        <a:cxn ang="0">
                          <a:pos x="26" y="88"/>
                        </a:cxn>
                        <a:cxn ang="0">
                          <a:pos x="20" y="83"/>
                        </a:cxn>
                        <a:cxn ang="0">
                          <a:pos x="14" y="79"/>
                        </a:cxn>
                        <a:cxn ang="0">
                          <a:pos x="6" y="73"/>
                        </a:cxn>
                        <a:cxn ang="0">
                          <a:pos x="3" y="64"/>
                        </a:cxn>
                        <a:cxn ang="0">
                          <a:pos x="0" y="56"/>
                        </a:cxn>
                        <a:cxn ang="0">
                          <a:pos x="0" y="48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6" y="6"/>
                        </a:cxn>
                        <a:cxn ang="0">
                          <a:pos x="35" y="3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44" y="0"/>
                          </a:moveTo>
                          <a:lnTo>
                            <a:pt x="44" y="0"/>
                          </a:lnTo>
                          <a:lnTo>
                            <a:pt x="52" y="3"/>
                          </a:lnTo>
                          <a:lnTo>
                            <a:pt x="61" y="6"/>
                          </a:lnTo>
                          <a:lnTo>
                            <a:pt x="68" y="8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88" y="48"/>
                          </a:lnTo>
                          <a:lnTo>
                            <a:pt x="88" y="56"/>
                          </a:lnTo>
                          <a:lnTo>
                            <a:pt x="85" y="64"/>
                          </a:lnTo>
                          <a:lnTo>
                            <a:pt x="82" y="73"/>
                          </a:lnTo>
                          <a:lnTo>
                            <a:pt x="77" y="79"/>
                          </a:lnTo>
                          <a:lnTo>
                            <a:pt x="68" y="83"/>
                          </a:lnTo>
                          <a:lnTo>
                            <a:pt x="61" y="88"/>
                          </a:lnTo>
                          <a:lnTo>
                            <a:pt x="52" y="91"/>
                          </a:lnTo>
                          <a:lnTo>
                            <a:pt x="44" y="91"/>
                          </a:lnTo>
                          <a:lnTo>
                            <a:pt x="35" y="91"/>
                          </a:lnTo>
                          <a:lnTo>
                            <a:pt x="26" y="88"/>
                          </a:lnTo>
                          <a:lnTo>
                            <a:pt x="20" y="83"/>
                          </a:lnTo>
                          <a:lnTo>
                            <a:pt x="14" y="79"/>
                          </a:lnTo>
                          <a:lnTo>
                            <a:pt x="6" y="73"/>
                          </a:lnTo>
                          <a:lnTo>
                            <a:pt x="3" y="64"/>
                          </a:lnTo>
                          <a:lnTo>
                            <a:pt x="0" y="56"/>
                          </a:lnTo>
                          <a:lnTo>
                            <a:pt x="0" y="48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6" y="6"/>
                          </a:lnTo>
                          <a:lnTo>
                            <a:pt x="35" y="3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3" name="Freeform 426"/>
                    <p:cNvSpPr>
                      <a:spLocks/>
                    </p:cNvSpPr>
                    <p:nvPr/>
                  </p:nvSpPr>
                  <p:spPr bwMode="auto">
                    <a:xfrm>
                      <a:off x="3811" y="997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3"/>
                        </a:cxn>
                        <a:cxn ang="0">
                          <a:pos x="91" y="55"/>
                        </a:cxn>
                        <a:cxn ang="0">
                          <a:pos x="88" y="63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5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21" y="83"/>
                        </a:cxn>
                        <a:cxn ang="0">
                          <a:pos x="12" y="77"/>
                        </a:cxn>
                        <a:cxn ang="0">
                          <a:pos x="7" y="69"/>
                        </a:cxn>
                        <a:cxn ang="0">
                          <a:pos x="4" y="63"/>
                        </a:cxn>
                        <a:cxn ang="0">
                          <a:pos x="3" y="55"/>
                        </a:cxn>
                        <a:cxn ang="0">
                          <a:pos x="0" y="43"/>
                        </a:cxn>
                        <a:cxn ang="0">
                          <a:pos x="3" y="35"/>
                        </a:cxn>
                        <a:cxn ang="0">
                          <a:pos x="4" y="27"/>
                        </a:cxn>
                        <a:cxn ang="0">
                          <a:pos x="7" y="20"/>
                        </a:cxn>
                        <a:cxn ang="0">
                          <a:pos x="12" y="14"/>
                        </a:cxn>
                        <a:cxn ang="0">
                          <a:pos x="21" y="8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5" y="0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5" y="0"/>
                          </a:move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3"/>
                          </a:lnTo>
                          <a:lnTo>
                            <a:pt x="91" y="55"/>
                          </a:lnTo>
                          <a:lnTo>
                            <a:pt x="88" y="63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5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21" y="83"/>
                          </a:lnTo>
                          <a:lnTo>
                            <a:pt x="12" y="77"/>
                          </a:lnTo>
                          <a:lnTo>
                            <a:pt x="7" y="69"/>
                          </a:lnTo>
                          <a:lnTo>
                            <a:pt x="4" y="63"/>
                          </a:lnTo>
                          <a:lnTo>
                            <a:pt x="3" y="55"/>
                          </a:lnTo>
                          <a:lnTo>
                            <a:pt x="0" y="43"/>
                          </a:lnTo>
                          <a:lnTo>
                            <a:pt x="3" y="35"/>
                          </a:lnTo>
                          <a:lnTo>
                            <a:pt x="4" y="27"/>
                          </a:lnTo>
                          <a:lnTo>
                            <a:pt x="7" y="20"/>
                          </a:lnTo>
                          <a:lnTo>
                            <a:pt x="12" y="14"/>
                          </a:lnTo>
                          <a:lnTo>
                            <a:pt x="21" y="8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4" name="Freeform 427"/>
                    <p:cNvSpPr>
                      <a:spLocks/>
                    </p:cNvSpPr>
                    <p:nvPr/>
                  </p:nvSpPr>
                  <p:spPr bwMode="auto">
                    <a:xfrm>
                      <a:off x="3811" y="997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3"/>
                        </a:cxn>
                        <a:cxn ang="0">
                          <a:pos x="91" y="55"/>
                        </a:cxn>
                        <a:cxn ang="0">
                          <a:pos x="88" y="63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5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21" y="83"/>
                        </a:cxn>
                        <a:cxn ang="0">
                          <a:pos x="12" y="77"/>
                        </a:cxn>
                        <a:cxn ang="0">
                          <a:pos x="7" y="69"/>
                        </a:cxn>
                        <a:cxn ang="0">
                          <a:pos x="4" y="63"/>
                        </a:cxn>
                        <a:cxn ang="0">
                          <a:pos x="3" y="55"/>
                        </a:cxn>
                        <a:cxn ang="0">
                          <a:pos x="0" y="43"/>
                        </a:cxn>
                        <a:cxn ang="0">
                          <a:pos x="3" y="35"/>
                        </a:cxn>
                        <a:cxn ang="0">
                          <a:pos x="4" y="27"/>
                        </a:cxn>
                        <a:cxn ang="0">
                          <a:pos x="7" y="20"/>
                        </a:cxn>
                        <a:cxn ang="0">
                          <a:pos x="12" y="14"/>
                        </a:cxn>
                        <a:cxn ang="0">
                          <a:pos x="21" y="8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5" y="0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5" y="0"/>
                          </a:move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3"/>
                          </a:lnTo>
                          <a:lnTo>
                            <a:pt x="91" y="55"/>
                          </a:lnTo>
                          <a:lnTo>
                            <a:pt x="88" y="63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5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21" y="83"/>
                          </a:lnTo>
                          <a:lnTo>
                            <a:pt x="12" y="77"/>
                          </a:lnTo>
                          <a:lnTo>
                            <a:pt x="7" y="69"/>
                          </a:lnTo>
                          <a:lnTo>
                            <a:pt x="4" y="63"/>
                          </a:lnTo>
                          <a:lnTo>
                            <a:pt x="3" y="55"/>
                          </a:lnTo>
                          <a:lnTo>
                            <a:pt x="0" y="43"/>
                          </a:lnTo>
                          <a:lnTo>
                            <a:pt x="3" y="35"/>
                          </a:lnTo>
                          <a:lnTo>
                            <a:pt x="4" y="27"/>
                          </a:lnTo>
                          <a:lnTo>
                            <a:pt x="7" y="20"/>
                          </a:lnTo>
                          <a:lnTo>
                            <a:pt x="12" y="14"/>
                          </a:lnTo>
                          <a:lnTo>
                            <a:pt x="21" y="8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5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5" name="Freeform 428"/>
                    <p:cNvSpPr>
                      <a:spLocks/>
                    </p:cNvSpPr>
                    <p:nvPr/>
                  </p:nvSpPr>
                  <p:spPr bwMode="auto">
                    <a:xfrm>
                      <a:off x="3703" y="955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88"/>
                        </a:cxn>
                        <a:cxn ang="0">
                          <a:pos x="38" y="88"/>
                        </a:cxn>
                        <a:cxn ang="0">
                          <a:pos x="27" y="85"/>
                        </a:cxn>
                        <a:cxn ang="0">
                          <a:pos x="23" y="80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6" y="62"/>
                        </a:cxn>
                        <a:cxn ang="0">
                          <a:pos x="3" y="56"/>
                        </a:cxn>
                        <a:cxn ang="0">
                          <a:pos x="0" y="45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3" y="8"/>
                        </a:cxn>
                        <a:cxn ang="0">
                          <a:pos x="27" y="3"/>
                        </a:cxn>
                        <a:cxn ang="0">
                          <a:pos x="38" y="0"/>
                        </a:cxn>
                        <a:cxn ang="0">
                          <a:pos x="45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5"/>
                        </a:cxn>
                        <a:cxn ang="0">
                          <a:pos x="91" y="56"/>
                        </a:cxn>
                        <a:cxn ang="0">
                          <a:pos x="88" y="62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1" y="80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5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5" y="88"/>
                          </a:moveTo>
                          <a:lnTo>
                            <a:pt x="38" y="88"/>
                          </a:lnTo>
                          <a:lnTo>
                            <a:pt x="27" y="85"/>
                          </a:lnTo>
                          <a:lnTo>
                            <a:pt x="23" y="80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6" y="62"/>
                          </a:lnTo>
                          <a:lnTo>
                            <a:pt x="3" y="56"/>
                          </a:lnTo>
                          <a:lnTo>
                            <a:pt x="0" y="45"/>
                          </a:ln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3" y="8"/>
                          </a:lnTo>
                          <a:lnTo>
                            <a:pt x="27" y="3"/>
                          </a:lnTo>
                          <a:lnTo>
                            <a:pt x="38" y="0"/>
                          </a:lnTo>
                          <a:lnTo>
                            <a:pt x="45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5"/>
                          </a:lnTo>
                          <a:lnTo>
                            <a:pt x="91" y="56"/>
                          </a:lnTo>
                          <a:lnTo>
                            <a:pt x="88" y="62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1" y="80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5" y="8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6" name="Freeform 429"/>
                    <p:cNvSpPr>
                      <a:spLocks/>
                    </p:cNvSpPr>
                    <p:nvPr/>
                  </p:nvSpPr>
                  <p:spPr bwMode="auto">
                    <a:xfrm>
                      <a:off x="3703" y="955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88"/>
                        </a:cxn>
                        <a:cxn ang="0">
                          <a:pos x="45" y="88"/>
                        </a:cxn>
                        <a:cxn ang="0">
                          <a:pos x="38" y="88"/>
                        </a:cxn>
                        <a:cxn ang="0">
                          <a:pos x="27" y="85"/>
                        </a:cxn>
                        <a:cxn ang="0">
                          <a:pos x="23" y="80"/>
                        </a:cxn>
                        <a:cxn ang="0">
                          <a:pos x="14" y="77"/>
                        </a:cxn>
                        <a:cxn ang="0">
                          <a:pos x="9" y="69"/>
                        </a:cxn>
                        <a:cxn ang="0">
                          <a:pos x="6" y="62"/>
                        </a:cxn>
                        <a:cxn ang="0">
                          <a:pos x="3" y="56"/>
                        </a:cxn>
                        <a:cxn ang="0">
                          <a:pos x="0" y="45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19"/>
                        </a:cxn>
                        <a:cxn ang="0">
                          <a:pos x="14" y="14"/>
                        </a:cxn>
                        <a:cxn ang="0">
                          <a:pos x="23" y="8"/>
                        </a:cxn>
                        <a:cxn ang="0">
                          <a:pos x="27" y="3"/>
                        </a:cxn>
                        <a:cxn ang="0">
                          <a:pos x="38" y="0"/>
                        </a:cxn>
                        <a:cxn ang="0">
                          <a:pos x="45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5"/>
                        </a:cxn>
                        <a:cxn ang="0">
                          <a:pos x="91" y="56"/>
                        </a:cxn>
                        <a:cxn ang="0">
                          <a:pos x="88" y="62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1" y="80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5" y="88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45" y="88"/>
                          </a:moveTo>
                          <a:lnTo>
                            <a:pt x="45" y="88"/>
                          </a:lnTo>
                          <a:lnTo>
                            <a:pt x="38" y="88"/>
                          </a:lnTo>
                          <a:lnTo>
                            <a:pt x="27" y="85"/>
                          </a:lnTo>
                          <a:lnTo>
                            <a:pt x="23" y="80"/>
                          </a:lnTo>
                          <a:lnTo>
                            <a:pt x="14" y="77"/>
                          </a:lnTo>
                          <a:lnTo>
                            <a:pt x="9" y="69"/>
                          </a:lnTo>
                          <a:lnTo>
                            <a:pt x="6" y="62"/>
                          </a:lnTo>
                          <a:lnTo>
                            <a:pt x="3" y="56"/>
                          </a:lnTo>
                          <a:lnTo>
                            <a:pt x="0" y="45"/>
                          </a:ln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19"/>
                          </a:lnTo>
                          <a:lnTo>
                            <a:pt x="14" y="14"/>
                          </a:lnTo>
                          <a:lnTo>
                            <a:pt x="23" y="8"/>
                          </a:lnTo>
                          <a:lnTo>
                            <a:pt x="27" y="3"/>
                          </a:lnTo>
                          <a:lnTo>
                            <a:pt x="38" y="0"/>
                          </a:lnTo>
                          <a:lnTo>
                            <a:pt x="45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5"/>
                          </a:lnTo>
                          <a:lnTo>
                            <a:pt x="91" y="56"/>
                          </a:lnTo>
                          <a:lnTo>
                            <a:pt x="88" y="62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1" y="80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5" y="8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7" name="Freeform 430"/>
                    <p:cNvSpPr>
                      <a:spLocks/>
                    </p:cNvSpPr>
                    <p:nvPr/>
                  </p:nvSpPr>
                  <p:spPr bwMode="auto">
                    <a:xfrm>
                      <a:off x="3761" y="906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0" y="3"/>
                        </a:cxn>
                        <a:cxn ang="0">
                          <a:pos x="68" y="5"/>
                        </a:cxn>
                        <a:cxn ang="0">
                          <a:pos x="77" y="11"/>
                        </a:cxn>
                        <a:cxn ang="0">
                          <a:pos x="78" y="19"/>
                        </a:cxn>
                        <a:cxn ang="0">
                          <a:pos x="85" y="26"/>
                        </a:cxn>
                        <a:cxn ang="0">
                          <a:pos x="88" y="32"/>
                        </a:cxn>
                        <a:cxn ang="0">
                          <a:pos x="88" y="43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78" y="68"/>
                        </a:cxn>
                        <a:cxn ang="0">
                          <a:pos x="77" y="74"/>
                        </a:cxn>
                        <a:cxn ang="0">
                          <a:pos x="68" y="80"/>
                        </a:cxn>
                        <a:cxn ang="0">
                          <a:pos x="60" y="85"/>
                        </a:cxn>
                        <a:cxn ang="0">
                          <a:pos x="53" y="88"/>
                        </a:cxn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5" y="85"/>
                        </a:cxn>
                        <a:cxn ang="0">
                          <a:pos x="19" y="80"/>
                        </a:cxn>
                        <a:cxn ang="0">
                          <a:pos x="10" y="74"/>
                        </a:cxn>
                        <a:cxn ang="0">
                          <a:pos x="6" y="68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  <a:cxn ang="0">
                          <a:pos x="0" y="32"/>
                        </a:cxn>
                        <a:cxn ang="0">
                          <a:pos x="3" y="26"/>
                        </a:cxn>
                        <a:cxn ang="0">
                          <a:pos x="6" y="19"/>
                        </a:cxn>
                        <a:cxn ang="0">
                          <a:pos x="10" y="11"/>
                        </a:cxn>
                        <a:cxn ang="0">
                          <a:pos x="19" y="5"/>
                        </a:cxn>
                        <a:cxn ang="0">
                          <a:pos x="25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44" y="0"/>
                          </a:moveTo>
                          <a:lnTo>
                            <a:pt x="53" y="0"/>
                          </a:lnTo>
                          <a:lnTo>
                            <a:pt x="60" y="3"/>
                          </a:lnTo>
                          <a:lnTo>
                            <a:pt x="68" y="5"/>
                          </a:lnTo>
                          <a:lnTo>
                            <a:pt x="77" y="11"/>
                          </a:lnTo>
                          <a:lnTo>
                            <a:pt x="78" y="19"/>
                          </a:lnTo>
                          <a:lnTo>
                            <a:pt x="85" y="26"/>
                          </a:lnTo>
                          <a:lnTo>
                            <a:pt x="88" y="32"/>
                          </a:lnTo>
                          <a:lnTo>
                            <a:pt x="88" y="43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78" y="68"/>
                          </a:lnTo>
                          <a:lnTo>
                            <a:pt x="77" y="74"/>
                          </a:lnTo>
                          <a:lnTo>
                            <a:pt x="68" y="80"/>
                          </a:lnTo>
                          <a:lnTo>
                            <a:pt x="60" y="85"/>
                          </a:lnTo>
                          <a:lnTo>
                            <a:pt x="53" y="88"/>
                          </a:lnTo>
                          <a:lnTo>
                            <a:pt x="44" y="88"/>
                          </a:lnTo>
                          <a:lnTo>
                            <a:pt x="36" y="88"/>
                          </a:lnTo>
                          <a:lnTo>
                            <a:pt x="25" y="85"/>
                          </a:lnTo>
                          <a:lnTo>
                            <a:pt x="19" y="80"/>
                          </a:lnTo>
                          <a:lnTo>
                            <a:pt x="10" y="74"/>
                          </a:lnTo>
                          <a:lnTo>
                            <a:pt x="6" y="68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lnTo>
                            <a:pt x="0" y="32"/>
                          </a:lnTo>
                          <a:lnTo>
                            <a:pt x="3" y="26"/>
                          </a:lnTo>
                          <a:lnTo>
                            <a:pt x="6" y="19"/>
                          </a:lnTo>
                          <a:lnTo>
                            <a:pt x="10" y="11"/>
                          </a:lnTo>
                          <a:lnTo>
                            <a:pt x="19" y="5"/>
                          </a:lnTo>
                          <a:lnTo>
                            <a:pt x="25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8" name="Freeform 431"/>
                    <p:cNvSpPr>
                      <a:spLocks/>
                    </p:cNvSpPr>
                    <p:nvPr/>
                  </p:nvSpPr>
                  <p:spPr bwMode="auto">
                    <a:xfrm>
                      <a:off x="3761" y="906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53" y="0"/>
                        </a:cxn>
                        <a:cxn ang="0">
                          <a:pos x="60" y="3"/>
                        </a:cxn>
                        <a:cxn ang="0">
                          <a:pos x="68" y="5"/>
                        </a:cxn>
                        <a:cxn ang="0">
                          <a:pos x="77" y="11"/>
                        </a:cxn>
                        <a:cxn ang="0">
                          <a:pos x="78" y="19"/>
                        </a:cxn>
                        <a:cxn ang="0">
                          <a:pos x="85" y="26"/>
                        </a:cxn>
                        <a:cxn ang="0">
                          <a:pos x="88" y="32"/>
                        </a:cxn>
                        <a:cxn ang="0">
                          <a:pos x="88" y="43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78" y="68"/>
                        </a:cxn>
                        <a:cxn ang="0">
                          <a:pos x="77" y="74"/>
                        </a:cxn>
                        <a:cxn ang="0">
                          <a:pos x="68" y="80"/>
                        </a:cxn>
                        <a:cxn ang="0">
                          <a:pos x="60" y="85"/>
                        </a:cxn>
                        <a:cxn ang="0">
                          <a:pos x="53" y="88"/>
                        </a:cxn>
                        <a:cxn ang="0">
                          <a:pos x="44" y="88"/>
                        </a:cxn>
                        <a:cxn ang="0">
                          <a:pos x="36" y="88"/>
                        </a:cxn>
                        <a:cxn ang="0">
                          <a:pos x="25" y="85"/>
                        </a:cxn>
                        <a:cxn ang="0">
                          <a:pos x="19" y="80"/>
                        </a:cxn>
                        <a:cxn ang="0">
                          <a:pos x="10" y="74"/>
                        </a:cxn>
                        <a:cxn ang="0">
                          <a:pos x="6" y="68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  <a:cxn ang="0">
                          <a:pos x="0" y="32"/>
                        </a:cxn>
                        <a:cxn ang="0">
                          <a:pos x="3" y="26"/>
                        </a:cxn>
                        <a:cxn ang="0">
                          <a:pos x="6" y="19"/>
                        </a:cxn>
                        <a:cxn ang="0">
                          <a:pos x="10" y="11"/>
                        </a:cxn>
                        <a:cxn ang="0">
                          <a:pos x="19" y="5"/>
                        </a:cxn>
                        <a:cxn ang="0">
                          <a:pos x="25" y="3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44" y="0"/>
                          </a:moveTo>
                          <a:lnTo>
                            <a:pt x="44" y="0"/>
                          </a:lnTo>
                          <a:lnTo>
                            <a:pt x="53" y="0"/>
                          </a:lnTo>
                          <a:lnTo>
                            <a:pt x="60" y="3"/>
                          </a:lnTo>
                          <a:lnTo>
                            <a:pt x="68" y="5"/>
                          </a:lnTo>
                          <a:lnTo>
                            <a:pt x="77" y="11"/>
                          </a:lnTo>
                          <a:lnTo>
                            <a:pt x="78" y="19"/>
                          </a:lnTo>
                          <a:lnTo>
                            <a:pt x="85" y="26"/>
                          </a:lnTo>
                          <a:lnTo>
                            <a:pt x="88" y="32"/>
                          </a:lnTo>
                          <a:lnTo>
                            <a:pt x="88" y="43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78" y="68"/>
                          </a:lnTo>
                          <a:lnTo>
                            <a:pt x="77" y="74"/>
                          </a:lnTo>
                          <a:lnTo>
                            <a:pt x="68" y="80"/>
                          </a:lnTo>
                          <a:lnTo>
                            <a:pt x="60" y="85"/>
                          </a:lnTo>
                          <a:lnTo>
                            <a:pt x="53" y="88"/>
                          </a:lnTo>
                          <a:lnTo>
                            <a:pt x="44" y="88"/>
                          </a:lnTo>
                          <a:lnTo>
                            <a:pt x="36" y="88"/>
                          </a:lnTo>
                          <a:lnTo>
                            <a:pt x="25" y="85"/>
                          </a:lnTo>
                          <a:lnTo>
                            <a:pt x="19" y="80"/>
                          </a:lnTo>
                          <a:lnTo>
                            <a:pt x="10" y="74"/>
                          </a:lnTo>
                          <a:lnTo>
                            <a:pt x="6" y="68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lnTo>
                            <a:pt x="0" y="32"/>
                          </a:lnTo>
                          <a:lnTo>
                            <a:pt x="3" y="26"/>
                          </a:lnTo>
                          <a:lnTo>
                            <a:pt x="6" y="19"/>
                          </a:lnTo>
                          <a:lnTo>
                            <a:pt x="10" y="11"/>
                          </a:lnTo>
                          <a:lnTo>
                            <a:pt x="19" y="5"/>
                          </a:lnTo>
                          <a:lnTo>
                            <a:pt x="25" y="3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9" name="Freeform 432"/>
                    <p:cNvSpPr>
                      <a:spLocks/>
                    </p:cNvSpPr>
                    <p:nvPr/>
                  </p:nvSpPr>
                  <p:spPr bwMode="auto">
                    <a:xfrm>
                      <a:off x="3710" y="949"/>
                      <a:ext cx="89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9" y="6"/>
                        </a:cxn>
                        <a:cxn ang="0">
                          <a:pos x="75" y="11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9" y="37"/>
                        </a:cxn>
                        <a:cxn ang="0">
                          <a:pos x="89" y="45"/>
                        </a:cxn>
                        <a:cxn ang="0">
                          <a:pos x="89" y="53"/>
                        </a:cxn>
                        <a:cxn ang="0">
                          <a:pos x="85" y="62"/>
                        </a:cxn>
                        <a:cxn ang="0">
                          <a:pos x="79" y="69"/>
                        </a:cxn>
                        <a:cxn ang="0">
                          <a:pos x="75" y="77"/>
                        </a:cxn>
                        <a:cxn ang="0">
                          <a:pos x="69" y="80"/>
                        </a:cxn>
                        <a:cxn ang="0">
                          <a:pos x="61" y="86"/>
                        </a:cxn>
                        <a:cxn ang="0">
                          <a:pos x="52" y="89"/>
                        </a:cxn>
                        <a:cxn ang="0">
                          <a:pos x="44" y="89"/>
                        </a:cxn>
                        <a:cxn ang="0">
                          <a:pos x="32" y="89"/>
                        </a:cxn>
                        <a:cxn ang="0">
                          <a:pos x="25" y="86"/>
                        </a:cxn>
                        <a:cxn ang="0">
                          <a:pos x="19" y="80"/>
                        </a:cxn>
                        <a:cxn ang="0">
                          <a:pos x="11" y="77"/>
                        </a:cxn>
                        <a:cxn ang="0">
                          <a:pos x="7" y="69"/>
                        </a:cxn>
                        <a:cxn ang="0">
                          <a:pos x="4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4" y="28"/>
                        </a:cxn>
                        <a:cxn ang="0">
                          <a:pos x="7" y="20"/>
                        </a:cxn>
                        <a:cxn ang="0">
                          <a:pos x="11" y="11"/>
                        </a:cxn>
                        <a:cxn ang="0">
                          <a:pos x="19" y="6"/>
                        </a:cxn>
                        <a:cxn ang="0">
                          <a:pos x="25" y="3"/>
                        </a:cxn>
                        <a:cxn ang="0">
                          <a:pos x="32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9" h="89">
                          <a:moveTo>
                            <a:pt x="44" y="0"/>
                          </a:move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9" y="6"/>
                          </a:lnTo>
                          <a:lnTo>
                            <a:pt x="75" y="11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9" y="37"/>
                          </a:lnTo>
                          <a:lnTo>
                            <a:pt x="89" y="45"/>
                          </a:lnTo>
                          <a:lnTo>
                            <a:pt x="89" y="53"/>
                          </a:lnTo>
                          <a:lnTo>
                            <a:pt x="85" y="62"/>
                          </a:lnTo>
                          <a:lnTo>
                            <a:pt x="79" y="69"/>
                          </a:lnTo>
                          <a:lnTo>
                            <a:pt x="75" y="77"/>
                          </a:lnTo>
                          <a:lnTo>
                            <a:pt x="69" y="80"/>
                          </a:lnTo>
                          <a:lnTo>
                            <a:pt x="61" y="86"/>
                          </a:lnTo>
                          <a:lnTo>
                            <a:pt x="52" y="89"/>
                          </a:lnTo>
                          <a:lnTo>
                            <a:pt x="44" y="89"/>
                          </a:lnTo>
                          <a:lnTo>
                            <a:pt x="32" y="89"/>
                          </a:lnTo>
                          <a:lnTo>
                            <a:pt x="25" y="86"/>
                          </a:lnTo>
                          <a:lnTo>
                            <a:pt x="19" y="80"/>
                          </a:lnTo>
                          <a:lnTo>
                            <a:pt x="11" y="77"/>
                          </a:lnTo>
                          <a:lnTo>
                            <a:pt x="7" y="69"/>
                          </a:lnTo>
                          <a:lnTo>
                            <a:pt x="4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4" y="28"/>
                          </a:lnTo>
                          <a:lnTo>
                            <a:pt x="7" y="20"/>
                          </a:lnTo>
                          <a:lnTo>
                            <a:pt x="11" y="11"/>
                          </a:lnTo>
                          <a:lnTo>
                            <a:pt x="19" y="6"/>
                          </a:lnTo>
                          <a:lnTo>
                            <a:pt x="25" y="3"/>
                          </a:lnTo>
                          <a:lnTo>
                            <a:pt x="32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0" name="Freeform 433"/>
                    <p:cNvSpPr>
                      <a:spLocks/>
                    </p:cNvSpPr>
                    <p:nvPr/>
                  </p:nvSpPr>
                  <p:spPr bwMode="auto">
                    <a:xfrm>
                      <a:off x="3710" y="949"/>
                      <a:ext cx="89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9" y="6"/>
                        </a:cxn>
                        <a:cxn ang="0">
                          <a:pos x="75" y="11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9" y="37"/>
                        </a:cxn>
                        <a:cxn ang="0">
                          <a:pos x="89" y="45"/>
                        </a:cxn>
                        <a:cxn ang="0">
                          <a:pos x="89" y="53"/>
                        </a:cxn>
                        <a:cxn ang="0">
                          <a:pos x="85" y="62"/>
                        </a:cxn>
                        <a:cxn ang="0">
                          <a:pos x="79" y="69"/>
                        </a:cxn>
                        <a:cxn ang="0">
                          <a:pos x="75" y="77"/>
                        </a:cxn>
                        <a:cxn ang="0">
                          <a:pos x="69" y="80"/>
                        </a:cxn>
                        <a:cxn ang="0">
                          <a:pos x="61" y="86"/>
                        </a:cxn>
                        <a:cxn ang="0">
                          <a:pos x="52" y="89"/>
                        </a:cxn>
                        <a:cxn ang="0">
                          <a:pos x="44" y="89"/>
                        </a:cxn>
                        <a:cxn ang="0">
                          <a:pos x="32" y="89"/>
                        </a:cxn>
                        <a:cxn ang="0">
                          <a:pos x="25" y="86"/>
                        </a:cxn>
                        <a:cxn ang="0">
                          <a:pos x="19" y="80"/>
                        </a:cxn>
                        <a:cxn ang="0">
                          <a:pos x="11" y="77"/>
                        </a:cxn>
                        <a:cxn ang="0">
                          <a:pos x="7" y="69"/>
                        </a:cxn>
                        <a:cxn ang="0">
                          <a:pos x="4" y="62"/>
                        </a:cxn>
                        <a:cxn ang="0">
                          <a:pos x="0" y="53"/>
                        </a:cxn>
                        <a:cxn ang="0">
                          <a:pos x="0" y="45"/>
                        </a:cxn>
                        <a:cxn ang="0">
                          <a:pos x="0" y="37"/>
                        </a:cxn>
                        <a:cxn ang="0">
                          <a:pos x="4" y="28"/>
                        </a:cxn>
                        <a:cxn ang="0">
                          <a:pos x="7" y="20"/>
                        </a:cxn>
                        <a:cxn ang="0">
                          <a:pos x="11" y="11"/>
                        </a:cxn>
                        <a:cxn ang="0">
                          <a:pos x="19" y="6"/>
                        </a:cxn>
                        <a:cxn ang="0">
                          <a:pos x="25" y="3"/>
                        </a:cxn>
                        <a:cxn ang="0">
                          <a:pos x="32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9" h="89">
                          <a:moveTo>
                            <a:pt x="44" y="0"/>
                          </a:move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9" y="6"/>
                          </a:lnTo>
                          <a:lnTo>
                            <a:pt x="75" y="11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9" y="37"/>
                          </a:lnTo>
                          <a:lnTo>
                            <a:pt x="89" y="45"/>
                          </a:lnTo>
                          <a:lnTo>
                            <a:pt x="89" y="53"/>
                          </a:lnTo>
                          <a:lnTo>
                            <a:pt x="85" y="62"/>
                          </a:lnTo>
                          <a:lnTo>
                            <a:pt x="79" y="69"/>
                          </a:lnTo>
                          <a:lnTo>
                            <a:pt x="75" y="77"/>
                          </a:lnTo>
                          <a:lnTo>
                            <a:pt x="69" y="80"/>
                          </a:lnTo>
                          <a:lnTo>
                            <a:pt x="61" y="86"/>
                          </a:lnTo>
                          <a:lnTo>
                            <a:pt x="52" y="89"/>
                          </a:lnTo>
                          <a:lnTo>
                            <a:pt x="44" y="89"/>
                          </a:lnTo>
                          <a:lnTo>
                            <a:pt x="32" y="89"/>
                          </a:lnTo>
                          <a:lnTo>
                            <a:pt x="25" y="86"/>
                          </a:lnTo>
                          <a:lnTo>
                            <a:pt x="19" y="80"/>
                          </a:lnTo>
                          <a:lnTo>
                            <a:pt x="11" y="77"/>
                          </a:lnTo>
                          <a:lnTo>
                            <a:pt x="7" y="69"/>
                          </a:lnTo>
                          <a:lnTo>
                            <a:pt x="4" y="62"/>
                          </a:lnTo>
                          <a:lnTo>
                            <a:pt x="0" y="53"/>
                          </a:lnTo>
                          <a:lnTo>
                            <a:pt x="0" y="45"/>
                          </a:lnTo>
                          <a:lnTo>
                            <a:pt x="0" y="37"/>
                          </a:lnTo>
                          <a:lnTo>
                            <a:pt x="4" y="28"/>
                          </a:lnTo>
                          <a:lnTo>
                            <a:pt x="7" y="20"/>
                          </a:lnTo>
                          <a:lnTo>
                            <a:pt x="11" y="11"/>
                          </a:lnTo>
                          <a:lnTo>
                            <a:pt x="19" y="6"/>
                          </a:lnTo>
                          <a:lnTo>
                            <a:pt x="25" y="3"/>
                          </a:lnTo>
                          <a:lnTo>
                            <a:pt x="32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1" name="Freeform 434"/>
                    <p:cNvSpPr>
                      <a:spLocks/>
                    </p:cNvSpPr>
                    <p:nvPr/>
                  </p:nvSpPr>
                  <p:spPr bwMode="auto">
                    <a:xfrm>
                      <a:off x="3751" y="1005"/>
                      <a:ext cx="92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6" y="0"/>
                        </a:cxn>
                        <a:cxn ang="0">
                          <a:pos x="57" y="3"/>
                        </a:cxn>
                        <a:cxn ang="0">
                          <a:pos x="64" y="6"/>
                        </a:cxn>
                        <a:cxn ang="0">
                          <a:pos x="72" y="9"/>
                        </a:cxn>
                        <a:cxn ang="0">
                          <a:pos x="78" y="13"/>
                        </a:cxn>
                        <a:cxn ang="0">
                          <a:pos x="82" y="21"/>
                        </a:cxn>
                        <a:cxn ang="0">
                          <a:pos x="85" y="27"/>
                        </a:cxn>
                        <a:cxn ang="0">
                          <a:pos x="88" y="38"/>
                        </a:cxn>
                        <a:cxn ang="0">
                          <a:pos x="92" y="47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2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9"/>
                        </a:cxn>
                        <a:cxn ang="0">
                          <a:pos x="57" y="91"/>
                        </a:cxn>
                        <a:cxn ang="0">
                          <a:pos x="46" y="91"/>
                        </a:cxn>
                        <a:cxn ang="0">
                          <a:pos x="37" y="91"/>
                        </a:cxn>
                        <a:cxn ang="0">
                          <a:pos x="28" y="89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10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7"/>
                        </a:cxn>
                        <a:cxn ang="0">
                          <a:pos x="0" y="38"/>
                        </a:cxn>
                        <a:cxn ang="0">
                          <a:pos x="3" y="27"/>
                        </a:cxn>
                        <a:cxn ang="0">
                          <a:pos x="10" y="21"/>
                        </a:cxn>
                        <a:cxn ang="0">
                          <a:pos x="14" y="13"/>
                        </a:cxn>
                        <a:cxn ang="0">
                          <a:pos x="20" y="9"/>
                        </a:cxn>
                        <a:cxn ang="0">
                          <a:pos x="28" y="6"/>
                        </a:cxn>
                        <a:cxn ang="0">
                          <a:pos x="37" y="3"/>
                        </a:cxn>
                        <a:cxn ang="0">
                          <a:pos x="46" y="0"/>
                        </a:cxn>
                      </a:cxnLst>
                      <a:rect l="0" t="0" r="r" b="b"/>
                      <a:pathLst>
                        <a:path w="92" h="91">
                          <a:moveTo>
                            <a:pt x="46" y="0"/>
                          </a:moveTo>
                          <a:lnTo>
                            <a:pt x="57" y="3"/>
                          </a:lnTo>
                          <a:lnTo>
                            <a:pt x="64" y="6"/>
                          </a:lnTo>
                          <a:lnTo>
                            <a:pt x="72" y="9"/>
                          </a:lnTo>
                          <a:lnTo>
                            <a:pt x="78" y="13"/>
                          </a:lnTo>
                          <a:lnTo>
                            <a:pt x="82" y="21"/>
                          </a:lnTo>
                          <a:lnTo>
                            <a:pt x="85" y="27"/>
                          </a:lnTo>
                          <a:lnTo>
                            <a:pt x="88" y="38"/>
                          </a:lnTo>
                          <a:lnTo>
                            <a:pt x="92" y="47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2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9"/>
                          </a:lnTo>
                          <a:lnTo>
                            <a:pt x="57" y="91"/>
                          </a:lnTo>
                          <a:lnTo>
                            <a:pt x="46" y="91"/>
                          </a:lnTo>
                          <a:lnTo>
                            <a:pt x="37" y="91"/>
                          </a:lnTo>
                          <a:lnTo>
                            <a:pt x="28" y="89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10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7"/>
                          </a:lnTo>
                          <a:lnTo>
                            <a:pt x="0" y="38"/>
                          </a:lnTo>
                          <a:lnTo>
                            <a:pt x="3" y="27"/>
                          </a:lnTo>
                          <a:lnTo>
                            <a:pt x="10" y="21"/>
                          </a:lnTo>
                          <a:lnTo>
                            <a:pt x="14" y="13"/>
                          </a:lnTo>
                          <a:lnTo>
                            <a:pt x="20" y="9"/>
                          </a:lnTo>
                          <a:lnTo>
                            <a:pt x="28" y="6"/>
                          </a:lnTo>
                          <a:lnTo>
                            <a:pt x="37" y="3"/>
                          </a:lnTo>
                          <a:lnTo>
                            <a:pt x="46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2" name="Freeform 435"/>
                    <p:cNvSpPr>
                      <a:spLocks/>
                    </p:cNvSpPr>
                    <p:nvPr/>
                  </p:nvSpPr>
                  <p:spPr bwMode="auto">
                    <a:xfrm>
                      <a:off x="3751" y="1005"/>
                      <a:ext cx="92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6" y="0"/>
                        </a:cxn>
                        <a:cxn ang="0">
                          <a:pos x="46" y="0"/>
                        </a:cxn>
                        <a:cxn ang="0">
                          <a:pos x="57" y="3"/>
                        </a:cxn>
                        <a:cxn ang="0">
                          <a:pos x="64" y="6"/>
                        </a:cxn>
                        <a:cxn ang="0">
                          <a:pos x="72" y="9"/>
                        </a:cxn>
                        <a:cxn ang="0">
                          <a:pos x="78" y="13"/>
                        </a:cxn>
                        <a:cxn ang="0">
                          <a:pos x="82" y="21"/>
                        </a:cxn>
                        <a:cxn ang="0">
                          <a:pos x="85" y="27"/>
                        </a:cxn>
                        <a:cxn ang="0">
                          <a:pos x="88" y="38"/>
                        </a:cxn>
                        <a:cxn ang="0">
                          <a:pos x="92" y="47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2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9"/>
                        </a:cxn>
                        <a:cxn ang="0">
                          <a:pos x="57" y="91"/>
                        </a:cxn>
                        <a:cxn ang="0">
                          <a:pos x="46" y="91"/>
                        </a:cxn>
                        <a:cxn ang="0">
                          <a:pos x="37" y="91"/>
                        </a:cxn>
                        <a:cxn ang="0">
                          <a:pos x="28" y="89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10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7"/>
                        </a:cxn>
                        <a:cxn ang="0">
                          <a:pos x="0" y="38"/>
                        </a:cxn>
                        <a:cxn ang="0">
                          <a:pos x="3" y="27"/>
                        </a:cxn>
                        <a:cxn ang="0">
                          <a:pos x="10" y="21"/>
                        </a:cxn>
                        <a:cxn ang="0">
                          <a:pos x="14" y="13"/>
                        </a:cxn>
                        <a:cxn ang="0">
                          <a:pos x="20" y="9"/>
                        </a:cxn>
                        <a:cxn ang="0">
                          <a:pos x="28" y="6"/>
                        </a:cxn>
                        <a:cxn ang="0">
                          <a:pos x="37" y="3"/>
                        </a:cxn>
                        <a:cxn ang="0">
                          <a:pos x="46" y="0"/>
                        </a:cxn>
                      </a:cxnLst>
                      <a:rect l="0" t="0" r="r" b="b"/>
                      <a:pathLst>
                        <a:path w="92" h="91">
                          <a:moveTo>
                            <a:pt x="46" y="0"/>
                          </a:moveTo>
                          <a:lnTo>
                            <a:pt x="46" y="0"/>
                          </a:lnTo>
                          <a:lnTo>
                            <a:pt x="57" y="3"/>
                          </a:lnTo>
                          <a:lnTo>
                            <a:pt x="64" y="6"/>
                          </a:lnTo>
                          <a:lnTo>
                            <a:pt x="72" y="9"/>
                          </a:lnTo>
                          <a:lnTo>
                            <a:pt x="78" y="13"/>
                          </a:lnTo>
                          <a:lnTo>
                            <a:pt x="82" y="21"/>
                          </a:lnTo>
                          <a:lnTo>
                            <a:pt x="85" y="27"/>
                          </a:lnTo>
                          <a:lnTo>
                            <a:pt x="88" y="38"/>
                          </a:lnTo>
                          <a:lnTo>
                            <a:pt x="92" y="47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2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9"/>
                          </a:lnTo>
                          <a:lnTo>
                            <a:pt x="57" y="91"/>
                          </a:lnTo>
                          <a:lnTo>
                            <a:pt x="46" y="91"/>
                          </a:lnTo>
                          <a:lnTo>
                            <a:pt x="37" y="91"/>
                          </a:lnTo>
                          <a:lnTo>
                            <a:pt x="28" y="89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10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7"/>
                          </a:lnTo>
                          <a:lnTo>
                            <a:pt x="0" y="38"/>
                          </a:lnTo>
                          <a:lnTo>
                            <a:pt x="3" y="27"/>
                          </a:lnTo>
                          <a:lnTo>
                            <a:pt x="10" y="21"/>
                          </a:lnTo>
                          <a:lnTo>
                            <a:pt x="14" y="13"/>
                          </a:lnTo>
                          <a:lnTo>
                            <a:pt x="20" y="9"/>
                          </a:lnTo>
                          <a:lnTo>
                            <a:pt x="28" y="6"/>
                          </a:lnTo>
                          <a:lnTo>
                            <a:pt x="37" y="3"/>
                          </a:lnTo>
                          <a:lnTo>
                            <a:pt x="46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3" name="Freeform 436"/>
                    <p:cNvSpPr>
                      <a:spLocks/>
                    </p:cNvSpPr>
                    <p:nvPr/>
                  </p:nvSpPr>
                  <p:spPr bwMode="auto">
                    <a:xfrm>
                      <a:off x="3572" y="806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8"/>
                        </a:cxn>
                        <a:cxn ang="0">
                          <a:pos x="10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40" y="3"/>
                        </a:cxn>
                        <a:cxn ang="0">
                          <a:pos x="47" y="0"/>
                        </a:cxn>
                        <a:cxn ang="0">
                          <a:pos x="57" y="3"/>
                        </a:cxn>
                        <a:cxn ang="0">
                          <a:pos x="64" y="3"/>
                        </a:cxn>
                        <a:cxn ang="0">
                          <a:pos x="72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  <a:cxn ang="0">
                          <a:pos x="91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6"/>
                        </a:cxn>
                        <a:cxn ang="0">
                          <a:pos x="57" y="89"/>
                        </a:cxn>
                        <a:cxn ang="0">
                          <a:pos x="47" y="91"/>
                        </a:cxn>
                        <a:cxn ang="0">
                          <a:pos x="40" y="89"/>
                        </a:cxn>
                        <a:cxn ang="0">
                          <a:pos x="28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10" y="72"/>
                        </a:cxn>
                        <a:cxn ang="0">
                          <a:pos x="6" y="63"/>
                        </a:cxn>
                        <a:cxn ang="0">
                          <a:pos x="3" y="55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4"/>
                          </a:moveTo>
                          <a:lnTo>
                            <a:pt x="3" y="35"/>
                          </a:lnTo>
                          <a:lnTo>
                            <a:pt x="6" y="28"/>
                          </a:lnTo>
                          <a:lnTo>
                            <a:pt x="10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40" y="3"/>
                          </a:lnTo>
                          <a:lnTo>
                            <a:pt x="47" y="0"/>
                          </a:lnTo>
                          <a:lnTo>
                            <a:pt x="57" y="3"/>
                          </a:lnTo>
                          <a:lnTo>
                            <a:pt x="64" y="3"/>
                          </a:lnTo>
                          <a:lnTo>
                            <a:pt x="72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lnTo>
                            <a:pt x="91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6"/>
                          </a:lnTo>
                          <a:lnTo>
                            <a:pt x="57" y="89"/>
                          </a:lnTo>
                          <a:lnTo>
                            <a:pt x="47" y="91"/>
                          </a:lnTo>
                          <a:lnTo>
                            <a:pt x="40" y="89"/>
                          </a:lnTo>
                          <a:lnTo>
                            <a:pt x="28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10" y="72"/>
                          </a:lnTo>
                          <a:lnTo>
                            <a:pt x="6" y="63"/>
                          </a:lnTo>
                          <a:lnTo>
                            <a:pt x="3" y="55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4" name="Freeform 437"/>
                    <p:cNvSpPr>
                      <a:spLocks/>
                    </p:cNvSpPr>
                    <p:nvPr/>
                  </p:nvSpPr>
                  <p:spPr bwMode="auto">
                    <a:xfrm>
                      <a:off x="3572" y="806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8"/>
                        </a:cxn>
                        <a:cxn ang="0">
                          <a:pos x="10" y="20"/>
                        </a:cxn>
                        <a:cxn ang="0">
                          <a:pos x="14" y="14"/>
                        </a:cxn>
                        <a:cxn ang="0">
                          <a:pos x="20" y="9"/>
                        </a:cxn>
                        <a:cxn ang="0">
                          <a:pos x="28" y="3"/>
                        </a:cxn>
                        <a:cxn ang="0">
                          <a:pos x="40" y="3"/>
                        </a:cxn>
                        <a:cxn ang="0">
                          <a:pos x="47" y="0"/>
                        </a:cxn>
                        <a:cxn ang="0">
                          <a:pos x="57" y="3"/>
                        </a:cxn>
                        <a:cxn ang="0">
                          <a:pos x="64" y="3"/>
                        </a:cxn>
                        <a:cxn ang="0">
                          <a:pos x="72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  <a:cxn ang="0">
                          <a:pos x="91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6"/>
                        </a:cxn>
                        <a:cxn ang="0">
                          <a:pos x="57" y="89"/>
                        </a:cxn>
                        <a:cxn ang="0">
                          <a:pos x="47" y="91"/>
                        </a:cxn>
                        <a:cxn ang="0">
                          <a:pos x="40" y="89"/>
                        </a:cxn>
                        <a:cxn ang="0">
                          <a:pos x="28" y="86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10" y="72"/>
                        </a:cxn>
                        <a:cxn ang="0">
                          <a:pos x="6" y="63"/>
                        </a:cxn>
                        <a:cxn ang="0">
                          <a:pos x="3" y="55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3" y="35"/>
                          </a:lnTo>
                          <a:lnTo>
                            <a:pt x="6" y="28"/>
                          </a:lnTo>
                          <a:lnTo>
                            <a:pt x="10" y="20"/>
                          </a:lnTo>
                          <a:lnTo>
                            <a:pt x="14" y="14"/>
                          </a:lnTo>
                          <a:lnTo>
                            <a:pt x="20" y="9"/>
                          </a:lnTo>
                          <a:lnTo>
                            <a:pt x="28" y="3"/>
                          </a:lnTo>
                          <a:lnTo>
                            <a:pt x="40" y="3"/>
                          </a:lnTo>
                          <a:lnTo>
                            <a:pt x="47" y="0"/>
                          </a:lnTo>
                          <a:lnTo>
                            <a:pt x="57" y="3"/>
                          </a:lnTo>
                          <a:lnTo>
                            <a:pt x="64" y="3"/>
                          </a:lnTo>
                          <a:lnTo>
                            <a:pt x="72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lnTo>
                            <a:pt x="91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6"/>
                          </a:lnTo>
                          <a:lnTo>
                            <a:pt x="57" y="89"/>
                          </a:lnTo>
                          <a:lnTo>
                            <a:pt x="47" y="91"/>
                          </a:lnTo>
                          <a:lnTo>
                            <a:pt x="40" y="89"/>
                          </a:lnTo>
                          <a:lnTo>
                            <a:pt x="28" y="86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10" y="72"/>
                          </a:lnTo>
                          <a:lnTo>
                            <a:pt x="6" y="63"/>
                          </a:lnTo>
                          <a:lnTo>
                            <a:pt x="3" y="55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5" name="Freeform 438"/>
                    <p:cNvSpPr>
                      <a:spLocks/>
                    </p:cNvSpPr>
                    <p:nvPr/>
                  </p:nvSpPr>
                  <p:spPr bwMode="auto">
                    <a:xfrm>
                      <a:off x="3619" y="801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6"/>
                        </a:cxn>
                        <a:cxn ang="0">
                          <a:pos x="91" y="54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8" y="77"/>
                        </a:cxn>
                        <a:cxn ang="0">
                          <a:pos x="72" y="82"/>
                        </a:cxn>
                        <a:cxn ang="0">
                          <a:pos x="64" y="88"/>
                        </a:cxn>
                        <a:cxn ang="0">
                          <a:pos x="55" y="91"/>
                        </a:cxn>
                        <a:cxn ang="0">
                          <a:pos x="46" y="91"/>
                        </a:cxn>
                        <a:cxn ang="0">
                          <a:pos x="35" y="91"/>
                        </a:cxn>
                        <a:cxn ang="0">
                          <a:pos x="28" y="88"/>
                        </a:cxn>
                        <a:cxn ang="0">
                          <a:pos x="22" y="82"/>
                        </a:cxn>
                        <a:cxn ang="0">
                          <a:pos x="14" y="77"/>
                        </a:cxn>
                        <a:cxn ang="0">
                          <a:pos x="10" y="71"/>
                        </a:cxn>
                        <a:cxn ang="0">
                          <a:pos x="7" y="63"/>
                        </a:cxn>
                        <a:cxn ang="0">
                          <a:pos x="3" y="54"/>
                        </a:cxn>
                        <a:cxn ang="0">
                          <a:pos x="0" y="46"/>
                        </a:cxn>
                        <a:cxn ang="0">
                          <a:pos x="3" y="36"/>
                        </a:cxn>
                        <a:cxn ang="0">
                          <a:pos x="7" y="28"/>
                        </a:cxn>
                        <a:cxn ang="0">
                          <a:pos x="10" y="19"/>
                        </a:cxn>
                        <a:cxn ang="0">
                          <a:pos x="14" y="14"/>
                        </a:cxn>
                        <a:cxn ang="0">
                          <a:pos x="22" y="8"/>
                        </a:cxn>
                        <a:cxn ang="0">
                          <a:pos x="28" y="5"/>
                        </a:cxn>
                        <a:cxn ang="0">
                          <a:pos x="35" y="3"/>
                        </a:cxn>
                        <a:cxn ang="0">
                          <a:pos x="46" y="0"/>
                        </a:cxn>
                        <a:cxn ang="0">
                          <a:pos x="55" y="3"/>
                        </a:cxn>
                        <a:cxn ang="0">
                          <a:pos x="64" y="5"/>
                        </a:cxn>
                        <a:cxn ang="0">
                          <a:pos x="72" y="8"/>
                        </a:cxn>
                        <a:cxn ang="0">
                          <a:pos x="78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6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6"/>
                          </a:moveTo>
                          <a:lnTo>
                            <a:pt x="91" y="54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8" y="77"/>
                          </a:lnTo>
                          <a:lnTo>
                            <a:pt x="72" y="82"/>
                          </a:lnTo>
                          <a:lnTo>
                            <a:pt x="64" y="88"/>
                          </a:lnTo>
                          <a:lnTo>
                            <a:pt x="55" y="91"/>
                          </a:lnTo>
                          <a:lnTo>
                            <a:pt x="46" y="91"/>
                          </a:lnTo>
                          <a:lnTo>
                            <a:pt x="35" y="91"/>
                          </a:lnTo>
                          <a:lnTo>
                            <a:pt x="28" y="88"/>
                          </a:lnTo>
                          <a:lnTo>
                            <a:pt x="22" y="82"/>
                          </a:lnTo>
                          <a:lnTo>
                            <a:pt x="14" y="77"/>
                          </a:lnTo>
                          <a:lnTo>
                            <a:pt x="10" y="71"/>
                          </a:lnTo>
                          <a:lnTo>
                            <a:pt x="7" y="63"/>
                          </a:lnTo>
                          <a:lnTo>
                            <a:pt x="3" y="54"/>
                          </a:lnTo>
                          <a:lnTo>
                            <a:pt x="0" y="46"/>
                          </a:lnTo>
                          <a:lnTo>
                            <a:pt x="3" y="36"/>
                          </a:lnTo>
                          <a:lnTo>
                            <a:pt x="7" y="28"/>
                          </a:lnTo>
                          <a:lnTo>
                            <a:pt x="10" y="19"/>
                          </a:lnTo>
                          <a:lnTo>
                            <a:pt x="14" y="14"/>
                          </a:lnTo>
                          <a:lnTo>
                            <a:pt x="22" y="8"/>
                          </a:lnTo>
                          <a:lnTo>
                            <a:pt x="28" y="5"/>
                          </a:lnTo>
                          <a:lnTo>
                            <a:pt x="35" y="3"/>
                          </a:lnTo>
                          <a:lnTo>
                            <a:pt x="46" y="0"/>
                          </a:lnTo>
                          <a:lnTo>
                            <a:pt x="55" y="3"/>
                          </a:lnTo>
                          <a:lnTo>
                            <a:pt x="64" y="5"/>
                          </a:lnTo>
                          <a:lnTo>
                            <a:pt x="72" y="8"/>
                          </a:lnTo>
                          <a:lnTo>
                            <a:pt x="78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6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6" name="Freeform 439"/>
                    <p:cNvSpPr>
                      <a:spLocks/>
                    </p:cNvSpPr>
                    <p:nvPr/>
                  </p:nvSpPr>
                  <p:spPr bwMode="auto">
                    <a:xfrm>
                      <a:off x="3619" y="801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6"/>
                        </a:cxn>
                        <a:cxn ang="0">
                          <a:pos x="91" y="46"/>
                        </a:cxn>
                        <a:cxn ang="0">
                          <a:pos x="91" y="54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8" y="77"/>
                        </a:cxn>
                        <a:cxn ang="0">
                          <a:pos x="72" y="82"/>
                        </a:cxn>
                        <a:cxn ang="0">
                          <a:pos x="64" y="88"/>
                        </a:cxn>
                        <a:cxn ang="0">
                          <a:pos x="55" y="91"/>
                        </a:cxn>
                        <a:cxn ang="0">
                          <a:pos x="46" y="91"/>
                        </a:cxn>
                        <a:cxn ang="0">
                          <a:pos x="35" y="91"/>
                        </a:cxn>
                        <a:cxn ang="0">
                          <a:pos x="28" y="88"/>
                        </a:cxn>
                        <a:cxn ang="0">
                          <a:pos x="22" y="82"/>
                        </a:cxn>
                        <a:cxn ang="0">
                          <a:pos x="14" y="77"/>
                        </a:cxn>
                        <a:cxn ang="0">
                          <a:pos x="10" y="71"/>
                        </a:cxn>
                        <a:cxn ang="0">
                          <a:pos x="7" y="63"/>
                        </a:cxn>
                        <a:cxn ang="0">
                          <a:pos x="3" y="54"/>
                        </a:cxn>
                        <a:cxn ang="0">
                          <a:pos x="0" y="46"/>
                        </a:cxn>
                        <a:cxn ang="0">
                          <a:pos x="3" y="36"/>
                        </a:cxn>
                        <a:cxn ang="0">
                          <a:pos x="7" y="28"/>
                        </a:cxn>
                        <a:cxn ang="0">
                          <a:pos x="10" y="19"/>
                        </a:cxn>
                        <a:cxn ang="0">
                          <a:pos x="14" y="14"/>
                        </a:cxn>
                        <a:cxn ang="0">
                          <a:pos x="22" y="8"/>
                        </a:cxn>
                        <a:cxn ang="0">
                          <a:pos x="28" y="5"/>
                        </a:cxn>
                        <a:cxn ang="0">
                          <a:pos x="35" y="3"/>
                        </a:cxn>
                        <a:cxn ang="0">
                          <a:pos x="46" y="0"/>
                        </a:cxn>
                        <a:cxn ang="0">
                          <a:pos x="55" y="3"/>
                        </a:cxn>
                        <a:cxn ang="0">
                          <a:pos x="64" y="5"/>
                        </a:cxn>
                        <a:cxn ang="0">
                          <a:pos x="72" y="8"/>
                        </a:cxn>
                        <a:cxn ang="0">
                          <a:pos x="78" y="14"/>
                        </a:cxn>
                        <a:cxn ang="0">
                          <a:pos x="82" y="19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6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6"/>
                          </a:moveTo>
                          <a:lnTo>
                            <a:pt x="91" y="46"/>
                          </a:lnTo>
                          <a:lnTo>
                            <a:pt x="91" y="54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8" y="77"/>
                          </a:lnTo>
                          <a:lnTo>
                            <a:pt x="72" y="82"/>
                          </a:lnTo>
                          <a:lnTo>
                            <a:pt x="64" y="88"/>
                          </a:lnTo>
                          <a:lnTo>
                            <a:pt x="55" y="91"/>
                          </a:lnTo>
                          <a:lnTo>
                            <a:pt x="46" y="91"/>
                          </a:lnTo>
                          <a:lnTo>
                            <a:pt x="35" y="91"/>
                          </a:lnTo>
                          <a:lnTo>
                            <a:pt x="28" y="88"/>
                          </a:lnTo>
                          <a:lnTo>
                            <a:pt x="22" y="82"/>
                          </a:lnTo>
                          <a:lnTo>
                            <a:pt x="14" y="77"/>
                          </a:lnTo>
                          <a:lnTo>
                            <a:pt x="10" y="71"/>
                          </a:lnTo>
                          <a:lnTo>
                            <a:pt x="7" y="63"/>
                          </a:lnTo>
                          <a:lnTo>
                            <a:pt x="3" y="54"/>
                          </a:lnTo>
                          <a:lnTo>
                            <a:pt x="0" y="46"/>
                          </a:lnTo>
                          <a:lnTo>
                            <a:pt x="3" y="36"/>
                          </a:lnTo>
                          <a:lnTo>
                            <a:pt x="7" y="28"/>
                          </a:lnTo>
                          <a:lnTo>
                            <a:pt x="10" y="19"/>
                          </a:lnTo>
                          <a:lnTo>
                            <a:pt x="14" y="14"/>
                          </a:lnTo>
                          <a:lnTo>
                            <a:pt x="22" y="8"/>
                          </a:lnTo>
                          <a:lnTo>
                            <a:pt x="28" y="5"/>
                          </a:lnTo>
                          <a:lnTo>
                            <a:pt x="35" y="3"/>
                          </a:lnTo>
                          <a:lnTo>
                            <a:pt x="46" y="0"/>
                          </a:lnTo>
                          <a:lnTo>
                            <a:pt x="55" y="3"/>
                          </a:lnTo>
                          <a:lnTo>
                            <a:pt x="64" y="5"/>
                          </a:lnTo>
                          <a:lnTo>
                            <a:pt x="72" y="8"/>
                          </a:lnTo>
                          <a:lnTo>
                            <a:pt x="78" y="14"/>
                          </a:lnTo>
                          <a:lnTo>
                            <a:pt x="82" y="19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6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7" name="Freeform 440"/>
                    <p:cNvSpPr>
                      <a:spLocks/>
                    </p:cNvSpPr>
                    <p:nvPr/>
                  </p:nvSpPr>
                  <p:spPr bwMode="auto">
                    <a:xfrm>
                      <a:off x="3427" y="1011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4"/>
                        </a:cxn>
                        <a:cxn ang="0">
                          <a:pos x="9" y="18"/>
                        </a:cxn>
                        <a:cxn ang="0">
                          <a:pos x="13" y="13"/>
                        </a:cxn>
                        <a:cxn ang="0">
                          <a:pos x="19" y="6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6"/>
                        </a:cxn>
                        <a:cxn ang="0">
                          <a:pos x="77" y="13"/>
                        </a:cxn>
                        <a:cxn ang="0">
                          <a:pos x="82" y="18"/>
                        </a:cxn>
                        <a:cxn ang="0">
                          <a:pos x="88" y="24"/>
                        </a:cxn>
                        <a:cxn ang="0">
                          <a:pos x="91" y="35"/>
                        </a:cxn>
                        <a:cxn ang="0">
                          <a:pos x="91" y="43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7" y="74"/>
                        </a:cxn>
                        <a:cxn ang="0">
                          <a:pos x="71" y="83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19" y="83"/>
                        </a:cxn>
                        <a:cxn ang="0">
                          <a:pos x="13" y="74"/>
                        </a:cxn>
                        <a:cxn ang="0">
                          <a:pos x="9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3"/>
                          </a:moveTo>
                          <a:lnTo>
                            <a:pt x="0" y="35"/>
                          </a:lnTo>
                          <a:lnTo>
                            <a:pt x="3" y="24"/>
                          </a:lnTo>
                          <a:lnTo>
                            <a:pt x="9" y="18"/>
                          </a:lnTo>
                          <a:lnTo>
                            <a:pt x="13" y="13"/>
                          </a:lnTo>
                          <a:lnTo>
                            <a:pt x="19" y="6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6"/>
                          </a:lnTo>
                          <a:lnTo>
                            <a:pt x="77" y="13"/>
                          </a:lnTo>
                          <a:lnTo>
                            <a:pt x="82" y="18"/>
                          </a:lnTo>
                          <a:lnTo>
                            <a:pt x="88" y="24"/>
                          </a:lnTo>
                          <a:lnTo>
                            <a:pt x="91" y="35"/>
                          </a:lnTo>
                          <a:lnTo>
                            <a:pt x="91" y="43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7" y="74"/>
                          </a:lnTo>
                          <a:lnTo>
                            <a:pt x="71" y="83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19" y="83"/>
                          </a:lnTo>
                          <a:lnTo>
                            <a:pt x="13" y="74"/>
                          </a:lnTo>
                          <a:lnTo>
                            <a:pt x="9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8" name="Freeform 441"/>
                    <p:cNvSpPr>
                      <a:spLocks/>
                    </p:cNvSpPr>
                    <p:nvPr/>
                  </p:nvSpPr>
                  <p:spPr bwMode="auto">
                    <a:xfrm>
                      <a:off x="3427" y="1011"/>
                      <a:ext cx="91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4"/>
                        </a:cxn>
                        <a:cxn ang="0">
                          <a:pos x="9" y="18"/>
                        </a:cxn>
                        <a:cxn ang="0">
                          <a:pos x="13" y="13"/>
                        </a:cxn>
                        <a:cxn ang="0">
                          <a:pos x="19" y="6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6"/>
                        </a:cxn>
                        <a:cxn ang="0">
                          <a:pos x="77" y="13"/>
                        </a:cxn>
                        <a:cxn ang="0">
                          <a:pos x="82" y="18"/>
                        </a:cxn>
                        <a:cxn ang="0">
                          <a:pos x="88" y="24"/>
                        </a:cxn>
                        <a:cxn ang="0">
                          <a:pos x="91" y="35"/>
                        </a:cxn>
                        <a:cxn ang="0">
                          <a:pos x="91" y="43"/>
                        </a:cxn>
                        <a:cxn ang="0">
                          <a:pos x="91" y="52"/>
                        </a:cxn>
                        <a:cxn ang="0">
                          <a:pos x="88" y="60"/>
                        </a:cxn>
                        <a:cxn ang="0">
                          <a:pos x="82" y="69"/>
                        </a:cxn>
                        <a:cxn ang="0">
                          <a:pos x="77" y="74"/>
                        </a:cxn>
                        <a:cxn ang="0">
                          <a:pos x="71" y="83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7" y="85"/>
                        </a:cxn>
                        <a:cxn ang="0">
                          <a:pos x="19" y="83"/>
                        </a:cxn>
                        <a:cxn ang="0">
                          <a:pos x="13" y="74"/>
                        </a:cxn>
                        <a:cxn ang="0">
                          <a:pos x="9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88">
                          <a:moveTo>
                            <a:pt x="0" y="43"/>
                          </a:move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4"/>
                          </a:lnTo>
                          <a:lnTo>
                            <a:pt x="9" y="18"/>
                          </a:lnTo>
                          <a:lnTo>
                            <a:pt x="13" y="13"/>
                          </a:lnTo>
                          <a:lnTo>
                            <a:pt x="19" y="6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6"/>
                          </a:lnTo>
                          <a:lnTo>
                            <a:pt x="77" y="13"/>
                          </a:lnTo>
                          <a:lnTo>
                            <a:pt x="82" y="18"/>
                          </a:lnTo>
                          <a:lnTo>
                            <a:pt x="88" y="24"/>
                          </a:lnTo>
                          <a:lnTo>
                            <a:pt x="91" y="35"/>
                          </a:lnTo>
                          <a:lnTo>
                            <a:pt x="91" y="43"/>
                          </a:lnTo>
                          <a:lnTo>
                            <a:pt x="91" y="52"/>
                          </a:lnTo>
                          <a:lnTo>
                            <a:pt x="88" y="60"/>
                          </a:lnTo>
                          <a:lnTo>
                            <a:pt x="82" y="69"/>
                          </a:lnTo>
                          <a:lnTo>
                            <a:pt x="77" y="74"/>
                          </a:lnTo>
                          <a:lnTo>
                            <a:pt x="71" y="83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7" y="85"/>
                          </a:lnTo>
                          <a:lnTo>
                            <a:pt x="19" y="83"/>
                          </a:lnTo>
                          <a:lnTo>
                            <a:pt x="13" y="74"/>
                          </a:lnTo>
                          <a:lnTo>
                            <a:pt x="9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9" name="Freeform 442"/>
                    <p:cNvSpPr>
                      <a:spLocks/>
                    </p:cNvSpPr>
                    <p:nvPr/>
                  </p:nvSpPr>
                  <p:spPr bwMode="auto">
                    <a:xfrm>
                      <a:off x="3600" y="88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5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6"/>
                        </a:cxn>
                        <a:cxn ang="0">
                          <a:pos x="54" y="89"/>
                        </a:cxn>
                        <a:cxn ang="0">
                          <a:pos x="45" y="91"/>
                        </a:cxn>
                        <a:cxn ang="0">
                          <a:pos x="35" y="89"/>
                        </a:cxn>
                        <a:cxn ang="0">
                          <a:pos x="27" y="86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3" y="55"/>
                        </a:cxn>
                        <a:cxn ang="0">
                          <a:pos x="0" y="45"/>
                        </a:cxn>
                        <a:cxn ang="0">
                          <a:pos x="3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19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9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5"/>
                          </a:move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6"/>
                          </a:lnTo>
                          <a:lnTo>
                            <a:pt x="54" y="89"/>
                          </a:lnTo>
                          <a:lnTo>
                            <a:pt x="45" y="91"/>
                          </a:lnTo>
                          <a:lnTo>
                            <a:pt x="35" y="89"/>
                          </a:lnTo>
                          <a:lnTo>
                            <a:pt x="27" y="86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3" y="55"/>
                          </a:lnTo>
                          <a:lnTo>
                            <a:pt x="0" y="45"/>
                          </a:lnTo>
                          <a:lnTo>
                            <a:pt x="3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19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9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0" name="Freeform 443"/>
                    <p:cNvSpPr>
                      <a:spLocks/>
                    </p:cNvSpPr>
                    <p:nvPr/>
                  </p:nvSpPr>
                  <p:spPr bwMode="auto">
                    <a:xfrm>
                      <a:off x="3600" y="88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5"/>
                        </a:cxn>
                        <a:cxn ang="0">
                          <a:pos x="91" y="45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6"/>
                        </a:cxn>
                        <a:cxn ang="0">
                          <a:pos x="54" y="89"/>
                        </a:cxn>
                        <a:cxn ang="0">
                          <a:pos x="45" y="91"/>
                        </a:cxn>
                        <a:cxn ang="0">
                          <a:pos x="35" y="89"/>
                        </a:cxn>
                        <a:cxn ang="0">
                          <a:pos x="27" y="86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3" y="55"/>
                        </a:cxn>
                        <a:cxn ang="0">
                          <a:pos x="0" y="45"/>
                        </a:cxn>
                        <a:cxn ang="0">
                          <a:pos x="3" y="37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19" y="9"/>
                        </a:cxn>
                        <a:cxn ang="0">
                          <a:pos x="27" y="3"/>
                        </a:cxn>
                        <a:cxn ang="0">
                          <a:pos x="35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3"/>
                        </a:cxn>
                        <a:cxn ang="0">
                          <a:pos x="71" y="9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88" y="37"/>
                        </a:cxn>
                        <a:cxn ang="0">
                          <a:pos x="91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5"/>
                          </a:moveTo>
                          <a:lnTo>
                            <a:pt x="91" y="45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6"/>
                          </a:lnTo>
                          <a:lnTo>
                            <a:pt x="54" y="89"/>
                          </a:lnTo>
                          <a:lnTo>
                            <a:pt x="45" y="91"/>
                          </a:lnTo>
                          <a:lnTo>
                            <a:pt x="35" y="89"/>
                          </a:lnTo>
                          <a:lnTo>
                            <a:pt x="27" y="86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3" y="55"/>
                          </a:lnTo>
                          <a:lnTo>
                            <a:pt x="0" y="45"/>
                          </a:lnTo>
                          <a:lnTo>
                            <a:pt x="3" y="37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19" y="9"/>
                          </a:lnTo>
                          <a:lnTo>
                            <a:pt x="27" y="3"/>
                          </a:lnTo>
                          <a:lnTo>
                            <a:pt x="35" y="0"/>
                          </a:ln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3" y="3"/>
                          </a:lnTo>
                          <a:lnTo>
                            <a:pt x="71" y="9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88" y="37"/>
                          </a:lnTo>
                          <a:lnTo>
                            <a:pt x="91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1" name="Freeform 444"/>
                    <p:cNvSpPr>
                      <a:spLocks/>
                    </p:cNvSpPr>
                    <p:nvPr/>
                  </p:nvSpPr>
                  <p:spPr bwMode="auto">
                    <a:xfrm>
                      <a:off x="3616" y="837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3" y="27"/>
                        </a:cxn>
                        <a:cxn ang="0">
                          <a:pos x="10" y="18"/>
                        </a:cxn>
                        <a:cxn ang="0">
                          <a:pos x="14" y="13"/>
                        </a:cxn>
                        <a:cxn ang="0">
                          <a:pos x="19" y="7"/>
                        </a:cxn>
                        <a:cxn ang="0">
                          <a:pos x="28" y="3"/>
                        </a:cxn>
                        <a:cxn ang="0">
                          <a:pos x="35" y="0"/>
                        </a:cxn>
                        <a:cxn ang="0">
                          <a:pos x="46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2" y="7"/>
                        </a:cxn>
                        <a:cxn ang="0">
                          <a:pos x="78" y="13"/>
                        </a:cxn>
                        <a:cxn ang="0">
                          <a:pos x="82" y="18"/>
                        </a:cxn>
                        <a:cxn ang="0">
                          <a:pos x="88" y="27"/>
                        </a:cxn>
                        <a:cxn ang="0">
                          <a:pos x="88" y="35"/>
                        </a:cxn>
                        <a:cxn ang="0">
                          <a:pos x="91" y="44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6"/>
                        </a:cxn>
                        <a:cxn ang="0">
                          <a:pos x="55" y="91"/>
                        </a:cxn>
                        <a:cxn ang="0">
                          <a:pos x="46" y="91"/>
                        </a:cxn>
                        <a:cxn ang="0">
                          <a:pos x="35" y="91"/>
                        </a:cxn>
                        <a:cxn ang="0">
                          <a:pos x="28" y="86"/>
                        </a:cxn>
                        <a:cxn ang="0">
                          <a:pos x="19" y="83"/>
                        </a:cxn>
                        <a:cxn ang="0">
                          <a:pos x="14" y="77"/>
                        </a:cxn>
                        <a:cxn ang="0">
                          <a:pos x="10" y="72"/>
                        </a:cxn>
                        <a:cxn ang="0">
                          <a:pos x="3" y="63"/>
                        </a:cxn>
                        <a:cxn ang="0">
                          <a:pos x="3" y="55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4"/>
                          </a:moveTo>
                          <a:lnTo>
                            <a:pt x="3" y="35"/>
                          </a:lnTo>
                          <a:lnTo>
                            <a:pt x="3" y="27"/>
                          </a:lnTo>
                          <a:lnTo>
                            <a:pt x="10" y="18"/>
                          </a:lnTo>
                          <a:lnTo>
                            <a:pt x="14" y="13"/>
                          </a:lnTo>
                          <a:lnTo>
                            <a:pt x="19" y="7"/>
                          </a:lnTo>
                          <a:lnTo>
                            <a:pt x="28" y="3"/>
                          </a:lnTo>
                          <a:lnTo>
                            <a:pt x="35" y="0"/>
                          </a:lnTo>
                          <a:lnTo>
                            <a:pt x="46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2" y="7"/>
                          </a:lnTo>
                          <a:lnTo>
                            <a:pt x="78" y="13"/>
                          </a:lnTo>
                          <a:lnTo>
                            <a:pt x="82" y="18"/>
                          </a:lnTo>
                          <a:lnTo>
                            <a:pt x="88" y="27"/>
                          </a:lnTo>
                          <a:lnTo>
                            <a:pt x="88" y="35"/>
                          </a:lnTo>
                          <a:lnTo>
                            <a:pt x="91" y="44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6"/>
                          </a:lnTo>
                          <a:lnTo>
                            <a:pt x="55" y="91"/>
                          </a:lnTo>
                          <a:lnTo>
                            <a:pt x="46" y="91"/>
                          </a:lnTo>
                          <a:lnTo>
                            <a:pt x="35" y="91"/>
                          </a:lnTo>
                          <a:lnTo>
                            <a:pt x="28" y="86"/>
                          </a:lnTo>
                          <a:lnTo>
                            <a:pt x="19" y="83"/>
                          </a:lnTo>
                          <a:lnTo>
                            <a:pt x="14" y="77"/>
                          </a:lnTo>
                          <a:lnTo>
                            <a:pt x="10" y="72"/>
                          </a:lnTo>
                          <a:lnTo>
                            <a:pt x="3" y="63"/>
                          </a:lnTo>
                          <a:lnTo>
                            <a:pt x="3" y="55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2" name="Freeform 445"/>
                    <p:cNvSpPr>
                      <a:spLocks/>
                    </p:cNvSpPr>
                    <p:nvPr/>
                  </p:nvSpPr>
                  <p:spPr bwMode="auto">
                    <a:xfrm>
                      <a:off x="3616" y="837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3" y="27"/>
                        </a:cxn>
                        <a:cxn ang="0">
                          <a:pos x="10" y="18"/>
                        </a:cxn>
                        <a:cxn ang="0">
                          <a:pos x="14" y="13"/>
                        </a:cxn>
                        <a:cxn ang="0">
                          <a:pos x="19" y="7"/>
                        </a:cxn>
                        <a:cxn ang="0">
                          <a:pos x="28" y="3"/>
                        </a:cxn>
                        <a:cxn ang="0">
                          <a:pos x="35" y="0"/>
                        </a:cxn>
                        <a:cxn ang="0">
                          <a:pos x="46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2" y="7"/>
                        </a:cxn>
                        <a:cxn ang="0">
                          <a:pos x="78" y="13"/>
                        </a:cxn>
                        <a:cxn ang="0">
                          <a:pos x="82" y="18"/>
                        </a:cxn>
                        <a:cxn ang="0">
                          <a:pos x="88" y="27"/>
                        </a:cxn>
                        <a:cxn ang="0">
                          <a:pos x="88" y="35"/>
                        </a:cxn>
                        <a:cxn ang="0">
                          <a:pos x="91" y="44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6"/>
                        </a:cxn>
                        <a:cxn ang="0">
                          <a:pos x="55" y="91"/>
                        </a:cxn>
                        <a:cxn ang="0">
                          <a:pos x="46" y="91"/>
                        </a:cxn>
                        <a:cxn ang="0">
                          <a:pos x="35" y="91"/>
                        </a:cxn>
                        <a:cxn ang="0">
                          <a:pos x="28" y="86"/>
                        </a:cxn>
                        <a:cxn ang="0">
                          <a:pos x="19" y="83"/>
                        </a:cxn>
                        <a:cxn ang="0">
                          <a:pos x="14" y="77"/>
                        </a:cxn>
                        <a:cxn ang="0">
                          <a:pos x="10" y="72"/>
                        </a:cxn>
                        <a:cxn ang="0">
                          <a:pos x="3" y="63"/>
                        </a:cxn>
                        <a:cxn ang="0">
                          <a:pos x="3" y="55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3" y="35"/>
                          </a:lnTo>
                          <a:lnTo>
                            <a:pt x="3" y="27"/>
                          </a:lnTo>
                          <a:lnTo>
                            <a:pt x="10" y="18"/>
                          </a:lnTo>
                          <a:lnTo>
                            <a:pt x="14" y="13"/>
                          </a:lnTo>
                          <a:lnTo>
                            <a:pt x="19" y="7"/>
                          </a:lnTo>
                          <a:lnTo>
                            <a:pt x="28" y="3"/>
                          </a:lnTo>
                          <a:lnTo>
                            <a:pt x="35" y="0"/>
                          </a:lnTo>
                          <a:lnTo>
                            <a:pt x="46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2" y="7"/>
                          </a:lnTo>
                          <a:lnTo>
                            <a:pt x="78" y="13"/>
                          </a:lnTo>
                          <a:lnTo>
                            <a:pt x="82" y="18"/>
                          </a:lnTo>
                          <a:lnTo>
                            <a:pt x="88" y="27"/>
                          </a:lnTo>
                          <a:lnTo>
                            <a:pt x="88" y="35"/>
                          </a:lnTo>
                          <a:lnTo>
                            <a:pt x="91" y="44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6"/>
                          </a:lnTo>
                          <a:lnTo>
                            <a:pt x="55" y="91"/>
                          </a:lnTo>
                          <a:lnTo>
                            <a:pt x="46" y="91"/>
                          </a:lnTo>
                          <a:lnTo>
                            <a:pt x="35" y="91"/>
                          </a:lnTo>
                          <a:lnTo>
                            <a:pt x="28" y="86"/>
                          </a:lnTo>
                          <a:lnTo>
                            <a:pt x="19" y="83"/>
                          </a:lnTo>
                          <a:lnTo>
                            <a:pt x="14" y="77"/>
                          </a:lnTo>
                          <a:lnTo>
                            <a:pt x="10" y="72"/>
                          </a:lnTo>
                          <a:lnTo>
                            <a:pt x="3" y="63"/>
                          </a:lnTo>
                          <a:lnTo>
                            <a:pt x="3" y="55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3" name="Freeform 446"/>
                    <p:cNvSpPr>
                      <a:spLocks/>
                    </p:cNvSpPr>
                    <p:nvPr/>
                  </p:nvSpPr>
                  <p:spPr bwMode="auto">
                    <a:xfrm>
                      <a:off x="3615" y="932"/>
                      <a:ext cx="88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34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2"/>
                        </a:cxn>
                        <a:cxn ang="0">
                          <a:pos x="20" y="6"/>
                        </a:cxn>
                        <a:cxn ang="0">
                          <a:pos x="26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1" y="3"/>
                        </a:cxn>
                        <a:cxn ang="0">
                          <a:pos x="68" y="6"/>
                        </a:cxn>
                        <a:cxn ang="0">
                          <a:pos x="77" y="12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4"/>
                        </a:cxn>
                        <a:cxn ang="0">
                          <a:pos x="88" y="45"/>
                        </a:cxn>
                        <a:cxn ang="0">
                          <a:pos x="88" y="54"/>
                        </a:cxn>
                        <a:cxn ang="0">
                          <a:pos x="85" y="62"/>
                        </a:cxn>
                        <a:cxn ang="0">
                          <a:pos x="82" y="70"/>
                        </a:cxn>
                        <a:cxn ang="0">
                          <a:pos x="77" y="76"/>
                        </a:cxn>
                        <a:cxn ang="0">
                          <a:pos x="68" y="82"/>
                        </a:cxn>
                        <a:cxn ang="0">
                          <a:pos x="61" y="86"/>
                        </a:cxn>
                        <a:cxn ang="0">
                          <a:pos x="51" y="89"/>
                        </a:cxn>
                        <a:cxn ang="0">
                          <a:pos x="44" y="89"/>
                        </a:cxn>
                        <a:cxn ang="0">
                          <a:pos x="35" y="89"/>
                        </a:cxn>
                        <a:cxn ang="0">
                          <a:pos x="26" y="86"/>
                        </a:cxn>
                        <a:cxn ang="0">
                          <a:pos x="20" y="82"/>
                        </a:cxn>
                        <a:cxn ang="0">
                          <a:pos x="14" y="76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4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88" h="89">
                          <a:moveTo>
                            <a:pt x="0" y="45"/>
                          </a:moveTo>
                          <a:lnTo>
                            <a:pt x="0" y="34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2"/>
                          </a:lnTo>
                          <a:lnTo>
                            <a:pt x="20" y="6"/>
                          </a:lnTo>
                          <a:lnTo>
                            <a:pt x="26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1" y="3"/>
                          </a:lnTo>
                          <a:lnTo>
                            <a:pt x="68" y="6"/>
                          </a:lnTo>
                          <a:lnTo>
                            <a:pt x="77" y="12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4"/>
                          </a:lnTo>
                          <a:lnTo>
                            <a:pt x="88" y="45"/>
                          </a:lnTo>
                          <a:lnTo>
                            <a:pt x="88" y="54"/>
                          </a:lnTo>
                          <a:lnTo>
                            <a:pt x="85" y="62"/>
                          </a:lnTo>
                          <a:lnTo>
                            <a:pt x="82" y="70"/>
                          </a:lnTo>
                          <a:lnTo>
                            <a:pt x="77" y="76"/>
                          </a:lnTo>
                          <a:lnTo>
                            <a:pt x="68" y="82"/>
                          </a:lnTo>
                          <a:lnTo>
                            <a:pt x="61" y="86"/>
                          </a:lnTo>
                          <a:lnTo>
                            <a:pt x="51" y="89"/>
                          </a:lnTo>
                          <a:lnTo>
                            <a:pt x="44" y="89"/>
                          </a:lnTo>
                          <a:lnTo>
                            <a:pt x="35" y="89"/>
                          </a:lnTo>
                          <a:lnTo>
                            <a:pt x="26" y="86"/>
                          </a:lnTo>
                          <a:lnTo>
                            <a:pt x="20" y="82"/>
                          </a:lnTo>
                          <a:lnTo>
                            <a:pt x="14" y="76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4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4" name="Freeform 447"/>
                    <p:cNvSpPr>
                      <a:spLocks/>
                    </p:cNvSpPr>
                    <p:nvPr/>
                  </p:nvSpPr>
                  <p:spPr bwMode="auto">
                    <a:xfrm>
                      <a:off x="3615" y="932"/>
                      <a:ext cx="88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0" y="34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2"/>
                        </a:cxn>
                        <a:cxn ang="0">
                          <a:pos x="20" y="6"/>
                        </a:cxn>
                        <a:cxn ang="0">
                          <a:pos x="26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1" y="3"/>
                        </a:cxn>
                        <a:cxn ang="0">
                          <a:pos x="68" y="6"/>
                        </a:cxn>
                        <a:cxn ang="0">
                          <a:pos x="77" y="12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4"/>
                        </a:cxn>
                        <a:cxn ang="0">
                          <a:pos x="88" y="45"/>
                        </a:cxn>
                        <a:cxn ang="0">
                          <a:pos x="88" y="54"/>
                        </a:cxn>
                        <a:cxn ang="0">
                          <a:pos x="85" y="62"/>
                        </a:cxn>
                        <a:cxn ang="0">
                          <a:pos x="82" y="70"/>
                        </a:cxn>
                        <a:cxn ang="0">
                          <a:pos x="77" y="76"/>
                        </a:cxn>
                        <a:cxn ang="0">
                          <a:pos x="68" y="82"/>
                        </a:cxn>
                        <a:cxn ang="0">
                          <a:pos x="61" y="86"/>
                        </a:cxn>
                        <a:cxn ang="0">
                          <a:pos x="51" y="89"/>
                        </a:cxn>
                        <a:cxn ang="0">
                          <a:pos x="44" y="89"/>
                        </a:cxn>
                        <a:cxn ang="0">
                          <a:pos x="35" y="89"/>
                        </a:cxn>
                        <a:cxn ang="0">
                          <a:pos x="26" y="86"/>
                        </a:cxn>
                        <a:cxn ang="0">
                          <a:pos x="20" y="82"/>
                        </a:cxn>
                        <a:cxn ang="0">
                          <a:pos x="14" y="76"/>
                        </a:cxn>
                        <a:cxn ang="0">
                          <a:pos x="9" y="70"/>
                        </a:cxn>
                        <a:cxn ang="0">
                          <a:pos x="3" y="62"/>
                        </a:cxn>
                        <a:cxn ang="0">
                          <a:pos x="0" y="54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88" h="89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0" y="34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2"/>
                          </a:lnTo>
                          <a:lnTo>
                            <a:pt x="20" y="6"/>
                          </a:lnTo>
                          <a:lnTo>
                            <a:pt x="26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1" y="3"/>
                          </a:lnTo>
                          <a:lnTo>
                            <a:pt x="68" y="6"/>
                          </a:lnTo>
                          <a:lnTo>
                            <a:pt x="77" y="12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4"/>
                          </a:lnTo>
                          <a:lnTo>
                            <a:pt x="88" y="45"/>
                          </a:lnTo>
                          <a:lnTo>
                            <a:pt x="88" y="54"/>
                          </a:lnTo>
                          <a:lnTo>
                            <a:pt x="85" y="62"/>
                          </a:lnTo>
                          <a:lnTo>
                            <a:pt x="82" y="70"/>
                          </a:lnTo>
                          <a:lnTo>
                            <a:pt x="77" y="76"/>
                          </a:lnTo>
                          <a:lnTo>
                            <a:pt x="68" y="82"/>
                          </a:lnTo>
                          <a:lnTo>
                            <a:pt x="61" y="86"/>
                          </a:lnTo>
                          <a:lnTo>
                            <a:pt x="51" y="89"/>
                          </a:lnTo>
                          <a:lnTo>
                            <a:pt x="44" y="89"/>
                          </a:lnTo>
                          <a:lnTo>
                            <a:pt x="35" y="89"/>
                          </a:lnTo>
                          <a:lnTo>
                            <a:pt x="26" y="86"/>
                          </a:lnTo>
                          <a:lnTo>
                            <a:pt x="20" y="82"/>
                          </a:lnTo>
                          <a:lnTo>
                            <a:pt x="14" y="76"/>
                          </a:lnTo>
                          <a:lnTo>
                            <a:pt x="9" y="70"/>
                          </a:lnTo>
                          <a:lnTo>
                            <a:pt x="3" y="62"/>
                          </a:lnTo>
                          <a:lnTo>
                            <a:pt x="0" y="54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5" name="Freeform 448"/>
                    <p:cNvSpPr>
                      <a:spLocks/>
                    </p:cNvSpPr>
                    <p:nvPr/>
                  </p:nvSpPr>
                  <p:spPr bwMode="auto">
                    <a:xfrm>
                      <a:off x="3440" y="949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5"/>
                        </a:cxn>
                        <a:cxn ang="0">
                          <a:pos x="91" y="53"/>
                        </a:cxn>
                        <a:cxn ang="0">
                          <a:pos x="88" y="65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6"/>
                        </a:cxn>
                        <a:cxn ang="0">
                          <a:pos x="55" y="89"/>
                        </a:cxn>
                        <a:cxn ang="0">
                          <a:pos x="46" y="91"/>
                        </a:cxn>
                        <a:cxn ang="0">
                          <a:pos x="38" y="89"/>
                        </a:cxn>
                        <a:cxn ang="0">
                          <a:pos x="29" y="86"/>
                        </a:cxn>
                        <a:cxn ang="0">
                          <a:pos x="22" y="83"/>
                        </a:cxn>
                        <a:cxn ang="0">
                          <a:pos x="14" y="77"/>
                        </a:cxn>
                        <a:cxn ang="0">
                          <a:pos x="10" y="69"/>
                        </a:cxn>
                        <a:cxn ang="0">
                          <a:pos x="6" y="65"/>
                        </a:cxn>
                        <a:cxn ang="0">
                          <a:pos x="3" y="53"/>
                        </a:cxn>
                        <a:cxn ang="0">
                          <a:pos x="0" y="45"/>
                        </a:cxn>
                        <a:cxn ang="0">
                          <a:pos x="3" y="37"/>
                        </a:cxn>
                        <a:cxn ang="0">
                          <a:pos x="6" y="28"/>
                        </a:cxn>
                        <a:cxn ang="0">
                          <a:pos x="10" y="20"/>
                        </a:cxn>
                        <a:cxn ang="0">
                          <a:pos x="14" y="14"/>
                        </a:cxn>
                        <a:cxn ang="0">
                          <a:pos x="22" y="9"/>
                        </a:cxn>
                        <a:cxn ang="0">
                          <a:pos x="29" y="3"/>
                        </a:cxn>
                        <a:cxn ang="0">
                          <a:pos x="38" y="0"/>
                        </a:cxn>
                        <a:cxn ang="0">
                          <a:pos x="46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2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7"/>
                        </a:cxn>
                        <a:cxn ang="0">
                          <a:pos x="91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5"/>
                          </a:moveTo>
                          <a:lnTo>
                            <a:pt x="91" y="53"/>
                          </a:lnTo>
                          <a:lnTo>
                            <a:pt x="88" y="65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6"/>
                          </a:lnTo>
                          <a:lnTo>
                            <a:pt x="55" y="89"/>
                          </a:lnTo>
                          <a:lnTo>
                            <a:pt x="46" y="91"/>
                          </a:lnTo>
                          <a:lnTo>
                            <a:pt x="38" y="89"/>
                          </a:lnTo>
                          <a:lnTo>
                            <a:pt x="29" y="86"/>
                          </a:lnTo>
                          <a:lnTo>
                            <a:pt x="22" y="83"/>
                          </a:lnTo>
                          <a:lnTo>
                            <a:pt x="14" y="77"/>
                          </a:lnTo>
                          <a:lnTo>
                            <a:pt x="10" y="69"/>
                          </a:lnTo>
                          <a:lnTo>
                            <a:pt x="6" y="65"/>
                          </a:lnTo>
                          <a:lnTo>
                            <a:pt x="3" y="53"/>
                          </a:lnTo>
                          <a:lnTo>
                            <a:pt x="0" y="45"/>
                          </a:lnTo>
                          <a:lnTo>
                            <a:pt x="3" y="37"/>
                          </a:lnTo>
                          <a:lnTo>
                            <a:pt x="6" y="28"/>
                          </a:lnTo>
                          <a:lnTo>
                            <a:pt x="10" y="20"/>
                          </a:lnTo>
                          <a:lnTo>
                            <a:pt x="14" y="14"/>
                          </a:lnTo>
                          <a:lnTo>
                            <a:pt x="22" y="9"/>
                          </a:lnTo>
                          <a:lnTo>
                            <a:pt x="29" y="3"/>
                          </a:lnTo>
                          <a:lnTo>
                            <a:pt x="38" y="0"/>
                          </a:lnTo>
                          <a:lnTo>
                            <a:pt x="46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2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7"/>
                          </a:lnTo>
                          <a:lnTo>
                            <a:pt x="91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6" name="Freeform 449"/>
                    <p:cNvSpPr>
                      <a:spLocks/>
                    </p:cNvSpPr>
                    <p:nvPr/>
                  </p:nvSpPr>
                  <p:spPr bwMode="auto">
                    <a:xfrm>
                      <a:off x="3440" y="949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5"/>
                        </a:cxn>
                        <a:cxn ang="0">
                          <a:pos x="91" y="45"/>
                        </a:cxn>
                        <a:cxn ang="0">
                          <a:pos x="91" y="53"/>
                        </a:cxn>
                        <a:cxn ang="0">
                          <a:pos x="88" y="65"/>
                        </a:cxn>
                        <a:cxn ang="0">
                          <a:pos x="82" y="69"/>
                        </a:cxn>
                        <a:cxn ang="0">
                          <a:pos x="78" y="77"/>
                        </a:cxn>
                        <a:cxn ang="0">
                          <a:pos x="72" y="83"/>
                        </a:cxn>
                        <a:cxn ang="0">
                          <a:pos x="64" y="86"/>
                        </a:cxn>
                        <a:cxn ang="0">
                          <a:pos x="55" y="89"/>
                        </a:cxn>
                        <a:cxn ang="0">
                          <a:pos x="46" y="91"/>
                        </a:cxn>
                        <a:cxn ang="0">
                          <a:pos x="38" y="89"/>
                        </a:cxn>
                        <a:cxn ang="0">
                          <a:pos x="29" y="86"/>
                        </a:cxn>
                        <a:cxn ang="0">
                          <a:pos x="22" y="83"/>
                        </a:cxn>
                        <a:cxn ang="0">
                          <a:pos x="14" y="77"/>
                        </a:cxn>
                        <a:cxn ang="0">
                          <a:pos x="10" y="69"/>
                        </a:cxn>
                        <a:cxn ang="0">
                          <a:pos x="6" y="65"/>
                        </a:cxn>
                        <a:cxn ang="0">
                          <a:pos x="3" y="53"/>
                        </a:cxn>
                        <a:cxn ang="0">
                          <a:pos x="0" y="45"/>
                        </a:cxn>
                        <a:cxn ang="0">
                          <a:pos x="3" y="37"/>
                        </a:cxn>
                        <a:cxn ang="0">
                          <a:pos x="6" y="28"/>
                        </a:cxn>
                        <a:cxn ang="0">
                          <a:pos x="10" y="20"/>
                        </a:cxn>
                        <a:cxn ang="0">
                          <a:pos x="14" y="14"/>
                        </a:cxn>
                        <a:cxn ang="0">
                          <a:pos x="22" y="9"/>
                        </a:cxn>
                        <a:cxn ang="0">
                          <a:pos x="29" y="3"/>
                        </a:cxn>
                        <a:cxn ang="0">
                          <a:pos x="38" y="0"/>
                        </a:cxn>
                        <a:cxn ang="0">
                          <a:pos x="46" y="0"/>
                        </a:cxn>
                        <a:cxn ang="0">
                          <a:pos x="55" y="0"/>
                        </a:cxn>
                        <a:cxn ang="0">
                          <a:pos x="64" y="3"/>
                        </a:cxn>
                        <a:cxn ang="0">
                          <a:pos x="72" y="9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8" y="28"/>
                        </a:cxn>
                        <a:cxn ang="0">
                          <a:pos x="91" y="37"/>
                        </a:cxn>
                        <a:cxn ang="0">
                          <a:pos x="91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5"/>
                          </a:moveTo>
                          <a:lnTo>
                            <a:pt x="91" y="45"/>
                          </a:lnTo>
                          <a:lnTo>
                            <a:pt x="91" y="53"/>
                          </a:lnTo>
                          <a:lnTo>
                            <a:pt x="88" y="65"/>
                          </a:lnTo>
                          <a:lnTo>
                            <a:pt x="82" y="69"/>
                          </a:lnTo>
                          <a:lnTo>
                            <a:pt x="78" y="77"/>
                          </a:lnTo>
                          <a:lnTo>
                            <a:pt x="72" y="83"/>
                          </a:lnTo>
                          <a:lnTo>
                            <a:pt x="64" y="86"/>
                          </a:lnTo>
                          <a:lnTo>
                            <a:pt x="55" y="89"/>
                          </a:lnTo>
                          <a:lnTo>
                            <a:pt x="46" y="91"/>
                          </a:lnTo>
                          <a:lnTo>
                            <a:pt x="38" y="89"/>
                          </a:lnTo>
                          <a:lnTo>
                            <a:pt x="29" y="86"/>
                          </a:lnTo>
                          <a:lnTo>
                            <a:pt x="22" y="83"/>
                          </a:lnTo>
                          <a:lnTo>
                            <a:pt x="14" y="77"/>
                          </a:lnTo>
                          <a:lnTo>
                            <a:pt x="10" y="69"/>
                          </a:lnTo>
                          <a:lnTo>
                            <a:pt x="6" y="65"/>
                          </a:lnTo>
                          <a:lnTo>
                            <a:pt x="3" y="53"/>
                          </a:lnTo>
                          <a:lnTo>
                            <a:pt x="0" y="45"/>
                          </a:lnTo>
                          <a:lnTo>
                            <a:pt x="3" y="37"/>
                          </a:lnTo>
                          <a:lnTo>
                            <a:pt x="6" y="28"/>
                          </a:lnTo>
                          <a:lnTo>
                            <a:pt x="10" y="20"/>
                          </a:lnTo>
                          <a:lnTo>
                            <a:pt x="14" y="14"/>
                          </a:lnTo>
                          <a:lnTo>
                            <a:pt x="22" y="9"/>
                          </a:lnTo>
                          <a:lnTo>
                            <a:pt x="29" y="3"/>
                          </a:lnTo>
                          <a:lnTo>
                            <a:pt x="38" y="0"/>
                          </a:lnTo>
                          <a:lnTo>
                            <a:pt x="46" y="0"/>
                          </a:lnTo>
                          <a:lnTo>
                            <a:pt x="55" y="0"/>
                          </a:lnTo>
                          <a:lnTo>
                            <a:pt x="64" y="3"/>
                          </a:lnTo>
                          <a:lnTo>
                            <a:pt x="72" y="9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8" y="28"/>
                          </a:lnTo>
                          <a:lnTo>
                            <a:pt x="91" y="37"/>
                          </a:lnTo>
                          <a:lnTo>
                            <a:pt x="91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7" name="Freeform 450"/>
                    <p:cNvSpPr>
                      <a:spLocks/>
                    </p:cNvSpPr>
                    <p:nvPr/>
                  </p:nvSpPr>
                  <p:spPr bwMode="auto">
                    <a:xfrm>
                      <a:off x="3506" y="1017"/>
                      <a:ext cx="91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3" y="35"/>
                        </a:cxn>
                        <a:cxn ang="0">
                          <a:pos x="6" y="26"/>
                        </a:cxn>
                        <a:cxn ang="0">
                          <a:pos x="9" y="18"/>
                        </a:cxn>
                        <a:cxn ang="0">
                          <a:pos x="13" y="12"/>
                        </a:cxn>
                        <a:cxn ang="0">
                          <a:pos x="22" y="7"/>
                        </a:cxn>
                        <a:cxn ang="0">
                          <a:pos x="30" y="1"/>
                        </a:cxn>
                        <a:cxn ang="0">
                          <a:pos x="39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1"/>
                        </a:cxn>
                        <a:cxn ang="0">
                          <a:pos x="71" y="7"/>
                        </a:cxn>
                        <a:cxn ang="0">
                          <a:pos x="77" y="12"/>
                        </a:cxn>
                        <a:cxn ang="0">
                          <a:pos x="82" y="18"/>
                        </a:cxn>
                        <a:cxn ang="0">
                          <a:pos x="88" y="26"/>
                        </a:cxn>
                        <a:cxn ang="0">
                          <a:pos x="91" y="35"/>
                        </a:cxn>
                        <a:cxn ang="0">
                          <a:pos x="91" y="43"/>
                        </a:cxn>
                        <a:cxn ang="0">
                          <a:pos x="91" y="54"/>
                        </a:cxn>
                        <a:cxn ang="0">
                          <a:pos x="88" y="63"/>
                        </a:cxn>
                        <a:cxn ang="0">
                          <a:pos x="82" y="68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5" y="89"/>
                        </a:cxn>
                        <a:cxn ang="0">
                          <a:pos x="39" y="88"/>
                        </a:cxn>
                        <a:cxn ang="0">
                          <a:pos x="30" y="85"/>
                        </a:cxn>
                        <a:cxn ang="0">
                          <a:pos x="22" y="82"/>
                        </a:cxn>
                        <a:cxn ang="0">
                          <a:pos x="13" y="77"/>
                        </a:cxn>
                        <a:cxn ang="0">
                          <a:pos x="9" y="68"/>
                        </a:cxn>
                        <a:cxn ang="0">
                          <a:pos x="6" y="63"/>
                        </a:cxn>
                        <a:cxn ang="0">
                          <a:pos x="3" y="54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89">
                          <a:moveTo>
                            <a:pt x="0" y="43"/>
                          </a:moveTo>
                          <a:lnTo>
                            <a:pt x="3" y="35"/>
                          </a:lnTo>
                          <a:lnTo>
                            <a:pt x="6" y="26"/>
                          </a:lnTo>
                          <a:lnTo>
                            <a:pt x="9" y="18"/>
                          </a:lnTo>
                          <a:lnTo>
                            <a:pt x="13" y="12"/>
                          </a:lnTo>
                          <a:lnTo>
                            <a:pt x="22" y="7"/>
                          </a:lnTo>
                          <a:lnTo>
                            <a:pt x="30" y="1"/>
                          </a:lnTo>
                          <a:lnTo>
                            <a:pt x="39" y="0"/>
                          </a:ln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3" y="1"/>
                          </a:lnTo>
                          <a:lnTo>
                            <a:pt x="71" y="7"/>
                          </a:lnTo>
                          <a:lnTo>
                            <a:pt x="77" y="12"/>
                          </a:lnTo>
                          <a:lnTo>
                            <a:pt x="82" y="18"/>
                          </a:lnTo>
                          <a:lnTo>
                            <a:pt x="88" y="26"/>
                          </a:lnTo>
                          <a:lnTo>
                            <a:pt x="91" y="35"/>
                          </a:lnTo>
                          <a:lnTo>
                            <a:pt x="91" y="43"/>
                          </a:lnTo>
                          <a:lnTo>
                            <a:pt x="91" y="54"/>
                          </a:lnTo>
                          <a:lnTo>
                            <a:pt x="88" y="63"/>
                          </a:lnTo>
                          <a:lnTo>
                            <a:pt x="82" y="68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5" y="89"/>
                          </a:lnTo>
                          <a:lnTo>
                            <a:pt x="39" y="88"/>
                          </a:lnTo>
                          <a:lnTo>
                            <a:pt x="30" y="85"/>
                          </a:lnTo>
                          <a:lnTo>
                            <a:pt x="22" y="82"/>
                          </a:lnTo>
                          <a:lnTo>
                            <a:pt x="13" y="77"/>
                          </a:lnTo>
                          <a:lnTo>
                            <a:pt x="9" y="68"/>
                          </a:lnTo>
                          <a:lnTo>
                            <a:pt x="6" y="63"/>
                          </a:lnTo>
                          <a:lnTo>
                            <a:pt x="3" y="54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8" name="Freeform 451"/>
                    <p:cNvSpPr>
                      <a:spLocks/>
                    </p:cNvSpPr>
                    <p:nvPr/>
                  </p:nvSpPr>
                  <p:spPr bwMode="auto">
                    <a:xfrm>
                      <a:off x="3506" y="1017"/>
                      <a:ext cx="91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43"/>
                        </a:cxn>
                        <a:cxn ang="0">
                          <a:pos x="3" y="35"/>
                        </a:cxn>
                        <a:cxn ang="0">
                          <a:pos x="6" y="26"/>
                        </a:cxn>
                        <a:cxn ang="0">
                          <a:pos x="9" y="18"/>
                        </a:cxn>
                        <a:cxn ang="0">
                          <a:pos x="13" y="12"/>
                        </a:cxn>
                        <a:cxn ang="0">
                          <a:pos x="22" y="7"/>
                        </a:cxn>
                        <a:cxn ang="0">
                          <a:pos x="30" y="1"/>
                        </a:cxn>
                        <a:cxn ang="0">
                          <a:pos x="39" y="0"/>
                        </a:cxn>
                        <a:cxn ang="0">
                          <a:pos x="45" y="0"/>
                        </a:cxn>
                        <a:cxn ang="0">
                          <a:pos x="54" y="0"/>
                        </a:cxn>
                        <a:cxn ang="0">
                          <a:pos x="63" y="1"/>
                        </a:cxn>
                        <a:cxn ang="0">
                          <a:pos x="71" y="7"/>
                        </a:cxn>
                        <a:cxn ang="0">
                          <a:pos x="77" y="12"/>
                        </a:cxn>
                        <a:cxn ang="0">
                          <a:pos x="82" y="18"/>
                        </a:cxn>
                        <a:cxn ang="0">
                          <a:pos x="88" y="26"/>
                        </a:cxn>
                        <a:cxn ang="0">
                          <a:pos x="91" y="35"/>
                        </a:cxn>
                        <a:cxn ang="0">
                          <a:pos x="91" y="43"/>
                        </a:cxn>
                        <a:cxn ang="0">
                          <a:pos x="91" y="54"/>
                        </a:cxn>
                        <a:cxn ang="0">
                          <a:pos x="88" y="63"/>
                        </a:cxn>
                        <a:cxn ang="0">
                          <a:pos x="82" y="68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3" y="85"/>
                        </a:cxn>
                        <a:cxn ang="0">
                          <a:pos x="54" y="88"/>
                        </a:cxn>
                        <a:cxn ang="0">
                          <a:pos x="45" y="89"/>
                        </a:cxn>
                        <a:cxn ang="0">
                          <a:pos x="39" y="88"/>
                        </a:cxn>
                        <a:cxn ang="0">
                          <a:pos x="30" y="85"/>
                        </a:cxn>
                        <a:cxn ang="0">
                          <a:pos x="22" y="82"/>
                        </a:cxn>
                        <a:cxn ang="0">
                          <a:pos x="13" y="77"/>
                        </a:cxn>
                        <a:cxn ang="0">
                          <a:pos x="9" y="68"/>
                        </a:cxn>
                        <a:cxn ang="0">
                          <a:pos x="6" y="63"/>
                        </a:cxn>
                        <a:cxn ang="0">
                          <a:pos x="3" y="54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91" h="89">
                          <a:moveTo>
                            <a:pt x="0" y="43"/>
                          </a:moveTo>
                          <a:lnTo>
                            <a:pt x="0" y="43"/>
                          </a:lnTo>
                          <a:lnTo>
                            <a:pt x="3" y="35"/>
                          </a:lnTo>
                          <a:lnTo>
                            <a:pt x="6" y="26"/>
                          </a:lnTo>
                          <a:lnTo>
                            <a:pt x="9" y="18"/>
                          </a:lnTo>
                          <a:lnTo>
                            <a:pt x="13" y="12"/>
                          </a:lnTo>
                          <a:lnTo>
                            <a:pt x="22" y="7"/>
                          </a:lnTo>
                          <a:lnTo>
                            <a:pt x="30" y="1"/>
                          </a:lnTo>
                          <a:lnTo>
                            <a:pt x="39" y="0"/>
                          </a:lnTo>
                          <a:lnTo>
                            <a:pt x="45" y="0"/>
                          </a:lnTo>
                          <a:lnTo>
                            <a:pt x="54" y="0"/>
                          </a:lnTo>
                          <a:lnTo>
                            <a:pt x="63" y="1"/>
                          </a:lnTo>
                          <a:lnTo>
                            <a:pt x="71" y="7"/>
                          </a:lnTo>
                          <a:lnTo>
                            <a:pt x="77" y="12"/>
                          </a:lnTo>
                          <a:lnTo>
                            <a:pt x="82" y="18"/>
                          </a:lnTo>
                          <a:lnTo>
                            <a:pt x="88" y="26"/>
                          </a:lnTo>
                          <a:lnTo>
                            <a:pt x="91" y="35"/>
                          </a:lnTo>
                          <a:lnTo>
                            <a:pt x="91" y="43"/>
                          </a:lnTo>
                          <a:lnTo>
                            <a:pt x="91" y="54"/>
                          </a:lnTo>
                          <a:lnTo>
                            <a:pt x="88" y="63"/>
                          </a:lnTo>
                          <a:lnTo>
                            <a:pt x="82" y="68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3" y="85"/>
                          </a:lnTo>
                          <a:lnTo>
                            <a:pt x="54" y="88"/>
                          </a:lnTo>
                          <a:lnTo>
                            <a:pt x="45" y="89"/>
                          </a:lnTo>
                          <a:lnTo>
                            <a:pt x="39" y="88"/>
                          </a:lnTo>
                          <a:lnTo>
                            <a:pt x="30" y="85"/>
                          </a:lnTo>
                          <a:lnTo>
                            <a:pt x="22" y="82"/>
                          </a:lnTo>
                          <a:lnTo>
                            <a:pt x="13" y="77"/>
                          </a:lnTo>
                          <a:lnTo>
                            <a:pt x="9" y="68"/>
                          </a:lnTo>
                          <a:lnTo>
                            <a:pt x="6" y="63"/>
                          </a:lnTo>
                          <a:lnTo>
                            <a:pt x="3" y="54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9" name="Freeform 452"/>
                    <p:cNvSpPr>
                      <a:spLocks/>
                    </p:cNvSpPr>
                    <p:nvPr/>
                  </p:nvSpPr>
                  <p:spPr bwMode="auto">
                    <a:xfrm>
                      <a:off x="3521" y="841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8"/>
                        </a:cxn>
                        <a:cxn ang="0">
                          <a:pos x="3" y="37"/>
                        </a:cxn>
                        <a:cxn ang="0">
                          <a:pos x="6" y="28"/>
                        </a:cxn>
                        <a:cxn ang="0">
                          <a:pos x="9" y="23"/>
                        </a:cxn>
                        <a:cxn ang="0">
                          <a:pos x="13" y="14"/>
                        </a:cxn>
                        <a:cxn ang="0">
                          <a:pos x="23" y="9"/>
                        </a:cxn>
                        <a:cxn ang="0">
                          <a:pos x="27" y="6"/>
                        </a:cxn>
                        <a:cxn ang="0">
                          <a:pos x="35" y="3"/>
                        </a:cxn>
                        <a:cxn ang="0">
                          <a:pos x="45" y="0"/>
                        </a:cxn>
                        <a:cxn ang="0">
                          <a:pos x="54" y="3"/>
                        </a:cxn>
                        <a:cxn ang="0">
                          <a:pos x="64" y="6"/>
                        </a:cxn>
                        <a:cxn ang="0">
                          <a:pos x="71" y="9"/>
                        </a:cxn>
                        <a:cxn ang="0">
                          <a:pos x="77" y="14"/>
                        </a:cxn>
                        <a:cxn ang="0">
                          <a:pos x="82" y="23"/>
                        </a:cxn>
                        <a:cxn ang="0">
                          <a:pos x="88" y="28"/>
                        </a:cxn>
                        <a:cxn ang="0">
                          <a:pos x="91" y="37"/>
                        </a:cxn>
                        <a:cxn ang="0">
                          <a:pos x="91" y="48"/>
                        </a:cxn>
                        <a:cxn ang="0">
                          <a:pos x="91" y="56"/>
                        </a:cxn>
                        <a:cxn ang="0">
                          <a:pos x="88" y="65"/>
                        </a:cxn>
                        <a:cxn ang="0">
                          <a:pos x="82" y="73"/>
                        </a:cxn>
                        <a:cxn ang="0">
                          <a:pos x="77" y="79"/>
                        </a:cxn>
                        <a:cxn ang="0">
                          <a:pos x="71" y="84"/>
                        </a:cxn>
                        <a:cxn ang="0">
                          <a:pos x="64" y="89"/>
                        </a:cxn>
                        <a:cxn ang="0">
                          <a:pos x="54" y="91"/>
                        </a:cxn>
                        <a:cxn ang="0">
                          <a:pos x="45" y="91"/>
                        </a:cxn>
                        <a:cxn ang="0">
                          <a:pos x="35" y="91"/>
                        </a:cxn>
                        <a:cxn ang="0">
                          <a:pos x="27" y="89"/>
                        </a:cxn>
                        <a:cxn ang="0">
                          <a:pos x="23" y="84"/>
                        </a:cxn>
                        <a:cxn ang="0">
                          <a:pos x="13" y="79"/>
                        </a:cxn>
                        <a:cxn ang="0">
                          <a:pos x="9" y="73"/>
                        </a:cxn>
                        <a:cxn ang="0">
                          <a:pos x="6" y="65"/>
                        </a:cxn>
                        <a:cxn ang="0">
                          <a:pos x="3" y="56"/>
                        </a:cxn>
                        <a:cxn ang="0">
                          <a:pos x="0" y="48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8"/>
                          </a:moveTo>
                          <a:lnTo>
                            <a:pt x="3" y="37"/>
                          </a:lnTo>
                          <a:lnTo>
                            <a:pt x="6" y="28"/>
                          </a:lnTo>
                          <a:lnTo>
                            <a:pt x="9" y="23"/>
                          </a:lnTo>
                          <a:lnTo>
                            <a:pt x="13" y="14"/>
                          </a:lnTo>
                          <a:lnTo>
                            <a:pt x="23" y="9"/>
                          </a:lnTo>
                          <a:lnTo>
                            <a:pt x="27" y="6"/>
                          </a:lnTo>
                          <a:lnTo>
                            <a:pt x="35" y="3"/>
                          </a:lnTo>
                          <a:lnTo>
                            <a:pt x="45" y="0"/>
                          </a:lnTo>
                          <a:lnTo>
                            <a:pt x="54" y="3"/>
                          </a:lnTo>
                          <a:lnTo>
                            <a:pt x="64" y="6"/>
                          </a:lnTo>
                          <a:lnTo>
                            <a:pt x="71" y="9"/>
                          </a:lnTo>
                          <a:lnTo>
                            <a:pt x="77" y="14"/>
                          </a:lnTo>
                          <a:lnTo>
                            <a:pt x="82" y="23"/>
                          </a:lnTo>
                          <a:lnTo>
                            <a:pt x="88" y="28"/>
                          </a:lnTo>
                          <a:lnTo>
                            <a:pt x="91" y="37"/>
                          </a:lnTo>
                          <a:lnTo>
                            <a:pt x="91" y="48"/>
                          </a:lnTo>
                          <a:lnTo>
                            <a:pt x="91" y="56"/>
                          </a:lnTo>
                          <a:lnTo>
                            <a:pt x="88" y="65"/>
                          </a:lnTo>
                          <a:lnTo>
                            <a:pt x="82" y="73"/>
                          </a:lnTo>
                          <a:lnTo>
                            <a:pt x="77" y="79"/>
                          </a:lnTo>
                          <a:lnTo>
                            <a:pt x="71" y="84"/>
                          </a:lnTo>
                          <a:lnTo>
                            <a:pt x="64" y="89"/>
                          </a:lnTo>
                          <a:lnTo>
                            <a:pt x="54" y="91"/>
                          </a:lnTo>
                          <a:lnTo>
                            <a:pt x="45" y="91"/>
                          </a:lnTo>
                          <a:lnTo>
                            <a:pt x="35" y="91"/>
                          </a:lnTo>
                          <a:lnTo>
                            <a:pt x="27" y="89"/>
                          </a:lnTo>
                          <a:lnTo>
                            <a:pt x="23" y="84"/>
                          </a:lnTo>
                          <a:lnTo>
                            <a:pt x="13" y="79"/>
                          </a:lnTo>
                          <a:lnTo>
                            <a:pt x="9" y="73"/>
                          </a:lnTo>
                          <a:lnTo>
                            <a:pt x="6" y="65"/>
                          </a:lnTo>
                          <a:lnTo>
                            <a:pt x="3" y="56"/>
                          </a:lnTo>
                          <a:lnTo>
                            <a:pt x="0" y="4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0" name="Freeform 453"/>
                    <p:cNvSpPr>
                      <a:spLocks/>
                    </p:cNvSpPr>
                    <p:nvPr/>
                  </p:nvSpPr>
                  <p:spPr bwMode="auto">
                    <a:xfrm>
                      <a:off x="3521" y="841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8"/>
                        </a:cxn>
                        <a:cxn ang="0">
                          <a:pos x="0" y="48"/>
                        </a:cxn>
                        <a:cxn ang="0">
                          <a:pos x="3" y="37"/>
                        </a:cxn>
                        <a:cxn ang="0">
                          <a:pos x="6" y="28"/>
                        </a:cxn>
                        <a:cxn ang="0">
                          <a:pos x="9" y="23"/>
                        </a:cxn>
                        <a:cxn ang="0">
                          <a:pos x="13" y="14"/>
                        </a:cxn>
                        <a:cxn ang="0">
                          <a:pos x="23" y="9"/>
                        </a:cxn>
                        <a:cxn ang="0">
                          <a:pos x="27" y="6"/>
                        </a:cxn>
                        <a:cxn ang="0">
                          <a:pos x="35" y="3"/>
                        </a:cxn>
                        <a:cxn ang="0">
                          <a:pos x="45" y="0"/>
                        </a:cxn>
                        <a:cxn ang="0">
                          <a:pos x="54" y="3"/>
                        </a:cxn>
                        <a:cxn ang="0">
                          <a:pos x="64" y="6"/>
                        </a:cxn>
                        <a:cxn ang="0">
                          <a:pos x="71" y="9"/>
                        </a:cxn>
                        <a:cxn ang="0">
                          <a:pos x="77" y="14"/>
                        </a:cxn>
                        <a:cxn ang="0">
                          <a:pos x="82" y="23"/>
                        </a:cxn>
                        <a:cxn ang="0">
                          <a:pos x="88" y="28"/>
                        </a:cxn>
                        <a:cxn ang="0">
                          <a:pos x="91" y="37"/>
                        </a:cxn>
                        <a:cxn ang="0">
                          <a:pos x="91" y="48"/>
                        </a:cxn>
                        <a:cxn ang="0">
                          <a:pos x="91" y="56"/>
                        </a:cxn>
                        <a:cxn ang="0">
                          <a:pos x="88" y="65"/>
                        </a:cxn>
                        <a:cxn ang="0">
                          <a:pos x="82" y="73"/>
                        </a:cxn>
                        <a:cxn ang="0">
                          <a:pos x="77" y="79"/>
                        </a:cxn>
                        <a:cxn ang="0">
                          <a:pos x="71" y="84"/>
                        </a:cxn>
                        <a:cxn ang="0">
                          <a:pos x="64" y="89"/>
                        </a:cxn>
                        <a:cxn ang="0">
                          <a:pos x="54" y="91"/>
                        </a:cxn>
                        <a:cxn ang="0">
                          <a:pos x="45" y="91"/>
                        </a:cxn>
                        <a:cxn ang="0">
                          <a:pos x="35" y="91"/>
                        </a:cxn>
                        <a:cxn ang="0">
                          <a:pos x="27" y="89"/>
                        </a:cxn>
                        <a:cxn ang="0">
                          <a:pos x="23" y="84"/>
                        </a:cxn>
                        <a:cxn ang="0">
                          <a:pos x="13" y="79"/>
                        </a:cxn>
                        <a:cxn ang="0">
                          <a:pos x="9" y="73"/>
                        </a:cxn>
                        <a:cxn ang="0">
                          <a:pos x="6" y="65"/>
                        </a:cxn>
                        <a:cxn ang="0">
                          <a:pos x="3" y="56"/>
                        </a:cxn>
                        <a:cxn ang="0">
                          <a:pos x="0" y="48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8"/>
                          </a:moveTo>
                          <a:lnTo>
                            <a:pt x="0" y="48"/>
                          </a:lnTo>
                          <a:lnTo>
                            <a:pt x="3" y="37"/>
                          </a:lnTo>
                          <a:lnTo>
                            <a:pt x="6" y="28"/>
                          </a:lnTo>
                          <a:lnTo>
                            <a:pt x="9" y="23"/>
                          </a:lnTo>
                          <a:lnTo>
                            <a:pt x="13" y="14"/>
                          </a:lnTo>
                          <a:lnTo>
                            <a:pt x="23" y="9"/>
                          </a:lnTo>
                          <a:lnTo>
                            <a:pt x="27" y="6"/>
                          </a:lnTo>
                          <a:lnTo>
                            <a:pt x="35" y="3"/>
                          </a:lnTo>
                          <a:lnTo>
                            <a:pt x="45" y="0"/>
                          </a:lnTo>
                          <a:lnTo>
                            <a:pt x="54" y="3"/>
                          </a:lnTo>
                          <a:lnTo>
                            <a:pt x="64" y="6"/>
                          </a:lnTo>
                          <a:lnTo>
                            <a:pt x="71" y="9"/>
                          </a:lnTo>
                          <a:lnTo>
                            <a:pt x="77" y="14"/>
                          </a:lnTo>
                          <a:lnTo>
                            <a:pt x="82" y="23"/>
                          </a:lnTo>
                          <a:lnTo>
                            <a:pt x="88" y="28"/>
                          </a:lnTo>
                          <a:lnTo>
                            <a:pt x="91" y="37"/>
                          </a:lnTo>
                          <a:lnTo>
                            <a:pt x="91" y="48"/>
                          </a:lnTo>
                          <a:lnTo>
                            <a:pt x="91" y="56"/>
                          </a:lnTo>
                          <a:lnTo>
                            <a:pt x="88" y="65"/>
                          </a:lnTo>
                          <a:lnTo>
                            <a:pt x="82" y="73"/>
                          </a:lnTo>
                          <a:lnTo>
                            <a:pt x="77" y="79"/>
                          </a:lnTo>
                          <a:lnTo>
                            <a:pt x="71" y="84"/>
                          </a:lnTo>
                          <a:lnTo>
                            <a:pt x="64" y="89"/>
                          </a:lnTo>
                          <a:lnTo>
                            <a:pt x="54" y="91"/>
                          </a:lnTo>
                          <a:lnTo>
                            <a:pt x="45" y="91"/>
                          </a:lnTo>
                          <a:lnTo>
                            <a:pt x="35" y="91"/>
                          </a:lnTo>
                          <a:lnTo>
                            <a:pt x="27" y="89"/>
                          </a:lnTo>
                          <a:lnTo>
                            <a:pt x="23" y="84"/>
                          </a:lnTo>
                          <a:lnTo>
                            <a:pt x="13" y="79"/>
                          </a:lnTo>
                          <a:lnTo>
                            <a:pt x="9" y="73"/>
                          </a:lnTo>
                          <a:lnTo>
                            <a:pt x="6" y="65"/>
                          </a:lnTo>
                          <a:lnTo>
                            <a:pt x="3" y="56"/>
                          </a:lnTo>
                          <a:lnTo>
                            <a:pt x="0" y="4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1" name="Freeform 454"/>
                    <p:cNvSpPr>
                      <a:spLocks/>
                    </p:cNvSpPr>
                    <p:nvPr/>
                  </p:nvSpPr>
                  <p:spPr bwMode="auto">
                    <a:xfrm>
                      <a:off x="3559" y="1060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91"/>
                        </a:cxn>
                        <a:cxn ang="0">
                          <a:pos x="36" y="91"/>
                        </a:cxn>
                        <a:cxn ang="0">
                          <a:pos x="27" y="88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2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6"/>
                        </a:cxn>
                        <a:cxn ang="0">
                          <a:pos x="36" y="3"/>
                        </a:cxn>
                        <a:cxn ang="0">
                          <a:pos x="45" y="0"/>
                        </a:cxn>
                        <a:cxn ang="0">
                          <a:pos x="56" y="3"/>
                        </a:cxn>
                        <a:cxn ang="0">
                          <a:pos x="63" y="6"/>
                        </a:cxn>
                        <a:cxn ang="0">
                          <a:pos x="73" y="8"/>
                        </a:cxn>
                        <a:cxn ang="0">
                          <a:pos x="77" y="14"/>
                        </a:cxn>
                        <a:cxn ang="0">
                          <a:pos x="82" y="22"/>
                        </a:cxn>
                        <a:cxn ang="0">
                          <a:pos x="88" y="28"/>
                        </a:cxn>
                        <a:cxn ang="0">
                          <a:pos x="88" y="36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3" y="83"/>
                        </a:cxn>
                        <a:cxn ang="0">
                          <a:pos x="63" y="88"/>
                        </a:cxn>
                        <a:cxn ang="0">
                          <a:pos x="56" y="91"/>
                        </a:cxn>
                        <a:cxn ang="0">
                          <a:pos x="45" y="91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91"/>
                          </a:moveTo>
                          <a:lnTo>
                            <a:pt x="36" y="91"/>
                          </a:lnTo>
                          <a:lnTo>
                            <a:pt x="27" y="88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2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6"/>
                          </a:lnTo>
                          <a:lnTo>
                            <a:pt x="36" y="3"/>
                          </a:lnTo>
                          <a:lnTo>
                            <a:pt x="45" y="0"/>
                          </a:lnTo>
                          <a:lnTo>
                            <a:pt x="56" y="3"/>
                          </a:lnTo>
                          <a:lnTo>
                            <a:pt x="63" y="6"/>
                          </a:lnTo>
                          <a:lnTo>
                            <a:pt x="73" y="8"/>
                          </a:lnTo>
                          <a:lnTo>
                            <a:pt x="77" y="14"/>
                          </a:lnTo>
                          <a:lnTo>
                            <a:pt x="82" y="22"/>
                          </a:lnTo>
                          <a:lnTo>
                            <a:pt x="88" y="28"/>
                          </a:lnTo>
                          <a:lnTo>
                            <a:pt x="88" y="36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3" y="83"/>
                          </a:lnTo>
                          <a:lnTo>
                            <a:pt x="63" y="88"/>
                          </a:lnTo>
                          <a:lnTo>
                            <a:pt x="56" y="91"/>
                          </a:lnTo>
                          <a:lnTo>
                            <a:pt x="45" y="91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2" name="Freeform 455"/>
                    <p:cNvSpPr>
                      <a:spLocks/>
                    </p:cNvSpPr>
                    <p:nvPr/>
                  </p:nvSpPr>
                  <p:spPr bwMode="auto">
                    <a:xfrm>
                      <a:off x="3559" y="1060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45" y="91"/>
                        </a:cxn>
                        <a:cxn ang="0">
                          <a:pos x="45" y="91"/>
                        </a:cxn>
                        <a:cxn ang="0">
                          <a:pos x="36" y="91"/>
                        </a:cxn>
                        <a:cxn ang="0">
                          <a:pos x="27" y="88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2"/>
                        </a:cxn>
                        <a:cxn ang="0">
                          <a:pos x="13" y="14"/>
                        </a:cxn>
                        <a:cxn ang="0">
                          <a:pos x="19" y="8"/>
                        </a:cxn>
                        <a:cxn ang="0">
                          <a:pos x="27" y="6"/>
                        </a:cxn>
                        <a:cxn ang="0">
                          <a:pos x="36" y="3"/>
                        </a:cxn>
                        <a:cxn ang="0">
                          <a:pos x="45" y="0"/>
                        </a:cxn>
                        <a:cxn ang="0">
                          <a:pos x="56" y="3"/>
                        </a:cxn>
                        <a:cxn ang="0">
                          <a:pos x="63" y="6"/>
                        </a:cxn>
                        <a:cxn ang="0">
                          <a:pos x="73" y="8"/>
                        </a:cxn>
                        <a:cxn ang="0">
                          <a:pos x="77" y="14"/>
                        </a:cxn>
                        <a:cxn ang="0">
                          <a:pos x="82" y="22"/>
                        </a:cxn>
                        <a:cxn ang="0">
                          <a:pos x="88" y="28"/>
                        </a:cxn>
                        <a:cxn ang="0">
                          <a:pos x="88" y="36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3" y="83"/>
                        </a:cxn>
                        <a:cxn ang="0">
                          <a:pos x="63" y="88"/>
                        </a:cxn>
                        <a:cxn ang="0">
                          <a:pos x="56" y="91"/>
                        </a:cxn>
                        <a:cxn ang="0">
                          <a:pos x="45" y="91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45" y="91"/>
                          </a:moveTo>
                          <a:lnTo>
                            <a:pt x="45" y="91"/>
                          </a:lnTo>
                          <a:lnTo>
                            <a:pt x="36" y="91"/>
                          </a:lnTo>
                          <a:lnTo>
                            <a:pt x="27" y="88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2"/>
                          </a:lnTo>
                          <a:lnTo>
                            <a:pt x="13" y="14"/>
                          </a:lnTo>
                          <a:lnTo>
                            <a:pt x="19" y="8"/>
                          </a:lnTo>
                          <a:lnTo>
                            <a:pt x="27" y="6"/>
                          </a:lnTo>
                          <a:lnTo>
                            <a:pt x="36" y="3"/>
                          </a:lnTo>
                          <a:lnTo>
                            <a:pt x="45" y="0"/>
                          </a:lnTo>
                          <a:lnTo>
                            <a:pt x="56" y="3"/>
                          </a:lnTo>
                          <a:lnTo>
                            <a:pt x="63" y="6"/>
                          </a:lnTo>
                          <a:lnTo>
                            <a:pt x="73" y="8"/>
                          </a:lnTo>
                          <a:lnTo>
                            <a:pt x="77" y="14"/>
                          </a:lnTo>
                          <a:lnTo>
                            <a:pt x="82" y="22"/>
                          </a:lnTo>
                          <a:lnTo>
                            <a:pt x="88" y="28"/>
                          </a:lnTo>
                          <a:lnTo>
                            <a:pt x="88" y="36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3" y="83"/>
                          </a:lnTo>
                          <a:lnTo>
                            <a:pt x="63" y="88"/>
                          </a:lnTo>
                          <a:lnTo>
                            <a:pt x="56" y="91"/>
                          </a:lnTo>
                          <a:lnTo>
                            <a:pt x="45" y="91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3" name="Freeform 456"/>
                    <p:cNvSpPr>
                      <a:spLocks/>
                    </p:cNvSpPr>
                    <p:nvPr/>
                  </p:nvSpPr>
                  <p:spPr bwMode="auto">
                    <a:xfrm>
                      <a:off x="3518" y="96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8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3"/>
                        </a:cxn>
                        <a:cxn ang="0">
                          <a:pos x="13" y="14"/>
                        </a:cxn>
                        <a:cxn ang="0">
                          <a:pos x="20" y="9"/>
                        </a:cxn>
                        <a:cxn ang="0">
                          <a:pos x="27" y="6"/>
                        </a:cxn>
                        <a:cxn ang="0">
                          <a:pos x="35" y="3"/>
                        </a:cxn>
                        <a:cxn ang="0">
                          <a:pos x="45" y="0"/>
                        </a:cxn>
                        <a:cxn ang="0">
                          <a:pos x="54" y="3"/>
                        </a:cxn>
                        <a:cxn ang="0">
                          <a:pos x="64" y="6"/>
                        </a:cxn>
                        <a:cxn ang="0">
                          <a:pos x="71" y="9"/>
                        </a:cxn>
                        <a:cxn ang="0">
                          <a:pos x="77" y="14"/>
                        </a:cxn>
                        <a:cxn ang="0">
                          <a:pos x="82" y="23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91" y="48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2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4" y="89"/>
                        </a:cxn>
                        <a:cxn ang="0">
                          <a:pos x="54" y="91"/>
                        </a:cxn>
                        <a:cxn ang="0">
                          <a:pos x="45" y="91"/>
                        </a:cxn>
                        <a:cxn ang="0">
                          <a:pos x="35" y="91"/>
                        </a:cxn>
                        <a:cxn ang="0">
                          <a:pos x="27" y="89"/>
                        </a:cxn>
                        <a:cxn ang="0">
                          <a:pos x="20" y="83"/>
                        </a:cxn>
                        <a:cxn ang="0">
                          <a:pos x="13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8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8"/>
                          </a:move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3"/>
                          </a:lnTo>
                          <a:lnTo>
                            <a:pt x="13" y="14"/>
                          </a:lnTo>
                          <a:lnTo>
                            <a:pt x="20" y="9"/>
                          </a:lnTo>
                          <a:lnTo>
                            <a:pt x="27" y="6"/>
                          </a:lnTo>
                          <a:lnTo>
                            <a:pt x="35" y="3"/>
                          </a:lnTo>
                          <a:lnTo>
                            <a:pt x="45" y="0"/>
                          </a:lnTo>
                          <a:lnTo>
                            <a:pt x="54" y="3"/>
                          </a:lnTo>
                          <a:lnTo>
                            <a:pt x="64" y="6"/>
                          </a:lnTo>
                          <a:lnTo>
                            <a:pt x="71" y="9"/>
                          </a:lnTo>
                          <a:lnTo>
                            <a:pt x="77" y="14"/>
                          </a:lnTo>
                          <a:lnTo>
                            <a:pt x="82" y="23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91" y="48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2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4" y="89"/>
                          </a:lnTo>
                          <a:lnTo>
                            <a:pt x="54" y="91"/>
                          </a:lnTo>
                          <a:lnTo>
                            <a:pt x="45" y="91"/>
                          </a:lnTo>
                          <a:lnTo>
                            <a:pt x="35" y="91"/>
                          </a:lnTo>
                          <a:lnTo>
                            <a:pt x="27" y="89"/>
                          </a:lnTo>
                          <a:lnTo>
                            <a:pt x="20" y="83"/>
                          </a:lnTo>
                          <a:lnTo>
                            <a:pt x="13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8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4" name="Freeform 457"/>
                    <p:cNvSpPr>
                      <a:spLocks/>
                    </p:cNvSpPr>
                    <p:nvPr/>
                  </p:nvSpPr>
                  <p:spPr bwMode="auto">
                    <a:xfrm>
                      <a:off x="3518" y="96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8"/>
                        </a:cxn>
                        <a:cxn ang="0">
                          <a:pos x="0" y="48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9" y="23"/>
                        </a:cxn>
                        <a:cxn ang="0">
                          <a:pos x="13" y="14"/>
                        </a:cxn>
                        <a:cxn ang="0">
                          <a:pos x="20" y="9"/>
                        </a:cxn>
                        <a:cxn ang="0">
                          <a:pos x="27" y="6"/>
                        </a:cxn>
                        <a:cxn ang="0">
                          <a:pos x="35" y="3"/>
                        </a:cxn>
                        <a:cxn ang="0">
                          <a:pos x="45" y="0"/>
                        </a:cxn>
                        <a:cxn ang="0">
                          <a:pos x="54" y="3"/>
                        </a:cxn>
                        <a:cxn ang="0">
                          <a:pos x="64" y="6"/>
                        </a:cxn>
                        <a:cxn ang="0">
                          <a:pos x="71" y="9"/>
                        </a:cxn>
                        <a:cxn ang="0">
                          <a:pos x="77" y="14"/>
                        </a:cxn>
                        <a:cxn ang="0">
                          <a:pos x="82" y="23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91" y="48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2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4" y="89"/>
                        </a:cxn>
                        <a:cxn ang="0">
                          <a:pos x="54" y="91"/>
                        </a:cxn>
                        <a:cxn ang="0">
                          <a:pos x="45" y="91"/>
                        </a:cxn>
                        <a:cxn ang="0">
                          <a:pos x="35" y="91"/>
                        </a:cxn>
                        <a:cxn ang="0">
                          <a:pos x="27" y="89"/>
                        </a:cxn>
                        <a:cxn ang="0">
                          <a:pos x="20" y="83"/>
                        </a:cxn>
                        <a:cxn ang="0">
                          <a:pos x="13" y="77"/>
                        </a:cxn>
                        <a:cxn ang="0">
                          <a:pos x="9" y="72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8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8"/>
                          </a:moveTo>
                          <a:lnTo>
                            <a:pt x="0" y="48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9" y="23"/>
                          </a:lnTo>
                          <a:lnTo>
                            <a:pt x="13" y="14"/>
                          </a:lnTo>
                          <a:lnTo>
                            <a:pt x="20" y="9"/>
                          </a:lnTo>
                          <a:lnTo>
                            <a:pt x="27" y="6"/>
                          </a:lnTo>
                          <a:lnTo>
                            <a:pt x="35" y="3"/>
                          </a:lnTo>
                          <a:lnTo>
                            <a:pt x="45" y="0"/>
                          </a:lnTo>
                          <a:lnTo>
                            <a:pt x="54" y="3"/>
                          </a:lnTo>
                          <a:lnTo>
                            <a:pt x="64" y="6"/>
                          </a:lnTo>
                          <a:lnTo>
                            <a:pt x="71" y="9"/>
                          </a:lnTo>
                          <a:lnTo>
                            <a:pt x="77" y="14"/>
                          </a:lnTo>
                          <a:lnTo>
                            <a:pt x="82" y="23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91" y="48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2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4" y="89"/>
                          </a:lnTo>
                          <a:lnTo>
                            <a:pt x="54" y="91"/>
                          </a:lnTo>
                          <a:lnTo>
                            <a:pt x="45" y="91"/>
                          </a:lnTo>
                          <a:lnTo>
                            <a:pt x="35" y="91"/>
                          </a:lnTo>
                          <a:lnTo>
                            <a:pt x="27" y="89"/>
                          </a:lnTo>
                          <a:lnTo>
                            <a:pt x="20" y="83"/>
                          </a:lnTo>
                          <a:lnTo>
                            <a:pt x="13" y="77"/>
                          </a:lnTo>
                          <a:lnTo>
                            <a:pt x="9" y="72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8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5" name="Freeform 458"/>
                    <p:cNvSpPr>
                      <a:spLocks/>
                    </p:cNvSpPr>
                    <p:nvPr/>
                  </p:nvSpPr>
                  <p:spPr bwMode="auto">
                    <a:xfrm>
                      <a:off x="3629" y="1071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44"/>
                        </a:cxn>
                        <a:cxn ang="0">
                          <a:pos x="88" y="55"/>
                        </a:cxn>
                        <a:cxn ang="0">
                          <a:pos x="85" y="60"/>
                        </a:cxn>
                        <a:cxn ang="0">
                          <a:pos x="81" y="69"/>
                        </a:cxn>
                        <a:cxn ang="0">
                          <a:pos x="77" y="77"/>
                        </a:cxn>
                        <a:cxn ang="0">
                          <a:pos x="68" y="83"/>
                        </a:cxn>
                        <a:cxn ang="0">
                          <a:pos x="60" y="86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  <a:cxn ang="0">
                          <a:pos x="34" y="88"/>
                        </a:cxn>
                        <a:cxn ang="0">
                          <a:pos x="25" y="86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7" y="69"/>
                        </a:cxn>
                        <a:cxn ang="0">
                          <a:pos x="3" y="60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7" y="20"/>
                        </a:cxn>
                        <a:cxn ang="0">
                          <a:pos x="12" y="14"/>
                        </a:cxn>
                        <a:cxn ang="0">
                          <a:pos x="18" y="9"/>
                        </a:cxn>
                        <a:cxn ang="0">
                          <a:pos x="25" y="3"/>
                        </a:cxn>
                        <a:cxn ang="0">
                          <a:pos x="34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0" y="3"/>
                        </a:cxn>
                        <a:cxn ang="0">
                          <a:pos x="68" y="9"/>
                        </a:cxn>
                        <a:cxn ang="0">
                          <a:pos x="77" y="14"/>
                        </a:cxn>
                        <a:cxn ang="0">
                          <a:pos x="81" y="20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88" y="44"/>
                          </a:moveTo>
                          <a:lnTo>
                            <a:pt x="88" y="55"/>
                          </a:lnTo>
                          <a:lnTo>
                            <a:pt x="85" y="60"/>
                          </a:lnTo>
                          <a:lnTo>
                            <a:pt x="81" y="69"/>
                          </a:lnTo>
                          <a:lnTo>
                            <a:pt x="77" y="77"/>
                          </a:lnTo>
                          <a:lnTo>
                            <a:pt x="68" y="83"/>
                          </a:lnTo>
                          <a:lnTo>
                            <a:pt x="60" y="86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lnTo>
                            <a:pt x="34" y="88"/>
                          </a:lnTo>
                          <a:lnTo>
                            <a:pt x="25" y="86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7" y="69"/>
                          </a:lnTo>
                          <a:lnTo>
                            <a:pt x="3" y="60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7" y="20"/>
                          </a:lnTo>
                          <a:lnTo>
                            <a:pt x="12" y="14"/>
                          </a:lnTo>
                          <a:lnTo>
                            <a:pt x="18" y="9"/>
                          </a:lnTo>
                          <a:lnTo>
                            <a:pt x="25" y="3"/>
                          </a:lnTo>
                          <a:lnTo>
                            <a:pt x="34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0" y="3"/>
                          </a:lnTo>
                          <a:lnTo>
                            <a:pt x="68" y="9"/>
                          </a:lnTo>
                          <a:lnTo>
                            <a:pt x="77" y="14"/>
                          </a:lnTo>
                          <a:lnTo>
                            <a:pt x="81" y="20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6" name="Freeform 459"/>
                    <p:cNvSpPr>
                      <a:spLocks/>
                    </p:cNvSpPr>
                    <p:nvPr/>
                  </p:nvSpPr>
                  <p:spPr bwMode="auto">
                    <a:xfrm>
                      <a:off x="3629" y="1071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88" y="44"/>
                        </a:cxn>
                        <a:cxn ang="0">
                          <a:pos x="88" y="44"/>
                        </a:cxn>
                        <a:cxn ang="0">
                          <a:pos x="88" y="55"/>
                        </a:cxn>
                        <a:cxn ang="0">
                          <a:pos x="85" y="60"/>
                        </a:cxn>
                        <a:cxn ang="0">
                          <a:pos x="81" y="69"/>
                        </a:cxn>
                        <a:cxn ang="0">
                          <a:pos x="77" y="77"/>
                        </a:cxn>
                        <a:cxn ang="0">
                          <a:pos x="68" y="83"/>
                        </a:cxn>
                        <a:cxn ang="0">
                          <a:pos x="60" y="86"/>
                        </a:cxn>
                        <a:cxn ang="0">
                          <a:pos x="54" y="88"/>
                        </a:cxn>
                        <a:cxn ang="0">
                          <a:pos x="44" y="88"/>
                        </a:cxn>
                        <a:cxn ang="0">
                          <a:pos x="34" y="88"/>
                        </a:cxn>
                        <a:cxn ang="0">
                          <a:pos x="25" y="86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7" y="69"/>
                        </a:cxn>
                        <a:cxn ang="0">
                          <a:pos x="3" y="60"/>
                        </a:cxn>
                        <a:cxn ang="0">
                          <a:pos x="0" y="55"/>
                        </a:cxn>
                        <a:cxn ang="0">
                          <a:pos x="0" y="44"/>
                        </a:cxn>
                        <a:cxn ang="0">
                          <a:pos x="0" y="35"/>
                        </a:cxn>
                        <a:cxn ang="0">
                          <a:pos x="3" y="28"/>
                        </a:cxn>
                        <a:cxn ang="0">
                          <a:pos x="7" y="20"/>
                        </a:cxn>
                        <a:cxn ang="0">
                          <a:pos x="12" y="14"/>
                        </a:cxn>
                        <a:cxn ang="0">
                          <a:pos x="18" y="9"/>
                        </a:cxn>
                        <a:cxn ang="0">
                          <a:pos x="25" y="3"/>
                        </a:cxn>
                        <a:cxn ang="0">
                          <a:pos x="34" y="0"/>
                        </a:cxn>
                        <a:cxn ang="0">
                          <a:pos x="44" y="0"/>
                        </a:cxn>
                        <a:cxn ang="0">
                          <a:pos x="54" y="0"/>
                        </a:cxn>
                        <a:cxn ang="0">
                          <a:pos x="60" y="3"/>
                        </a:cxn>
                        <a:cxn ang="0">
                          <a:pos x="68" y="9"/>
                        </a:cxn>
                        <a:cxn ang="0">
                          <a:pos x="77" y="14"/>
                        </a:cxn>
                        <a:cxn ang="0">
                          <a:pos x="81" y="20"/>
                        </a:cxn>
                        <a:cxn ang="0">
                          <a:pos x="85" y="28"/>
                        </a:cxn>
                        <a:cxn ang="0">
                          <a:pos x="88" y="35"/>
                        </a:cxn>
                        <a:cxn ang="0">
                          <a:pos x="88" y="44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88" y="44"/>
                          </a:moveTo>
                          <a:lnTo>
                            <a:pt x="88" y="44"/>
                          </a:lnTo>
                          <a:lnTo>
                            <a:pt x="88" y="55"/>
                          </a:lnTo>
                          <a:lnTo>
                            <a:pt x="85" y="60"/>
                          </a:lnTo>
                          <a:lnTo>
                            <a:pt x="81" y="69"/>
                          </a:lnTo>
                          <a:lnTo>
                            <a:pt x="77" y="77"/>
                          </a:lnTo>
                          <a:lnTo>
                            <a:pt x="68" y="83"/>
                          </a:lnTo>
                          <a:lnTo>
                            <a:pt x="60" y="86"/>
                          </a:lnTo>
                          <a:lnTo>
                            <a:pt x="54" y="88"/>
                          </a:lnTo>
                          <a:lnTo>
                            <a:pt x="44" y="88"/>
                          </a:lnTo>
                          <a:lnTo>
                            <a:pt x="34" y="88"/>
                          </a:lnTo>
                          <a:lnTo>
                            <a:pt x="25" y="86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7" y="69"/>
                          </a:lnTo>
                          <a:lnTo>
                            <a:pt x="3" y="60"/>
                          </a:lnTo>
                          <a:lnTo>
                            <a:pt x="0" y="55"/>
                          </a:lnTo>
                          <a:lnTo>
                            <a:pt x="0" y="44"/>
                          </a:lnTo>
                          <a:lnTo>
                            <a:pt x="0" y="35"/>
                          </a:lnTo>
                          <a:lnTo>
                            <a:pt x="3" y="28"/>
                          </a:lnTo>
                          <a:lnTo>
                            <a:pt x="7" y="20"/>
                          </a:lnTo>
                          <a:lnTo>
                            <a:pt x="12" y="14"/>
                          </a:lnTo>
                          <a:lnTo>
                            <a:pt x="18" y="9"/>
                          </a:lnTo>
                          <a:lnTo>
                            <a:pt x="25" y="3"/>
                          </a:lnTo>
                          <a:lnTo>
                            <a:pt x="34" y="0"/>
                          </a:lnTo>
                          <a:lnTo>
                            <a:pt x="44" y="0"/>
                          </a:lnTo>
                          <a:lnTo>
                            <a:pt x="54" y="0"/>
                          </a:lnTo>
                          <a:lnTo>
                            <a:pt x="60" y="3"/>
                          </a:lnTo>
                          <a:lnTo>
                            <a:pt x="68" y="9"/>
                          </a:lnTo>
                          <a:lnTo>
                            <a:pt x="77" y="14"/>
                          </a:lnTo>
                          <a:lnTo>
                            <a:pt x="81" y="20"/>
                          </a:lnTo>
                          <a:lnTo>
                            <a:pt x="85" y="28"/>
                          </a:lnTo>
                          <a:lnTo>
                            <a:pt x="88" y="35"/>
                          </a:lnTo>
                          <a:lnTo>
                            <a:pt x="88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" name="Freeform 460"/>
                    <p:cNvSpPr>
                      <a:spLocks/>
                    </p:cNvSpPr>
                    <p:nvPr/>
                  </p:nvSpPr>
                  <p:spPr bwMode="auto">
                    <a:xfrm>
                      <a:off x="3741" y="1082"/>
                      <a:ext cx="91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23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3" y="9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  <a:cxn ang="0">
                          <a:pos x="91" y="55"/>
                        </a:cxn>
                        <a:cxn ang="0">
                          <a:pos x="88" y="61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3" y="83"/>
                        </a:cxn>
                        <a:cxn ang="0">
                          <a:pos x="64" y="86"/>
                        </a:cxn>
                        <a:cxn ang="0">
                          <a:pos x="56" y="89"/>
                        </a:cxn>
                        <a:cxn ang="0">
                          <a:pos x="47" y="89"/>
                        </a:cxn>
                        <a:cxn ang="0">
                          <a:pos x="36" y="89"/>
                        </a:cxn>
                        <a:cxn ang="0">
                          <a:pos x="27" y="86"/>
                        </a:cxn>
                        <a:cxn ang="0">
                          <a:pos x="23" y="83"/>
                        </a:cxn>
                        <a:cxn ang="0">
                          <a:pos x="13" y="77"/>
                        </a:cxn>
                        <a:cxn ang="0">
                          <a:pos x="9" y="69"/>
                        </a:cxn>
                        <a:cxn ang="0">
                          <a:pos x="6" y="61"/>
                        </a:cxn>
                        <a:cxn ang="0">
                          <a:pos x="3" y="55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89">
                          <a:moveTo>
                            <a:pt x="0" y="44"/>
                          </a:move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23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3" y="9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lnTo>
                            <a:pt x="91" y="55"/>
                          </a:lnTo>
                          <a:lnTo>
                            <a:pt x="88" y="61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3" y="83"/>
                          </a:lnTo>
                          <a:lnTo>
                            <a:pt x="64" y="86"/>
                          </a:lnTo>
                          <a:lnTo>
                            <a:pt x="56" y="89"/>
                          </a:lnTo>
                          <a:lnTo>
                            <a:pt x="47" y="89"/>
                          </a:lnTo>
                          <a:lnTo>
                            <a:pt x="36" y="89"/>
                          </a:lnTo>
                          <a:lnTo>
                            <a:pt x="27" y="86"/>
                          </a:lnTo>
                          <a:lnTo>
                            <a:pt x="23" y="83"/>
                          </a:lnTo>
                          <a:lnTo>
                            <a:pt x="13" y="77"/>
                          </a:lnTo>
                          <a:lnTo>
                            <a:pt x="9" y="69"/>
                          </a:lnTo>
                          <a:lnTo>
                            <a:pt x="6" y="61"/>
                          </a:lnTo>
                          <a:lnTo>
                            <a:pt x="3" y="55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8" name="Freeform 461"/>
                    <p:cNvSpPr>
                      <a:spLocks/>
                    </p:cNvSpPr>
                    <p:nvPr/>
                  </p:nvSpPr>
                  <p:spPr bwMode="auto">
                    <a:xfrm>
                      <a:off x="3741" y="1082"/>
                      <a:ext cx="91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23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4" y="3"/>
                        </a:cxn>
                        <a:cxn ang="0">
                          <a:pos x="73" y="9"/>
                        </a:cxn>
                        <a:cxn ang="0">
                          <a:pos x="77" y="14"/>
                        </a:cxn>
                        <a:cxn ang="0">
                          <a:pos x="82" y="20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4"/>
                        </a:cxn>
                        <a:cxn ang="0">
                          <a:pos x="91" y="55"/>
                        </a:cxn>
                        <a:cxn ang="0">
                          <a:pos x="88" y="61"/>
                        </a:cxn>
                        <a:cxn ang="0">
                          <a:pos x="82" y="69"/>
                        </a:cxn>
                        <a:cxn ang="0">
                          <a:pos x="77" y="77"/>
                        </a:cxn>
                        <a:cxn ang="0">
                          <a:pos x="73" y="83"/>
                        </a:cxn>
                        <a:cxn ang="0">
                          <a:pos x="64" y="86"/>
                        </a:cxn>
                        <a:cxn ang="0">
                          <a:pos x="56" y="89"/>
                        </a:cxn>
                        <a:cxn ang="0">
                          <a:pos x="47" y="89"/>
                        </a:cxn>
                        <a:cxn ang="0">
                          <a:pos x="36" y="89"/>
                        </a:cxn>
                        <a:cxn ang="0">
                          <a:pos x="27" y="86"/>
                        </a:cxn>
                        <a:cxn ang="0">
                          <a:pos x="23" y="83"/>
                        </a:cxn>
                        <a:cxn ang="0">
                          <a:pos x="13" y="77"/>
                        </a:cxn>
                        <a:cxn ang="0">
                          <a:pos x="9" y="69"/>
                        </a:cxn>
                        <a:cxn ang="0">
                          <a:pos x="6" y="61"/>
                        </a:cxn>
                        <a:cxn ang="0">
                          <a:pos x="3" y="55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91" h="89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23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4" y="3"/>
                          </a:lnTo>
                          <a:lnTo>
                            <a:pt x="73" y="9"/>
                          </a:lnTo>
                          <a:lnTo>
                            <a:pt x="77" y="14"/>
                          </a:lnTo>
                          <a:lnTo>
                            <a:pt x="82" y="20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4"/>
                          </a:lnTo>
                          <a:lnTo>
                            <a:pt x="91" y="55"/>
                          </a:lnTo>
                          <a:lnTo>
                            <a:pt x="88" y="61"/>
                          </a:lnTo>
                          <a:lnTo>
                            <a:pt x="82" y="69"/>
                          </a:lnTo>
                          <a:lnTo>
                            <a:pt x="77" y="77"/>
                          </a:lnTo>
                          <a:lnTo>
                            <a:pt x="73" y="83"/>
                          </a:lnTo>
                          <a:lnTo>
                            <a:pt x="64" y="86"/>
                          </a:lnTo>
                          <a:lnTo>
                            <a:pt x="56" y="89"/>
                          </a:lnTo>
                          <a:lnTo>
                            <a:pt x="47" y="89"/>
                          </a:lnTo>
                          <a:lnTo>
                            <a:pt x="36" y="89"/>
                          </a:lnTo>
                          <a:lnTo>
                            <a:pt x="27" y="86"/>
                          </a:lnTo>
                          <a:lnTo>
                            <a:pt x="23" y="83"/>
                          </a:lnTo>
                          <a:lnTo>
                            <a:pt x="13" y="77"/>
                          </a:lnTo>
                          <a:lnTo>
                            <a:pt x="9" y="69"/>
                          </a:lnTo>
                          <a:lnTo>
                            <a:pt x="6" y="61"/>
                          </a:lnTo>
                          <a:lnTo>
                            <a:pt x="3" y="55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9" name="Freeform 462"/>
                    <p:cNvSpPr>
                      <a:spLocks/>
                    </p:cNvSpPr>
                    <p:nvPr/>
                  </p:nvSpPr>
                  <p:spPr bwMode="auto">
                    <a:xfrm>
                      <a:off x="3550" y="87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5"/>
                        </a:cxn>
                        <a:cxn ang="0">
                          <a:pos x="91" y="55"/>
                        </a:cxn>
                        <a:cxn ang="0">
                          <a:pos x="88" y="63"/>
                        </a:cxn>
                        <a:cxn ang="0">
                          <a:pos x="83" y="71"/>
                        </a:cxn>
                        <a:cxn ang="0">
                          <a:pos x="79" y="77"/>
                        </a:cxn>
                        <a:cxn ang="0">
                          <a:pos x="72" y="83"/>
                        </a:cxn>
                        <a:cxn ang="0">
                          <a:pos x="63" y="88"/>
                        </a:cxn>
                        <a:cxn ang="0">
                          <a:pos x="56" y="88"/>
                        </a:cxn>
                        <a:cxn ang="0">
                          <a:pos x="47" y="91"/>
                        </a:cxn>
                        <a:cxn ang="0">
                          <a:pos x="36" y="88"/>
                        </a:cxn>
                        <a:cxn ang="0">
                          <a:pos x="27" y="88"/>
                        </a:cxn>
                        <a:cxn ang="0">
                          <a:pos x="22" y="83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6" y="63"/>
                        </a:cxn>
                        <a:cxn ang="0">
                          <a:pos x="3" y="55"/>
                        </a:cxn>
                        <a:cxn ang="0">
                          <a:pos x="0" y="45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22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2" y="8"/>
                        </a:cxn>
                        <a:cxn ang="0">
                          <a:pos x="79" y="14"/>
                        </a:cxn>
                        <a:cxn ang="0">
                          <a:pos x="83" y="20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5"/>
                          </a:moveTo>
                          <a:lnTo>
                            <a:pt x="91" y="55"/>
                          </a:lnTo>
                          <a:lnTo>
                            <a:pt x="88" y="63"/>
                          </a:lnTo>
                          <a:lnTo>
                            <a:pt x="83" y="71"/>
                          </a:lnTo>
                          <a:lnTo>
                            <a:pt x="79" y="77"/>
                          </a:lnTo>
                          <a:lnTo>
                            <a:pt x="72" y="83"/>
                          </a:lnTo>
                          <a:lnTo>
                            <a:pt x="63" y="88"/>
                          </a:lnTo>
                          <a:lnTo>
                            <a:pt x="56" y="88"/>
                          </a:lnTo>
                          <a:lnTo>
                            <a:pt x="47" y="91"/>
                          </a:lnTo>
                          <a:lnTo>
                            <a:pt x="36" y="88"/>
                          </a:lnTo>
                          <a:lnTo>
                            <a:pt x="27" y="88"/>
                          </a:lnTo>
                          <a:lnTo>
                            <a:pt x="22" y="83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6" y="63"/>
                          </a:lnTo>
                          <a:lnTo>
                            <a:pt x="3" y="55"/>
                          </a:lnTo>
                          <a:lnTo>
                            <a:pt x="0" y="45"/>
                          </a:ln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22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2" y="8"/>
                          </a:lnTo>
                          <a:lnTo>
                            <a:pt x="79" y="14"/>
                          </a:lnTo>
                          <a:lnTo>
                            <a:pt x="83" y="20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0" name="Freeform 463"/>
                    <p:cNvSpPr>
                      <a:spLocks/>
                    </p:cNvSpPr>
                    <p:nvPr/>
                  </p:nvSpPr>
                  <p:spPr bwMode="auto">
                    <a:xfrm>
                      <a:off x="3550" y="87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45"/>
                        </a:cxn>
                        <a:cxn ang="0">
                          <a:pos x="91" y="45"/>
                        </a:cxn>
                        <a:cxn ang="0">
                          <a:pos x="91" y="55"/>
                        </a:cxn>
                        <a:cxn ang="0">
                          <a:pos x="88" y="63"/>
                        </a:cxn>
                        <a:cxn ang="0">
                          <a:pos x="83" y="71"/>
                        </a:cxn>
                        <a:cxn ang="0">
                          <a:pos x="79" y="77"/>
                        </a:cxn>
                        <a:cxn ang="0">
                          <a:pos x="72" y="83"/>
                        </a:cxn>
                        <a:cxn ang="0">
                          <a:pos x="63" y="88"/>
                        </a:cxn>
                        <a:cxn ang="0">
                          <a:pos x="56" y="88"/>
                        </a:cxn>
                        <a:cxn ang="0">
                          <a:pos x="47" y="91"/>
                        </a:cxn>
                        <a:cxn ang="0">
                          <a:pos x="36" y="88"/>
                        </a:cxn>
                        <a:cxn ang="0">
                          <a:pos x="27" y="88"/>
                        </a:cxn>
                        <a:cxn ang="0">
                          <a:pos x="22" y="83"/>
                        </a:cxn>
                        <a:cxn ang="0">
                          <a:pos x="13" y="77"/>
                        </a:cxn>
                        <a:cxn ang="0">
                          <a:pos x="9" y="71"/>
                        </a:cxn>
                        <a:cxn ang="0">
                          <a:pos x="6" y="63"/>
                        </a:cxn>
                        <a:cxn ang="0">
                          <a:pos x="3" y="55"/>
                        </a:cxn>
                        <a:cxn ang="0">
                          <a:pos x="0" y="45"/>
                        </a:cxn>
                        <a:cxn ang="0">
                          <a:pos x="3" y="36"/>
                        </a:cxn>
                        <a:cxn ang="0">
                          <a:pos x="6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22" y="8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2" y="8"/>
                        </a:cxn>
                        <a:cxn ang="0">
                          <a:pos x="79" y="14"/>
                        </a:cxn>
                        <a:cxn ang="0">
                          <a:pos x="83" y="20"/>
                        </a:cxn>
                        <a:cxn ang="0">
                          <a:pos x="88" y="28"/>
                        </a:cxn>
                        <a:cxn ang="0">
                          <a:pos x="91" y="36"/>
                        </a:cxn>
                        <a:cxn ang="0">
                          <a:pos x="91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91" y="45"/>
                          </a:moveTo>
                          <a:lnTo>
                            <a:pt x="91" y="45"/>
                          </a:lnTo>
                          <a:lnTo>
                            <a:pt x="91" y="55"/>
                          </a:lnTo>
                          <a:lnTo>
                            <a:pt x="88" y="63"/>
                          </a:lnTo>
                          <a:lnTo>
                            <a:pt x="83" y="71"/>
                          </a:lnTo>
                          <a:lnTo>
                            <a:pt x="79" y="77"/>
                          </a:lnTo>
                          <a:lnTo>
                            <a:pt x="72" y="83"/>
                          </a:lnTo>
                          <a:lnTo>
                            <a:pt x="63" y="88"/>
                          </a:lnTo>
                          <a:lnTo>
                            <a:pt x="56" y="88"/>
                          </a:lnTo>
                          <a:lnTo>
                            <a:pt x="47" y="91"/>
                          </a:lnTo>
                          <a:lnTo>
                            <a:pt x="36" y="88"/>
                          </a:lnTo>
                          <a:lnTo>
                            <a:pt x="27" y="88"/>
                          </a:lnTo>
                          <a:lnTo>
                            <a:pt x="22" y="83"/>
                          </a:lnTo>
                          <a:lnTo>
                            <a:pt x="13" y="77"/>
                          </a:lnTo>
                          <a:lnTo>
                            <a:pt x="9" y="71"/>
                          </a:lnTo>
                          <a:lnTo>
                            <a:pt x="6" y="63"/>
                          </a:lnTo>
                          <a:lnTo>
                            <a:pt x="3" y="55"/>
                          </a:lnTo>
                          <a:lnTo>
                            <a:pt x="0" y="45"/>
                          </a:lnTo>
                          <a:lnTo>
                            <a:pt x="3" y="36"/>
                          </a:lnTo>
                          <a:lnTo>
                            <a:pt x="6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22" y="8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2" y="8"/>
                          </a:lnTo>
                          <a:lnTo>
                            <a:pt x="79" y="14"/>
                          </a:lnTo>
                          <a:lnTo>
                            <a:pt x="83" y="20"/>
                          </a:lnTo>
                          <a:lnTo>
                            <a:pt x="88" y="28"/>
                          </a:lnTo>
                          <a:lnTo>
                            <a:pt x="91" y="36"/>
                          </a:lnTo>
                          <a:lnTo>
                            <a:pt x="91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1" name="Freeform 464"/>
                    <p:cNvSpPr>
                      <a:spLocks/>
                    </p:cNvSpPr>
                    <p:nvPr/>
                  </p:nvSpPr>
                  <p:spPr bwMode="auto">
                    <a:xfrm>
                      <a:off x="3472" y="889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8" y="6"/>
                        </a:cxn>
                        <a:cxn ang="0">
                          <a:pos x="37" y="3"/>
                        </a:cxn>
                        <a:cxn ang="0">
                          <a:pos x="46" y="0"/>
                        </a:cxn>
                        <a:cxn ang="0">
                          <a:pos x="56" y="3"/>
                        </a:cxn>
                        <a:cxn ang="0">
                          <a:pos x="64" y="6"/>
                        </a:cxn>
                        <a:cxn ang="0">
                          <a:pos x="70" y="8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1"/>
                        </a:cxn>
                        <a:cxn ang="0">
                          <a:pos x="78" y="77"/>
                        </a:cxn>
                        <a:cxn ang="0">
                          <a:pos x="70" y="83"/>
                        </a:cxn>
                        <a:cxn ang="0">
                          <a:pos x="64" y="88"/>
                        </a:cxn>
                        <a:cxn ang="0">
                          <a:pos x="56" y="91"/>
                        </a:cxn>
                        <a:cxn ang="0">
                          <a:pos x="46" y="91"/>
                        </a:cxn>
                        <a:cxn ang="0">
                          <a:pos x="37" y="91"/>
                        </a:cxn>
                        <a:cxn ang="0">
                          <a:pos x="28" y="88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6"/>
                          </a:move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8" y="6"/>
                          </a:lnTo>
                          <a:lnTo>
                            <a:pt x="37" y="3"/>
                          </a:lnTo>
                          <a:lnTo>
                            <a:pt x="46" y="0"/>
                          </a:lnTo>
                          <a:lnTo>
                            <a:pt x="56" y="3"/>
                          </a:lnTo>
                          <a:lnTo>
                            <a:pt x="64" y="6"/>
                          </a:lnTo>
                          <a:lnTo>
                            <a:pt x="70" y="8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1"/>
                          </a:lnTo>
                          <a:lnTo>
                            <a:pt x="78" y="77"/>
                          </a:lnTo>
                          <a:lnTo>
                            <a:pt x="70" y="83"/>
                          </a:lnTo>
                          <a:lnTo>
                            <a:pt x="64" y="88"/>
                          </a:lnTo>
                          <a:lnTo>
                            <a:pt x="56" y="91"/>
                          </a:lnTo>
                          <a:lnTo>
                            <a:pt x="46" y="91"/>
                          </a:lnTo>
                          <a:lnTo>
                            <a:pt x="37" y="91"/>
                          </a:lnTo>
                          <a:lnTo>
                            <a:pt x="28" y="88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2" name="Freeform 465"/>
                    <p:cNvSpPr>
                      <a:spLocks/>
                    </p:cNvSpPr>
                    <p:nvPr/>
                  </p:nvSpPr>
                  <p:spPr bwMode="auto">
                    <a:xfrm>
                      <a:off x="3472" y="889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0" y="46"/>
                        </a:cxn>
                        <a:cxn ang="0">
                          <a:pos x="0" y="36"/>
                        </a:cxn>
                        <a:cxn ang="0">
                          <a:pos x="3" y="28"/>
                        </a:cxn>
                        <a:cxn ang="0">
                          <a:pos x="9" y="20"/>
                        </a:cxn>
                        <a:cxn ang="0">
                          <a:pos x="14" y="14"/>
                        </a:cxn>
                        <a:cxn ang="0">
                          <a:pos x="20" y="8"/>
                        </a:cxn>
                        <a:cxn ang="0">
                          <a:pos x="28" y="6"/>
                        </a:cxn>
                        <a:cxn ang="0">
                          <a:pos x="37" y="3"/>
                        </a:cxn>
                        <a:cxn ang="0">
                          <a:pos x="46" y="0"/>
                        </a:cxn>
                        <a:cxn ang="0">
                          <a:pos x="56" y="3"/>
                        </a:cxn>
                        <a:cxn ang="0">
                          <a:pos x="64" y="6"/>
                        </a:cxn>
                        <a:cxn ang="0">
                          <a:pos x="70" y="8"/>
                        </a:cxn>
                        <a:cxn ang="0">
                          <a:pos x="78" y="14"/>
                        </a:cxn>
                        <a:cxn ang="0">
                          <a:pos x="82" y="20"/>
                        </a:cxn>
                        <a:cxn ang="0">
                          <a:pos x="85" y="28"/>
                        </a:cxn>
                        <a:cxn ang="0">
                          <a:pos x="88" y="36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5" y="63"/>
                        </a:cxn>
                        <a:cxn ang="0">
                          <a:pos x="82" y="71"/>
                        </a:cxn>
                        <a:cxn ang="0">
                          <a:pos x="78" y="77"/>
                        </a:cxn>
                        <a:cxn ang="0">
                          <a:pos x="70" y="83"/>
                        </a:cxn>
                        <a:cxn ang="0">
                          <a:pos x="64" y="88"/>
                        </a:cxn>
                        <a:cxn ang="0">
                          <a:pos x="56" y="91"/>
                        </a:cxn>
                        <a:cxn ang="0">
                          <a:pos x="46" y="91"/>
                        </a:cxn>
                        <a:cxn ang="0">
                          <a:pos x="37" y="91"/>
                        </a:cxn>
                        <a:cxn ang="0">
                          <a:pos x="28" y="88"/>
                        </a:cxn>
                        <a:cxn ang="0">
                          <a:pos x="20" y="83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6"/>
                          </a:moveTo>
                          <a:lnTo>
                            <a:pt x="0" y="46"/>
                          </a:lnTo>
                          <a:lnTo>
                            <a:pt x="0" y="36"/>
                          </a:lnTo>
                          <a:lnTo>
                            <a:pt x="3" y="28"/>
                          </a:lnTo>
                          <a:lnTo>
                            <a:pt x="9" y="20"/>
                          </a:lnTo>
                          <a:lnTo>
                            <a:pt x="14" y="14"/>
                          </a:lnTo>
                          <a:lnTo>
                            <a:pt x="20" y="8"/>
                          </a:lnTo>
                          <a:lnTo>
                            <a:pt x="28" y="6"/>
                          </a:lnTo>
                          <a:lnTo>
                            <a:pt x="37" y="3"/>
                          </a:lnTo>
                          <a:lnTo>
                            <a:pt x="46" y="0"/>
                          </a:lnTo>
                          <a:lnTo>
                            <a:pt x="56" y="3"/>
                          </a:lnTo>
                          <a:lnTo>
                            <a:pt x="64" y="6"/>
                          </a:lnTo>
                          <a:lnTo>
                            <a:pt x="70" y="8"/>
                          </a:lnTo>
                          <a:lnTo>
                            <a:pt x="78" y="14"/>
                          </a:lnTo>
                          <a:lnTo>
                            <a:pt x="82" y="20"/>
                          </a:lnTo>
                          <a:lnTo>
                            <a:pt x="85" y="28"/>
                          </a:lnTo>
                          <a:lnTo>
                            <a:pt x="88" y="36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5" y="63"/>
                          </a:lnTo>
                          <a:lnTo>
                            <a:pt x="82" y="71"/>
                          </a:lnTo>
                          <a:lnTo>
                            <a:pt x="78" y="77"/>
                          </a:lnTo>
                          <a:lnTo>
                            <a:pt x="70" y="83"/>
                          </a:lnTo>
                          <a:lnTo>
                            <a:pt x="64" y="88"/>
                          </a:lnTo>
                          <a:lnTo>
                            <a:pt x="56" y="91"/>
                          </a:lnTo>
                          <a:lnTo>
                            <a:pt x="46" y="91"/>
                          </a:lnTo>
                          <a:lnTo>
                            <a:pt x="37" y="91"/>
                          </a:lnTo>
                          <a:lnTo>
                            <a:pt x="28" y="88"/>
                          </a:lnTo>
                          <a:lnTo>
                            <a:pt x="20" y="83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3" name="Freeform 466"/>
                    <p:cNvSpPr>
                      <a:spLocks/>
                    </p:cNvSpPr>
                    <p:nvPr/>
                  </p:nvSpPr>
                  <p:spPr bwMode="auto">
                    <a:xfrm>
                      <a:off x="3619" y="886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10" y="20"/>
                        </a:cxn>
                        <a:cxn ang="0">
                          <a:pos x="11" y="11"/>
                        </a:cxn>
                        <a:cxn ang="0">
                          <a:pos x="19" y="6"/>
                        </a:cxn>
                        <a:cxn ang="0">
                          <a:pos x="26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9" y="6"/>
                        </a:cxn>
                        <a:cxn ang="0">
                          <a:pos x="78" y="11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79" y="69"/>
                        </a:cxn>
                        <a:cxn ang="0">
                          <a:pos x="78" y="77"/>
                        </a:cxn>
                        <a:cxn ang="0">
                          <a:pos x="69" y="80"/>
                        </a:cxn>
                        <a:cxn ang="0">
                          <a:pos x="61" y="86"/>
                        </a:cxn>
                        <a:cxn ang="0">
                          <a:pos x="52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6" y="86"/>
                        </a:cxn>
                        <a:cxn ang="0">
                          <a:pos x="19" y="80"/>
                        </a:cxn>
                        <a:cxn ang="0">
                          <a:pos x="11" y="77"/>
                        </a:cxn>
                        <a:cxn ang="0">
                          <a:pos x="10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4"/>
                          </a:move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10" y="20"/>
                          </a:lnTo>
                          <a:lnTo>
                            <a:pt x="11" y="11"/>
                          </a:lnTo>
                          <a:lnTo>
                            <a:pt x="19" y="6"/>
                          </a:lnTo>
                          <a:lnTo>
                            <a:pt x="26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9" y="6"/>
                          </a:lnTo>
                          <a:lnTo>
                            <a:pt x="78" y="11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79" y="69"/>
                          </a:lnTo>
                          <a:lnTo>
                            <a:pt x="78" y="77"/>
                          </a:lnTo>
                          <a:lnTo>
                            <a:pt x="69" y="80"/>
                          </a:lnTo>
                          <a:lnTo>
                            <a:pt x="61" y="86"/>
                          </a:lnTo>
                          <a:lnTo>
                            <a:pt x="52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6" y="86"/>
                          </a:lnTo>
                          <a:lnTo>
                            <a:pt x="19" y="80"/>
                          </a:lnTo>
                          <a:lnTo>
                            <a:pt x="11" y="77"/>
                          </a:lnTo>
                          <a:lnTo>
                            <a:pt x="10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4" name="Freeform 467"/>
                    <p:cNvSpPr>
                      <a:spLocks/>
                    </p:cNvSpPr>
                    <p:nvPr/>
                  </p:nvSpPr>
                  <p:spPr bwMode="auto">
                    <a:xfrm>
                      <a:off x="3619" y="886"/>
                      <a:ext cx="88" cy="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4"/>
                        </a:cxn>
                        <a:cxn ang="0">
                          <a:pos x="0" y="44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10" y="20"/>
                        </a:cxn>
                        <a:cxn ang="0">
                          <a:pos x="11" y="11"/>
                        </a:cxn>
                        <a:cxn ang="0">
                          <a:pos x="19" y="6"/>
                        </a:cxn>
                        <a:cxn ang="0">
                          <a:pos x="26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3"/>
                        </a:cxn>
                        <a:cxn ang="0">
                          <a:pos x="69" y="6"/>
                        </a:cxn>
                        <a:cxn ang="0">
                          <a:pos x="78" y="11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0"/>
                        </a:cxn>
                        <a:cxn ang="0">
                          <a:pos x="79" y="69"/>
                        </a:cxn>
                        <a:cxn ang="0">
                          <a:pos x="78" y="77"/>
                        </a:cxn>
                        <a:cxn ang="0">
                          <a:pos x="69" y="80"/>
                        </a:cxn>
                        <a:cxn ang="0">
                          <a:pos x="61" y="86"/>
                        </a:cxn>
                        <a:cxn ang="0">
                          <a:pos x="52" y="88"/>
                        </a:cxn>
                        <a:cxn ang="0">
                          <a:pos x="44" y="88"/>
                        </a:cxn>
                        <a:cxn ang="0">
                          <a:pos x="35" y="88"/>
                        </a:cxn>
                        <a:cxn ang="0">
                          <a:pos x="26" y="86"/>
                        </a:cxn>
                        <a:cxn ang="0">
                          <a:pos x="19" y="80"/>
                        </a:cxn>
                        <a:cxn ang="0">
                          <a:pos x="11" y="77"/>
                        </a:cxn>
                        <a:cxn ang="0">
                          <a:pos x="10" y="69"/>
                        </a:cxn>
                        <a:cxn ang="0">
                          <a:pos x="3" y="60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</a:cxnLst>
                      <a:rect l="0" t="0" r="r" b="b"/>
                      <a:pathLst>
                        <a:path w="88" h="88">
                          <a:moveTo>
                            <a:pt x="0" y="44"/>
                          </a:moveTo>
                          <a:lnTo>
                            <a:pt x="0" y="44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10" y="20"/>
                          </a:lnTo>
                          <a:lnTo>
                            <a:pt x="11" y="11"/>
                          </a:lnTo>
                          <a:lnTo>
                            <a:pt x="19" y="6"/>
                          </a:lnTo>
                          <a:lnTo>
                            <a:pt x="26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3"/>
                          </a:lnTo>
                          <a:lnTo>
                            <a:pt x="69" y="6"/>
                          </a:lnTo>
                          <a:lnTo>
                            <a:pt x="78" y="11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0"/>
                          </a:lnTo>
                          <a:lnTo>
                            <a:pt x="79" y="69"/>
                          </a:lnTo>
                          <a:lnTo>
                            <a:pt x="78" y="77"/>
                          </a:lnTo>
                          <a:lnTo>
                            <a:pt x="69" y="80"/>
                          </a:lnTo>
                          <a:lnTo>
                            <a:pt x="61" y="86"/>
                          </a:lnTo>
                          <a:lnTo>
                            <a:pt x="52" y="88"/>
                          </a:lnTo>
                          <a:lnTo>
                            <a:pt x="44" y="88"/>
                          </a:lnTo>
                          <a:lnTo>
                            <a:pt x="35" y="88"/>
                          </a:lnTo>
                          <a:lnTo>
                            <a:pt x="26" y="86"/>
                          </a:lnTo>
                          <a:lnTo>
                            <a:pt x="19" y="80"/>
                          </a:lnTo>
                          <a:lnTo>
                            <a:pt x="11" y="77"/>
                          </a:lnTo>
                          <a:lnTo>
                            <a:pt x="10" y="69"/>
                          </a:lnTo>
                          <a:lnTo>
                            <a:pt x="3" y="60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5" name="Freeform 468"/>
                    <p:cNvSpPr>
                      <a:spLocks/>
                    </p:cNvSpPr>
                    <p:nvPr/>
                  </p:nvSpPr>
                  <p:spPr bwMode="auto">
                    <a:xfrm>
                      <a:off x="3553" y="925"/>
                      <a:ext cx="91" cy="9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7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21"/>
                        </a:cxn>
                        <a:cxn ang="0">
                          <a:pos x="13" y="13"/>
                        </a:cxn>
                        <a:cxn ang="0">
                          <a:pos x="19" y="7"/>
                        </a:cxn>
                        <a:cxn ang="0">
                          <a:pos x="27" y="5"/>
                        </a:cxn>
                        <a:cxn ang="0">
                          <a:pos x="36" y="3"/>
                        </a:cxn>
                        <a:cxn ang="0">
                          <a:pos x="47" y="0"/>
                        </a:cxn>
                        <a:cxn ang="0">
                          <a:pos x="56" y="3"/>
                        </a:cxn>
                        <a:cxn ang="0">
                          <a:pos x="63" y="5"/>
                        </a:cxn>
                        <a:cxn ang="0">
                          <a:pos x="73" y="7"/>
                        </a:cxn>
                        <a:cxn ang="0">
                          <a:pos x="79" y="13"/>
                        </a:cxn>
                        <a:cxn ang="0">
                          <a:pos x="82" y="21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7"/>
                        </a:cxn>
                        <a:cxn ang="0">
                          <a:pos x="91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9" y="77"/>
                        </a:cxn>
                        <a:cxn ang="0">
                          <a:pos x="73" y="83"/>
                        </a:cxn>
                        <a:cxn ang="0">
                          <a:pos x="63" y="89"/>
                        </a:cxn>
                        <a:cxn ang="0">
                          <a:pos x="56" y="92"/>
                        </a:cxn>
                        <a:cxn ang="0">
                          <a:pos x="47" y="92"/>
                        </a:cxn>
                        <a:cxn ang="0">
                          <a:pos x="36" y="92"/>
                        </a:cxn>
                        <a:cxn ang="0">
                          <a:pos x="27" y="89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72"/>
                        </a:cxn>
                        <a:cxn ang="0">
                          <a:pos x="6" y="63"/>
                        </a:cxn>
                        <a:cxn ang="0">
                          <a:pos x="3" y="55"/>
                        </a:cxn>
                        <a:cxn ang="0">
                          <a:pos x="0" y="47"/>
                        </a:cxn>
                      </a:cxnLst>
                      <a:rect l="0" t="0" r="r" b="b"/>
                      <a:pathLst>
                        <a:path w="91" h="92">
                          <a:moveTo>
                            <a:pt x="0" y="47"/>
                          </a:move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21"/>
                          </a:lnTo>
                          <a:lnTo>
                            <a:pt x="13" y="13"/>
                          </a:lnTo>
                          <a:lnTo>
                            <a:pt x="19" y="7"/>
                          </a:lnTo>
                          <a:lnTo>
                            <a:pt x="27" y="5"/>
                          </a:lnTo>
                          <a:lnTo>
                            <a:pt x="36" y="3"/>
                          </a:lnTo>
                          <a:lnTo>
                            <a:pt x="47" y="0"/>
                          </a:lnTo>
                          <a:lnTo>
                            <a:pt x="56" y="3"/>
                          </a:lnTo>
                          <a:lnTo>
                            <a:pt x="63" y="5"/>
                          </a:lnTo>
                          <a:lnTo>
                            <a:pt x="73" y="7"/>
                          </a:lnTo>
                          <a:lnTo>
                            <a:pt x="79" y="13"/>
                          </a:lnTo>
                          <a:lnTo>
                            <a:pt x="82" y="21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7"/>
                          </a:lnTo>
                          <a:lnTo>
                            <a:pt x="91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9" y="77"/>
                          </a:lnTo>
                          <a:lnTo>
                            <a:pt x="73" y="83"/>
                          </a:lnTo>
                          <a:lnTo>
                            <a:pt x="63" y="89"/>
                          </a:lnTo>
                          <a:lnTo>
                            <a:pt x="56" y="92"/>
                          </a:lnTo>
                          <a:lnTo>
                            <a:pt x="47" y="92"/>
                          </a:lnTo>
                          <a:lnTo>
                            <a:pt x="36" y="92"/>
                          </a:lnTo>
                          <a:lnTo>
                            <a:pt x="27" y="89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72"/>
                          </a:lnTo>
                          <a:lnTo>
                            <a:pt x="6" y="63"/>
                          </a:lnTo>
                          <a:lnTo>
                            <a:pt x="3" y="55"/>
                          </a:lnTo>
                          <a:lnTo>
                            <a:pt x="0" y="47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6" name="Freeform 469"/>
                    <p:cNvSpPr>
                      <a:spLocks/>
                    </p:cNvSpPr>
                    <p:nvPr/>
                  </p:nvSpPr>
                  <p:spPr bwMode="auto">
                    <a:xfrm>
                      <a:off x="3553" y="925"/>
                      <a:ext cx="91" cy="9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7"/>
                        </a:cxn>
                        <a:cxn ang="0">
                          <a:pos x="0" y="47"/>
                        </a:cxn>
                        <a:cxn ang="0">
                          <a:pos x="3" y="35"/>
                        </a:cxn>
                        <a:cxn ang="0">
                          <a:pos x="6" y="27"/>
                        </a:cxn>
                        <a:cxn ang="0">
                          <a:pos x="9" y="21"/>
                        </a:cxn>
                        <a:cxn ang="0">
                          <a:pos x="13" y="13"/>
                        </a:cxn>
                        <a:cxn ang="0">
                          <a:pos x="19" y="7"/>
                        </a:cxn>
                        <a:cxn ang="0">
                          <a:pos x="27" y="5"/>
                        </a:cxn>
                        <a:cxn ang="0">
                          <a:pos x="36" y="3"/>
                        </a:cxn>
                        <a:cxn ang="0">
                          <a:pos x="47" y="0"/>
                        </a:cxn>
                        <a:cxn ang="0">
                          <a:pos x="56" y="3"/>
                        </a:cxn>
                        <a:cxn ang="0">
                          <a:pos x="63" y="5"/>
                        </a:cxn>
                        <a:cxn ang="0">
                          <a:pos x="73" y="7"/>
                        </a:cxn>
                        <a:cxn ang="0">
                          <a:pos x="79" y="13"/>
                        </a:cxn>
                        <a:cxn ang="0">
                          <a:pos x="82" y="21"/>
                        </a:cxn>
                        <a:cxn ang="0">
                          <a:pos x="88" y="27"/>
                        </a:cxn>
                        <a:cxn ang="0">
                          <a:pos x="91" y="35"/>
                        </a:cxn>
                        <a:cxn ang="0">
                          <a:pos x="91" y="47"/>
                        </a:cxn>
                        <a:cxn ang="0">
                          <a:pos x="91" y="55"/>
                        </a:cxn>
                        <a:cxn ang="0">
                          <a:pos x="88" y="63"/>
                        </a:cxn>
                        <a:cxn ang="0">
                          <a:pos x="82" y="72"/>
                        </a:cxn>
                        <a:cxn ang="0">
                          <a:pos x="79" y="77"/>
                        </a:cxn>
                        <a:cxn ang="0">
                          <a:pos x="73" y="83"/>
                        </a:cxn>
                        <a:cxn ang="0">
                          <a:pos x="63" y="89"/>
                        </a:cxn>
                        <a:cxn ang="0">
                          <a:pos x="56" y="92"/>
                        </a:cxn>
                        <a:cxn ang="0">
                          <a:pos x="47" y="92"/>
                        </a:cxn>
                        <a:cxn ang="0">
                          <a:pos x="36" y="92"/>
                        </a:cxn>
                        <a:cxn ang="0">
                          <a:pos x="27" y="89"/>
                        </a:cxn>
                        <a:cxn ang="0">
                          <a:pos x="19" y="83"/>
                        </a:cxn>
                        <a:cxn ang="0">
                          <a:pos x="13" y="77"/>
                        </a:cxn>
                        <a:cxn ang="0">
                          <a:pos x="9" y="72"/>
                        </a:cxn>
                        <a:cxn ang="0">
                          <a:pos x="6" y="63"/>
                        </a:cxn>
                        <a:cxn ang="0">
                          <a:pos x="3" y="55"/>
                        </a:cxn>
                        <a:cxn ang="0">
                          <a:pos x="0" y="47"/>
                        </a:cxn>
                      </a:cxnLst>
                      <a:rect l="0" t="0" r="r" b="b"/>
                      <a:pathLst>
                        <a:path w="91" h="92">
                          <a:moveTo>
                            <a:pt x="0" y="47"/>
                          </a:moveTo>
                          <a:lnTo>
                            <a:pt x="0" y="47"/>
                          </a:lnTo>
                          <a:lnTo>
                            <a:pt x="3" y="35"/>
                          </a:lnTo>
                          <a:lnTo>
                            <a:pt x="6" y="27"/>
                          </a:lnTo>
                          <a:lnTo>
                            <a:pt x="9" y="21"/>
                          </a:lnTo>
                          <a:lnTo>
                            <a:pt x="13" y="13"/>
                          </a:lnTo>
                          <a:lnTo>
                            <a:pt x="19" y="7"/>
                          </a:lnTo>
                          <a:lnTo>
                            <a:pt x="27" y="5"/>
                          </a:lnTo>
                          <a:lnTo>
                            <a:pt x="36" y="3"/>
                          </a:lnTo>
                          <a:lnTo>
                            <a:pt x="47" y="0"/>
                          </a:lnTo>
                          <a:lnTo>
                            <a:pt x="56" y="3"/>
                          </a:lnTo>
                          <a:lnTo>
                            <a:pt x="63" y="5"/>
                          </a:lnTo>
                          <a:lnTo>
                            <a:pt x="73" y="7"/>
                          </a:lnTo>
                          <a:lnTo>
                            <a:pt x="79" y="13"/>
                          </a:lnTo>
                          <a:lnTo>
                            <a:pt x="82" y="21"/>
                          </a:lnTo>
                          <a:lnTo>
                            <a:pt x="88" y="27"/>
                          </a:lnTo>
                          <a:lnTo>
                            <a:pt x="91" y="35"/>
                          </a:lnTo>
                          <a:lnTo>
                            <a:pt x="91" y="47"/>
                          </a:lnTo>
                          <a:lnTo>
                            <a:pt x="91" y="55"/>
                          </a:lnTo>
                          <a:lnTo>
                            <a:pt x="88" y="63"/>
                          </a:lnTo>
                          <a:lnTo>
                            <a:pt x="82" y="72"/>
                          </a:lnTo>
                          <a:lnTo>
                            <a:pt x="79" y="77"/>
                          </a:lnTo>
                          <a:lnTo>
                            <a:pt x="73" y="83"/>
                          </a:lnTo>
                          <a:lnTo>
                            <a:pt x="63" y="89"/>
                          </a:lnTo>
                          <a:lnTo>
                            <a:pt x="56" y="92"/>
                          </a:lnTo>
                          <a:lnTo>
                            <a:pt x="47" y="92"/>
                          </a:lnTo>
                          <a:lnTo>
                            <a:pt x="36" y="92"/>
                          </a:lnTo>
                          <a:lnTo>
                            <a:pt x="27" y="89"/>
                          </a:lnTo>
                          <a:lnTo>
                            <a:pt x="19" y="83"/>
                          </a:lnTo>
                          <a:lnTo>
                            <a:pt x="13" y="77"/>
                          </a:lnTo>
                          <a:lnTo>
                            <a:pt x="9" y="72"/>
                          </a:lnTo>
                          <a:lnTo>
                            <a:pt x="6" y="63"/>
                          </a:lnTo>
                          <a:lnTo>
                            <a:pt x="3" y="55"/>
                          </a:lnTo>
                          <a:lnTo>
                            <a:pt x="0" y="47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7" name="Freeform 470"/>
                    <p:cNvSpPr>
                      <a:spLocks/>
                    </p:cNvSpPr>
                    <p:nvPr/>
                  </p:nvSpPr>
                  <p:spPr bwMode="auto">
                    <a:xfrm>
                      <a:off x="3583" y="1000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6" y="18"/>
                        </a:cxn>
                        <a:cxn ang="0">
                          <a:pos x="11" y="14"/>
                        </a:cxn>
                        <a:cxn ang="0">
                          <a:pos x="20" y="8"/>
                        </a:cxn>
                        <a:cxn ang="0">
                          <a:pos x="26" y="2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2"/>
                        </a:cxn>
                        <a:cxn ang="0">
                          <a:pos x="68" y="8"/>
                        </a:cxn>
                        <a:cxn ang="0">
                          <a:pos x="77" y="14"/>
                        </a:cxn>
                        <a:cxn ang="0">
                          <a:pos x="79" y="18"/>
                        </a:cxn>
                        <a:cxn ang="0">
                          <a:pos x="85" y="26"/>
                        </a:cxn>
                        <a:cxn ang="0">
                          <a:pos x="88" y="35"/>
                        </a:cxn>
                        <a:cxn ang="0">
                          <a:pos x="88" y="43"/>
                        </a:cxn>
                        <a:cxn ang="0">
                          <a:pos x="88" y="54"/>
                        </a:cxn>
                        <a:cxn ang="0">
                          <a:pos x="85" y="63"/>
                        </a:cxn>
                        <a:cxn ang="0">
                          <a:pos x="79" y="71"/>
                        </a:cxn>
                        <a:cxn ang="0">
                          <a:pos x="77" y="77"/>
                        </a:cxn>
                        <a:cxn ang="0">
                          <a:pos x="68" y="82"/>
                        </a:cxn>
                        <a:cxn ang="0">
                          <a:pos x="61" y="85"/>
                        </a:cxn>
                        <a:cxn ang="0">
                          <a:pos x="52" y="88"/>
                        </a:cxn>
                        <a:cxn ang="0">
                          <a:pos x="44" y="91"/>
                        </a:cxn>
                        <a:cxn ang="0">
                          <a:pos x="36" y="88"/>
                        </a:cxn>
                        <a:cxn ang="0">
                          <a:pos x="26" y="85"/>
                        </a:cxn>
                        <a:cxn ang="0">
                          <a:pos x="20" y="82"/>
                        </a:cxn>
                        <a:cxn ang="0">
                          <a:pos x="11" y="77"/>
                        </a:cxn>
                        <a:cxn ang="0">
                          <a:pos x="6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3"/>
                          </a:move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6" y="18"/>
                          </a:lnTo>
                          <a:lnTo>
                            <a:pt x="11" y="14"/>
                          </a:lnTo>
                          <a:lnTo>
                            <a:pt x="20" y="8"/>
                          </a:lnTo>
                          <a:lnTo>
                            <a:pt x="26" y="2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2"/>
                          </a:lnTo>
                          <a:lnTo>
                            <a:pt x="68" y="8"/>
                          </a:lnTo>
                          <a:lnTo>
                            <a:pt x="77" y="14"/>
                          </a:lnTo>
                          <a:lnTo>
                            <a:pt x="79" y="18"/>
                          </a:lnTo>
                          <a:lnTo>
                            <a:pt x="85" y="26"/>
                          </a:lnTo>
                          <a:lnTo>
                            <a:pt x="88" y="35"/>
                          </a:lnTo>
                          <a:lnTo>
                            <a:pt x="88" y="43"/>
                          </a:lnTo>
                          <a:lnTo>
                            <a:pt x="88" y="54"/>
                          </a:lnTo>
                          <a:lnTo>
                            <a:pt x="85" y="63"/>
                          </a:lnTo>
                          <a:lnTo>
                            <a:pt x="79" y="71"/>
                          </a:lnTo>
                          <a:lnTo>
                            <a:pt x="77" y="77"/>
                          </a:lnTo>
                          <a:lnTo>
                            <a:pt x="68" y="82"/>
                          </a:lnTo>
                          <a:lnTo>
                            <a:pt x="61" y="85"/>
                          </a:lnTo>
                          <a:lnTo>
                            <a:pt x="52" y="88"/>
                          </a:lnTo>
                          <a:lnTo>
                            <a:pt x="44" y="91"/>
                          </a:lnTo>
                          <a:lnTo>
                            <a:pt x="36" y="88"/>
                          </a:lnTo>
                          <a:lnTo>
                            <a:pt x="26" y="85"/>
                          </a:lnTo>
                          <a:lnTo>
                            <a:pt x="20" y="82"/>
                          </a:lnTo>
                          <a:lnTo>
                            <a:pt x="11" y="77"/>
                          </a:lnTo>
                          <a:lnTo>
                            <a:pt x="6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8" name="Freeform 471"/>
                    <p:cNvSpPr>
                      <a:spLocks/>
                    </p:cNvSpPr>
                    <p:nvPr/>
                  </p:nvSpPr>
                  <p:spPr bwMode="auto">
                    <a:xfrm>
                      <a:off x="3583" y="1000"/>
                      <a:ext cx="88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3"/>
                        </a:cxn>
                        <a:cxn ang="0">
                          <a:pos x="0" y="43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6" y="18"/>
                        </a:cxn>
                        <a:cxn ang="0">
                          <a:pos x="11" y="14"/>
                        </a:cxn>
                        <a:cxn ang="0">
                          <a:pos x="20" y="8"/>
                        </a:cxn>
                        <a:cxn ang="0">
                          <a:pos x="26" y="2"/>
                        </a:cxn>
                        <a:cxn ang="0">
                          <a:pos x="36" y="0"/>
                        </a:cxn>
                        <a:cxn ang="0">
                          <a:pos x="44" y="0"/>
                        </a:cxn>
                        <a:cxn ang="0">
                          <a:pos x="52" y="0"/>
                        </a:cxn>
                        <a:cxn ang="0">
                          <a:pos x="61" y="2"/>
                        </a:cxn>
                        <a:cxn ang="0">
                          <a:pos x="68" y="8"/>
                        </a:cxn>
                        <a:cxn ang="0">
                          <a:pos x="77" y="14"/>
                        </a:cxn>
                        <a:cxn ang="0">
                          <a:pos x="79" y="18"/>
                        </a:cxn>
                        <a:cxn ang="0">
                          <a:pos x="85" y="26"/>
                        </a:cxn>
                        <a:cxn ang="0">
                          <a:pos x="88" y="35"/>
                        </a:cxn>
                        <a:cxn ang="0">
                          <a:pos x="88" y="43"/>
                        </a:cxn>
                        <a:cxn ang="0">
                          <a:pos x="88" y="54"/>
                        </a:cxn>
                        <a:cxn ang="0">
                          <a:pos x="85" y="63"/>
                        </a:cxn>
                        <a:cxn ang="0">
                          <a:pos x="79" y="71"/>
                        </a:cxn>
                        <a:cxn ang="0">
                          <a:pos x="77" y="77"/>
                        </a:cxn>
                        <a:cxn ang="0">
                          <a:pos x="68" y="82"/>
                        </a:cxn>
                        <a:cxn ang="0">
                          <a:pos x="61" y="85"/>
                        </a:cxn>
                        <a:cxn ang="0">
                          <a:pos x="52" y="88"/>
                        </a:cxn>
                        <a:cxn ang="0">
                          <a:pos x="44" y="91"/>
                        </a:cxn>
                        <a:cxn ang="0">
                          <a:pos x="36" y="88"/>
                        </a:cxn>
                        <a:cxn ang="0">
                          <a:pos x="26" y="85"/>
                        </a:cxn>
                        <a:cxn ang="0">
                          <a:pos x="20" y="82"/>
                        </a:cxn>
                        <a:cxn ang="0">
                          <a:pos x="11" y="77"/>
                        </a:cxn>
                        <a:cxn ang="0">
                          <a:pos x="6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3"/>
                        </a:cxn>
                      </a:cxnLst>
                      <a:rect l="0" t="0" r="r" b="b"/>
                      <a:pathLst>
                        <a:path w="88" h="91">
                          <a:moveTo>
                            <a:pt x="0" y="43"/>
                          </a:moveTo>
                          <a:lnTo>
                            <a:pt x="0" y="43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6" y="18"/>
                          </a:lnTo>
                          <a:lnTo>
                            <a:pt x="11" y="14"/>
                          </a:lnTo>
                          <a:lnTo>
                            <a:pt x="20" y="8"/>
                          </a:lnTo>
                          <a:lnTo>
                            <a:pt x="26" y="2"/>
                          </a:lnTo>
                          <a:lnTo>
                            <a:pt x="36" y="0"/>
                          </a:lnTo>
                          <a:lnTo>
                            <a:pt x="44" y="0"/>
                          </a:lnTo>
                          <a:lnTo>
                            <a:pt x="52" y="0"/>
                          </a:lnTo>
                          <a:lnTo>
                            <a:pt x="61" y="2"/>
                          </a:lnTo>
                          <a:lnTo>
                            <a:pt x="68" y="8"/>
                          </a:lnTo>
                          <a:lnTo>
                            <a:pt x="77" y="14"/>
                          </a:lnTo>
                          <a:lnTo>
                            <a:pt x="79" y="18"/>
                          </a:lnTo>
                          <a:lnTo>
                            <a:pt x="85" y="26"/>
                          </a:lnTo>
                          <a:lnTo>
                            <a:pt x="88" y="35"/>
                          </a:lnTo>
                          <a:lnTo>
                            <a:pt x="88" y="43"/>
                          </a:lnTo>
                          <a:lnTo>
                            <a:pt x="88" y="54"/>
                          </a:lnTo>
                          <a:lnTo>
                            <a:pt x="85" y="63"/>
                          </a:lnTo>
                          <a:lnTo>
                            <a:pt x="79" y="71"/>
                          </a:lnTo>
                          <a:lnTo>
                            <a:pt x="77" y="77"/>
                          </a:lnTo>
                          <a:lnTo>
                            <a:pt x="68" y="82"/>
                          </a:lnTo>
                          <a:lnTo>
                            <a:pt x="61" y="85"/>
                          </a:lnTo>
                          <a:lnTo>
                            <a:pt x="52" y="88"/>
                          </a:lnTo>
                          <a:lnTo>
                            <a:pt x="44" y="91"/>
                          </a:lnTo>
                          <a:lnTo>
                            <a:pt x="36" y="88"/>
                          </a:lnTo>
                          <a:lnTo>
                            <a:pt x="26" y="85"/>
                          </a:lnTo>
                          <a:lnTo>
                            <a:pt x="20" y="82"/>
                          </a:lnTo>
                          <a:lnTo>
                            <a:pt x="11" y="77"/>
                          </a:lnTo>
                          <a:lnTo>
                            <a:pt x="6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3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9" name="Freeform 472"/>
                    <p:cNvSpPr>
                      <a:spLocks/>
                    </p:cNvSpPr>
                    <p:nvPr/>
                  </p:nvSpPr>
                  <p:spPr bwMode="auto">
                    <a:xfrm>
                      <a:off x="3638" y="93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3" y="37"/>
                        </a:cxn>
                        <a:cxn ang="0">
                          <a:pos x="6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19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2" y="9"/>
                        </a:cxn>
                        <a:cxn ang="0">
                          <a:pos x="79" y="14"/>
                        </a:cxn>
                        <a:cxn ang="0">
                          <a:pos x="83" y="20"/>
                        </a:cxn>
                        <a:cxn ang="0">
                          <a:pos x="88" y="28"/>
                        </a:cxn>
                        <a:cxn ang="0">
                          <a:pos x="91" y="37"/>
                        </a:cxn>
                        <a:cxn ang="0">
                          <a:pos x="91" y="45"/>
                        </a:cxn>
                        <a:cxn ang="0">
                          <a:pos x="91" y="53"/>
                        </a:cxn>
                        <a:cxn ang="0">
                          <a:pos x="88" y="62"/>
                        </a:cxn>
                        <a:cxn ang="0">
                          <a:pos x="83" y="70"/>
                        </a:cxn>
                        <a:cxn ang="0">
                          <a:pos x="79" y="79"/>
                        </a:cxn>
                        <a:cxn ang="0">
                          <a:pos x="72" y="83"/>
                        </a:cxn>
                        <a:cxn ang="0">
                          <a:pos x="63" y="86"/>
                        </a:cxn>
                        <a:cxn ang="0">
                          <a:pos x="56" y="89"/>
                        </a:cxn>
                        <a:cxn ang="0">
                          <a:pos x="47" y="91"/>
                        </a:cxn>
                        <a:cxn ang="0">
                          <a:pos x="36" y="89"/>
                        </a:cxn>
                        <a:cxn ang="0">
                          <a:pos x="27" y="86"/>
                        </a:cxn>
                        <a:cxn ang="0">
                          <a:pos x="19" y="83"/>
                        </a:cxn>
                        <a:cxn ang="0">
                          <a:pos x="13" y="79"/>
                        </a:cxn>
                        <a:cxn ang="0">
                          <a:pos x="9" y="70"/>
                        </a:cxn>
                        <a:cxn ang="0">
                          <a:pos x="6" y="62"/>
                        </a:cxn>
                        <a:cxn ang="0">
                          <a:pos x="3" y="53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5"/>
                          </a:moveTo>
                          <a:lnTo>
                            <a:pt x="3" y="37"/>
                          </a:lnTo>
                          <a:lnTo>
                            <a:pt x="6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19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2" y="9"/>
                          </a:lnTo>
                          <a:lnTo>
                            <a:pt x="79" y="14"/>
                          </a:lnTo>
                          <a:lnTo>
                            <a:pt x="83" y="20"/>
                          </a:lnTo>
                          <a:lnTo>
                            <a:pt x="88" y="28"/>
                          </a:lnTo>
                          <a:lnTo>
                            <a:pt x="91" y="37"/>
                          </a:lnTo>
                          <a:lnTo>
                            <a:pt x="91" y="45"/>
                          </a:lnTo>
                          <a:lnTo>
                            <a:pt x="91" y="53"/>
                          </a:lnTo>
                          <a:lnTo>
                            <a:pt x="88" y="62"/>
                          </a:lnTo>
                          <a:lnTo>
                            <a:pt x="83" y="70"/>
                          </a:lnTo>
                          <a:lnTo>
                            <a:pt x="79" y="79"/>
                          </a:lnTo>
                          <a:lnTo>
                            <a:pt x="72" y="83"/>
                          </a:lnTo>
                          <a:lnTo>
                            <a:pt x="63" y="86"/>
                          </a:lnTo>
                          <a:lnTo>
                            <a:pt x="56" y="89"/>
                          </a:lnTo>
                          <a:lnTo>
                            <a:pt x="47" y="91"/>
                          </a:lnTo>
                          <a:lnTo>
                            <a:pt x="36" y="89"/>
                          </a:lnTo>
                          <a:lnTo>
                            <a:pt x="27" y="86"/>
                          </a:lnTo>
                          <a:lnTo>
                            <a:pt x="19" y="83"/>
                          </a:lnTo>
                          <a:lnTo>
                            <a:pt x="13" y="79"/>
                          </a:lnTo>
                          <a:lnTo>
                            <a:pt x="9" y="70"/>
                          </a:lnTo>
                          <a:lnTo>
                            <a:pt x="6" y="62"/>
                          </a:lnTo>
                          <a:lnTo>
                            <a:pt x="3" y="53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0" name="Freeform 473"/>
                    <p:cNvSpPr>
                      <a:spLocks/>
                    </p:cNvSpPr>
                    <p:nvPr/>
                  </p:nvSpPr>
                  <p:spPr bwMode="auto">
                    <a:xfrm>
                      <a:off x="3638" y="935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5"/>
                        </a:cxn>
                        <a:cxn ang="0">
                          <a:pos x="0" y="45"/>
                        </a:cxn>
                        <a:cxn ang="0">
                          <a:pos x="3" y="37"/>
                        </a:cxn>
                        <a:cxn ang="0">
                          <a:pos x="6" y="28"/>
                        </a:cxn>
                        <a:cxn ang="0">
                          <a:pos x="9" y="20"/>
                        </a:cxn>
                        <a:cxn ang="0">
                          <a:pos x="13" y="14"/>
                        </a:cxn>
                        <a:cxn ang="0">
                          <a:pos x="19" y="9"/>
                        </a:cxn>
                        <a:cxn ang="0">
                          <a:pos x="27" y="3"/>
                        </a:cxn>
                        <a:cxn ang="0">
                          <a:pos x="36" y="0"/>
                        </a:cxn>
                        <a:cxn ang="0">
                          <a:pos x="47" y="0"/>
                        </a:cxn>
                        <a:cxn ang="0">
                          <a:pos x="56" y="0"/>
                        </a:cxn>
                        <a:cxn ang="0">
                          <a:pos x="63" y="3"/>
                        </a:cxn>
                        <a:cxn ang="0">
                          <a:pos x="72" y="9"/>
                        </a:cxn>
                        <a:cxn ang="0">
                          <a:pos x="79" y="14"/>
                        </a:cxn>
                        <a:cxn ang="0">
                          <a:pos x="83" y="20"/>
                        </a:cxn>
                        <a:cxn ang="0">
                          <a:pos x="88" y="28"/>
                        </a:cxn>
                        <a:cxn ang="0">
                          <a:pos x="91" y="37"/>
                        </a:cxn>
                        <a:cxn ang="0">
                          <a:pos x="91" y="45"/>
                        </a:cxn>
                        <a:cxn ang="0">
                          <a:pos x="91" y="53"/>
                        </a:cxn>
                        <a:cxn ang="0">
                          <a:pos x="88" y="62"/>
                        </a:cxn>
                        <a:cxn ang="0">
                          <a:pos x="83" y="70"/>
                        </a:cxn>
                        <a:cxn ang="0">
                          <a:pos x="79" y="79"/>
                        </a:cxn>
                        <a:cxn ang="0">
                          <a:pos x="72" y="83"/>
                        </a:cxn>
                        <a:cxn ang="0">
                          <a:pos x="63" y="86"/>
                        </a:cxn>
                        <a:cxn ang="0">
                          <a:pos x="56" y="89"/>
                        </a:cxn>
                        <a:cxn ang="0">
                          <a:pos x="47" y="91"/>
                        </a:cxn>
                        <a:cxn ang="0">
                          <a:pos x="36" y="89"/>
                        </a:cxn>
                        <a:cxn ang="0">
                          <a:pos x="27" y="86"/>
                        </a:cxn>
                        <a:cxn ang="0">
                          <a:pos x="19" y="83"/>
                        </a:cxn>
                        <a:cxn ang="0">
                          <a:pos x="13" y="79"/>
                        </a:cxn>
                        <a:cxn ang="0">
                          <a:pos x="9" y="70"/>
                        </a:cxn>
                        <a:cxn ang="0">
                          <a:pos x="6" y="62"/>
                        </a:cxn>
                        <a:cxn ang="0">
                          <a:pos x="3" y="53"/>
                        </a:cxn>
                        <a:cxn ang="0">
                          <a:pos x="0" y="45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5"/>
                          </a:moveTo>
                          <a:lnTo>
                            <a:pt x="0" y="45"/>
                          </a:lnTo>
                          <a:lnTo>
                            <a:pt x="3" y="37"/>
                          </a:lnTo>
                          <a:lnTo>
                            <a:pt x="6" y="28"/>
                          </a:lnTo>
                          <a:lnTo>
                            <a:pt x="9" y="20"/>
                          </a:lnTo>
                          <a:lnTo>
                            <a:pt x="13" y="14"/>
                          </a:lnTo>
                          <a:lnTo>
                            <a:pt x="19" y="9"/>
                          </a:lnTo>
                          <a:lnTo>
                            <a:pt x="27" y="3"/>
                          </a:lnTo>
                          <a:lnTo>
                            <a:pt x="36" y="0"/>
                          </a:lnTo>
                          <a:lnTo>
                            <a:pt x="47" y="0"/>
                          </a:lnTo>
                          <a:lnTo>
                            <a:pt x="56" y="0"/>
                          </a:lnTo>
                          <a:lnTo>
                            <a:pt x="63" y="3"/>
                          </a:lnTo>
                          <a:lnTo>
                            <a:pt x="72" y="9"/>
                          </a:lnTo>
                          <a:lnTo>
                            <a:pt x="79" y="14"/>
                          </a:lnTo>
                          <a:lnTo>
                            <a:pt x="83" y="20"/>
                          </a:lnTo>
                          <a:lnTo>
                            <a:pt x="88" y="28"/>
                          </a:lnTo>
                          <a:lnTo>
                            <a:pt x="91" y="37"/>
                          </a:lnTo>
                          <a:lnTo>
                            <a:pt x="91" y="45"/>
                          </a:lnTo>
                          <a:lnTo>
                            <a:pt x="91" y="53"/>
                          </a:lnTo>
                          <a:lnTo>
                            <a:pt x="88" y="62"/>
                          </a:lnTo>
                          <a:lnTo>
                            <a:pt x="83" y="70"/>
                          </a:lnTo>
                          <a:lnTo>
                            <a:pt x="79" y="79"/>
                          </a:lnTo>
                          <a:lnTo>
                            <a:pt x="72" y="83"/>
                          </a:lnTo>
                          <a:lnTo>
                            <a:pt x="63" y="86"/>
                          </a:lnTo>
                          <a:lnTo>
                            <a:pt x="56" y="89"/>
                          </a:lnTo>
                          <a:lnTo>
                            <a:pt x="47" y="91"/>
                          </a:lnTo>
                          <a:lnTo>
                            <a:pt x="36" y="89"/>
                          </a:lnTo>
                          <a:lnTo>
                            <a:pt x="27" y="86"/>
                          </a:lnTo>
                          <a:lnTo>
                            <a:pt x="19" y="83"/>
                          </a:lnTo>
                          <a:lnTo>
                            <a:pt x="13" y="79"/>
                          </a:lnTo>
                          <a:lnTo>
                            <a:pt x="9" y="70"/>
                          </a:lnTo>
                          <a:lnTo>
                            <a:pt x="6" y="62"/>
                          </a:lnTo>
                          <a:lnTo>
                            <a:pt x="3" y="53"/>
                          </a:lnTo>
                          <a:lnTo>
                            <a:pt x="0" y="45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1" name="Freeform 474"/>
                    <p:cNvSpPr>
                      <a:spLocks/>
                    </p:cNvSpPr>
                    <p:nvPr/>
                  </p:nvSpPr>
                  <p:spPr bwMode="auto">
                    <a:xfrm>
                      <a:off x="3694" y="1068"/>
                      <a:ext cx="88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3"/>
                        </a:cxn>
                        <a:cxn ang="0">
                          <a:pos x="68" y="9"/>
                        </a:cxn>
                        <a:cxn ang="0">
                          <a:pos x="74" y="14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1"/>
                        </a:cxn>
                        <a:cxn ang="0">
                          <a:pos x="79" y="69"/>
                        </a:cxn>
                        <a:cxn ang="0">
                          <a:pos x="74" y="75"/>
                        </a:cxn>
                        <a:cxn ang="0">
                          <a:pos x="68" y="80"/>
                        </a:cxn>
                        <a:cxn ang="0">
                          <a:pos x="60" y="86"/>
                        </a:cxn>
                        <a:cxn ang="0">
                          <a:pos x="51" y="89"/>
                        </a:cxn>
                        <a:cxn ang="0">
                          <a:pos x="44" y="89"/>
                        </a:cxn>
                        <a:cxn ang="0">
                          <a:pos x="35" y="89"/>
                        </a:cxn>
                        <a:cxn ang="0">
                          <a:pos x="26" y="86"/>
                        </a:cxn>
                        <a:cxn ang="0">
                          <a:pos x="20" y="80"/>
                        </a:cxn>
                        <a:cxn ang="0">
                          <a:pos x="13" y="75"/>
                        </a:cxn>
                        <a:cxn ang="0">
                          <a:pos x="6" y="69"/>
                        </a:cxn>
                        <a:cxn ang="0">
                          <a:pos x="3" y="61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3" y="14"/>
                        </a:cxn>
                        <a:cxn ang="0">
                          <a:pos x="20" y="9"/>
                        </a:cxn>
                        <a:cxn ang="0">
                          <a:pos x="26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89">
                          <a:moveTo>
                            <a:pt x="44" y="0"/>
                          </a:moveTo>
                          <a:lnTo>
                            <a:pt x="51" y="0"/>
                          </a:lnTo>
                          <a:lnTo>
                            <a:pt x="60" y="3"/>
                          </a:lnTo>
                          <a:lnTo>
                            <a:pt x="68" y="9"/>
                          </a:lnTo>
                          <a:lnTo>
                            <a:pt x="74" y="14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1"/>
                          </a:lnTo>
                          <a:lnTo>
                            <a:pt x="79" y="69"/>
                          </a:lnTo>
                          <a:lnTo>
                            <a:pt x="74" y="75"/>
                          </a:lnTo>
                          <a:lnTo>
                            <a:pt x="68" y="80"/>
                          </a:lnTo>
                          <a:lnTo>
                            <a:pt x="60" y="86"/>
                          </a:lnTo>
                          <a:lnTo>
                            <a:pt x="51" y="89"/>
                          </a:lnTo>
                          <a:lnTo>
                            <a:pt x="44" y="89"/>
                          </a:lnTo>
                          <a:lnTo>
                            <a:pt x="35" y="89"/>
                          </a:lnTo>
                          <a:lnTo>
                            <a:pt x="26" y="86"/>
                          </a:lnTo>
                          <a:lnTo>
                            <a:pt x="20" y="80"/>
                          </a:lnTo>
                          <a:lnTo>
                            <a:pt x="13" y="75"/>
                          </a:lnTo>
                          <a:lnTo>
                            <a:pt x="6" y="69"/>
                          </a:lnTo>
                          <a:lnTo>
                            <a:pt x="3" y="61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3" y="14"/>
                          </a:lnTo>
                          <a:lnTo>
                            <a:pt x="20" y="9"/>
                          </a:lnTo>
                          <a:lnTo>
                            <a:pt x="26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2" name="Freeform 475"/>
                    <p:cNvSpPr>
                      <a:spLocks/>
                    </p:cNvSpPr>
                    <p:nvPr/>
                  </p:nvSpPr>
                  <p:spPr bwMode="auto">
                    <a:xfrm>
                      <a:off x="3694" y="1068"/>
                      <a:ext cx="88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44" y="0"/>
                        </a:cxn>
                        <a:cxn ang="0">
                          <a:pos x="44" y="0"/>
                        </a:cxn>
                        <a:cxn ang="0">
                          <a:pos x="51" y="0"/>
                        </a:cxn>
                        <a:cxn ang="0">
                          <a:pos x="60" y="3"/>
                        </a:cxn>
                        <a:cxn ang="0">
                          <a:pos x="68" y="9"/>
                        </a:cxn>
                        <a:cxn ang="0">
                          <a:pos x="74" y="14"/>
                        </a:cxn>
                        <a:cxn ang="0">
                          <a:pos x="79" y="20"/>
                        </a:cxn>
                        <a:cxn ang="0">
                          <a:pos x="85" y="28"/>
                        </a:cxn>
                        <a:cxn ang="0">
                          <a:pos x="88" y="37"/>
                        </a:cxn>
                        <a:cxn ang="0">
                          <a:pos x="88" y="44"/>
                        </a:cxn>
                        <a:cxn ang="0">
                          <a:pos x="88" y="52"/>
                        </a:cxn>
                        <a:cxn ang="0">
                          <a:pos x="85" y="61"/>
                        </a:cxn>
                        <a:cxn ang="0">
                          <a:pos x="79" y="69"/>
                        </a:cxn>
                        <a:cxn ang="0">
                          <a:pos x="74" y="75"/>
                        </a:cxn>
                        <a:cxn ang="0">
                          <a:pos x="68" y="80"/>
                        </a:cxn>
                        <a:cxn ang="0">
                          <a:pos x="60" y="86"/>
                        </a:cxn>
                        <a:cxn ang="0">
                          <a:pos x="51" y="89"/>
                        </a:cxn>
                        <a:cxn ang="0">
                          <a:pos x="44" y="89"/>
                        </a:cxn>
                        <a:cxn ang="0">
                          <a:pos x="35" y="89"/>
                        </a:cxn>
                        <a:cxn ang="0">
                          <a:pos x="26" y="86"/>
                        </a:cxn>
                        <a:cxn ang="0">
                          <a:pos x="20" y="80"/>
                        </a:cxn>
                        <a:cxn ang="0">
                          <a:pos x="13" y="75"/>
                        </a:cxn>
                        <a:cxn ang="0">
                          <a:pos x="6" y="69"/>
                        </a:cxn>
                        <a:cxn ang="0">
                          <a:pos x="3" y="61"/>
                        </a:cxn>
                        <a:cxn ang="0">
                          <a:pos x="0" y="52"/>
                        </a:cxn>
                        <a:cxn ang="0">
                          <a:pos x="0" y="44"/>
                        </a:cxn>
                        <a:cxn ang="0">
                          <a:pos x="0" y="37"/>
                        </a:cxn>
                        <a:cxn ang="0">
                          <a:pos x="3" y="28"/>
                        </a:cxn>
                        <a:cxn ang="0">
                          <a:pos x="6" y="20"/>
                        </a:cxn>
                        <a:cxn ang="0">
                          <a:pos x="13" y="14"/>
                        </a:cxn>
                        <a:cxn ang="0">
                          <a:pos x="20" y="9"/>
                        </a:cxn>
                        <a:cxn ang="0">
                          <a:pos x="26" y="3"/>
                        </a:cxn>
                        <a:cxn ang="0">
                          <a:pos x="35" y="0"/>
                        </a:cxn>
                        <a:cxn ang="0">
                          <a:pos x="44" y="0"/>
                        </a:cxn>
                      </a:cxnLst>
                      <a:rect l="0" t="0" r="r" b="b"/>
                      <a:pathLst>
                        <a:path w="88" h="89">
                          <a:moveTo>
                            <a:pt x="44" y="0"/>
                          </a:moveTo>
                          <a:lnTo>
                            <a:pt x="44" y="0"/>
                          </a:lnTo>
                          <a:lnTo>
                            <a:pt x="51" y="0"/>
                          </a:lnTo>
                          <a:lnTo>
                            <a:pt x="60" y="3"/>
                          </a:lnTo>
                          <a:lnTo>
                            <a:pt x="68" y="9"/>
                          </a:lnTo>
                          <a:lnTo>
                            <a:pt x="74" y="14"/>
                          </a:lnTo>
                          <a:lnTo>
                            <a:pt x="79" y="20"/>
                          </a:lnTo>
                          <a:lnTo>
                            <a:pt x="85" y="28"/>
                          </a:lnTo>
                          <a:lnTo>
                            <a:pt x="88" y="37"/>
                          </a:lnTo>
                          <a:lnTo>
                            <a:pt x="88" y="44"/>
                          </a:lnTo>
                          <a:lnTo>
                            <a:pt x="88" y="52"/>
                          </a:lnTo>
                          <a:lnTo>
                            <a:pt x="85" y="61"/>
                          </a:lnTo>
                          <a:lnTo>
                            <a:pt x="79" y="69"/>
                          </a:lnTo>
                          <a:lnTo>
                            <a:pt x="74" y="75"/>
                          </a:lnTo>
                          <a:lnTo>
                            <a:pt x="68" y="80"/>
                          </a:lnTo>
                          <a:lnTo>
                            <a:pt x="60" y="86"/>
                          </a:lnTo>
                          <a:lnTo>
                            <a:pt x="51" y="89"/>
                          </a:lnTo>
                          <a:lnTo>
                            <a:pt x="44" y="89"/>
                          </a:lnTo>
                          <a:lnTo>
                            <a:pt x="35" y="89"/>
                          </a:lnTo>
                          <a:lnTo>
                            <a:pt x="26" y="86"/>
                          </a:lnTo>
                          <a:lnTo>
                            <a:pt x="20" y="80"/>
                          </a:lnTo>
                          <a:lnTo>
                            <a:pt x="13" y="75"/>
                          </a:lnTo>
                          <a:lnTo>
                            <a:pt x="6" y="69"/>
                          </a:lnTo>
                          <a:lnTo>
                            <a:pt x="3" y="61"/>
                          </a:lnTo>
                          <a:lnTo>
                            <a:pt x="0" y="52"/>
                          </a:lnTo>
                          <a:lnTo>
                            <a:pt x="0" y="44"/>
                          </a:lnTo>
                          <a:lnTo>
                            <a:pt x="0" y="37"/>
                          </a:lnTo>
                          <a:lnTo>
                            <a:pt x="3" y="28"/>
                          </a:lnTo>
                          <a:lnTo>
                            <a:pt x="6" y="20"/>
                          </a:lnTo>
                          <a:lnTo>
                            <a:pt x="13" y="14"/>
                          </a:lnTo>
                          <a:lnTo>
                            <a:pt x="20" y="9"/>
                          </a:lnTo>
                          <a:lnTo>
                            <a:pt x="26" y="3"/>
                          </a:lnTo>
                          <a:lnTo>
                            <a:pt x="35" y="0"/>
                          </a:lnTo>
                          <a:lnTo>
                            <a:pt x="44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3" name="Freeform 476"/>
                    <p:cNvSpPr>
                      <a:spLocks/>
                    </p:cNvSpPr>
                    <p:nvPr/>
                  </p:nvSpPr>
                  <p:spPr bwMode="auto">
                    <a:xfrm>
                      <a:off x="3626" y="98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3" y="35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2" y="14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4" y="3"/>
                        </a:cxn>
                        <a:cxn ang="0">
                          <a:pos x="44" y="0"/>
                        </a:cxn>
                        <a:cxn ang="0">
                          <a:pos x="54" y="3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1" y="19"/>
                        </a:cxn>
                        <a:cxn ang="0">
                          <a:pos x="88" y="28"/>
                        </a:cxn>
                        <a:cxn ang="0">
                          <a:pos x="88" y="35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1" y="71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8"/>
                        </a:cxn>
                        <a:cxn ang="0">
                          <a:pos x="54" y="91"/>
                        </a:cxn>
                        <a:cxn ang="0">
                          <a:pos x="44" y="91"/>
                        </a:cxn>
                        <a:cxn ang="0">
                          <a:pos x="34" y="91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3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6"/>
                          </a:moveTo>
                          <a:lnTo>
                            <a:pt x="3" y="35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2" y="14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4" y="3"/>
                          </a:lnTo>
                          <a:lnTo>
                            <a:pt x="44" y="0"/>
                          </a:lnTo>
                          <a:lnTo>
                            <a:pt x="54" y="3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1" y="19"/>
                          </a:lnTo>
                          <a:lnTo>
                            <a:pt x="88" y="28"/>
                          </a:lnTo>
                          <a:lnTo>
                            <a:pt x="88" y="35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1" y="71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8"/>
                          </a:lnTo>
                          <a:lnTo>
                            <a:pt x="54" y="91"/>
                          </a:lnTo>
                          <a:lnTo>
                            <a:pt x="44" y="91"/>
                          </a:lnTo>
                          <a:lnTo>
                            <a:pt x="34" y="91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3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rgbClr val="00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4" name="Freeform 477"/>
                    <p:cNvSpPr>
                      <a:spLocks/>
                    </p:cNvSpPr>
                    <p:nvPr/>
                  </p:nvSpPr>
                  <p:spPr bwMode="auto">
                    <a:xfrm>
                      <a:off x="3626" y="983"/>
                      <a:ext cx="91" cy="9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6"/>
                        </a:cxn>
                        <a:cxn ang="0">
                          <a:pos x="0" y="46"/>
                        </a:cxn>
                        <a:cxn ang="0">
                          <a:pos x="3" y="35"/>
                        </a:cxn>
                        <a:cxn ang="0">
                          <a:pos x="3" y="28"/>
                        </a:cxn>
                        <a:cxn ang="0">
                          <a:pos x="9" y="19"/>
                        </a:cxn>
                        <a:cxn ang="0">
                          <a:pos x="12" y="14"/>
                        </a:cxn>
                        <a:cxn ang="0">
                          <a:pos x="18" y="8"/>
                        </a:cxn>
                        <a:cxn ang="0">
                          <a:pos x="27" y="3"/>
                        </a:cxn>
                        <a:cxn ang="0">
                          <a:pos x="34" y="3"/>
                        </a:cxn>
                        <a:cxn ang="0">
                          <a:pos x="44" y="0"/>
                        </a:cxn>
                        <a:cxn ang="0">
                          <a:pos x="54" y="3"/>
                        </a:cxn>
                        <a:cxn ang="0">
                          <a:pos x="63" y="3"/>
                        </a:cxn>
                        <a:cxn ang="0">
                          <a:pos x="71" y="8"/>
                        </a:cxn>
                        <a:cxn ang="0">
                          <a:pos x="77" y="14"/>
                        </a:cxn>
                        <a:cxn ang="0">
                          <a:pos x="81" y="19"/>
                        </a:cxn>
                        <a:cxn ang="0">
                          <a:pos x="88" y="28"/>
                        </a:cxn>
                        <a:cxn ang="0">
                          <a:pos x="88" y="35"/>
                        </a:cxn>
                        <a:cxn ang="0">
                          <a:pos x="91" y="46"/>
                        </a:cxn>
                        <a:cxn ang="0">
                          <a:pos x="88" y="55"/>
                        </a:cxn>
                        <a:cxn ang="0">
                          <a:pos x="88" y="63"/>
                        </a:cxn>
                        <a:cxn ang="0">
                          <a:pos x="81" y="71"/>
                        </a:cxn>
                        <a:cxn ang="0">
                          <a:pos x="77" y="77"/>
                        </a:cxn>
                        <a:cxn ang="0">
                          <a:pos x="71" y="83"/>
                        </a:cxn>
                        <a:cxn ang="0">
                          <a:pos x="63" y="88"/>
                        </a:cxn>
                        <a:cxn ang="0">
                          <a:pos x="54" y="91"/>
                        </a:cxn>
                        <a:cxn ang="0">
                          <a:pos x="44" y="91"/>
                        </a:cxn>
                        <a:cxn ang="0">
                          <a:pos x="34" y="91"/>
                        </a:cxn>
                        <a:cxn ang="0">
                          <a:pos x="27" y="88"/>
                        </a:cxn>
                        <a:cxn ang="0">
                          <a:pos x="18" y="83"/>
                        </a:cxn>
                        <a:cxn ang="0">
                          <a:pos x="12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3" y="55"/>
                        </a:cxn>
                        <a:cxn ang="0">
                          <a:pos x="0" y="46"/>
                        </a:cxn>
                      </a:cxnLst>
                      <a:rect l="0" t="0" r="r" b="b"/>
                      <a:pathLst>
                        <a:path w="91" h="91">
                          <a:moveTo>
                            <a:pt x="0" y="46"/>
                          </a:moveTo>
                          <a:lnTo>
                            <a:pt x="0" y="46"/>
                          </a:lnTo>
                          <a:lnTo>
                            <a:pt x="3" y="35"/>
                          </a:lnTo>
                          <a:lnTo>
                            <a:pt x="3" y="28"/>
                          </a:lnTo>
                          <a:lnTo>
                            <a:pt x="9" y="19"/>
                          </a:lnTo>
                          <a:lnTo>
                            <a:pt x="12" y="14"/>
                          </a:lnTo>
                          <a:lnTo>
                            <a:pt x="18" y="8"/>
                          </a:lnTo>
                          <a:lnTo>
                            <a:pt x="27" y="3"/>
                          </a:lnTo>
                          <a:lnTo>
                            <a:pt x="34" y="3"/>
                          </a:lnTo>
                          <a:lnTo>
                            <a:pt x="44" y="0"/>
                          </a:lnTo>
                          <a:lnTo>
                            <a:pt x="54" y="3"/>
                          </a:lnTo>
                          <a:lnTo>
                            <a:pt x="63" y="3"/>
                          </a:lnTo>
                          <a:lnTo>
                            <a:pt x="71" y="8"/>
                          </a:lnTo>
                          <a:lnTo>
                            <a:pt x="77" y="14"/>
                          </a:lnTo>
                          <a:lnTo>
                            <a:pt x="81" y="19"/>
                          </a:lnTo>
                          <a:lnTo>
                            <a:pt x="88" y="28"/>
                          </a:lnTo>
                          <a:lnTo>
                            <a:pt x="88" y="35"/>
                          </a:lnTo>
                          <a:lnTo>
                            <a:pt x="91" y="46"/>
                          </a:lnTo>
                          <a:lnTo>
                            <a:pt x="88" y="55"/>
                          </a:lnTo>
                          <a:lnTo>
                            <a:pt x="88" y="63"/>
                          </a:lnTo>
                          <a:lnTo>
                            <a:pt x="81" y="71"/>
                          </a:lnTo>
                          <a:lnTo>
                            <a:pt x="77" y="77"/>
                          </a:lnTo>
                          <a:lnTo>
                            <a:pt x="71" y="83"/>
                          </a:lnTo>
                          <a:lnTo>
                            <a:pt x="63" y="88"/>
                          </a:lnTo>
                          <a:lnTo>
                            <a:pt x="54" y="91"/>
                          </a:lnTo>
                          <a:lnTo>
                            <a:pt x="44" y="91"/>
                          </a:lnTo>
                          <a:lnTo>
                            <a:pt x="34" y="91"/>
                          </a:lnTo>
                          <a:lnTo>
                            <a:pt x="27" y="88"/>
                          </a:lnTo>
                          <a:lnTo>
                            <a:pt x="18" y="83"/>
                          </a:lnTo>
                          <a:lnTo>
                            <a:pt x="12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3" y="55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5" name="Freeform 478"/>
                    <p:cNvSpPr>
                      <a:spLocks/>
                    </p:cNvSpPr>
                    <p:nvPr/>
                  </p:nvSpPr>
                  <p:spPr bwMode="auto">
                    <a:xfrm>
                      <a:off x="3671" y="1017"/>
                      <a:ext cx="91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46" y="0"/>
                        </a:cxn>
                        <a:cxn ang="0">
                          <a:pos x="55" y="1"/>
                        </a:cxn>
                        <a:cxn ang="0">
                          <a:pos x="64" y="1"/>
                        </a:cxn>
                        <a:cxn ang="0">
                          <a:pos x="71" y="7"/>
                        </a:cxn>
                        <a:cxn ang="0">
                          <a:pos x="77" y="12"/>
                        </a:cxn>
                        <a:cxn ang="0">
                          <a:pos x="82" y="18"/>
                        </a:cxn>
                        <a:cxn ang="0">
                          <a:pos x="85" y="26"/>
                        </a:cxn>
                        <a:cxn ang="0">
                          <a:pos x="88" y="35"/>
                        </a:cxn>
                        <a:cxn ang="0">
                          <a:pos x="91" y="46"/>
                        </a:cxn>
                        <a:cxn ang="0">
                          <a:pos x="88" y="54"/>
                        </a:cxn>
                        <a:cxn ang="0">
                          <a:pos x="85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6" y="89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6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9" y="18"/>
                        </a:cxn>
                        <a:cxn ang="0">
                          <a:pos x="14" y="12"/>
                        </a:cxn>
                        <a:cxn ang="0">
                          <a:pos x="20" y="7"/>
                        </a:cxn>
                        <a:cxn ang="0">
                          <a:pos x="27" y="1"/>
                        </a:cxn>
                        <a:cxn ang="0">
                          <a:pos x="36" y="1"/>
                        </a:cxn>
                        <a:cxn ang="0">
                          <a:pos x="46" y="0"/>
                        </a:cxn>
                      </a:cxnLst>
                      <a:rect l="0" t="0" r="r" b="b"/>
                      <a:pathLst>
                        <a:path w="91" h="89">
                          <a:moveTo>
                            <a:pt x="46" y="0"/>
                          </a:moveTo>
                          <a:lnTo>
                            <a:pt x="55" y="1"/>
                          </a:lnTo>
                          <a:lnTo>
                            <a:pt x="64" y="1"/>
                          </a:lnTo>
                          <a:lnTo>
                            <a:pt x="71" y="7"/>
                          </a:lnTo>
                          <a:lnTo>
                            <a:pt x="77" y="12"/>
                          </a:lnTo>
                          <a:lnTo>
                            <a:pt x="82" y="18"/>
                          </a:lnTo>
                          <a:lnTo>
                            <a:pt x="85" y="26"/>
                          </a:lnTo>
                          <a:lnTo>
                            <a:pt x="88" y="35"/>
                          </a:lnTo>
                          <a:lnTo>
                            <a:pt x="91" y="46"/>
                          </a:lnTo>
                          <a:lnTo>
                            <a:pt x="88" y="54"/>
                          </a:lnTo>
                          <a:lnTo>
                            <a:pt x="85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6" y="89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6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9" y="18"/>
                          </a:lnTo>
                          <a:lnTo>
                            <a:pt x="14" y="12"/>
                          </a:lnTo>
                          <a:lnTo>
                            <a:pt x="20" y="7"/>
                          </a:lnTo>
                          <a:lnTo>
                            <a:pt x="27" y="1"/>
                          </a:lnTo>
                          <a:lnTo>
                            <a:pt x="36" y="1"/>
                          </a:lnTo>
                          <a:lnTo>
                            <a:pt x="46" y="0"/>
                          </a:lnTo>
                          <a:close/>
                        </a:path>
                      </a:pathLst>
                    </a:custGeom>
                    <a:solidFill>
                      <a:srgbClr val="33CC6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6" name="Freeform 479"/>
                    <p:cNvSpPr>
                      <a:spLocks/>
                    </p:cNvSpPr>
                    <p:nvPr/>
                  </p:nvSpPr>
                  <p:spPr bwMode="auto">
                    <a:xfrm>
                      <a:off x="3671" y="1017"/>
                      <a:ext cx="91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46" y="0"/>
                        </a:cxn>
                        <a:cxn ang="0">
                          <a:pos x="46" y="0"/>
                        </a:cxn>
                        <a:cxn ang="0">
                          <a:pos x="55" y="1"/>
                        </a:cxn>
                        <a:cxn ang="0">
                          <a:pos x="64" y="1"/>
                        </a:cxn>
                        <a:cxn ang="0">
                          <a:pos x="71" y="7"/>
                        </a:cxn>
                        <a:cxn ang="0">
                          <a:pos x="77" y="12"/>
                        </a:cxn>
                        <a:cxn ang="0">
                          <a:pos x="82" y="18"/>
                        </a:cxn>
                        <a:cxn ang="0">
                          <a:pos x="85" y="26"/>
                        </a:cxn>
                        <a:cxn ang="0">
                          <a:pos x="88" y="35"/>
                        </a:cxn>
                        <a:cxn ang="0">
                          <a:pos x="91" y="46"/>
                        </a:cxn>
                        <a:cxn ang="0">
                          <a:pos x="88" y="54"/>
                        </a:cxn>
                        <a:cxn ang="0">
                          <a:pos x="85" y="63"/>
                        </a:cxn>
                        <a:cxn ang="0">
                          <a:pos x="82" y="71"/>
                        </a:cxn>
                        <a:cxn ang="0">
                          <a:pos x="77" y="77"/>
                        </a:cxn>
                        <a:cxn ang="0">
                          <a:pos x="71" y="82"/>
                        </a:cxn>
                        <a:cxn ang="0">
                          <a:pos x="64" y="85"/>
                        </a:cxn>
                        <a:cxn ang="0">
                          <a:pos x="55" y="88"/>
                        </a:cxn>
                        <a:cxn ang="0">
                          <a:pos x="46" y="89"/>
                        </a:cxn>
                        <a:cxn ang="0">
                          <a:pos x="36" y="88"/>
                        </a:cxn>
                        <a:cxn ang="0">
                          <a:pos x="27" y="85"/>
                        </a:cxn>
                        <a:cxn ang="0">
                          <a:pos x="20" y="82"/>
                        </a:cxn>
                        <a:cxn ang="0">
                          <a:pos x="14" y="77"/>
                        </a:cxn>
                        <a:cxn ang="0">
                          <a:pos x="9" y="71"/>
                        </a:cxn>
                        <a:cxn ang="0">
                          <a:pos x="3" y="63"/>
                        </a:cxn>
                        <a:cxn ang="0">
                          <a:pos x="0" y="54"/>
                        </a:cxn>
                        <a:cxn ang="0">
                          <a:pos x="0" y="46"/>
                        </a:cxn>
                        <a:cxn ang="0">
                          <a:pos x="0" y="35"/>
                        </a:cxn>
                        <a:cxn ang="0">
                          <a:pos x="3" y="26"/>
                        </a:cxn>
                        <a:cxn ang="0">
                          <a:pos x="9" y="18"/>
                        </a:cxn>
                        <a:cxn ang="0">
                          <a:pos x="14" y="12"/>
                        </a:cxn>
                        <a:cxn ang="0">
                          <a:pos x="20" y="7"/>
                        </a:cxn>
                        <a:cxn ang="0">
                          <a:pos x="27" y="1"/>
                        </a:cxn>
                        <a:cxn ang="0">
                          <a:pos x="36" y="1"/>
                        </a:cxn>
                        <a:cxn ang="0">
                          <a:pos x="46" y="0"/>
                        </a:cxn>
                      </a:cxnLst>
                      <a:rect l="0" t="0" r="r" b="b"/>
                      <a:pathLst>
                        <a:path w="91" h="89">
                          <a:moveTo>
                            <a:pt x="46" y="0"/>
                          </a:moveTo>
                          <a:lnTo>
                            <a:pt x="46" y="0"/>
                          </a:lnTo>
                          <a:lnTo>
                            <a:pt x="55" y="1"/>
                          </a:lnTo>
                          <a:lnTo>
                            <a:pt x="64" y="1"/>
                          </a:lnTo>
                          <a:lnTo>
                            <a:pt x="71" y="7"/>
                          </a:lnTo>
                          <a:lnTo>
                            <a:pt x="77" y="12"/>
                          </a:lnTo>
                          <a:lnTo>
                            <a:pt x="82" y="18"/>
                          </a:lnTo>
                          <a:lnTo>
                            <a:pt x="85" y="26"/>
                          </a:lnTo>
                          <a:lnTo>
                            <a:pt x="88" y="35"/>
                          </a:lnTo>
                          <a:lnTo>
                            <a:pt x="91" y="46"/>
                          </a:lnTo>
                          <a:lnTo>
                            <a:pt x="88" y="54"/>
                          </a:lnTo>
                          <a:lnTo>
                            <a:pt x="85" y="63"/>
                          </a:lnTo>
                          <a:lnTo>
                            <a:pt x="82" y="71"/>
                          </a:lnTo>
                          <a:lnTo>
                            <a:pt x="77" y="77"/>
                          </a:lnTo>
                          <a:lnTo>
                            <a:pt x="71" y="82"/>
                          </a:lnTo>
                          <a:lnTo>
                            <a:pt x="64" y="85"/>
                          </a:lnTo>
                          <a:lnTo>
                            <a:pt x="55" y="88"/>
                          </a:lnTo>
                          <a:lnTo>
                            <a:pt x="46" y="89"/>
                          </a:lnTo>
                          <a:lnTo>
                            <a:pt x="36" y="88"/>
                          </a:lnTo>
                          <a:lnTo>
                            <a:pt x="27" y="85"/>
                          </a:lnTo>
                          <a:lnTo>
                            <a:pt x="20" y="82"/>
                          </a:lnTo>
                          <a:lnTo>
                            <a:pt x="14" y="77"/>
                          </a:lnTo>
                          <a:lnTo>
                            <a:pt x="9" y="71"/>
                          </a:lnTo>
                          <a:lnTo>
                            <a:pt x="3" y="63"/>
                          </a:lnTo>
                          <a:lnTo>
                            <a:pt x="0" y="54"/>
                          </a:lnTo>
                          <a:lnTo>
                            <a:pt x="0" y="46"/>
                          </a:lnTo>
                          <a:lnTo>
                            <a:pt x="0" y="35"/>
                          </a:lnTo>
                          <a:lnTo>
                            <a:pt x="3" y="26"/>
                          </a:lnTo>
                          <a:lnTo>
                            <a:pt x="9" y="18"/>
                          </a:lnTo>
                          <a:lnTo>
                            <a:pt x="14" y="12"/>
                          </a:lnTo>
                          <a:lnTo>
                            <a:pt x="20" y="7"/>
                          </a:lnTo>
                          <a:lnTo>
                            <a:pt x="27" y="1"/>
                          </a:lnTo>
                          <a:lnTo>
                            <a:pt x="36" y="1"/>
                          </a:lnTo>
                          <a:lnTo>
                            <a:pt x="46" y="0"/>
                          </a:lnTo>
                          <a:close/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74" name="Rectangle 481"/>
                  <p:cNvSpPr>
                    <a:spLocks noChangeArrowheads="1"/>
                  </p:cNvSpPr>
                  <p:nvPr/>
                </p:nvSpPr>
                <p:spPr bwMode="auto">
                  <a:xfrm>
                    <a:off x="2630" y="1024"/>
                    <a:ext cx="742" cy="17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2630" y="1031"/>
                    <a:ext cx="679" cy="17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b="1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spallation</a:t>
                    </a:r>
                    <a:endParaRPr lang="en-US" dirty="0">
                      <a:solidFill>
                        <a:srgbClr val="C00000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76" name="Freeform 483"/>
                  <p:cNvSpPr>
                    <a:spLocks/>
                  </p:cNvSpPr>
                  <p:nvPr/>
                </p:nvSpPr>
                <p:spPr bwMode="auto">
                  <a:xfrm>
                    <a:off x="2711" y="1487"/>
                    <a:ext cx="195" cy="182"/>
                  </a:xfrm>
                  <a:custGeom>
                    <a:avLst/>
                    <a:gdLst/>
                    <a:ahLst/>
                    <a:cxnLst>
                      <a:cxn ang="0">
                        <a:pos x="195" y="0"/>
                      </a:cxn>
                      <a:cxn ang="0">
                        <a:pos x="195" y="0"/>
                      </a:cxn>
                      <a:cxn ang="0">
                        <a:pos x="0" y="39"/>
                      </a:cxn>
                      <a:cxn ang="0">
                        <a:pos x="110" y="182"/>
                      </a:cxn>
                      <a:cxn ang="0">
                        <a:pos x="195" y="0"/>
                      </a:cxn>
                    </a:cxnLst>
                    <a:rect l="0" t="0" r="r" b="b"/>
                    <a:pathLst>
                      <a:path w="195" h="182">
                        <a:moveTo>
                          <a:pt x="195" y="0"/>
                        </a:moveTo>
                        <a:lnTo>
                          <a:pt x="195" y="0"/>
                        </a:lnTo>
                        <a:lnTo>
                          <a:pt x="0" y="39"/>
                        </a:lnTo>
                        <a:lnTo>
                          <a:pt x="110" y="182"/>
                        </a:lnTo>
                        <a:lnTo>
                          <a:pt x="195" y="0"/>
                        </a:lnTo>
                        <a:close/>
                      </a:path>
                    </a:pathLst>
                  </a:custGeom>
                  <a:solidFill>
                    <a:srgbClr val="9900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5" name="Group 727"/>
              <p:cNvGrpSpPr>
                <a:grpSpLocks/>
              </p:cNvGrpSpPr>
              <p:nvPr/>
            </p:nvGrpSpPr>
            <p:grpSpPr bwMode="auto">
              <a:xfrm>
                <a:off x="2483" y="1934"/>
                <a:ext cx="3136" cy="979"/>
                <a:chOff x="2483" y="1934"/>
                <a:chExt cx="3136" cy="979"/>
              </a:xfrm>
            </p:grpSpPr>
            <p:grpSp>
              <p:nvGrpSpPr>
                <p:cNvPr id="230" name="Group 722"/>
                <p:cNvGrpSpPr>
                  <a:grpSpLocks/>
                </p:cNvGrpSpPr>
                <p:nvPr/>
              </p:nvGrpSpPr>
              <p:grpSpPr bwMode="auto">
                <a:xfrm>
                  <a:off x="3531" y="1934"/>
                  <a:ext cx="2088" cy="979"/>
                  <a:chOff x="3531" y="1934"/>
                  <a:chExt cx="2088" cy="979"/>
                </a:xfrm>
              </p:grpSpPr>
              <p:sp>
                <p:nvSpPr>
                  <p:cNvPr id="235" name="Freeform 486"/>
                  <p:cNvSpPr>
                    <a:spLocks/>
                  </p:cNvSpPr>
                  <p:nvPr/>
                </p:nvSpPr>
                <p:spPr bwMode="auto">
                  <a:xfrm>
                    <a:off x="5161" y="1969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73" y="86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7" y="88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9" y="74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1" h="94">
                        <a:moveTo>
                          <a:pt x="0" y="45"/>
                        </a:moveTo>
                        <a:lnTo>
                          <a:pt x="0" y="37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73" y="86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7" y="88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9" y="74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36" name="Freeform 487"/>
                  <p:cNvSpPr>
                    <a:spLocks/>
                  </p:cNvSpPr>
                  <p:nvPr/>
                </p:nvSpPr>
                <p:spPr bwMode="auto">
                  <a:xfrm>
                    <a:off x="5161" y="1969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73" y="86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7" y="88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9" y="74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1" h="94">
                        <a:moveTo>
                          <a:pt x="0" y="45"/>
                        </a:move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73" y="86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7" y="88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9" y="74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37" name="Freeform 488"/>
                  <p:cNvSpPr>
                    <a:spLocks/>
                  </p:cNvSpPr>
                  <p:nvPr/>
                </p:nvSpPr>
                <p:spPr bwMode="auto">
                  <a:xfrm>
                    <a:off x="5468" y="217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3" y="13"/>
                      </a:cxn>
                      <a:cxn ang="0">
                        <a:pos x="19" y="7"/>
                      </a:cxn>
                      <a:cxn ang="0">
                        <a:pos x="27" y="5"/>
                      </a:cxn>
                      <a:cxn ang="0">
                        <a:pos x="34" y="3"/>
                      </a:cxn>
                      <a:cxn ang="0">
                        <a:pos x="44" y="0"/>
                      </a:cxn>
                      <a:cxn ang="0">
                        <a:pos x="54" y="3"/>
                      </a:cxn>
                      <a:cxn ang="0">
                        <a:pos x="63" y="5"/>
                      </a:cxn>
                      <a:cxn ang="0">
                        <a:pos x="71" y="7"/>
                      </a:cxn>
                      <a:cxn ang="0">
                        <a:pos x="77" y="13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8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2" y="75"/>
                      </a:cxn>
                      <a:cxn ang="0">
                        <a:pos x="77" y="80"/>
                      </a:cxn>
                      <a:cxn ang="0">
                        <a:pos x="71" y="86"/>
                      </a:cxn>
                      <a:cxn ang="0">
                        <a:pos x="63" y="92"/>
                      </a:cxn>
                      <a:cxn ang="0">
                        <a:pos x="54" y="94"/>
                      </a:cxn>
                      <a:cxn ang="0">
                        <a:pos x="44" y="94"/>
                      </a:cxn>
                      <a:cxn ang="0">
                        <a:pos x="34" y="94"/>
                      </a:cxn>
                      <a:cxn ang="0">
                        <a:pos x="27" y="92"/>
                      </a:cxn>
                      <a:cxn ang="0">
                        <a:pos x="19" y="86"/>
                      </a:cxn>
                      <a:cxn ang="0">
                        <a:pos x="13" y="80"/>
                      </a:cxn>
                      <a:cxn ang="0">
                        <a:pos x="9" y="75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91" h="94">
                        <a:moveTo>
                          <a:pt x="0" y="48"/>
                        </a:move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3" y="13"/>
                        </a:lnTo>
                        <a:lnTo>
                          <a:pt x="19" y="7"/>
                        </a:lnTo>
                        <a:lnTo>
                          <a:pt x="27" y="5"/>
                        </a:lnTo>
                        <a:lnTo>
                          <a:pt x="34" y="3"/>
                        </a:lnTo>
                        <a:lnTo>
                          <a:pt x="44" y="0"/>
                        </a:lnTo>
                        <a:lnTo>
                          <a:pt x="54" y="3"/>
                        </a:lnTo>
                        <a:lnTo>
                          <a:pt x="63" y="5"/>
                        </a:lnTo>
                        <a:lnTo>
                          <a:pt x="71" y="7"/>
                        </a:lnTo>
                        <a:lnTo>
                          <a:pt x="77" y="13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8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2" y="75"/>
                        </a:lnTo>
                        <a:lnTo>
                          <a:pt x="77" y="80"/>
                        </a:lnTo>
                        <a:lnTo>
                          <a:pt x="71" y="86"/>
                        </a:lnTo>
                        <a:lnTo>
                          <a:pt x="63" y="92"/>
                        </a:lnTo>
                        <a:lnTo>
                          <a:pt x="54" y="94"/>
                        </a:lnTo>
                        <a:lnTo>
                          <a:pt x="44" y="94"/>
                        </a:lnTo>
                        <a:lnTo>
                          <a:pt x="34" y="94"/>
                        </a:lnTo>
                        <a:lnTo>
                          <a:pt x="27" y="92"/>
                        </a:lnTo>
                        <a:lnTo>
                          <a:pt x="19" y="86"/>
                        </a:lnTo>
                        <a:lnTo>
                          <a:pt x="13" y="80"/>
                        </a:lnTo>
                        <a:lnTo>
                          <a:pt x="9" y="75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38" name="Freeform 489"/>
                  <p:cNvSpPr>
                    <a:spLocks/>
                  </p:cNvSpPr>
                  <p:nvPr/>
                </p:nvSpPr>
                <p:spPr bwMode="auto">
                  <a:xfrm>
                    <a:off x="5468" y="217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0" y="48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3" y="13"/>
                      </a:cxn>
                      <a:cxn ang="0">
                        <a:pos x="19" y="7"/>
                      </a:cxn>
                      <a:cxn ang="0">
                        <a:pos x="27" y="5"/>
                      </a:cxn>
                      <a:cxn ang="0">
                        <a:pos x="34" y="3"/>
                      </a:cxn>
                      <a:cxn ang="0">
                        <a:pos x="44" y="0"/>
                      </a:cxn>
                      <a:cxn ang="0">
                        <a:pos x="54" y="3"/>
                      </a:cxn>
                      <a:cxn ang="0">
                        <a:pos x="63" y="5"/>
                      </a:cxn>
                      <a:cxn ang="0">
                        <a:pos x="71" y="7"/>
                      </a:cxn>
                      <a:cxn ang="0">
                        <a:pos x="77" y="13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8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2" y="75"/>
                      </a:cxn>
                      <a:cxn ang="0">
                        <a:pos x="77" y="80"/>
                      </a:cxn>
                      <a:cxn ang="0">
                        <a:pos x="71" y="86"/>
                      </a:cxn>
                      <a:cxn ang="0">
                        <a:pos x="63" y="92"/>
                      </a:cxn>
                      <a:cxn ang="0">
                        <a:pos x="54" y="94"/>
                      </a:cxn>
                      <a:cxn ang="0">
                        <a:pos x="44" y="94"/>
                      </a:cxn>
                      <a:cxn ang="0">
                        <a:pos x="34" y="94"/>
                      </a:cxn>
                      <a:cxn ang="0">
                        <a:pos x="27" y="92"/>
                      </a:cxn>
                      <a:cxn ang="0">
                        <a:pos x="19" y="86"/>
                      </a:cxn>
                      <a:cxn ang="0">
                        <a:pos x="13" y="80"/>
                      </a:cxn>
                      <a:cxn ang="0">
                        <a:pos x="9" y="75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91" h="94">
                        <a:moveTo>
                          <a:pt x="0" y="48"/>
                        </a:moveTo>
                        <a:lnTo>
                          <a:pt x="0" y="48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3" y="13"/>
                        </a:lnTo>
                        <a:lnTo>
                          <a:pt x="19" y="7"/>
                        </a:lnTo>
                        <a:lnTo>
                          <a:pt x="27" y="5"/>
                        </a:lnTo>
                        <a:lnTo>
                          <a:pt x="34" y="3"/>
                        </a:lnTo>
                        <a:lnTo>
                          <a:pt x="44" y="0"/>
                        </a:lnTo>
                        <a:lnTo>
                          <a:pt x="54" y="3"/>
                        </a:lnTo>
                        <a:lnTo>
                          <a:pt x="63" y="5"/>
                        </a:lnTo>
                        <a:lnTo>
                          <a:pt x="71" y="7"/>
                        </a:lnTo>
                        <a:lnTo>
                          <a:pt x="77" y="13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8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2" y="75"/>
                        </a:lnTo>
                        <a:lnTo>
                          <a:pt x="77" y="80"/>
                        </a:lnTo>
                        <a:lnTo>
                          <a:pt x="71" y="86"/>
                        </a:lnTo>
                        <a:lnTo>
                          <a:pt x="63" y="92"/>
                        </a:lnTo>
                        <a:lnTo>
                          <a:pt x="54" y="94"/>
                        </a:lnTo>
                        <a:lnTo>
                          <a:pt x="44" y="94"/>
                        </a:lnTo>
                        <a:lnTo>
                          <a:pt x="34" y="94"/>
                        </a:lnTo>
                        <a:lnTo>
                          <a:pt x="27" y="92"/>
                        </a:lnTo>
                        <a:lnTo>
                          <a:pt x="19" y="86"/>
                        </a:lnTo>
                        <a:lnTo>
                          <a:pt x="13" y="80"/>
                        </a:lnTo>
                        <a:lnTo>
                          <a:pt x="9" y="75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39" name="Freeform 490"/>
                  <p:cNvSpPr>
                    <a:spLocks/>
                  </p:cNvSpPr>
                  <p:nvPr/>
                </p:nvSpPr>
                <p:spPr bwMode="auto">
                  <a:xfrm>
                    <a:off x="5531" y="2025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6" y="20"/>
                      </a:cxn>
                      <a:cxn ang="0">
                        <a:pos x="11" y="11"/>
                      </a:cxn>
                      <a:cxn ang="0">
                        <a:pos x="20" y="6"/>
                      </a:cxn>
                      <a:cxn ang="0">
                        <a:pos x="28" y="3"/>
                      </a:cxn>
                      <a:cxn ang="0">
                        <a:pos x="34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1" y="3"/>
                      </a:cxn>
                      <a:cxn ang="0">
                        <a:pos x="69" y="6"/>
                      </a:cxn>
                      <a:cxn ang="0">
                        <a:pos x="75" y="11"/>
                      </a:cxn>
                      <a:cxn ang="0">
                        <a:pos x="79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5"/>
                      </a:cxn>
                      <a:cxn ang="0">
                        <a:pos x="85" y="63"/>
                      </a:cxn>
                      <a:cxn ang="0">
                        <a:pos x="79" y="72"/>
                      </a:cxn>
                      <a:cxn ang="0">
                        <a:pos x="75" y="77"/>
                      </a:cxn>
                      <a:cxn ang="0">
                        <a:pos x="69" y="86"/>
                      </a:cxn>
                      <a:cxn ang="0">
                        <a:pos x="61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4" y="91"/>
                      </a:cxn>
                      <a:cxn ang="0">
                        <a:pos x="28" y="88"/>
                      </a:cxn>
                      <a:cxn ang="0">
                        <a:pos x="20" y="86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8" h="91">
                        <a:moveTo>
                          <a:pt x="0" y="46"/>
                        </a:move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6" y="20"/>
                        </a:lnTo>
                        <a:lnTo>
                          <a:pt x="11" y="11"/>
                        </a:lnTo>
                        <a:lnTo>
                          <a:pt x="20" y="6"/>
                        </a:lnTo>
                        <a:lnTo>
                          <a:pt x="28" y="3"/>
                        </a:lnTo>
                        <a:lnTo>
                          <a:pt x="34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1" y="3"/>
                        </a:lnTo>
                        <a:lnTo>
                          <a:pt x="69" y="6"/>
                        </a:lnTo>
                        <a:lnTo>
                          <a:pt x="75" y="11"/>
                        </a:lnTo>
                        <a:lnTo>
                          <a:pt x="79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5"/>
                        </a:lnTo>
                        <a:lnTo>
                          <a:pt x="85" y="63"/>
                        </a:lnTo>
                        <a:lnTo>
                          <a:pt x="79" y="72"/>
                        </a:lnTo>
                        <a:lnTo>
                          <a:pt x="75" y="77"/>
                        </a:lnTo>
                        <a:lnTo>
                          <a:pt x="69" y="86"/>
                        </a:lnTo>
                        <a:lnTo>
                          <a:pt x="61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4" y="91"/>
                        </a:lnTo>
                        <a:lnTo>
                          <a:pt x="28" y="88"/>
                        </a:lnTo>
                        <a:lnTo>
                          <a:pt x="20" y="86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0" name="Freeform 491"/>
                  <p:cNvSpPr>
                    <a:spLocks/>
                  </p:cNvSpPr>
                  <p:nvPr/>
                </p:nvSpPr>
                <p:spPr bwMode="auto">
                  <a:xfrm>
                    <a:off x="5531" y="2025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6" y="20"/>
                      </a:cxn>
                      <a:cxn ang="0">
                        <a:pos x="11" y="11"/>
                      </a:cxn>
                      <a:cxn ang="0">
                        <a:pos x="20" y="6"/>
                      </a:cxn>
                      <a:cxn ang="0">
                        <a:pos x="28" y="3"/>
                      </a:cxn>
                      <a:cxn ang="0">
                        <a:pos x="34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1" y="3"/>
                      </a:cxn>
                      <a:cxn ang="0">
                        <a:pos x="69" y="6"/>
                      </a:cxn>
                      <a:cxn ang="0">
                        <a:pos x="75" y="11"/>
                      </a:cxn>
                      <a:cxn ang="0">
                        <a:pos x="79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5"/>
                      </a:cxn>
                      <a:cxn ang="0">
                        <a:pos x="85" y="63"/>
                      </a:cxn>
                      <a:cxn ang="0">
                        <a:pos x="79" y="72"/>
                      </a:cxn>
                      <a:cxn ang="0">
                        <a:pos x="75" y="77"/>
                      </a:cxn>
                      <a:cxn ang="0">
                        <a:pos x="69" y="86"/>
                      </a:cxn>
                      <a:cxn ang="0">
                        <a:pos x="61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4" y="91"/>
                      </a:cxn>
                      <a:cxn ang="0">
                        <a:pos x="28" y="88"/>
                      </a:cxn>
                      <a:cxn ang="0">
                        <a:pos x="20" y="86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8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6" y="20"/>
                        </a:lnTo>
                        <a:lnTo>
                          <a:pt x="11" y="11"/>
                        </a:lnTo>
                        <a:lnTo>
                          <a:pt x="20" y="6"/>
                        </a:lnTo>
                        <a:lnTo>
                          <a:pt x="28" y="3"/>
                        </a:lnTo>
                        <a:lnTo>
                          <a:pt x="34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1" y="3"/>
                        </a:lnTo>
                        <a:lnTo>
                          <a:pt x="69" y="6"/>
                        </a:lnTo>
                        <a:lnTo>
                          <a:pt x="75" y="11"/>
                        </a:lnTo>
                        <a:lnTo>
                          <a:pt x="79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5"/>
                        </a:lnTo>
                        <a:lnTo>
                          <a:pt x="85" y="63"/>
                        </a:lnTo>
                        <a:lnTo>
                          <a:pt x="79" y="72"/>
                        </a:lnTo>
                        <a:lnTo>
                          <a:pt x="75" y="77"/>
                        </a:lnTo>
                        <a:lnTo>
                          <a:pt x="69" y="86"/>
                        </a:lnTo>
                        <a:lnTo>
                          <a:pt x="61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4" y="91"/>
                        </a:lnTo>
                        <a:lnTo>
                          <a:pt x="28" y="88"/>
                        </a:lnTo>
                        <a:lnTo>
                          <a:pt x="20" y="86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1" name="Freeform 492"/>
                  <p:cNvSpPr>
                    <a:spLocks/>
                  </p:cNvSpPr>
                  <p:nvPr/>
                </p:nvSpPr>
                <p:spPr bwMode="auto">
                  <a:xfrm>
                    <a:off x="5064" y="225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9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  <a:cxn ang="0">
                        <a:pos x="88" y="56"/>
                      </a:cxn>
                      <a:cxn ang="0">
                        <a:pos x="88" y="65"/>
                      </a:cxn>
                      <a:cxn ang="0">
                        <a:pos x="82" y="72"/>
                      </a:cxn>
                      <a:cxn ang="0">
                        <a:pos x="79" y="80"/>
                      </a:cxn>
                      <a:cxn ang="0">
                        <a:pos x="73" y="86"/>
                      </a:cxn>
                      <a:cxn ang="0">
                        <a:pos x="64" y="91"/>
                      </a:cxn>
                      <a:cxn ang="0">
                        <a:pos x="56" y="91"/>
                      </a:cxn>
                      <a:cxn ang="0">
                        <a:pos x="46" y="94"/>
                      </a:cxn>
                      <a:cxn ang="0">
                        <a:pos x="36" y="91"/>
                      </a:cxn>
                      <a:cxn ang="0">
                        <a:pos x="27" y="91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9" y="72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1" h="94">
                        <a:moveTo>
                          <a:pt x="0" y="45"/>
                        </a:move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9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lnTo>
                          <a:pt x="88" y="56"/>
                        </a:lnTo>
                        <a:lnTo>
                          <a:pt x="88" y="65"/>
                        </a:lnTo>
                        <a:lnTo>
                          <a:pt x="82" y="72"/>
                        </a:lnTo>
                        <a:lnTo>
                          <a:pt x="79" y="80"/>
                        </a:lnTo>
                        <a:lnTo>
                          <a:pt x="73" y="86"/>
                        </a:lnTo>
                        <a:lnTo>
                          <a:pt x="64" y="91"/>
                        </a:lnTo>
                        <a:lnTo>
                          <a:pt x="56" y="91"/>
                        </a:lnTo>
                        <a:lnTo>
                          <a:pt x="46" y="94"/>
                        </a:lnTo>
                        <a:lnTo>
                          <a:pt x="36" y="91"/>
                        </a:lnTo>
                        <a:lnTo>
                          <a:pt x="27" y="91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9" y="72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2" name="Freeform 493"/>
                  <p:cNvSpPr>
                    <a:spLocks/>
                  </p:cNvSpPr>
                  <p:nvPr/>
                </p:nvSpPr>
                <p:spPr bwMode="auto">
                  <a:xfrm>
                    <a:off x="5064" y="225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9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  <a:cxn ang="0">
                        <a:pos x="88" y="56"/>
                      </a:cxn>
                      <a:cxn ang="0">
                        <a:pos x="88" y="65"/>
                      </a:cxn>
                      <a:cxn ang="0">
                        <a:pos x="82" y="72"/>
                      </a:cxn>
                      <a:cxn ang="0">
                        <a:pos x="79" y="80"/>
                      </a:cxn>
                      <a:cxn ang="0">
                        <a:pos x="73" y="86"/>
                      </a:cxn>
                      <a:cxn ang="0">
                        <a:pos x="64" y="91"/>
                      </a:cxn>
                      <a:cxn ang="0">
                        <a:pos x="56" y="91"/>
                      </a:cxn>
                      <a:cxn ang="0">
                        <a:pos x="46" y="94"/>
                      </a:cxn>
                      <a:cxn ang="0">
                        <a:pos x="36" y="91"/>
                      </a:cxn>
                      <a:cxn ang="0">
                        <a:pos x="27" y="91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9" y="72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1" h="94">
                        <a:moveTo>
                          <a:pt x="0" y="45"/>
                        </a:move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9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lnTo>
                          <a:pt x="88" y="56"/>
                        </a:lnTo>
                        <a:lnTo>
                          <a:pt x="88" y="65"/>
                        </a:lnTo>
                        <a:lnTo>
                          <a:pt x="82" y="72"/>
                        </a:lnTo>
                        <a:lnTo>
                          <a:pt x="79" y="80"/>
                        </a:lnTo>
                        <a:lnTo>
                          <a:pt x="73" y="86"/>
                        </a:lnTo>
                        <a:lnTo>
                          <a:pt x="64" y="91"/>
                        </a:lnTo>
                        <a:lnTo>
                          <a:pt x="56" y="91"/>
                        </a:lnTo>
                        <a:lnTo>
                          <a:pt x="46" y="94"/>
                        </a:lnTo>
                        <a:lnTo>
                          <a:pt x="36" y="91"/>
                        </a:lnTo>
                        <a:lnTo>
                          <a:pt x="27" y="91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9" y="72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3" name="Freeform 494"/>
                  <p:cNvSpPr>
                    <a:spLocks/>
                  </p:cNvSpPr>
                  <p:nvPr/>
                </p:nvSpPr>
                <p:spPr bwMode="auto">
                  <a:xfrm>
                    <a:off x="5366" y="2141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6" y="20"/>
                      </a:cxn>
                      <a:cxn ang="0">
                        <a:pos x="11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3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4" y="14"/>
                      </a:cxn>
                      <a:cxn ang="0">
                        <a:pos x="79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79" y="72"/>
                      </a:cxn>
                      <a:cxn ang="0">
                        <a:pos x="74" y="80"/>
                      </a:cxn>
                      <a:cxn ang="0">
                        <a:pos x="68" y="86"/>
                      </a:cxn>
                      <a:cxn ang="0">
                        <a:pos x="61" y="89"/>
                      </a:cxn>
                      <a:cxn ang="0">
                        <a:pos x="52" y="92"/>
                      </a:cxn>
                      <a:cxn ang="0">
                        <a:pos x="44" y="94"/>
                      </a:cxn>
                      <a:cxn ang="0">
                        <a:pos x="33" y="92"/>
                      </a:cxn>
                      <a:cxn ang="0">
                        <a:pos x="27" y="89"/>
                      </a:cxn>
                      <a:cxn ang="0">
                        <a:pos x="20" y="86"/>
                      </a:cxn>
                      <a:cxn ang="0">
                        <a:pos x="11" y="80"/>
                      </a:cxn>
                      <a:cxn ang="0">
                        <a:pos x="6" y="72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88" h="94">
                        <a:moveTo>
                          <a:pt x="0" y="45"/>
                        </a:move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6" y="20"/>
                        </a:lnTo>
                        <a:lnTo>
                          <a:pt x="11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3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4" y="14"/>
                        </a:lnTo>
                        <a:lnTo>
                          <a:pt x="79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79" y="72"/>
                        </a:lnTo>
                        <a:lnTo>
                          <a:pt x="74" y="80"/>
                        </a:lnTo>
                        <a:lnTo>
                          <a:pt x="68" y="86"/>
                        </a:lnTo>
                        <a:lnTo>
                          <a:pt x="61" y="89"/>
                        </a:lnTo>
                        <a:lnTo>
                          <a:pt x="52" y="92"/>
                        </a:lnTo>
                        <a:lnTo>
                          <a:pt x="44" y="94"/>
                        </a:lnTo>
                        <a:lnTo>
                          <a:pt x="33" y="92"/>
                        </a:lnTo>
                        <a:lnTo>
                          <a:pt x="27" y="89"/>
                        </a:lnTo>
                        <a:lnTo>
                          <a:pt x="20" y="86"/>
                        </a:lnTo>
                        <a:lnTo>
                          <a:pt x="11" y="80"/>
                        </a:lnTo>
                        <a:lnTo>
                          <a:pt x="6" y="72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4" name="Freeform 495"/>
                  <p:cNvSpPr>
                    <a:spLocks/>
                  </p:cNvSpPr>
                  <p:nvPr/>
                </p:nvSpPr>
                <p:spPr bwMode="auto">
                  <a:xfrm>
                    <a:off x="5366" y="2141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45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6" y="20"/>
                      </a:cxn>
                      <a:cxn ang="0">
                        <a:pos x="11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3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4" y="14"/>
                      </a:cxn>
                      <a:cxn ang="0">
                        <a:pos x="79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79" y="72"/>
                      </a:cxn>
                      <a:cxn ang="0">
                        <a:pos x="74" y="80"/>
                      </a:cxn>
                      <a:cxn ang="0">
                        <a:pos x="68" y="86"/>
                      </a:cxn>
                      <a:cxn ang="0">
                        <a:pos x="61" y="89"/>
                      </a:cxn>
                      <a:cxn ang="0">
                        <a:pos x="52" y="92"/>
                      </a:cxn>
                      <a:cxn ang="0">
                        <a:pos x="44" y="94"/>
                      </a:cxn>
                      <a:cxn ang="0">
                        <a:pos x="33" y="92"/>
                      </a:cxn>
                      <a:cxn ang="0">
                        <a:pos x="27" y="89"/>
                      </a:cxn>
                      <a:cxn ang="0">
                        <a:pos x="20" y="86"/>
                      </a:cxn>
                      <a:cxn ang="0">
                        <a:pos x="11" y="80"/>
                      </a:cxn>
                      <a:cxn ang="0">
                        <a:pos x="6" y="72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88" h="94">
                        <a:moveTo>
                          <a:pt x="0" y="45"/>
                        </a:moveTo>
                        <a:lnTo>
                          <a:pt x="0" y="45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6" y="20"/>
                        </a:lnTo>
                        <a:lnTo>
                          <a:pt x="11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3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4" y="14"/>
                        </a:lnTo>
                        <a:lnTo>
                          <a:pt x="79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79" y="72"/>
                        </a:lnTo>
                        <a:lnTo>
                          <a:pt x="74" y="80"/>
                        </a:lnTo>
                        <a:lnTo>
                          <a:pt x="68" y="86"/>
                        </a:lnTo>
                        <a:lnTo>
                          <a:pt x="61" y="89"/>
                        </a:lnTo>
                        <a:lnTo>
                          <a:pt x="52" y="92"/>
                        </a:lnTo>
                        <a:lnTo>
                          <a:pt x="44" y="94"/>
                        </a:lnTo>
                        <a:lnTo>
                          <a:pt x="33" y="92"/>
                        </a:lnTo>
                        <a:lnTo>
                          <a:pt x="27" y="89"/>
                        </a:lnTo>
                        <a:lnTo>
                          <a:pt x="20" y="86"/>
                        </a:lnTo>
                        <a:lnTo>
                          <a:pt x="11" y="80"/>
                        </a:lnTo>
                        <a:lnTo>
                          <a:pt x="6" y="72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5" name="Freeform 496"/>
                  <p:cNvSpPr>
                    <a:spLocks/>
                  </p:cNvSpPr>
                  <p:nvPr/>
                </p:nvSpPr>
                <p:spPr bwMode="auto">
                  <a:xfrm>
                    <a:off x="5278" y="2042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22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30" y="6"/>
                      </a:cxn>
                      <a:cxn ang="0">
                        <a:pos x="39" y="3"/>
                      </a:cxn>
                      <a:cxn ang="0">
                        <a:pos x="47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2"/>
                      </a:cxn>
                      <a:cxn ang="0">
                        <a:pos x="88" y="29"/>
                      </a:cxn>
                      <a:cxn ang="0">
                        <a:pos x="91" y="38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4" y="91"/>
                      </a:cxn>
                      <a:cxn ang="0">
                        <a:pos x="55" y="94"/>
                      </a:cxn>
                      <a:cxn ang="0">
                        <a:pos x="47" y="94"/>
                      </a:cxn>
                      <a:cxn ang="0">
                        <a:pos x="39" y="94"/>
                      </a:cxn>
                      <a:cxn ang="0">
                        <a:pos x="30" y="91"/>
                      </a:cxn>
                      <a:cxn ang="0">
                        <a:pos x="23" y="85"/>
                      </a:cxn>
                      <a:cxn ang="0">
                        <a:pos x="14" y="80"/>
                      </a:cxn>
                      <a:cxn ang="0">
                        <a:pos x="9" y="74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91" h="94">
                        <a:moveTo>
                          <a:pt x="0" y="48"/>
                        </a:move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22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30" y="6"/>
                        </a:lnTo>
                        <a:lnTo>
                          <a:pt x="39" y="3"/>
                        </a:lnTo>
                        <a:lnTo>
                          <a:pt x="47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2"/>
                        </a:lnTo>
                        <a:lnTo>
                          <a:pt x="88" y="29"/>
                        </a:lnTo>
                        <a:lnTo>
                          <a:pt x="91" y="38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4" y="91"/>
                        </a:lnTo>
                        <a:lnTo>
                          <a:pt x="55" y="94"/>
                        </a:lnTo>
                        <a:lnTo>
                          <a:pt x="47" y="94"/>
                        </a:lnTo>
                        <a:lnTo>
                          <a:pt x="39" y="94"/>
                        </a:lnTo>
                        <a:lnTo>
                          <a:pt x="30" y="91"/>
                        </a:lnTo>
                        <a:lnTo>
                          <a:pt x="23" y="85"/>
                        </a:lnTo>
                        <a:lnTo>
                          <a:pt x="14" y="80"/>
                        </a:lnTo>
                        <a:lnTo>
                          <a:pt x="9" y="74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6" name="Freeform 497"/>
                  <p:cNvSpPr>
                    <a:spLocks/>
                  </p:cNvSpPr>
                  <p:nvPr/>
                </p:nvSpPr>
                <p:spPr bwMode="auto">
                  <a:xfrm>
                    <a:off x="5278" y="2042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0" y="48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22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30" y="6"/>
                      </a:cxn>
                      <a:cxn ang="0">
                        <a:pos x="39" y="3"/>
                      </a:cxn>
                      <a:cxn ang="0">
                        <a:pos x="47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2"/>
                      </a:cxn>
                      <a:cxn ang="0">
                        <a:pos x="88" y="29"/>
                      </a:cxn>
                      <a:cxn ang="0">
                        <a:pos x="91" y="38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4" y="91"/>
                      </a:cxn>
                      <a:cxn ang="0">
                        <a:pos x="55" y="94"/>
                      </a:cxn>
                      <a:cxn ang="0">
                        <a:pos x="47" y="94"/>
                      </a:cxn>
                      <a:cxn ang="0">
                        <a:pos x="39" y="94"/>
                      </a:cxn>
                      <a:cxn ang="0">
                        <a:pos x="30" y="91"/>
                      </a:cxn>
                      <a:cxn ang="0">
                        <a:pos x="23" y="85"/>
                      </a:cxn>
                      <a:cxn ang="0">
                        <a:pos x="14" y="80"/>
                      </a:cxn>
                      <a:cxn ang="0">
                        <a:pos x="9" y="74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91" h="94">
                        <a:moveTo>
                          <a:pt x="0" y="48"/>
                        </a:moveTo>
                        <a:lnTo>
                          <a:pt x="0" y="48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22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30" y="6"/>
                        </a:lnTo>
                        <a:lnTo>
                          <a:pt x="39" y="3"/>
                        </a:lnTo>
                        <a:lnTo>
                          <a:pt x="47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2"/>
                        </a:lnTo>
                        <a:lnTo>
                          <a:pt x="88" y="29"/>
                        </a:lnTo>
                        <a:lnTo>
                          <a:pt x="91" y="38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4" y="91"/>
                        </a:lnTo>
                        <a:lnTo>
                          <a:pt x="55" y="94"/>
                        </a:lnTo>
                        <a:lnTo>
                          <a:pt x="47" y="94"/>
                        </a:lnTo>
                        <a:lnTo>
                          <a:pt x="39" y="94"/>
                        </a:lnTo>
                        <a:lnTo>
                          <a:pt x="30" y="91"/>
                        </a:lnTo>
                        <a:lnTo>
                          <a:pt x="23" y="85"/>
                        </a:lnTo>
                        <a:lnTo>
                          <a:pt x="14" y="80"/>
                        </a:lnTo>
                        <a:lnTo>
                          <a:pt x="9" y="74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7" name="Freeform 498"/>
                  <p:cNvSpPr>
                    <a:spLocks/>
                  </p:cNvSpPr>
                  <p:nvPr/>
                </p:nvSpPr>
                <p:spPr bwMode="auto">
                  <a:xfrm>
                    <a:off x="5129" y="210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9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18" y="8"/>
                      </a:cxn>
                      <a:cxn ang="0">
                        <a:pos x="28" y="5"/>
                      </a:cxn>
                      <a:cxn ang="0">
                        <a:pos x="35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5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9"/>
                      </a:cxn>
                      <a:cxn ang="0">
                        <a:pos x="91" y="38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2" y="75"/>
                      </a:cxn>
                      <a:cxn ang="0">
                        <a:pos x="78" y="80"/>
                      </a:cxn>
                      <a:cxn ang="0">
                        <a:pos x="72" y="85"/>
                      </a:cxn>
                      <a:cxn ang="0">
                        <a:pos x="64" y="91"/>
                      </a:cxn>
                      <a:cxn ang="0">
                        <a:pos x="55" y="94"/>
                      </a:cxn>
                      <a:cxn ang="0">
                        <a:pos x="46" y="94"/>
                      </a:cxn>
                      <a:cxn ang="0">
                        <a:pos x="35" y="94"/>
                      </a:cxn>
                      <a:cxn ang="0">
                        <a:pos x="28" y="91"/>
                      </a:cxn>
                      <a:cxn ang="0">
                        <a:pos x="18" y="85"/>
                      </a:cxn>
                      <a:cxn ang="0">
                        <a:pos x="14" y="80"/>
                      </a:cxn>
                      <a:cxn ang="0">
                        <a:pos x="9" y="75"/>
                      </a:cxn>
                      <a:cxn ang="0">
                        <a:pos x="6" y="66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</a:cxnLst>
                    <a:rect l="0" t="0" r="r" b="b"/>
                    <a:pathLst>
                      <a:path w="91" h="94">
                        <a:moveTo>
                          <a:pt x="0" y="49"/>
                        </a:move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18" y="8"/>
                        </a:lnTo>
                        <a:lnTo>
                          <a:pt x="28" y="5"/>
                        </a:lnTo>
                        <a:lnTo>
                          <a:pt x="35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4" y="5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9"/>
                        </a:lnTo>
                        <a:lnTo>
                          <a:pt x="91" y="38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2" y="75"/>
                        </a:lnTo>
                        <a:lnTo>
                          <a:pt x="78" y="80"/>
                        </a:lnTo>
                        <a:lnTo>
                          <a:pt x="72" y="85"/>
                        </a:lnTo>
                        <a:lnTo>
                          <a:pt x="64" y="91"/>
                        </a:lnTo>
                        <a:lnTo>
                          <a:pt x="55" y="94"/>
                        </a:lnTo>
                        <a:lnTo>
                          <a:pt x="46" y="94"/>
                        </a:lnTo>
                        <a:lnTo>
                          <a:pt x="35" y="94"/>
                        </a:lnTo>
                        <a:lnTo>
                          <a:pt x="28" y="91"/>
                        </a:lnTo>
                        <a:lnTo>
                          <a:pt x="18" y="85"/>
                        </a:lnTo>
                        <a:lnTo>
                          <a:pt x="14" y="80"/>
                        </a:lnTo>
                        <a:lnTo>
                          <a:pt x="9" y="75"/>
                        </a:lnTo>
                        <a:lnTo>
                          <a:pt x="6" y="66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8" name="Freeform 499"/>
                  <p:cNvSpPr>
                    <a:spLocks/>
                  </p:cNvSpPr>
                  <p:nvPr/>
                </p:nvSpPr>
                <p:spPr bwMode="auto">
                  <a:xfrm>
                    <a:off x="5129" y="210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9"/>
                      </a:cxn>
                      <a:cxn ang="0">
                        <a:pos x="0" y="49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18" y="8"/>
                      </a:cxn>
                      <a:cxn ang="0">
                        <a:pos x="28" y="5"/>
                      </a:cxn>
                      <a:cxn ang="0">
                        <a:pos x="35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5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9"/>
                      </a:cxn>
                      <a:cxn ang="0">
                        <a:pos x="91" y="38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2" y="75"/>
                      </a:cxn>
                      <a:cxn ang="0">
                        <a:pos x="78" y="80"/>
                      </a:cxn>
                      <a:cxn ang="0">
                        <a:pos x="72" y="85"/>
                      </a:cxn>
                      <a:cxn ang="0">
                        <a:pos x="64" y="91"/>
                      </a:cxn>
                      <a:cxn ang="0">
                        <a:pos x="55" y="94"/>
                      </a:cxn>
                      <a:cxn ang="0">
                        <a:pos x="46" y="94"/>
                      </a:cxn>
                      <a:cxn ang="0">
                        <a:pos x="35" y="94"/>
                      </a:cxn>
                      <a:cxn ang="0">
                        <a:pos x="28" y="91"/>
                      </a:cxn>
                      <a:cxn ang="0">
                        <a:pos x="18" y="85"/>
                      </a:cxn>
                      <a:cxn ang="0">
                        <a:pos x="14" y="80"/>
                      </a:cxn>
                      <a:cxn ang="0">
                        <a:pos x="9" y="75"/>
                      </a:cxn>
                      <a:cxn ang="0">
                        <a:pos x="6" y="66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</a:cxnLst>
                    <a:rect l="0" t="0" r="r" b="b"/>
                    <a:pathLst>
                      <a:path w="91" h="94">
                        <a:moveTo>
                          <a:pt x="0" y="49"/>
                        </a:moveTo>
                        <a:lnTo>
                          <a:pt x="0" y="49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18" y="8"/>
                        </a:lnTo>
                        <a:lnTo>
                          <a:pt x="28" y="5"/>
                        </a:lnTo>
                        <a:lnTo>
                          <a:pt x="35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4" y="5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9"/>
                        </a:lnTo>
                        <a:lnTo>
                          <a:pt x="91" y="38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2" y="75"/>
                        </a:lnTo>
                        <a:lnTo>
                          <a:pt x="78" y="80"/>
                        </a:lnTo>
                        <a:lnTo>
                          <a:pt x="72" y="85"/>
                        </a:lnTo>
                        <a:lnTo>
                          <a:pt x="64" y="91"/>
                        </a:lnTo>
                        <a:lnTo>
                          <a:pt x="55" y="94"/>
                        </a:lnTo>
                        <a:lnTo>
                          <a:pt x="46" y="94"/>
                        </a:lnTo>
                        <a:lnTo>
                          <a:pt x="35" y="94"/>
                        </a:lnTo>
                        <a:lnTo>
                          <a:pt x="28" y="91"/>
                        </a:lnTo>
                        <a:lnTo>
                          <a:pt x="18" y="85"/>
                        </a:lnTo>
                        <a:lnTo>
                          <a:pt x="14" y="80"/>
                        </a:lnTo>
                        <a:lnTo>
                          <a:pt x="9" y="75"/>
                        </a:lnTo>
                        <a:lnTo>
                          <a:pt x="6" y="66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9" name="Freeform 500"/>
                  <p:cNvSpPr>
                    <a:spLocks/>
                  </p:cNvSpPr>
                  <p:nvPr/>
                </p:nvSpPr>
                <p:spPr bwMode="auto">
                  <a:xfrm>
                    <a:off x="5330" y="2307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9"/>
                      </a:cxn>
                      <a:cxn ang="0">
                        <a:pos x="10" y="11"/>
                      </a:cxn>
                      <a:cxn ang="0">
                        <a:pos x="19" y="5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3" y="3"/>
                      </a:cxn>
                      <a:cxn ang="0">
                        <a:pos x="69" y="5"/>
                      </a:cxn>
                      <a:cxn ang="0">
                        <a:pos x="78" y="11"/>
                      </a:cxn>
                      <a:cxn ang="0">
                        <a:pos x="83" y="19"/>
                      </a:cxn>
                      <a:cxn ang="0">
                        <a:pos x="84" y="26"/>
                      </a:cxn>
                      <a:cxn ang="0">
                        <a:pos x="88" y="35"/>
                      </a:cxn>
                      <a:cxn ang="0">
                        <a:pos x="88" y="46"/>
                      </a:cxn>
                      <a:cxn ang="0">
                        <a:pos x="88" y="54"/>
                      </a:cxn>
                      <a:cxn ang="0">
                        <a:pos x="84" y="61"/>
                      </a:cxn>
                      <a:cxn ang="0">
                        <a:pos x="83" y="71"/>
                      </a:cxn>
                      <a:cxn ang="0">
                        <a:pos x="78" y="77"/>
                      </a:cxn>
                      <a:cxn ang="0">
                        <a:pos x="69" y="82"/>
                      </a:cxn>
                      <a:cxn ang="0">
                        <a:pos x="63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19" y="82"/>
                      </a:cxn>
                      <a:cxn ang="0">
                        <a:pos x="10" y="77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8" h="91">
                        <a:moveTo>
                          <a:pt x="0" y="46"/>
                        </a:move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9"/>
                        </a:lnTo>
                        <a:lnTo>
                          <a:pt x="10" y="11"/>
                        </a:lnTo>
                        <a:lnTo>
                          <a:pt x="19" y="5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3" y="3"/>
                        </a:lnTo>
                        <a:lnTo>
                          <a:pt x="69" y="5"/>
                        </a:lnTo>
                        <a:lnTo>
                          <a:pt x="78" y="11"/>
                        </a:lnTo>
                        <a:lnTo>
                          <a:pt x="83" y="19"/>
                        </a:lnTo>
                        <a:lnTo>
                          <a:pt x="84" y="26"/>
                        </a:lnTo>
                        <a:lnTo>
                          <a:pt x="88" y="35"/>
                        </a:lnTo>
                        <a:lnTo>
                          <a:pt x="88" y="46"/>
                        </a:lnTo>
                        <a:lnTo>
                          <a:pt x="88" y="54"/>
                        </a:lnTo>
                        <a:lnTo>
                          <a:pt x="84" y="61"/>
                        </a:lnTo>
                        <a:lnTo>
                          <a:pt x="83" y="71"/>
                        </a:lnTo>
                        <a:lnTo>
                          <a:pt x="78" y="77"/>
                        </a:lnTo>
                        <a:lnTo>
                          <a:pt x="69" y="82"/>
                        </a:lnTo>
                        <a:lnTo>
                          <a:pt x="63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19" y="82"/>
                        </a:lnTo>
                        <a:lnTo>
                          <a:pt x="10" y="77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0" name="Freeform 501"/>
                  <p:cNvSpPr>
                    <a:spLocks/>
                  </p:cNvSpPr>
                  <p:nvPr/>
                </p:nvSpPr>
                <p:spPr bwMode="auto">
                  <a:xfrm>
                    <a:off x="5330" y="2307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9"/>
                      </a:cxn>
                      <a:cxn ang="0">
                        <a:pos x="10" y="11"/>
                      </a:cxn>
                      <a:cxn ang="0">
                        <a:pos x="19" y="5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3" y="3"/>
                      </a:cxn>
                      <a:cxn ang="0">
                        <a:pos x="69" y="5"/>
                      </a:cxn>
                      <a:cxn ang="0">
                        <a:pos x="78" y="11"/>
                      </a:cxn>
                      <a:cxn ang="0">
                        <a:pos x="83" y="19"/>
                      </a:cxn>
                      <a:cxn ang="0">
                        <a:pos x="84" y="26"/>
                      </a:cxn>
                      <a:cxn ang="0">
                        <a:pos x="88" y="35"/>
                      </a:cxn>
                      <a:cxn ang="0">
                        <a:pos x="88" y="46"/>
                      </a:cxn>
                      <a:cxn ang="0">
                        <a:pos x="88" y="54"/>
                      </a:cxn>
                      <a:cxn ang="0">
                        <a:pos x="84" y="61"/>
                      </a:cxn>
                      <a:cxn ang="0">
                        <a:pos x="83" y="71"/>
                      </a:cxn>
                      <a:cxn ang="0">
                        <a:pos x="78" y="77"/>
                      </a:cxn>
                      <a:cxn ang="0">
                        <a:pos x="69" y="82"/>
                      </a:cxn>
                      <a:cxn ang="0">
                        <a:pos x="63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19" y="82"/>
                      </a:cxn>
                      <a:cxn ang="0">
                        <a:pos x="10" y="77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8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9"/>
                        </a:lnTo>
                        <a:lnTo>
                          <a:pt x="10" y="11"/>
                        </a:lnTo>
                        <a:lnTo>
                          <a:pt x="19" y="5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3" y="3"/>
                        </a:lnTo>
                        <a:lnTo>
                          <a:pt x="69" y="5"/>
                        </a:lnTo>
                        <a:lnTo>
                          <a:pt x="78" y="11"/>
                        </a:lnTo>
                        <a:lnTo>
                          <a:pt x="83" y="19"/>
                        </a:lnTo>
                        <a:lnTo>
                          <a:pt x="84" y="26"/>
                        </a:lnTo>
                        <a:lnTo>
                          <a:pt x="88" y="35"/>
                        </a:lnTo>
                        <a:lnTo>
                          <a:pt x="88" y="46"/>
                        </a:lnTo>
                        <a:lnTo>
                          <a:pt x="88" y="54"/>
                        </a:lnTo>
                        <a:lnTo>
                          <a:pt x="84" y="61"/>
                        </a:lnTo>
                        <a:lnTo>
                          <a:pt x="83" y="71"/>
                        </a:lnTo>
                        <a:lnTo>
                          <a:pt x="78" y="77"/>
                        </a:lnTo>
                        <a:lnTo>
                          <a:pt x="69" y="82"/>
                        </a:lnTo>
                        <a:lnTo>
                          <a:pt x="63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19" y="82"/>
                        </a:lnTo>
                        <a:lnTo>
                          <a:pt x="10" y="77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1" name="Freeform 502"/>
                  <p:cNvSpPr>
                    <a:spLocks/>
                  </p:cNvSpPr>
                  <p:nvPr/>
                </p:nvSpPr>
                <p:spPr bwMode="auto">
                  <a:xfrm>
                    <a:off x="5103" y="2420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30"/>
                      </a:cxn>
                      <a:cxn ang="0">
                        <a:pos x="7" y="20"/>
                      </a:cxn>
                      <a:cxn ang="0">
                        <a:pos x="11" y="14"/>
                      </a:cxn>
                      <a:cxn ang="0">
                        <a:pos x="20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9" y="9"/>
                      </a:cxn>
                      <a:cxn ang="0">
                        <a:pos x="75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7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5" y="80"/>
                      </a:cxn>
                      <a:cxn ang="0">
                        <a:pos x="69" y="86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4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6"/>
                      </a:cxn>
                      <a:cxn ang="0">
                        <a:pos x="11" y="80"/>
                      </a:cxn>
                      <a:cxn ang="0">
                        <a:pos x="7" y="74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88" h="94">
                        <a:moveTo>
                          <a:pt x="0" y="45"/>
                        </a:moveTo>
                        <a:lnTo>
                          <a:pt x="0" y="37"/>
                        </a:lnTo>
                        <a:lnTo>
                          <a:pt x="3" y="30"/>
                        </a:lnTo>
                        <a:lnTo>
                          <a:pt x="7" y="20"/>
                        </a:lnTo>
                        <a:lnTo>
                          <a:pt x="11" y="14"/>
                        </a:lnTo>
                        <a:lnTo>
                          <a:pt x="20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9" y="9"/>
                        </a:lnTo>
                        <a:lnTo>
                          <a:pt x="75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7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5" y="80"/>
                        </a:lnTo>
                        <a:lnTo>
                          <a:pt x="69" y="86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4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6"/>
                        </a:lnTo>
                        <a:lnTo>
                          <a:pt x="11" y="80"/>
                        </a:lnTo>
                        <a:lnTo>
                          <a:pt x="7" y="74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2" name="Freeform 503"/>
                  <p:cNvSpPr>
                    <a:spLocks/>
                  </p:cNvSpPr>
                  <p:nvPr/>
                </p:nvSpPr>
                <p:spPr bwMode="auto">
                  <a:xfrm>
                    <a:off x="5103" y="2420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30"/>
                      </a:cxn>
                      <a:cxn ang="0">
                        <a:pos x="7" y="20"/>
                      </a:cxn>
                      <a:cxn ang="0">
                        <a:pos x="11" y="14"/>
                      </a:cxn>
                      <a:cxn ang="0">
                        <a:pos x="20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9" y="9"/>
                      </a:cxn>
                      <a:cxn ang="0">
                        <a:pos x="75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7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5" y="80"/>
                      </a:cxn>
                      <a:cxn ang="0">
                        <a:pos x="69" y="86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4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6"/>
                      </a:cxn>
                      <a:cxn ang="0">
                        <a:pos x="11" y="80"/>
                      </a:cxn>
                      <a:cxn ang="0">
                        <a:pos x="7" y="74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88" h="94">
                        <a:moveTo>
                          <a:pt x="0" y="45"/>
                        </a:move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30"/>
                        </a:lnTo>
                        <a:lnTo>
                          <a:pt x="7" y="20"/>
                        </a:lnTo>
                        <a:lnTo>
                          <a:pt x="11" y="14"/>
                        </a:lnTo>
                        <a:lnTo>
                          <a:pt x="20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9" y="9"/>
                        </a:lnTo>
                        <a:lnTo>
                          <a:pt x="75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7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5" y="80"/>
                        </a:lnTo>
                        <a:lnTo>
                          <a:pt x="69" y="86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4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6"/>
                        </a:lnTo>
                        <a:lnTo>
                          <a:pt x="11" y="80"/>
                        </a:lnTo>
                        <a:lnTo>
                          <a:pt x="7" y="74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3" name="Freeform 504"/>
                  <p:cNvSpPr>
                    <a:spLocks/>
                  </p:cNvSpPr>
                  <p:nvPr/>
                </p:nvSpPr>
                <p:spPr bwMode="auto">
                  <a:xfrm>
                    <a:off x="5207" y="2500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22" y="8"/>
                      </a:cxn>
                      <a:cxn ang="0">
                        <a:pos x="27" y="6"/>
                      </a:cxn>
                      <a:cxn ang="0">
                        <a:pos x="35" y="3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3" y="6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71" y="86"/>
                      </a:cxn>
                      <a:cxn ang="0">
                        <a:pos x="63" y="91"/>
                      </a:cxn>
                      <a:cxn ang="0">
                        <a:pos x="54" y="94"/>
                      </a:cxn>
                      <a:cxn ang="0">
                        <a:pos x="45" y="94"/>
                      </a:cxn>
                      <a:cxn ang="0">
                        <a:pos x="35" y="94"/>
                      </a:cxn>
                      <a:cxn ang="0">
                        <a:pos x="27" y="91"/>
                      </a:cxn>
                      <a:cxn ang="0">
                        <a:pos x="22" y="86"/>
                      </a:cxn>
                      <a:cxn ang="0">
                        <a:pos x="13" y="80"/>
                      </a:cxn>
                      <a:cxn ang="0">
                        <a:pos x="9" y="74"/>
                      </a:cxn>
                      <a:cxn ang="0">
                        <a:pos x="6" y="65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91" h="94">
                        <a:moveTo>
                          <a:pt x="0" y="48"/>
                        </a:moveTo>
                        <a:lnTo>
                          <a:pt x="3" y="38"/>
                        </a:ln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22" y="8"/>
                        </a:lnTo>
                        <a:lnTo>
                          <a:pt x="27" y="6"/>
                        </a:lnTo>
                        <a:lnTo>
                          <a:pt x="35" y="3"/>
                        </a:ln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3" y="6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71" y="86"/>
                        </a:lnTo>
                        <a:lnTo>
                          <a:pt x="63" y="91"/>
                        </a:lnTo>
                        <a:lnTo>
                          <a:pt x="54" y="94"/>
                        </a:lnTo>
                        <a:lnTo>
                          <a:pt x="45" y="94"/>
                        </a:lnTo>
                        <a:lnTo>
                          <a:pt x="35" y="94"/>
                        </a:lnTo>
                        <a:lnTo>
                          <a:pt x="27" y="91"/>
                        </a:lnTo>
                        <a:lnTo>
                          <a:pt x="22" y="86"/>
                        </a:lnTo>
                        <a:lnTo>
                          <a:pt x="13" y="80"/>
                        </a:lnTo>
                        <a:lnTo>
                          <a:pt x="9" y="74"/>
                        </a:lnTo>
                        <a:lnTo>
                          <a:pt x="6" y="65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4" name="Freeform 505"/>
                  <p:cNvSpPr>
                    <a:spLocks/>
                  </p:cNvSpPr>
                  <p:nvPr/>
                </p:nvSpPr>
                <p:spPr bwMode="auto">
                  <a:xfrm>
                    <a:off x="5207" y="2500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0" y="48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22" y="8"/>
                      </a:cxn>
                      <a:cxn ang="0">
                        <a:pos x="27" y="6"/>
                      </a:cxn>
                      <a:cxn ang="0">
                        <a:pos x="35" y="3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3" y="6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71" y="86"/>
                      </a:cxn>
                      <a:cxn ang="0">
                        <a:pos x="63" y="91"/>
                      </a:cxn>
                      <a:cxn ang="0">
                        <a:pos x="54" y="94"/>
                      </a:cxn>
                      <a:cxn ang="0">
                        <a:pos x="45" y="94"/>
                      </a:cxn>
                      <a:cxn ang="0">
                        <a:pos x="35" y="94"/>
                      </a:cxn>
                      <a:cxn ang="0">
                        <a:pos x="27" y="91"/>
                      </a:cxn>
                      <a:cxn ang="0">
                        <a:pos x="22" y="86"/>
                      </a:cxn>
                      <a:cxn ang="0">
                        <a:pos x="13" y="80"/>
                      </a:cxn>
                      <a:cxn ang="0">
                        <a:pos x="9" y="74"/>
                      </a:cxn>
                      <a:cxn ang="0">
                        <a:pos x="6" y="65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91" h="94">
                        <a:moveTo>
                          <a:pt x="0" y="48"/>
                        </a:moveTo>
                        <a:lnTo>
                          <a:pt x="0" y="48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22" y="8"/>
                        </a:lnTo>
                        <a:lnTo>
                          <a:pt x="27" y="6"/>
                        </a:lnTo>
                        <a:lnTo>
                          <a:pt x="35" y="3"/>
                        </a:ln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3" y="6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71" y="86"/>
                        </a:lnTo>
                        <a:lnTo>
                          <a:pt x="63" y="91"/>
                        </a:lnTo>
                        <a:lnTo>
                          <a:pt x="54" y="94"/>
                        </a:lnTo>
                        <a:lnTo>
                          <a:pt x="45" y="94"/>
                        </a:lnTo>
                        <a:lnTo>
                          <a:pt x="35" y="94"/>
                        </a:lnTo>
                        <a:lnTo>
                          <a:pt x="27" y="91"/>
                        </a:lnTo>
                        <a:lnTo>
                          <a:pt x="22" y="86"/>
                        </a:lnTo>
                        <a:lnTo>
                          <a:pt x="13" y="80"/>
                        </a:lnTo>
                        <a:lnTo>
                          <a:pt x="9" y="74"/>
                        </a:lnTo>
                        <a:lnTo>
                          <a:pt x="6" y="65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5" name="Freeform 506"/>
                  <p:cNvSpPr>
                    <a:spLocks/>
                  </p:cNvSpPr>
                  <p:nvPr/>
                </p:nvSpPr>
                <p:spPr bwMode="auto">
                  <a:xfrm>
                    <a:off x="5289" y="242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19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1" y="19"/>
                      </a:cxn>
                      <a:cxn ang="0">
                        <a:pos x="88" y="29"/>
                      </a:cxn>
                      <a:cxn ang="0">
                        <a:pos x="88" y="36"/>
                      </a:cxn>
                      <a:cxn ang="0">
                        <a:pos x="91" y="45"/>
                      </a:cxn>
                      <a:cxn ang="0">
                        <a:pos x="88" y="56"/>
                      </a:cxn>
                      <a:cxn ang="0">
                        <a:pos x="88" y="64"/>
                      </a:cxn>
                      <a:cxn ang="0">
                        <a:pos x="81" y="74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3" y="91"/>
                      </a:cxn>
                      <a:cxn ang="0">
                        <a:pos x="54" y="91"/>
                      </a:cxn>
                      <a:cxn ang="0">
                        <a:pos x="44" y="94"/>
                      </a:cxn>
                      <a:cxn ang="0">
                        <a:pos x="36" y="91"/>
                      </a:cxn>
                      <a:cxn ang="0">
                        <a:pos x="27" y="91"/>
                      </a:cxn>
                      <a:cxn ang="0">
                        <a:pos x="19" y="85"/>
                      </a:cxn>
                      <a:cxn ang="0">
                        <a:pos x="13" y="80"/>
                      </a:cxn>
                      <a:cxn ang="0">
                        <a:pos x="9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1" h="94">
                        <a:moveTo>
                          <a:pt x="0" y="45"/>
                        </a:moveTo>
                        <a:lnTo>
                          <a:pt x="0" y="36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19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1" y="19"/>
                        </a:lnTo>
                        <a:lnTo>
                          <a:pt x="88" y="29"/>
                        </a:lnTo>
                        <a:lnTo>
                          <a:pt x="88" y="36"/>
                        </a:lnTo>
                        <a:lnTo>
                          <a:pt x="91" y="45"/>
                        </a:lnTo>
                        <a:lnTo>
                          <a:pt x="88" y="56"/>
                        </a:lnTo>
                        <a:lnTo>
                          <a:pt x="88" y="64"/>
                        </a:lnTo>
                        <a:lnTo>
                          <a:pt x="81" y="74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3" y="91"/>
                        </a:lnTo>
                        <a:lnTo>
                          <a:pt x="54" y="91"/>
                        </a:lnTo>
                        <a:lnTo>
                          <a:pt x="44" y="94"/>
                        </a:lnTo>
                        <a:lnTo>
                          <a:pt x="36" y="91"/>
                        </a:lnTo>
                        <a:lnTo>
                          <a:pt x="27" y="91"/>
                        </a:lnTo>
                        <a:lnTo>
                          <a:pt x="19" y="85"/>
                        </a:lnTo>
                        <a:lnTo>
                          <a:pt x="13" y="80"/>
                        </a:lnTo>
                        <a:lnTo>
                          <a:pt x="9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6" name="Freeform 507"/>
                  <p:cNvSpPr>
                    <a:spLocks/>
                  </p:cNvSpPr>
                  <p:nvPr/>
                </p:nvSpPr>
                <p:spPr bwMode="auto">
                  <a:xfrm>
                    <a:off x="5289" y="242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19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1" y="19"/>
                      </a:cxn>
                      <a:cxn ang="0">
                        <a:pos x="88" y="29"/>
                      </a:cxn>
                      <a:cxn ang="0">
                        <a:pos x="88" y="36"/>
                      </a:cxn>
                      <a:cxn ang="0">
                        <a:pos x="91" y="45"/>
                      </a:cxn>
                      <a:cxn ang="0">
                        <a:pos x="88" y="56"/>
                      </a:cxn>
                      <a:cxn ang="0">
                        <a:pos x="88" y="64"/>
                      </a:cxn>
                      <a:cxn ang="0">
                        <a:pos x="81" y="74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3" y="91"/>
                      </a:cxn>
                      <a:cxn ang="0">
                        <a:pos x="54" y="91"/>
                      </a:cxn>
                      <a:cxn ang="0">
                        <a:pos x="44" y="94"/>
                      </a:cxn>
                      <a:cxn ang="0">
                        <a:pos x="36" y="91"/>
                      </a:cxn>
                      <a:cxn ang="0">
                        <a:pos x="27" y="91"/>
                      </a:cxn>
                      <a:cxn ang="0">
                        <a:pos x="19" y="85"/>
                      </a:cxn>
                      <a:cxn ang="0">
                        <a:pos x="13" y="80"/>
                      </a:cxn>
                      <a:cxn ang="0">
                        <a:pos x="9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1" h="94">
                        <a:moveTo>
                          <a:pt x="0" y="45"/>
                        </a:move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19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1" y="19"/>
                        </a:lnTo>
                        <a:lnTo>
                          <a:pt x="88" y="29"/>
                        </a:lnTo>
                        <a:lnTo>
                          <a:pt x="88" y="36"/>
                        </a:lnTo>
                        <a:lnTo>
                          <a:pt x="91" y="45"/>
                        </a:lnTo>
                        <a:lnTo>
                          <a:pt x="88" y="56"/>
                        </a:lnTo>
                        <a:lnTo>
                          <a:pt x="88" y="64"/>
                        </a:lnTo>
                        <a:lnTo>
                          <a:pt x="81" y="74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3" y="91"/>
                        </a:lnTo>
                        <a:lnTo>
                          <a:pt x="54" y="91"/>
                        </a:lnTo>
                        <a:lnTo>
                          <a:pt x="44" y="94"/>
                        </a:lnTo>
                        <a:lnTo>
                          <a:pt x="36" y="91"/>
                        </a:lnTo>
                        <a:lnTo>
                          <a:pt x="27" y="91"/>
                        </a:lnTo>
                        <a:lnTo>
                          <a:pt x="19" y="85"/>
                        </a:lnTo>
                        <a:lnTo>
                          <a:pt x="13" y="80"/>
                        </a:lnTo>
                        <a:lnTo>
                          <a:pt x="9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7" name="Freeform 508"/>
                  <p:cNvSpPr>
                    <a:spLocks/>
                  </p:cNvSpPr>
                  <p:nvPr/>
                </p:nvSpPr>
                <p:spPr bwMode="auto">
                  <a:xfrm>
                    <a:off x="5518" y="2457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7"/>
                      </a:cxn>
                      <a:cxn ang="0">
                        <a:pos x="3" y="26"/>
                      </a:cxn>
                      <a:cxn ang="0">
                        <a:pos x="6" y="19"/>
                      </a:cxn>
                      <a:cxn ang="0">
                        <a:pos x="10" y="11"/>
                      </a:cxn>
                      <a:cxn ang="0">
                        <a:pos x="19" y="5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2"/>
                      </a:cxn>
                      <a:cxn ang="0">
                        <a:pos x="69" y="5"/>
                      </a:cxn>
                      <a:cxn ang="0">
                        <a:pos x="74" y="11"/>
                      </a:cxn>
                      <a:cxn ang="0">
                        <a:pos x="79" y="19"/>
                      </a:cxn>
                      <a:cxn ang="0">
                        <a:pos x="85" y="26"/>
                      </a:cxn>
                      <a:cxn ang="0">
                        <a:pos x="88" y="37"/>
                      </a:cxn>
                      <a:cxn ang="0">
                        <a:pos x="88" y="46"/>
                      </a:cxn>
                      <a:cxn ang="0">
                        <a:pos x="88" y="54"/>
                      </a:cxn>
                      <a:cxn ang="0">
                        <a:pos x="85" y="63"/>
                      </a:cxn>
                      <a:cxn ang="0">
                        <a:pos x="79" y="73"/>
                      </a:cxn>
                      <a:cxn ang="0">
                        <a:pos x="74" y="78"/>
                      </a:cxn>
                      <a:cxn ang="0">
                        <a:pos x="69" y="84"/>
                      </a:cxn>
                      <a:cxn ang="0">
                        <a:pos x="62" y="89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  <a:cxn ang="0">
                        <a:pos x="19" y="84"/>
                      </a:cxn>
                      <a:cxn ang="0">
                        <a:pos x="10" y="78"/>
                      </a:cxn>
                      <a:cxn ang="0">
                        <a:pos x="6" y="73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8" h="91">
                        <a:moveTo>
                          <a:pt x="0" y="46"/>
                        </a:moveTo>
                        <a:lnTo>
                          <a:pt x="0" y="37"/>
                        </a:lnTo>
                        <a:lnTo>
                          <a:pt x="3" y="26"/>
                        </a:lnTo>
                        <a:lnTo>
                          <a:pt x="6" y="19"/>
                        </a:lnTo>
                        <a:lnTo>
                          <a:pt x="10" y="11"/>
                        </a:lnTo>
                        <a:lnTo>
                          <a:pt x="19" y="5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2"/>
                        </a:lnTo>
                        <a:lnTo>
                          <a:pt x="69" y="5"/>
                        </a:lnTo>
                        <a:lnTo>
                          <a:pt x="74" y="11"/>
                        </a:lnTo>
                        <a:lnTo>
                          <a:pt x="79" y="19"/>
                        </a:lnTo>
                        <a:lnTo>
                          <a:pt x="85" y="26"/>
                        </a:lnTo>
                        <a:lnTo>
                          <a:pt x="88" y="37"/>
                        </a:lnTo>
                        <a:lnTo>
                          <a:pt x="88" y="46"/>
                        </a:lnTo>
                        <a:lnTo>
                          <a:pt x="88" y="54"/>
                        </a:lnTo>
                        <a:lnTo>
                          <a:pt x="85" y="63"/>
                        </a:lnTo>
                        <a:lnTo>
                          <a:pt x="79" y="73"/>
                        </a:lnTo>
                        <a:lnTo>
                          <a:pt x="74" y="78"/>
                        </a:lnTo>
                        <a:lnTo>
                          <a:pt x="69" y="84"/>
                        </a:lnTo>
                        <a:lnTo>
                          <a:pt x="62" y="89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lnTo>
                          <a:pt x="19" y="84"/>
                        </a:lnTo>
                        <a:lnTo>
                          <a:pt x="10" y="78"/>
                        </a:lnTo>
                        <a:lnTo>
                          <a:pt x="6" y="73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8" name="Freeform 509"/>
                  <p:cNvSpPr>
                    <a:spLocks/>
                  </p:cNvSpPr>
                  <p:nvPr/>
                </p:nvSpPr>
                <p:spPr bwMode="auto">
                  <a:xfrm>
                    <a:off x="5518" y="2457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7"/>
                      </a:cxn>
                      <a:cxn ang="0">
                        <a:pos x="3" y="26"/>
                      </a:cxn>
                      <a:cxn ang="0">
                        <a:pos x="6" y="19"/>
                      </a:cxn>
                      <a:cxn ang="0">
                        <a:pos x="10" y="11"/>
                      </a:cxn>
                      <a:cxn ang="0">
                        <a:pos x="19" y="5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2"/>
                      </a:cxn>
                      <a:cxn ang="0">
                        <a:pos x="69" y="5"/>
                      </a:cxn>
                      <a:cxn ang="0">
                        <a:pos x="74" y="11"/>
                      </a:cxn>
                      <a:cxn ang="0">
                        <a:pos x="79" y="19"/>
                      </a:cxn>
                      <a:cxn ang="0">
                        <a:pos x="85" y="26"/>
                      </a:cxn>
                      <a:cxn ang="0">
                        <a:pos x="88" y="37"/>
                      </a:cxn>
                      <a:cxn ang="0">
                        <a:pos x="88" y="46"/>
                      </a:cxn>
                      <a:cxn ang="0">
                        <a:pos x="88" y="54"/>
                      </a:cxn>
                      <a:cxn ang="0">
                        <a:pos x="85" y="63"/>
                      </a:cxn>
                      <a:cxn ang="0">
                        <a:pos x="79" y="73"/>
                      </a:cxn>
                      <a:cxn ang="0">
                        <a:pos x="74" y="78"/>
                      </a:cxn>
                      <a:cxn ang="0">
                        <a:pos x="69" y="84"/>
                      </a:cxn>
                      <a:cxn ang="0">
                        <a:pos x="62" y="89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  <a:cxn ang="0">
                        <a:pos x="19" y="84"/>
                      </a:cxn>
                      <a:cxn ang="0">
                        <a:pos x="10" y="78"/>
                      </a:cxn>
                      <a:cxn ang="0">
                        <a:pos x="6" y="73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8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7"/>
                        </a:lnTo>
                        <a:lnTo>
                          <a:pt x="3" y="26"/>
                        </a:lnTo>
                        <a:lnTo>
                          <a:pt x="6" y="19"/>
                        </a:lnTo>
                        <a:lnTo>
                          <a:pt x="10" y="11"/>
                        </a:lnTo>
                        <a:lnTo>
                          <a:pt x="19" y="5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2"/>
                        </a:lnTo>
                        <a:lnTo>
                          <a:pt x="69" y="5"/>
                        </a:lnTo>
                        <a:lnTo>
                          <a:pt x="74" y="11"/>
                        </a:lnTo>
                        <a:lnTo>
                          <a:pt x="79" y="19"/>
                        </a:lnTo>
                        <a:lnTo>
                          <a:pt x="85" y="26"/>
                        </a:lnTo>
                        <a:lnTo>
                          <a:pt x="88" y="37"/>
                        </a:lnTo>
                        <a:lnTo>
                          <a:pt x="88" y="46"/>
                        </a:lnTo>
                        <a:lnTo>
                          <a:pt x="88" y="54"/>
                        </a:lnTo>
                        <a:lnTo>
                          <a:pt x="85" y="63"/>
                        </a:lnTo>
                        <a:lnTo>
                          <a:pt x="79" y="73"/>
                        </a:lnTo>
                        <a:lnTo>
                          <a:pt x="74" y="78"/>
                        </a:lnTo>
                        <a:lnTo>
                          <a:pt x="69" y="84"/>
                        </a:lnTo>
                        <a:lnTo>
                          <a:pt x="62" y="89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lnTo>
                          <a:pt x="19" y="84"/>
                        </a:lnTo>
                        <a:lnTo>
                          <a:pt x="10" y="78"/>
                        </a:lnTo>
                        <a:lnTo>
                          <a:pt x="6" y="73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9" name="Freeform 510"/>
                  <p:cNvSpPr>
                    <a:spLocks/>
                  </p:cNvSpPr>
                  <p:nvPr/>
                </p:nvSpPr>
                <p:spPr bwMode="auto">
                  <a:xfrm>
                    <a:off x="5187" y="234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3" y="26"/>
                      </a:cxn>
                      <a:cxn ang="0">
                        <a:pos x="9" y="20"/>
                      </a:cxn>
                      <a:cxn ang="0">
                        <a:pos x="14" y="12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6"/>
                      </a:cxn>
                      <a:cxn ang="0">
                        <a:pos x="77" y="12"/>
                      </a:cxn>
                      <a:cxn ang="0">
                        <a:pos x="82" y="20"/>
                      </a:cxn>
                      <a:cxn ang="0">
                        <a:pos x="88" y="26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  <a:cxn ang="0">
                        <a:pos x="88" y="54"/>
                      </a:cxn>
                      <a:cxn ang="0">
                        <a:pos x="88" y="62"/>
                      </a:cxn>
                      <a:cxn ang="0">
                        <a:pos x="82" y="72"/>
                      </a:cxn>
                      <a:cxn ang="0">
                        <a:pos x="77" y="77"/>
                      </a:cxn>
                      <a:cxn ang="0">
                        <a:pos x="71" y="83"/>
                      </a:cxn>
                      <a:cxn ang="0">
                        <a:pos x="64" y="89"/>
                      </a:cxn>
                      <a:cxn ang="0">
                        <a:pos x="55" y="91"/>
                      </a:cxn>
                      <a:cxn ang="0">
                        <a:pos x="47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3" y="54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1" h="91">
                        <a:moveTo>
                          <a:pt x="0" y="45"/>
                        </a:moveTo>
                        <a:lnTo>
                          <a:pt x="3" y="37"/>
                        </a:lnTo>
                        <a:lnTo>
                          <a:pt x="3" y="26"/>
                        </a:lnTo>
                        <a:lnTo>
                          <a:pt x="9" y="20"/>
                        </a:lnTo>
                        <a:lnTo>
                          <a:pt x="14" y="12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6"/>
                        </a:lnTo>
                        <a:lnTo>
                          <a:pt x="77" y="12"/>
                        </a:lnTo>
                        <a:lnTo>
                          <a:pt x="82" y="20"/>
                        </a:lnTo>
                        <a:lnTo>
                          <a:pt x="88" y="26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lnTo>
                          <a:pt x="88" y="54"/>
                        </a:lnTo>
                        <a:lnTo>
                          <a:pt x="88" y="62"/>
                        </a:lnTo>
                        <a:lnTo>
                          <a:pt x="82" y="72"/>
                        </a:lnTo>
                        <a:lnTo>
                          <a:pt x="77" y="77"/>
                        </a:lnTo>
                        <a:lnTo>
                          <a:pt x="71" y="83"/>
                        </a:lnTo>
                        <a:lnTo>
                          <a:pt x="64" y="89"/>
                        </a:lnTo>
                        <a:lnTo>
                          <a:pt x="55" y="91"/>
                        </a:lnTo>
                        <a:lnTo>
                          <a:pt x="47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3" y="54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0" name="Freeform 511"/>
                  <p:cNvSpPr>
                    <a:spLocks/>
                  </p:cNvSpPr>
                  <p:nvPr/>
                </p:nvSpPr>
                <p:spPr bwMode="auto">
                  <a:xfrm>
                    <a:off x="5187" y="234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3" y="26"/>
                      </a:cxn>
                      <a:cxn ang="0">
                        <a:pos x="9" y="20"/>
                      </a:cxn>
                      <a:cxn ang="0">
                        <a:pos x="14" y="12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6"/>
                      </a:cxn>
                      <a:cxn ang="0">
                        <a:pos x="77" y="12"/>
                      </a:cxn>
                      <a:cxn ang="0">
                        <a:pos x="82" y="20"/>
                      </a:cxn>
                      <a:cxn ang="0">
                        <a:pos x="88" y="26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  <a:cxn ang="0">
                        <a:pos x="88" y="54"/>
                      </a:cxn>
                      <a:cxn ang="0">
                        <a:pos x="88" y="62"/>
                      </a:cxn>
                      <a:cxn ang="0">
                        <a:pos x="82" y="72"/>
                      </a:cxn>
                      <a:cxn ang="0">
                        <a:pos x="77" y="77"/>
                      </a:cxn>
                      <a:cxn ang="0">
                        <a:pos x="71" y="83"/>
                      </a:cxn>
                      <a:cxn ang="0">
                        <a:pos x="64" y="89"/>
                      </a:cxn>
                      <a:cxn ang="0">
                        <a:pos x="55" y="91"/>
                      </a:cxn>
                      <a:cxn ang="0">
                        <a:pos x="47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3" y="54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91" h="91">
                        <a:moveTo>
                          <a:pt x="0" y="45"/>
                        </a:move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3" y="26"/>
                        </a:lnTo>
                        <a:lnTo>
                          <a:pt x="9" y="20"/>
                        </a:lnTo>
                        <a:lnTo>
                          <a:pt x="14" y="12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6"/>
                        </a:lnTo>
                        <a:lnTo>
                          <a:pt x="77" y="12"/>
                        </a:lnTo>
                        <a:lnTo>
                          <a:pt x="82" y="20"/>
                        </a:lnTo>
                        <a:lnTo>
                          <a:pt x="88" y="26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lnTo>
                          <a:pt x="88" y="54"/>
                        </a:lnTo>
                        <a:lnTo>
                          <a:pt x="88" y="62"/>
                        </a:lnTo>
                        <a:lnTo>
                          <a:pt x="82" y="72"/>
                        </a:lnTo>
                        <a:lnTo>
                          <a:pt x="77" y="77"/>
                        </a:lnTo>
                        <a:lnTo>
                          <a:pt x="71" y="83"/>
                        </a:lnTo>
                        <a:lnTo>
                          <a:pt x="64" y="89"/>
                        </a:lnTo>
                        <a:lnTo>
                          <a:pt x="55" y="91"/>
                        </a:lnTo>
                        <a:lnTo>
                          <a:pt x="47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3" y="54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1" name="Freeform 512"/>
                  <p:cNvSpPr>
                    <a:spLocks/>
                  </p:cNvSpPr>
                  <p:nvPr/>
                </p:nvSpPr>
                <p:spPr bwMode="auto">
                  <a:xfrm>
                    <a:off x="5446" y="2338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88" y="36"/>
                      </a:cxn>
                      <a:cxn ang="0">
                        <a:pos x="91" y="44"/>
                      </a:cxn>
                      <a:cxn ang="0">
                        <a:pos x="88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72" y="85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7" y="93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5"/>
                      </a:cxn>
                      <a:cxn ang="0">
                        <a:pos x="14" y="79"/>
                      </a:cxn>
                      <a:cxn ang="0">
                        <a:pos x="9" y="74"/>
                      </a:cxn>
                      <a:cxn ang="0">
                        <a:pos x="3" y="64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3">
                        <a:moveTo>
                          <a:pt x="0" y="44"/>
                        </a:move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88" y="36"/>
                        </a:lnTo>
                        <a:lnTo>
                          <a:pt x="91" y="44"/>
                        </a:lnTo>
                        <a:lnTo>
                          <a:pt x="88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72" y="85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7" y="93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5"/>
                        </a:lnTo>
                        <a:lnTo>
                          <a:pt x="14" y="79"/>
                        </a:lnTo>
                        <a:lnTo>
                          <a:pt x="9" y="74"/>
                        </a:lnTo>
                        <a:lnTo>
                          <a:pt x="3" y="64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2" name="Freeform 513"/>
                  <p:cNvSpPr>
                    <a:spLocks/>
                  </p:cNvSpPr>
                  <p:nvPr/>
                </p:nvSpPr>
                <p:spPr bwMode="auto">
                  <a:xfrm>
                    <a:off x="5446" y="2338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88" y="36"/>
                      </a:cxn>
                      <a:cxn ang="0">
                        <a:pos x="91" y="44"/>
                      </a:cxn>
                      <a:cxn ang="0">
                        <a:pos x="88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72" y="85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7" y="93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5"/>
                      </a:cxn>
                      <a:cxn ang="0">
                        <a:pos x="14" y="79"/>
                      </a:cxn>
                      <a:cxn ang="0">
                        <a:pos x="9" y="74"/>
                      </a:cxn>
                      <a:cxn ang="0">
                        <a:pos x="3" y="64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3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88" y="36"/>
                        </a:lnTo>
                        <a:lnTo>
                          <a:pt x="91" y="44"/>
                        </a:lnTo>
                        <a:lnTo>
                          <a:pt x="88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72" y="85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7" y="93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5"/>
                        </a:lnTo>
                        <a:lnTo>
                          <a:pt x="14" y="79"/>
                        </a:lnTo>
                        <a:lnTo>
                          <a:pt x="9" y="74"/>
                        </a:lnTo>
                        <a:lnTo>
                          <a:pt x="3" y="64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3" name="Freeform 514"/>
                  <p:cNvSpPr>
                    <a:spLocks/>
                  </p:cNvSpPr>
                  <p:nvPr/>
                </p:nvSpPr>
                <p:spPr bwMode="auto">
                  <a:xfrm>
                    <a:off x="5410" y="2471"/>
                    <a:ext cx="89" cy="91"/>
                  </a:xfrm>
                  <a:custGeom>
                    <a:avLst/>
                    <a:gdLst/>
                    <a:ahLst/>
                    <a:cxnLst>
                      <a:cxn ang="0">
                        <a:pos x="89" y="46"/>
                      </a:cxn>
                      <a:cxn ang="0">
                        <a:pos x="89" y="54"/>
                      </a:cxn>
                      <a:cxn ang="0">
                        <a:pos x="86" y="63"/>
                      </a:cxn>
                      <a:cxn ang="0">
                        <a:pos x="83" y="73"/>
                      </a:cxn>
                      <a:cxn ang="0">
                        <a:pos x="79" y="80"/>
                      </a:cxn>
                      <a:cxn ang="0">
                        <a:pos x="70" y="85"/>
                      </a:cxn>
                      <a:cxn ang="0">
                        <a:pos x="61" y="88"/>
                      </a:cxn>
                      <a:cxn ang="0">
                        <a:pos x="56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18" y="85"/>
                      </a:cxn>
                      <a:cxn ang="0">
                        <a:pos x="12" y="80"/>
                      </a:cxn>
                      <a:cxn ang="0">
                        <a:pos x="8" y="73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  <a:cxn ang="0">
                        <a:pos x="8" y="19"/>
                      </a:cxn>
                      <a:cxn ang="0">
                        <a:pos x="12" y="11"/>
                      </a:cxn>
                      <a:cxn ang="0">
                        <a:pos x="18" y="8"/>
                      </a:cxn>
                      <a:cxn ang="0">
                        <a:pos x="27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1" y="2"/>
                      </a:cxn>
                      <a:cxn ang="0">
                        <a:pos x="70" y="8"/>
                      </a:cxn>
                      <a:cxn ang="0">
                        <a:pos x="79" y="11"/>
                      </a:cxn>
                      <a:cxn ang="0">
                        <a:pos x="83" y="19"/>
                      </a:cxn>
                      <a:cxn ang="0">
                        <a:pos x="86" y="29"/>
                      </a:cxn>
                      <a:cxn ang="0">
                        <a:pos x="89" y="37"/>
                      </a:cxn>
                      <a:cxn ang="0">
                        <a:pos x="89" y="46"/>
                      </a:cxn>
                    </a:cxnLst>
                    <a:rect l="0" t="0" r="r" b="b"/>
                    <a:pathLst>
                      <a:path w="89" h="91">
                        <a:moveTo>
                          <a:pt x="89" y="46"/>
                        </a:moveTo>
                        <a:lnTo>
                          <a:pt x="89" y="54"/>
                        </a:lnTo>
                        <a:lnTo>
                          <a:pt x="86" y="63"/>
                        </a:lnTo>
                        <a:lnTo>
                          <a:pt x="83" y="73"/>
                        </a:lnTo>
                        <a:lnTo>
                          <a:pt x="79" y="80"/>
                        </a:lnTo>
                        <a:lnTo>
                          <a:pt x="70" y="85"/>
                        </a:lnTo>
                        <a:lnTo>
                          <a:pt x="61" y="88"/>
                        </a:lnTo>
                        <a:lnTo>
                          <a:pt x="56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18" y="85"/>
                        </a:lnTo>
                        <a:lnTo>
                          <a:pt x="12" y="80"/>
                        </a:lnTo>
                        <a:lnTo>
                          <a:pt x="8" y="73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lnTo>
                          <a:pt x="8" y="19"/>
                        </a:lnTo>
                        <a:lnTo>
                          <a:pt x="12" y="11"/>
                        </a:lnTo>
                        <a:lnTo>
                          <a:pt x="18" y="8"/>
                        </a:lnTo>
                        <a:lnTo>
                          <a:pt x="27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1" y="2"/>
                        </a:lnTo>
                        <a:lnTo>
                          <a:pt x="70" y="8"/>
                        </a:lnTo>
                        <a:lnTo>
                          <a:pt x="79" y="11"/>
                        </a:lnTo>
                        <a:lnTo>
                          <a:pt x="83" y="19"/>
                        </a:lnTo>
                        <a:lnTo>
                          <a:pt x="86" y="29"/>
                        </a:lnTo>
                        <a:lnTo>
                          <a:pt x="89" y="37"/>
                        </a:lnTo>
                        <a:lnTo>
                          <a:pt x="89" y="46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4" name="Freeform 515"/>
                  <p:cNvSpPr>
                    <a:spLocks/>
                  </p:cNvSpPr>
                  <p:nvPr/>
                </p:nvSpPr>
                <p:spPr bwMode="auto">
                  <a:xfrm>
                    <a:off x="5410" y="2471"/>
                    <a:ext cx="89" cy="91"/>
                  </a:xfrm>
                  <a:custGeom>
                    <a:avLst/>
                    <a:gdLst/>
                    <a:ahLst/>
                    <a:cxnLst>
                      <a:cxn ang="0">
                        <a:pos x="89" y="46"/>
                      </a:cxn>
                      <a:cxn ang="0">
                        <a:pos x="89" y="46"/>
                      </a:cxn>
                      <a:cxn ang="0">
                        <a:pos x="89" y="54"/>
                      </a:cxn>
                      <a:cxn ang="0">
                        <a:pos x="86" y="63"/>
                      </a:cxn>
                      <a:cxn ang="0">
                        <a:pos x="83" y="73"/>
                      </a:cxn>
                      <a:cxn ang="0">
                        <a:pos x="79" y="80"/>
                      </a:cxn>
                      <a:cxn ang="0">
                        <a:pos x="70" y="85"/>
                      </a:cxn>
                      <a:cxn ang="0">
                        <a:pos x="61" y="88"/>
                      </a:cxn>
                      <a:cxn ang="0">
                        <a:pos x="56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18" y="85"/>
                      </a:cxn>
                      <a:cxn ang="0">
                        <a:pos x="12" y="80"/>
                      </a:cxn>
                      <a:cxn ang="0">
                        <a:pos x="8" y="73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  <a:cxn ang="0">
                        <a:pos x="8" y="19"/>
                      </a:cxn>
                      <a:cxn ang="0">
                        <a:pos x="12" y="11"/>
                      </a:cxn>
                      <a:cxn ang="0">
                        <a:pos x="18" y="8"/>
                      </a:cxn>
                      <a:cxn ang="0">
                        <a:pos x="27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1" y="2"/>
                      </a:cxn>
                      <a:cxn ang="0">
                        <a:pos x="70" y="8"/>
                      </a:cxn>
                      <a:cxn ang="0">
                        <a:pos x="79" y="11"/>
                      </a:cxn>
                      <a:cxn ang="0">
                        <a:pos x="83" y="19"/>
                      </a:cxn>
                      <a:cxn ang="0">
                        <a:pos x="86" y="29"/>
                      </a:cxn>
                      <a:cxn ang="0">
                        <a:pos x="89" y="37"/>
                      </a:cxn>
                      <a:cxn ang="0">
                        <a:pos x="89" y="46"/>
                      </a:cxn>
                    </a:cxnLst>
                    <a:rect l="0" t="0" r="r" b="b"/>
                    <a:pathLst>
                      <a:path w="89" h="91">
                        <a:moveTo>
                          <a:pt x="89" y="46"/>
                        </a:moveTo>
                        <a:lnTo>
                          <a:pt x="89" y="46"/>
                        </a:lnTo>
                        <a:lnTo>
                          <a:pt x="89" y="54"/>
                        </a:lnTo>
                        <a:lnTo>
                          <a:pt x="86" y="63"/>
                        </a:lnTo>
                        <a:lnTo>
                          <a:pt x="83" y="73"/>
                        </a:lnTo>
                        <a:lnTo>
                          <a:pt x="79" y="80"/>
                        </a:lnTo>
                        <a:lnTo>
                          <a:pt x="70" y="85"/>
                        </a:lnTo>
                        <a:lnTo>
                          <a:pt x="61" y="88"/>
                        </a:lnTo>
                        <a:lnTo>
                          <a:pt x="56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18" y="85"/>
                        </a:lnTo>
                        <a:lnTo>
                          <a:pt x="12" y="80"/>
                        </a:lnTo>
                        <a:lnTo>
                          <a:pt x="8" y="73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lnTo>
                          <a:pt x="8" y="19"/>
                        </a:lnTo>
                        <a:lnTo>
                          <a:pt x="12" y="11"/>
                        </a:lnTo>
                        <a:lnTo>
                          <a:pt x="18" y="8"/>
                        </a:lnTo>
                        <a:lnTo>
                          <a:pt x="27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1" y="2"/>
                        </a:lnTo>
                        <a:lnTo>
                          <a:pt x="70" y="8"/>
                        </a:lnTo>
                        <a:lnTo>
                          <a:pt x="79" y="11"/>
                        </a:lnTo>
                        <a:lnTo>
                          <a:pt x="83" y="19"/>
                        </a:lnTo>
                        <a:lnTo>
                          <a:pt x="86" y="29"/>
                        </a:lnTo>
                        <a:lnTo>
                          <a:pt x="89" y="37"/>
                        </a:lnTo>
                        <a:lnTo>
                          <a:pt x="89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5" name="Freeform 516"/>
                  <p:cNvSpPr>
                    <a:spLocks/>
                  </p:cNvSpPr>
                  <p:nvPr/>
                </p:nvSpPr>
                <p:spPr bwMode="auto">
                  <a:xfrm>
                    <a:off x="5231" y="2202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2" y="73"/>
                      </a:cxn>
                      <a:cxn ang="0">
                        <a:pos x="77" y="78"/>
                      </a:cxn>
                      <a:cxn ang="0">
                        <a:pos x="71" y="84"/>
                      </a:cxn>
                      <a:cxn ang="0">
                        <a:pos x="64" y="89"/>
                      </a:cxn>
                      <a:cxn ang="0">
                        <a:pos x="55" y="92"/>
                      </a:cxn>
                      <a:cxn ang="0">
                        <a:pos x="44" y="92"/>
                      </a:cxn>
                      <a:cxn ang="0">
                        <a:pos x="35" y="92"/>
                      </a:cxn>
                      <a:cxn ang="0">
                        <a:pos x="27" y="89"/>
                      </a:cxn>
                      <a:cxn ang="0">
                        <a:pos x="21" y="84"/>
                      </a:cxn>
                      <a:cxn ang="0">
                        <a:pos x="12" y="78"/>
                      </a:cxn>
                      <a:cxn ang="0">
                        <a:pos x="7" y="73"/>
                      </a:cxn>
                      <a:cxn ang="0">
                        <a:pos x="4" y="66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  <a:cxn ang="0">
                        <a:pos x="3" y="36"/>
                      </a:cxn>
                      <a:cxn ang="0">
                        <a:pos x="4" y="28"/>
                      </a:cxn>
                      <a:cxn ang="0">
                        <a:pos x="7" y="19"/>
                      </a:cxn>
                      <a:cxn ang="0">
                        <a:pos x="12" y="14"/>
                      </a:cxn>
                      <a:cxn ang="0">
                        <a:pos x="21" y="8"/>
                      </a:cxn>
                      <a:cxn ang="0">
                        <a:pos x="27" y="5"/>
                      </a:cxn>
                      <a:cxn ang="0">
                        <a:pos x="35" y="2"/>
                      </a:cxn>
                      <a:cxn ang="0">
                        <a:pos x="44" y="0"/>
                      </a:cxn>
                      <a:cxn ang="0">
                        <a:pos x="55" y="2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9"/>
                      </a:cxn>
                    </a:cxnLst>
                    <a:rect l="0" t="0" r="r" b="b"/>
                    <a:pathLst>
                      <a:path w="91" h="92">
                        <a:moveTo>
                          <a:pt x="91" y="49"/>
                        </a:move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2" y="73"/>
                        </a:lnTo>
                        <a:lnTo>
                          <a:pt x="77" y="78"/>
                        </a:lnTo>
                        <a:lnTo>
                          <a:pt x="71" y="84"/>
                        </a:lnTo>
                        <a:lnTo>
                          <a:pt x="64" y="89"/>
                        </a:lnTo>
                        <a:lnTo>
                          <a:pt x="55" y="92"/>
                        </a:lnTo>
                        <a:lnTo>
                          <a:pt x="44" y="92"/>
                        </a:lnTo>
                        <a:lnTo>
                          <a:pt x="35" y="92"/>
                        </a:lnTo>
                        <a:lnTo>
                          <a:pt x="27" y="89"/>
                        </a:lnTo>
                        <a:lnTo>
                          <a:pt x="21" y="84"/>
                        </a:lnTo>
                        <a:lnTo>
                          <a:pt x="12" y="78"/>
                        </a:lnTo>
                        <a:lnTo>
                          <a:pt x="7" y="73"/>
                        </a:lnTo>
                        <a:lnTo>
                          <a:pt x="4" y="66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lnTo>
                          <a:pt x="3" y="36"/>
                        </a:lnTo>
                        <a:lnTo>
                          <a:pt x="4" y="28"/>
                        </a:lnTo>
                        <a:lnTo>
                          <a:pt x="7" y="19"/>
                        </a:lnTo>
                        <a:lnTo>
                          <a:pt x="12" y="14"/>
                        </a:lnTo>
                        <a:lnTo>
                          <a:pt x="21" y="8"/>
                        </a:lnTo>
                        <a:lnTo>
                          <a:pt x="27" y="5"/>
                        </a:lnTo>
                        <a:lnTo>
                          <a:pt x="35" y="2"/>
                        </a:lnTo>
                        <a:lnTo>
                          <a:pt x="44" y="0"/>
                        </a:lnTo>
                        <a:lnTo>
                          <a:pt x="55" y="2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9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6" name="Freeform 517"/>
                  <p:cNvSpPr>
                    <a:spLocks/>
                  </p:cNvSpPr>
                  <p:nvPr/>
                </p:nvSpPr>
                <p:spPr bwMode="auto">
                  <a:xfrm>
                    <a:off x="5231" y="2202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91" y="49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2" y="73"/>
                      </a:cxn>
                      <a:cxn ang="0">
                        <a:pos x="77" y="78"/>
                      </a:cxn>
                      <a:cxn ang="0">
                        <a:pos x="71" y="84"/>
                      </a:cxn>
                      <a:cxn ang="0">
                        <a:pos x="64" y="89"/>
                      </a:cxn>
                      <a:cxn ang="0">
                        <a:pos x="55" y="92"/>
                      </a:cxn>
                      <a:cxn ang="0">
                        <a:pos x="44" y="92"/>
                      </a:cxn>
                      <a:cxn ang="0">
                        <a:pos x="35" y="92"/>
                      </a:cxn>
                      <a:cxn ang="0">
                        <a:pos x="27" y="89"/>
                      </a:cxn>
                      <a:cxn ang="0">
                        <a:pos x="21" y="84"/>
                      </a:cxn>
                      <a:cxn ang="0">
                        <a:pos x="12" y="78"/>
                      </a:cxn>
                      <a:cxn ang="0">
                        <a:pos x="7" y="73"/>
                      </a:cxn>
                      <a:cxn ang="0">
                        <a:pos x="4" y="66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  <a:cxn ang="0">
                        <a:pos x="3" y="36"/>
                      </a:cxn>
                      <a:cxn ang="0">
                        <a:pos x="4" y="28"/>
                      </a:cxn>
                      <a:cxn ang="0">
                        <a:pos x="7" y="19"/>
                      </a:cxn>
                      <a:cxn ang="0">
                        <a:pos x="12" y="14"/>
                      </a:cxn>
                      <a:cxn ang="0">
                        <a:pos x="21" y="8"/>
                      </a:cxn>
                      <a:cxn ang="0">
                        <a:pos x="27" y="5"/>
                      </a:cxn>
                      <a:cxn ang="0">
                        <a:pos x="35" y="2"/>
                      </a:cxn>
                      <a:cxn ang="0">
                        <a:pos x="44" y="0"/>
                      </a:cxn>
                      <a:cxn ang="0">
                        <a:pos x="55" y="2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9"/>
                      </a:cxn>
                    </a:cxnLst>
                    <a:rect l="0" t="0" r="r" b="b"/>
                    <a:pathLst>
                      <a:path w="91" h="92">
                        <a:moveTo>
                          <a:pt x="91" y="49"/>
                        </a:move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2" y="73"/>
                        </a:lnTo>
                        <a:lnTo>
                          <a:pt x="77" y="78"/>
                        </a:lnTo>
                        <a:lnTo>
                          <a:pt x="71" y="84"/>
                        </a:lnTo>
                        <a:lnTo>
                          <a:pt x="64" y="89"/>
                        </a:lnTo>
                        <a:lnTo>
                          <a:pt x="55" y="92"/>
                        </a:lnTo>
                        <a:lnTo>
                          <a:pt x="44" y="92"/>
                        </a:lnTo>
                        <a:lnTo>
                          <a:pt x="35" y="92"/>
                        </a:lnTo>
                        <a:lnTo>
                          <a:pt x="27" y="89"/>
                        </a:lnTo>
                        <a:lnTo>
                          <a:pt x="21" y="84"/>
                        </a:lnTo>
                        <a:lnTo>
                          <a:pt x="12" y="78"/>
                        </a:lnTo>
                        <a:lnTo>
                          <a:pt x="7" y="73"/>
                        </a:lnTo>
                        <a:lnTo>
                          <a:pt x="4" y="66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lnTo>
                          <a:pt x="3" y="36"/>
                        </a:lnTo>
                        <a:lnTo>
                          <a:pt x="4" y="28"/>
                        </a:lnTo>
                        <a:lnTo>
                          <a:pt x="7" y="19"/>
                        </a:lnTo>
                        <a:lnTo>
                          <a:pt x="12" y="14"/>
                        </a:lnTo>
                        <a:lnTo>
                          <a:pt x="21" y="8"/>
                        </a:lnTo>
                        <a:lnTo>
                          <a:pt x="27" y="5"/>
                        </a:lnTo>
                        <a:lnTo>
                          <a:pt x="35" y="2"/>
                        </a:lnTo>
                        <a:lnTo>
                          <a:pt x="44" y="0"/>
                        </a:lnTo>
                        <a:lnTo>
                          <a:pt x="55" y="2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7" name="Freeform 518"/>
                  <p:cNvSpPr>
                    <a:spLocks/>
                  </p:cNvSpPr>
                  <p:nvPr/>
                </p:nvSpPr>
                <p:spPr bwMode="auto">
                  <a:xfrm>
                    <a:off x="5402" y="2020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91" y="46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72" y="85"/>
                      </a:cxn>
                      <a:cxn ang="0">
                        <a:pos x="64" y="88"/>
                      </a:cxn>
                      <a:cxn ang="0">
                        <a:pos x="52" y="91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8" y="88"/>
                      </a:cxn>
                      <a:cxn ang="0">
                        <a:pos x="19" y="85"/>
                      </a:cxn>
                      <a:cxn ang="0">
                        <a:pos x="12" y="79"/>
                      </a:cxn>
                      <a:cxn ang="0">
                        <a:pos x="9" y="74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2" y="14"/>
                      </a:cxn>
                      <a:cxn ang="0">
                        <a:pos x="19" y="8"/>
                      </a:cxn>
                      <a:cxn ang="0">
                        <a:pos x="28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5" y="29"/>
                      </a:cxn>
                      <a:cxn ang="0">
                        <a:pos x="88" y="37"/>
                      </a:cxn>
                      <a:cxn ang="0">
                        <a:pos x="91" y="46"/>
                      </a:cxn>
                    </a:cxnLst>
                    <a:rect l="0" t="0" r="r" b="b"/>
                    <a:pathLst>
                      <a:path w="91" h="93">
                        <a:moveTo>
                          <a:pt x="91" y="46"/>
                        </a:moveTo>
                        <a:lnTo>
                          <a:pt x="88" y="57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72" y="85"/>
                        </a:lnTo>
                        <a:lnTo>
                          <a:pt x="64" y="88"/>
                        </a:lnTo>
                        <a:lnTo>
                          <a:pt x="52" y="91"/>
                        </a:ln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8" y="88"/>
                        </a:lnTo>
                        <a:lnTo>
                          <a:pt x="19" y="85"/>
                        </a:lnTo>
                        <a:lnTo>
                          <a:pt x="12" y="79"/>
                        </a:lnTo>
                        <a:lnTo>
                          <a:pt x="9" y="74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2" y="14"/>
                        </a:lnTo>
                        <a:lnTo>
                          <a:pt x="19" y="8"/>
                        </a:lnTo>
                        <a:lnTo>
                          <a:pt x="28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5" y="29"/>
                        </a:lnTo>
                        <a:lnTo>
                          <a:pt x="88" y="37"/>
                        </a:lnTo>
                        <a:lnTo>
                          <a:pt x="91" y="46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8" name="Freeform 519"/>
                  <p:cNvSpPr>
                    <a:spLocks/>
                  </p:cNvSpPr>
                  <p:nvPr/>
                </p:nvSpPr>
                <p:spPr bwMode="auto">
                  <a:xfrm>
                    <a:off x="5402" y="2020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91" y="46"/>
                      </a:cxn>
                      <a:cxn ang="0">
                        <a:pos x="91" y="46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72" y="85"/>
                      </a:cxn>
                      <a:cxn ang="0">
                        <a:pos x="64" y="88"/>
                      </a:cxn>
                      <a:cxn ang="0">
                        <a:pos x="52" y="91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8" y="88"/>
                      </a:cxn>
                      <a:cxn ang="0">
                        <a:pos x="19" y="85"/>
                      </a:cxn>
                      <a:cxn ang="0">
                        <a:pos x="12" y="79"/>
                      </a:cxn>
                      <a:cxn ang="0">
                        <a:pos x="9" y="74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2" y="14"/>
                      </a:cxn>
                      <a:cxn ang="0">
                        <a:pos x="19" y="8"/>
                      </a:cxn>
                      <a:cxn ang="0">
                        <a:pos x="28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5" y="29"/>
                      </a:cxn>
                      <a:cxn ang="0">
                        <a:pos x="88" y="37"/>
                      </a:cxn>
                      <a:cxn ang="0">
                        <a:pos x="91" y="46"/>
                      </a:cxn>
                    </a:cxnLst>
                    <a:rect l="0" t="0" r="r" b="b"/>
                    <a:pathLst>
                      <a:path w="91" h="93">
                        <a:moveTo>
                          <a:pt x="91" y="46"/>
                        </a:moveTo>
                        <a:lnTo>
                          <a:pt x="91" y="46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72" y="85"/>
                        </a:lnTo>
                        <a:lnTo>
                          <a:pt x="64" y="88"/>
                        </a:lnTo>
                        <a:lnTo>
                          <a:pt x="52" y="91"/>
                        </a:ln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8" y="88"/>
                        </a:lnTo>
                        <a:lnTo>
                          <a:pt x="19" y="85"/>
                        </a:lnTo>
                        <a:lnTo>
                          <a:pt x="12" y="79"/>
                        </a:lnTo>
                        <a:lnTo>
                          <a:pt x="9" y="74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2" y="14"/>
                        </a:lnTo>
                        <a:lnTo>
                          <a:pt x="19" y="8"/>
                        </a:lnTo>
                        <a:lnTo>
                          <a:pt x="28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5" y="29"/>
                        </a:lnTo>
                        <a:lnTo>
                          <a:pt x="88" y="37"/>
                        </a:lnTo>
                        <a:lnTo>
                          <a:pt x="91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9" name="Rectangle 520"/>
                  <p:cNvSpPr>
                    <a:spLocks noChangeArrowheads="1"/>
                  </p:cNvSpPr>
                  <p:nvPr/>
                </p:nvSpPr>
                <p:spPr bwMode="auto">
                  <a:xfrm>
                    <a:off x="3592" y="2656"/>
                    <a:ext cx="118" cy="1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0" name="Rectangle 521"/>
                  <p:cNvSpPr>
                    <a:spLocks noChangeArrowheads="1"/>
                  </p:cNvSpPr>
                  <p:nvPr/>
                </p:nvSpPr>
                <p:spPr bwMode="auto">
                  <a:xfrm>
                    <a:off x="3594" y="2658"/>
                    <a:ext cx="47" cy="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2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3638" y="2658"/>
                    <a:ext cx="25" cy="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3" name="Rectangle 524"/>
                  <p:cNvSpPr>
                    <a:spLocks noChangeArrowheads="1"/>
                  </p:cNvSpPr>
                  <p:nvPr/>
                </p:nvSpPr>
                <p:spPr bwMode="auto">
                  <a:xfrm>
                    <a:off x="3629" y="2656"/>
                    <a:ext cx="113" cy="1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4" name="Rectangle 525"/>
                  <p:cNvSpPr>
                    <a:spLocks noChangeArrowheads="1"/>
                  </p:cNvSpPr>
                  <p:nvPr/>
                </p:nvSpPr>
                <p:spPr bwMode="auto">
                  <a:xfrm>
                    <a:off x="3632" y="2658"/>
                    <a:ext cx="48" cy="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6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3673" y="2658"/>
                    <a:ext cx="25" cy="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7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3680" y="2650"/>
                    <a:ext cx="258" cy="2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8" name="Rectangle 529"/>
                  <p:cNvSpPr>
                    <a:spLocks noChangeArrowheads="1"/>
                  </p:cNvSpPr>
                  <p:nvPr/>
                </p:nvSpPr>
                <p:spPr bwMode="auto">
                  <a:xfrm>
                    <a:off x="3685" y="2656"/>
                    <a:ext cx="123" cy="2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9" name="Rectangle 530"/>
                  <p:cNvSpPr>
                    <a:spLocks noChangeArrowheads="1"/>
                  </p:cNvSpPr>
                  <p:nvPr/>
                </p:nvSpPr>
                <p:spPr bwMode="auto">
                  <a:xfrm>
                    <a:off x="3531" y="2366"/>
                    <a:ext cx="297" cy="24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2500" baseline="300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11</a:t>
                    </a:r>
                    <a:r>
                      <a:rPr lang="en-US" sz="25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Li</a:t>
                    </a:r>
                    <a:endParaRPr lang="en-US" dirty="0">
                      <a:solidFill>
                        <a:srgbClr val="C00000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280" name="Rectangle 531"/>
                  <p:cNvSpPr>
                    <a:spLocks noChangeArrowheads="1"/>
                  </p:cNvSpPr>
                  <p:nvPr/>
                </p:nvSpPr>
                <p:spPr bwMode="auto">
                  <a:xfrm>
                    <a:off x="3791" y="2656"/>
                    <a:ext cx="62" cy="2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81" name="Rectangle 532"/>
                  <p:cNvSpPr>
                    <a:spLocks noChangeArrowheads="1"/>
                  </p:cNvSpPr>
                  <p:nvPr/>
                </p:nvSpPr>
                <p:spPr bwMode="auto">
                  <a:xfrm>
                    <a:off x="3815" y="2650"/>
                    <a:ext cx="191" cy="2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82" name="Rectangle 533"/>
                  <p:cNvSpPr>
                    <a:spLocks noChangeArrowheads="1"/>
                  </p:cNvSpPr>
                  <p:nvPr/>
                </p:nvSpPr>
                <p:spPr bwMode="auto">
                  <a:xfrm>
                    <a:off x="3815" y="2656"/>
                    <a:ext cx="50" cy="2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84" name="Rectangle 535"/>
                  <p:cNvSpPr>
                    <a:spLocks noChangeArrowheads="1"/>
                  </p:cNvSpPr>
                  <p:nvPr/>
                </p:nvSpPr>
                <p:spPr bwMode="auto">
                  <a:xfrm>
                    <a:off x="3858" y="2656"/>
                    <a:ext cx="63" cy="2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85" name="Rectangle 536"/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2650"/>
                    <a:ext cx="281" cy="2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86" name="Rectangle 537"/>
                  <p:cNvSpPr>
                    <a:spLocks noChangeArrowheads="1"/>
                  </p:cNvSpPr>
                  <p:nvPr/>
                </p:nvSpPr>
                <p:spPr bwMode="auto">
                  <a:xfrm>
                    <a:off x="4487" y="2656"/>
                    <a:ext cx="148" cy="2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87" name="Rectangle 538"/>
                  <p:cNvSpPr>
                    <a:spLocks noChangeArrowheads="1"/>
                  </p:cNvSpPr>
                  <p:nvPr/>
                </p:nvSpPr>
                <p:spPr bwMode="auto">
                  <a:xfrm>
                    <a:off x="4487" y="2671"/>
                    <a:ext cx="137" cy="24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25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X</a:t>
                    </a:r>
                    <a:endParaRPr lang="en-US" dirty="0">
                      <a:solidFill>
                        <a:srgbClr val="C00000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289" name="Rectangle 540"/>
                  <p:cNvSpPr>
                    <a:spLocks noChangeArrowheads="1"/>
                  </p:cNvSpPr>
                  <p:nvPr/>
                </p:nvSpPr>
                <p:spPr bwMode="auto">
                  <a:xfrm>
                    <a:off x="4070" y="2122"/>
                    <a:ext cx="301" cy="25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0" name="Rectangle 541"/>
                  <p:cNvSpPr>
                    <a:spLocks noChangeArrowheads="1"/>
                  </p:cNvSpPr>
                  <p:nvPr/>
                </p:nvSpPr>
                <p:spPr bwMode="auto">
                  <a:xfrm>
                    <a:off x="4070" y="2130"/>
                    <a:ext cx="143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1" name="Rectangle 542"/>
                  <p:cNvSpPr>
                    <a:spLocks noChangeArrowheads="1"/>
                  </p:cNvSpPr>
                  <p:nvPr/>
                </p:nvSpPr>
                <p:spPr bwMode="auto">
                  <a:xfrm>
                    <a:off x="3954" y="2122"/>
                    <a:ext cx="132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28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+</a:t>
                    </a:r>
                    <a:endParaRPr lang="en-US" dirty="0">
                      <a:solidFill>
                        <a:srgbClr val="C00000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292" name="Rectangle 543"/>
                  <p:cNvSpPr>
                    <a:spLocks noChangeArrowheads="1"/>
                  </p:cNvSpPr>
                  <p:nvPr/>
                </p:nvSpPr>
                <p:spPr bwMode="auto">
                  <a:xfrm>
                    <a:off x="4196" y="2130"/>
                    <a:ext cx="68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3" name="Rectangle 544"/>
                  <p:cNvSpPr>
                    <a:spLocks noChangeArrowheads="1"/>
                  </p:cNvSpPr>
                  <p:nvPr/>
                </p:nvSpPr>
                <p:spPr bwMode="auto">
                  <a:xfrm>
                    <a:off x="4882" y="2122"/>
                    <a:ext cx="300" cy="25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5" name="Rectangle 546"/>
                  <p:cNvSpPr>
                    <a:spLocks noChangeArrowheads="1"/>
                  </p:cNvSpPr>
                  <p:nvPr/>
                </p:nvSpPr>
                <p:spPr bwMode="auto">
                  <a:xfrm>
                    <a:off x="4861" y="2133"/>
                    <a:ext cx="132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28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+</a:t>
                    </a:r>
                    <a:endParaRPr lang="en-US" dirty="0">
                      <a:solidFill>
                        <a:srgbClr val="C00000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296" name="Rectangle 547"/>
                  <p:cNvSpPr>
                    <a:spLocks noChangeArrowheads="1"/>
                  </p:cNvSpPr>
                  <p:nvPr/>
                </p:nvSpPr>
                <p:spPr bwMode="auto">
                  <a:xfrm>
                    <a:off x="5008" y="2130"/>
                    <a:ext cx="68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7" name="Line 548"/>
                  <p:cNvSpPr>
                    <a:spLocks noChangeShapeType="1"/>
                  </p:cNvSpPr>
                  <p:nvPr/>
                </p:nvSpPr>
                <p:spPr bwMode="auto">
                  <a:xfrm>
                    <a:off x="3653" y="2270"/>
                    <a:ext cx="98" cy="2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8" name="Line 54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03" y="2216"/>
                    <a:ext cx="1" cy="102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9" name="Freeform 550"/>
                  <p:cNvSpPr>
                    <a:spLocks/>
                  </p:cNvSpPr>
                  <p:nvPr/>
                </p:nvSpPr>
                <p:spPr bwMode="auto">
                  <a:xfrm>
                    <a:off x="3660" y="2227"/>
                    <a:ext cx="81" cy="83"/>
                  </a:xfrm>
                  <a:custGeom>
                    <a:avLst/>
                    <a:gdLst/>
                    <a:ahLst/>
                    <a:cxnLst>
                      <a:cxn ang="0">
                        <a:pos x="43" y="0"/>
                      </a:cxn>
                      <a:cxn ang="0">
                        <a:pos x="50" y="0"/>
                      </a:cxn>
                      <a:cxn ang="0">
                        <a:pos x="57" y="3"/>
                      </a:cxn>
                      <a:cxn ang="0">
                        <a:pos x="66" y="6"/>
                      </a:cxn>
                      <a:cxn ang="0">
                        <a:pos x="70" y="11"/>
                      </a:cxn>
                      <a:cxn ang="0">
                        <a:pos x="75" y="17"/>
                      </a:cxn>
                      <a:cxn ang="0">
                        <a:pos x="78" y="27"/>
                      </a:cxn>
                      <a:cxn ang="0">
                        <a:pos x="81" y="35"/>
                      </a:cxn>
                      <a:cxn ang="0">
                        <a:pos x="81" y="41"/>
                      </a:cxn>
                      <a:cxn ang="0">
                        <a:pos x="81" y="50"/>
                      </a:cxn>
                      <a:cxn ang="0">
                        <a:pos x="78" y="56"/>
                      </a:cxn>
                      <a:cxn ang="0">
                        <a:pos x="75" y="66"/>
                      </a:cxn>
                      <a:cxn ang="0">
                        <a:pos x="70" y="71"/>
                      </a:cxn>
                      <a:cxn ang="0">
                        <a:pos x="66" y="77"/>
                      </a:cxn>
                      <a:cxn ang="0">
                        <a:pos x="57" y="80"/>
                      </a:cxn>
                      <a:cxn ang="0">
                        <a:pos x="50" y="83"/>
                      </a:cxn>
                      <a:cxn ang="0">
                        <a:pos x="43" y="83"/>
                      </a:cxn>
                      <a:cxn ang="0">
                        <a:pos x="34" y="83"/>
                      </a:cxn>
                      <a:cxn ang="0">
                        <a:pos x="26" y="80"/>
                      </a:cxn>
                      <a:cxn ang="0">
                        <a:pos x="20" y="77"/>
                      </a:cxn>
                      <a:cxn ang="0">
                        <a:pos x="11" y="71"/>
                      </a:cxn>
                      <a:cxn ang="0">
                        <a:pos x="6" y="66"/>
                      </a:cxn>
                      <a:cxn ang="0">
                        <a:pos x="3" y="56"/>
                      </a:cxn>
                      <a:cxn ang="0">
                        <a:pos x="0" y="50"/>
                      </a:cxn>
                      <a:cxn ang="0">
                        <a:pos x="0" y="41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6" y="17"/>
                      </a:cxn>
                      <a:cxn ang="0">
                        <a:pos x="11" y="11"/>
                      </a:cxn>
                      <a:cxn ang="0">
                        <a:pos x="20" y="6"/>
                      </a:cxn>
                      <a:cxn ang="0">
                        <a:pos x="26" y="3"/>
                      </a:cxn>
                      <a:cxn ang="0">
                        <a:pos x="34" y="0"/>
                      </a:cxn>
                      <a:cxn ang="0">
                        <a:pos x="43" y="0"/>
                      </a:cxn>
                    </a:cxnLst>
                    <a:rect l="0" t="0" r="r" b="b"/>
                    <a:pathLst>
                      <a:path w="81" h="83">
                        <a:moveTo>
                          <a:pt x="43" y="0"/>
                        </a:moveTo>
                        <a:lnTo>
                          <a:pt x="50" y="0"/>
                        </a:lnTo>
                        <a:lnTo>
                          <a:pt x="57" y="3"/>
                        </a:lnTo>
                        <a:lnTo>
                          <a:pt x="66" y="6"/>
                        </a:lnTo>
                        <a:lnTo>
                          <a:pt x="70" y="11"/>
                        </a:lnTo>
                        <a:lnTo>
                          <a:pt x="75" y="17"/>
                        </a:lnTo>
                        <a:lnTo>
                          <a:pt x="78" y="27"/>
                        </a:lnTo>
                        <a:lnTo>
                          <a:pt x="81" y="35"/>
                        </a:lnTo>
                        <a:lnTo>
                          <a:pt x="81" y="41"/>
                        </a:lnTo>
                        <a:lnTo>
                          <a:pt x="81" y="50"/>
                        </a:lnTo>
                        <a:lnTo>
                          <a:pt x="78" y="56"/>
                        </a:lnTo>
                        <a:lnTo>
                          <a:pt x="75" y="66"/>
                        </a:lnTo>
                        <a:lnTo>
                          <a:pt x="70" y="71"/>
                        </a:lnTo>
                        <a:lnTo>
                          <a:pt x="66" y="77"/>
                        </a:lnTo>
                        <a:lnTo>
                          <a:pt x="57" y="80"/>
                        </a:lnTo>
                        <a:lnTo>
                          <a:pt x="50" y="83"/>
                        </a:lnTo>
                        <a:lnTo>
                          <a:pt x="43" y="83"/>
                        </a:lnTo>
                        <a:lnTo>
                          <a:pt x="34" y="83"/>
                        </a:lnTo>
                        <a:lnTo>
                          <a:pt x="26" y="80"/>
                        </a:lnTo>
                        <a:lnTo>
                          <a:pt x="20" y="77"/>
                        </a:lnTo>
                        <a:lnTo>
                          <a:pt x="11" y="71"/>
                        </a:lnTo>
                        <a:lnTo>
                          <a:pt x="6" y="66"/>
                        </a:lnTo>
                        <a:lnTo>
                          <a:pt x="3" y="56"/>
                        </a:lnTo>
                        <a:lnTo>
                          <a:pt x="0" y="50"/>
                        </a:lnTo>
                        <a:lnTo>
                          <a:pt x="0" y="41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6" y="17"/>
                        </a:lnTo>
                        <a:lnTo>
                          <a:pt x="11" y="11"/>
                        </a:lnTo>
                        <a:lnTo>
                          <a:pt x="20" y="6"/>
                        </a:lnTo>
                        <a:lnTo>
                          <a:pt x="26" y="3"/>
                        </a:lnTo>
                        <a:lnTo>
                          <a:pt x="34" y="0"/>
                        </a:lnTo>
                        <a:lnTo>
                          <a:pt x="43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0" name="Freeform 551"/>
                  <p:cNvSpPr>
                    <a:spLocks/>
                  </p:cNvSpPr>
                  <p:nvPr/>
                </p:nvSpPr>
                <p:spPr bwMode="auto">
                  <a:xfrm>
                    <a:off x="3660" y="2227"/>
                    <a:ext cx="81" cy="83"/>
                  </a:xfrm>
                  <a:custGeom>
                    <a:avLst/>
                    <a:gdLst/>
                    <a:ahLst/>
                    <a:cxnLst>
                      <a:cxn ang="0">
                        <a:pos x="43" y="0"/>
                      </a:cxn>
                      <a:cxn ang="0">
                        <a:pos x="43" y="0"/>
                      </a:cxn>
                      <a:cxn ang="0">
                        <a:pos x="50" y="0"/>
                      </a:cxn>
                      <a:cxn ang="0">
                        <a:pos x="57" y="3"/>
                      </a:cxn>
                      <a:cxn ang="0">
                        <a:pos x="66" y="6"/>
                      </a:cxn>
                      <a:cxn ang="0">
                        <a:pos x="70" y="11"/>
                      </a:cxn>
                      <a:cxn ang="0">
                        <a:pos x="75" y="17"/>
                      </a:cxn>
                      <a:cxn ang="0">
                        <a:pos x="78" y="27"/>
                      </a:cxn>
                      <a:cxn ang="0">
                        <a:pos x="81" y="35"/>
                      </a:cxn>
                      <a:cxn ang="0">
                        <a:pos x="81" y="41"/>
                      </a:cxn>
                      <a:cxn ang="0">
                        <a:pos x="81" y="50"/>
                      </a:cxn>
                      <a:cxn ang="0">
                        <a:pos x="78" y="56"/>
                      </a:cxn>
                      <a:cxn ang="0">
                        <a:pos x="75" y="66"/>
                      </a:cxn>
                      <a:cxn ang="0">
                        <a:pos x="70" y="71"/>
                      </a:cxn>
                      <a:cxn ang="0">
                        <a:pos x="66" y="77"/>
                      </a:cxn>
                      <a:cxn ang="0">
                        <a:pos x="57" y="80"/>
                      </a:cxn>
                      <a:cxn ang="0">
                        <a:pos x="50" y="83"/>
                      </a:cxn>
                      <a:cxn ang="0">
                        <a:pos x="43" y="83"/>
                      </a:cxn>
                      <a:cxn ang="0">
                        <a:pos x="34" y="83"/>
                      </a:cxn>
                      <a:cxn ang="0">
                        <a:pos x="26" y="80"/>
                      </a:cxn>
                      <a:cxn ang="0">
                        <a:pos x="20" y="77"/>
                      </a:cxn>
                      <a:cxn ang="0">
                        <a:pos x="11" y="71"/>
                      </a:cxn>
                      <a:cxn ang="0">
                        <a:pos x="6" y="66"/>
                      </a:cxn>
                      <a:cxn ang="0">
                        <a:pos x="3" y="56"/>
                      </a:cxn>
                      <a:cxn ang="0">
                        <a:pos x="0" y="50"/>
                      </a:cxn>
                      <a:cxn ang="0">
                        <a:pos x="0" y="41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6" y="17"/>
                      </a:cxn>
                      <a:cxn ang="0">
                        <a:pos x="11" y="11"/>
                      </a:cxn>
                      <a:cxn ang="0">
                        <a:pos x="20" y="6"/>
                      </a:cxn>
                      <a:cxn ang="0">
                        <a:pos x="26" y="3"/>
                      </a:cxn>
                      <a:cxn ang="0">
                        <a:pos x="34" y="0"/>
                      </a:cxn>
                      <a:cxn ang="0">
                        <a:pos x="43" y="0"/>
                      </a:cxn>
                    </a:cxnLst>
                    <a:rect l="0" t="0" r="r" b="b"/>
                    <a:pathLst>
                      <a:path w="81" h="83">
                        <a:moveTo>
                          <a:pt x="43" y="0"/>
                        </a:moveTo>
                        <a:lnTo>
                          <a:pt x="43" y="0"/>
                        </a:lnTo>
                        <a:lnTo>
                          <a:pt x="50" y="0"/>
                        </a:lnTo>
                        <a:lnTo>
                          <a:pt x="57" y="3"/>
                        </a:lnTo>
                        <a:lnTo>
                          <a:pt x="66" y="6"/>
                        </a:lnTo>
                        <a:lnTo>
                          <a:pt x="70" y="11"/>
                        </a:lnTo>
                        <a:lnTo>
                          <a:pt x="75" y="17"/>
                        </a:lnTo>
                        <a:lnTo>
                          <a:pt x="78" y="27"/>
                        </a:lnTo>
                        <a:lnTo>
                          <a:pt x="81" y="35"/>
                        </a:lnTo>
                        <a:lnTo>
                          <a:pt x="81" y="41"/>
                        </a:lnTo>
                        <a:lnTo>
                          <a:pt x="81" y="50"/>
                        </a:lnTo>
                        <a:lnTo>
                          <a:pt x="78" y="56"/>
                        </a:lnTo>
                        <a:lnTo>
                          <a:pt x="75" y="66"/>
                        </a:lnTo>
                        <a:lnTo>
                          <a:pt x="70" y="71"/>
                        </a:lnTo>
                        <a:lnTo>
                          <a:pt x="66" y="77"/>
                        </a:lnTo>
                        <a:lnTo>
                          <a:pt x="57" y="80"/>
                        </a:lnTo>
                        <a:lnTo>
                          <a:pt x="50" y="83"/>
                        </a:lnTo>
                        <a:lnTo>
                          <a:pt x="43" y="83"/>
                        </a:lnTo>
                        <a:lnTo>
                          <a:pt x="34" y="83"/>
                        </a:lnTo>
                        <a:lnTo>
                          <a:pt x="26" y="80"/>
                        </a:lnTo>
                        <a:lnTo>
                          <a:pt x="20" y="77"/>
                        </a:lnTo>
                        <a:lnTo>
                          <a:pt x="11" y="71"/>
                        </a:lnTo>
                        <a:lnTo>
                          <a:pt x="6" y="66"/>
                        </a:lnTo>
                        <a:lnTo>
                          <a:pt x="3" y="56"/>
                        </a:lnTo>
                        <a:lnTo>
                          <a:pt x="0" y="50"/>
                        </a:lnTo>
                        <a:lnTo>
                          <a:pt x="0" y="41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6" y="17"/>
                        </a:lnTo>
                        <a:lnTo>
                          <a:pt x="11" y="11"/>
                        </a:lnTo>
                        <a:lnTo>
                          <a:pt x="20" y="6"/>
                        </a:lnTo>
                        <a:lnTo>
                          <a:pt x="26" y="3"/>
                        </a:lnTo>
                        <a:lnTo>
                          <a:pt x="34" y="0"/>
                        </a:lnTo>
                        <a:lnTo>
                          <a:pt x="43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1" name="Freeform 552"/>
                  <p:cNvSpPr>
                    <a:spLocks/>
                  </p:cNvSpPr>
                  <p:nvPr/>
                </p:nvSpPr>
                <p:spPr bwMode="auto">
                  <a:xfrm>
                    <a:off x="3636" y="221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90" y="29"/>
                      </a:cxn>
                      <a:cxn ang="0">
                        <a:pos x="91" y="38"/>
                      </a:cxn>
                      <a:cxn ang="0">
                        <a:pos x="91" y="46"/>
                      </a:cxn>
                      <a:cxn ang="0">
                        <a:pos x="91" y="57"/>
                      </a:cxn>
                      <a:cxn ang="0">
                        <a:pos x="90" y="64"/>
                      </a:cxn>
                      <a:cxn ang="0">
                        <a:pos x="84" y="71"/>
                      </a:cxn>
                      <a:cxn ang="0">
                        <a:pos x="79" y="80"/>
                      </a:cxn>
                      <a:cxn ang="0">
                        <a:pos x="73" y="85"/>
                      </a:cxn>
                      <a:cxn ang="0">
                        <a:pos x="64" y="91"/>
                      </a:cxn>
                      <a:cxn ang="0">
                        <a:pos x="56" y="94"/>
                      </a:cxn>
                      <a:cxn ang="0">
                        <a:pos x="47" y="94"/>
                      </a:cxn>
                      <a:cxn ang="0">
                        <a:pos x="37" y="94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1" h="94">
                        <a:moveTo>
                          <a:pt x="47" y="0"/>
                        </a:move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90" y="29"/>
                        </a:lnTo>
                        <a:lnTo>
                          <a:pt x="91" y="38"/>
                        </a:lnTo>
                        <a:lnTo>
                          <a:pt x="91" y="46"/>
                        </a:lnTo>
                        <a:lnTo>
                          <a:pt x="91" y="57"/>
                        </a:lnTo>
                        <a:lnTo>
                          <a:pt x="90" y="64"/>
                        </a:lnTo>
                        <a:lnTo>
                          <a:pt x="84" y="71"/>
                        </a:lnTo>
                        <a:lnTo>
                          <a:pt x="79" y="80"/>
                        </a:lnTo>
                        <a:lnTo>
                          <a:pt x="73" y="85"/>
                        </a:lnTo>
                        <a:lnTo>
                          <a:pt x="64" y="91"/>
                        </a:lnTo>
                        <a:lnTo>
                          <a:pt x="56" y="94"/>
                        </a:lnTo>
                        <a:lnTo>
                          <a:pt x="47" y="94"/>
                        </a:lnTo>
                        <a:lnTo>
                          <a:pt x="37" y="94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2" name="Freeform 553"/>
                  <p:cNvSpPr>
                    <a:spLocks/>
                  </p:cNvSpPr>
                  <p:nvPr/>
                </p:nvSpPr>
                <p:spPr bwMode="auto">
                  <a:xfrm>
                    <a:off x="3636" y="221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90" y="29"/>
                      </a:cxn>
                      <a:cxn ang="0">
                        <a:pos x="91" y="38"/>
                      </a:cxn>
                      <a:cxn ang="0">
                        <a:pos x="91" y="46"/>
                      </a:cxn>
                      <a:cxn ang="0">
                        <a:pos x="91" y="57"/>
                      </a:cxn>
                      <a:cxn ang="0">
                        <a:pos x="90" y="64"/>
                      </a:cxn>
                      <a:cxn ang="0">
                        <a:pos x="84" y="71"/>
                      </a:cxn>
                      <a:cxn ang="0">
                        <a:pos x="79" y="80"/>
                      </a:cxn>
                      <a:cxn ang="0">
                        <a:pos x="73" y="85"/>
                      </a:cxn>
                      <a:cxn ang="0">
                        <a:pos x="64" y="91"/>
                      </a:cxn>
                      <a:cxn ang="0">
                        <a:pos x="56" y="94"/>
                      </a:cxn>
                      <a:cxn ang="0">
                        <a:pos x="47" y="94"/>
                      </a:cxn>
                      <a:cxn ang="0">
                        <a:pos x="37" y="94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1" h="94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90" y="29"/>
                        </a:lnTo>
                        <a:lnTo>
                          <a:pt x="91" y="38"/>
                        </a:lnTo>
                        <a:lnTo>
                          <a:pt x="91" y="46"/>
                        </a:lnTo>
                        <a:lnTo>
                          <a:pt x="91" y="57"/>
                        </a:lnTo>
                        <a:lnTo>
                          <a:pt x="90" y="64"/>
                        </a:lnTo>
                        <a:lnTo>
                          <a:pt x="84" y="71"/>
                        </a:lnTo>
                        <a:lnTo>
                          <a:pt x="79" y="80"/>
                        </a:lnTo>
                        <a:lnTo>
                          <a:pt x="73" y="85"/>
                        </a:lnTo>
                        <a:lnTo>
                          <a:pt x="64" y="91"/>
                        </a:lnTo>
                        <a:lnTo>
                          <a:pt x="56" y="94"/>
                        </a:lnTo>
                        <a:lnTo>
                          <a:pt x="47" y="94"/>
                        </a:lnTo>
                        <a:lnTo>
                          <a:pt x="37" y="94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3" name="Freeform 554"/>
                  <p:cNvSpPr>
                    <a:spLocks/>
                  </p:cNvSpPr>
                  <p:nvPr/>
                </p:nvSpPr>
                <p:spPr bwMode="auto">
                  <a:xfrm>
                    <a:off x="3683" y="2197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68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91" y="47"/>
                      </a:cxn>
                      <a:cxn ang="0">
                        <a:pos x="88" y="55"/>
                      </a:cxn>
                      <a:cxn ang="0">
                        <a:pos x="85" y="66"/>
                      </a:cxn>
                      <a:cxn ang="0">
                        <a:pos x="82" y="73"/>
                      </a:cxn>
                      <a:cxn ang="0">
                        <a:pos x="78" y="80"/>
                      </a:cxn>
                      <a:cxn ang="0">
                        <a:pos x="68" y="86"/>
                      </a:cxn>
                      <a:cxn ang="0">
                        <a:pos x="64" y="89"/>
                      </a:cxn>
                      <a:cxn ang="0">
                        <a:pos x="55" y="92"/>
                      </a:cxn>
                      <a:cxn ang="0">
                        <a:pos x="44" y="94"/>
                      </a:cxn>
                      <a:cxn ang="0">
                        <a:pos x="37" y="92"/>
                      </a:cxn>
                      <a:cxn ang="0">
                        <a:pos x="27" y="89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9" y="73"/>
                      </a:cxn>
                      <a:cxn ang="0">
                        <a:pos x="3" y="66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91" h="94">
                        <a:moveTo>
                          <a:pt x="44" y="0"/>
                        </a:move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68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91" y="47"/>
                        </a:lnTo>
                        <a:lnTo>
                          <a:pt x="88" y="55"/>
                        </a:lnTo>
                        <a:lnTo>
                          <a:pt x="85" y="66"/>
                        </a:lnTo>
                        <a:lnTo>
                          <a:pt x="82" y="73"/>
                        </a:lnTo>
                        <a:lnTo>
                          <a:pt x="78" y="80"/>
                        </a:lnTo>
                        <a:lnTo>
                          <a:pt x="68" y="86"/>
                        </a:lnTo>
                        <a:lnTo>
                          <a:pt x="64" y="89"/>
                        </a:lnTo>
                        <a:lnTo>
                          <a:pt x="55" y="92"/>
                        </a:lnTo>
                        <a:lnTo>
                          <a:pt x="44" y="94"/>
                        </a:lnTo>
                        <a:lnTo>
                          <a:pt x="37" y="92"/>
                        </a:lnTo>
                        <a:lnTo>
                          <a:pt x="27" y="89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9" y="73"/>
                        </a:lnTo>
                        <a:lnTo>
                          <a:pt x="3" y="66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4" name="Freeform 555"/>
                  <p:cNvSpPr>
                    <a:spLocks/>
                  </p:cNvSpPr>
                  <p:nvPr/>
                </p:nvSpPr>
                <p:spPr bwMode="auto">
                  <a:xfrm>
                    <a:off x="3683" y="2197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68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91" y="47"/>
                      </a:cxn>
                      <a:cxn ang="0">
                        <a:pos x="88" y="55"/>
                      </a:cxn>
                      <a:cxn ang="0">
                        <a:pos x="85" y="66"/>
                      </a:cxn>
                      <a:cxn ang="0">
                        <a:pos x="82" y="73"/>
                      </a:cxn>
                      <a:cxn ang="0">
                        <a:pos x="78" y="80"/>
                      </a:cxn>
                      <a:cxn ang="0">
                        <a:pos x="68" y="86"/>
                      </a:cxn>
                      <a:cxn ang="0">
                        <a:pos x="64" y="89"/>
                      </a:cxn>
                      <a:cxn ang="0">
                        <a:pos x="55" y="92"/>
                      </a:cxn>
                      <a:cxn ang="0">
                        <a:pos x="44" y="94"/>
                      </a:cxn>
                      <a:cxn ang="0">
                        <a:pos x="37" y="92"/>
                      </a:cxn>
                      <a:cxn ang="0">
                        <a:pos x="27" y="89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9" y="73"/>
                      </a:cxn>
                      <a:cxn ang="0">
                        <a:pos x="3" y="66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91" h="94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68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91" y="47"/>
                        </a:lnTo>
                        <a:lnTo>
                          <a:pt x="88" y="55"/>
                        </a:lnTo>
                        <a:lnTo>
                          <a:pt x="85" y="66"/>
                        </a:lnTo>
                        <a:lnTo>
                          <a:pt x="82" y="73"/>
                        </a:lnTo>
                        <a:lnTo>
                          <a:pt x="78" y="80"/>
                        </a:lnTo>
                        <a:lnTo>
                          <a:pt x="68" y="86"/>
                        </a:lnTo>
                        <a:lnTo>
                          <a:pt x="64" y="89"/>
                        </a:lnTo>
                        <a:lnTo>
                          <a:pt x="55" y="92"/>
                        </a:lnTo>
                        <a:lnTo>
                          <a:pt x="44" y="94"/>
                        </a:lnTo>
                        <a:lnTo>
                          <a:pt x="37" y="92"/>
                        </a:lnTo>
                        <a:lnTo>
                          <a:pt x="27" y="89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9" y="73"/>
                        </a:lnTo>
                        <a:lnTo>
                          <a:pt x="3" y="66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5" name="Freeform 556"/>
                  <p:cNvSpPr>
                    <a:spLocks/>
                  </p:cNvSpPr>
                  <p:nvPr/>
                </p:nvSpPr>
                <p:spPr bwMode="auto">
                  <a:xfrm>
                    <a:off x="3680" y="2224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44" y="91"/>
                      </a:cxn>
                      <a:cxn ang="0">
                        <a:pos x="37" y="91"/>
                      </a:cxn>
                      <a:cxn ang="0">
                        <a:pos x="26" y="88"/>
                      </a:cxn>
                      <a:cxn ang="0">
                        <a:pos x="20" y="86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6" y="20"/>
                      </a:cxn>
                      <a:cxn ang="0">
                        <a:pos x="11" y="11"/>
                      </a:cxn>
                      <a:cxn ang="0">
                        <a:pos x="20" y="6"/>
                      </a:cxn>
                      <a:cxn ang="0">
                        <a:pos x="26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8" y="6"/>
                      </a:cxn>
                      <a:cxn ang="0">
                        <a:pos x="78" y="11"/>
                      </a:cxn>
                      <a:cxn ang="0">
                        <a:pos x="79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3"/>
                      </a:cxn>
                      <a:cxn ang="0">
                        <a:pos x="85" y="62"/>
                      </a:cxn>
                      <a:cxn ang="0">
                        <a:pos x="79" y="72"/>
                      </a:cxn>
                      <a:cxn ang="0">
                        <a:pos x="78" y="77"/>
                      </a:cxn>
                      <a:cxn ang="0">
                        <a:pos x="68" y="86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</a:cxnLst>
                    <a:rect l="0" t="0" r="r" b="b"/>
                    <a:pathLst>
                      <a:path w="88" h="91">
                        <a:moveTo>
                          <a:pt x="44" y="91"/>
                        </a:moveTo>
                        <a:lnTo>
                          <a:pt x="37" y="91"/>
                        </a:lnTo>
                        <a:lnTo>
                          <a:pt x="26" y="88"/>
                        </a:lnTo>
                        <a:lnTo>
                          <a:pt x="20" y="86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6" y="20"/>
                        </a:lnTo>
                        <a:lnTo>
                          <a:pt x="11" y="11"/>
                        </a:lnTo>
                        <a:lnTo>
                          <a:pt x="20" y="6"/>
                        </a:lnTo>
                        <a:lnTo>
                          <a:pt x="26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8" y="6"/>
                        </a:lnTo>
                        <a:lnTo>
                          <a:pt x="78" y="11"/>
                        </a:lnTo>
                        <a:lnTo>
                          <a:pt x="79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3"/>
                        </a:lnTo>
                        <a:lnTo>
                          <a:pt x="85" y="62"/>
                        </a:lnTo>
                        <a:lnTo>
                          <a:pt x="79" y="72"/>
                        </a:lnTo>
                        <a:lnTo>
                          <a:pt x="78" y="77"/>
                        </a:lnTo>
                        <a:lnTo>
                          <a:pt x="68" y="86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6" name="Freeform 557"/>
                  <p:cNvSpPr>
                    <a:spLocks/>
                  </p:cNvSpPr>
                  <p:nvPr/>
                </p:nvSpPr>
                <p:spPr bwMode="auto">
                  <a:xfrm>
                    <a:off x="3680" y="2224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44" y="91"/>
                      </a:cxn>
                      <a:cxn ang="0">
                        <a:pos x="44" y="91"/>
                      </a:cxn>
                      <a:cxn ang="0">
                        <a:pos x="37" y="91"/>
                      </a:cxn>
                      <a:cxn ang="0">
                        <a:pos x="26" y="88"/>
                      </a:cxn>
                      <a:cxn ang="0">
                        <a:pos x="20" y="86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6" y="20"/>
                      </a:cxn>
                      <a:cxn ang="0">
                        <a:pos x="11" y="11"/>
                      </a:cxn>
                      <a:cxn ang="0">
                        <a:pos x="20" y="6"/>
                      </a:cxn>
                      <a:cxn ang="0">
                        <a:pos x="26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8" y="6"/>
                      </a:cxn>
                      <a:cxn ang="0">
                        <a:pos x="78" y="11"/>
                      </a:cxn>
                      <a:cxn ang="0">
                        <a:pos x="79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3"/>
                      </a:cxn>
                      <a:cxn ang="0">
                        <a:pos x="85" y="62"/>
                      </a:cxn>
                      <a:cxn ang="0">
                        <a:pos x="79" y="72"/>
                      </a:cxn>
                      <a:cxn ang="0">
                        <a:pos x="78" y="77"/>
                      </a:cxn>
                      <a:cxn ang="0">
                        <a:pos x="68" y="86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</a:cxnLst>
                    <a:rect l="0" t="0" r="r" b="b"/>
                    <a:pathLst>
                      <a:path w="88" h="91">
                        <a:moveTo>
                          <a:pt x="44" y="91"/>
                        </a:moveTo>
                        <a:lnTo>
                          <a:pt x="44" y="91"/>
                        </a:lnTo>
                        <a:lnTo>
                          <a:pt x="37" y="91"/>
                        </a:lnTo>
                        <a:lnTo>
                          <a:pt x="26" y="88"/>
                        </a:lnTo>
                        <a:lnTo>
                          <a:pt x="20" y="86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6" y="20"/>
                        </a:lnTo>
                        <a:lnTo>
                          <a:pt x="11" y="11"/>
                        </a:lnTo>
                        <a:lnTo>
                          <a:pt x="20" y="6"/>
                        </a:lnTo>
                        <a:lnTo>
                          <a:pt x="26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8" y="6"/>
                        </a:lnTo>
                        <a:lnTo>
                          <a:pt x="78" y="11"/>
                        </a:lnTo>
                        <a:lnTo>
                          <a:pt x="79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3"/>
                        </a:lnTo>
                        <a:lnTo>
                          <a:pt x="85" y="62"/>
                        </a:lnTo>
                        <a:lnTo>
                          <a:pt x="79" y="72"/>
                        </a:lnTo>
                        <a:lnTo>
                          <a:pt x="78" y="77"/>
                        </a:lnTo>
                        <a:lnTo>
                          <a:pt x="68" y="86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" name="Freeform 558"/>
                  <p:cNvSpPr>
                    <a:spLocks/>
                  </p:cNvSpPr>
                  <p:nvPr/>
                </p:nvSpPr>
                <p:spPr bwMode="auto">
                  <a:xfrm>
                    <a:off x="3653" y="2238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44" y="94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6"/>
                      </a:cxn>
                      <a:cxn ang="0">
                        <a:pos x="10" y="80"/>
                      </a:cxn>
                      <a:cxn ang="0">
                        <a:pos x="9" y="72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0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0" y="9"/>
                      </a:cxn>
                      <a:cxn ang="0">
                        <a:pos x="77" y="14"/>
                      </a:cxn>
                      <a:cxn ang="0">
                        <a:pos x="79" y="20"/>
                      </a:cxn>
                      <a:cxn ang="0">
                        <a:pos x="85" y="30"/>
                      </a:cxn>
                      <a:cxn ang="0">
                        <a:pos x="88" y="37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79" y="72"/>
                      </a:cxn>
                      <a:cxn ang="0">
                        <a:pos x="77" y="80"/>
                      </a:cxn>
                      <a:cxn ang="0">
                        <a:pos x="70" y="86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4" y="94"/>
                      </a:cxn>
                    </a:cxnLst>
                    <a:rect l="0" t="0" r="r" b="b"/>
                    <a:pathLst>
                      <a:path w="88" h="94">
                        <a:moveTo>
                          <a:pt x="44" y="94"/>
                        </a:move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6"/>
                        </a:lnTo>
                        <a:lnTo>
                          <a:pt x="10" y="80"/>
                        </a:lnTo>
                        <a:lnTo>
                          <a:pt x="9" y="72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0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0" y="9"/>
                        </a:lnTo>
                        <a:lnTo>
                          <a:pt x="77" y="14"/>
                        </a:lnTo>
                        <a:lnTo>
                          <a:pt x="79" y="20"/>
                        </a:lnTo>
                        <a:lnTo>
                          <a:pt x="85" y="30"/>
                        </a:lnTo>
                        <a:lnTo>
                          <a:pt x="88" y="37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79" y="72"/>
                        </a:lnTo>
                        <a:lnTo>
                          <a:pt x="77" y="80"/>
                        </a:lnTo>
                        <a:lnTo>
                          <a:pt x="70" y="86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4" y="9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8" name="Freeform 559"/>
                  <p:cNvSpPr>
                    <a:spLocks/>
                  </p:cNvSpPr>
                  <p:nvPr/>
                </p:nvSpPr>
                <p:spPr bwMode="auto">
                  <a:xfrm>
                    <a:off x="3653" y="2238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44" y="94"/>
                      </a:cxn>
                      <a:cxn ang="0">
                        <a:pos x="44" y="94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6"/>
                      </a:cxn>
                      <a:cxn ang="0">
                        <a:pos x="10" y="80"/>
                      </a:cxn>
                      <a:cxn ang="0">
                        <a:pos x="9" y="72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0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0" y="9"/>
                      </a:cxn>
                      <a:cxn ang="0">
                        <a:pos x="77" y="14"/>
                      </a:cxn>
                      <a:cxn ang="0">
                        <a:pos x="79" y="20"/>
                      </a:cxn>
                      <a:cxn ang="0">
                        <a:pos x="85" y="30"/>
                      </a:cxn>
                      <a:cxn ang="0">
                        <a:pos x="88" y="37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79" y="72"/>
                      </a:cxn>
                      <a:cxn ang="0">
                        <a:pos x="77" y="80"/>
                      </a:cxn>
                      <a:cxn ang="0">
                        <a:pos x="70" y="86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4" y="94"/>
                      </a:cxn>
                    </a:cxnLst>
                    <a:rect l="0" t="0" r="r" b="b"/>
                    <a:pathLst>
                      <a:path w="88" h="94">
                        <a:moveTo>
                          <a:pt x="44" y="94"/>
                        </a:moveTo>
                        <a:lnTo>
                          <a:pt x="44" y="94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6"/>
                        </a:lnTo>
                        <a:lnTo>
                          <a:pt x="10" y="80"/>
                        </a:lnTo>
                        <a:lnTo>
                          <a:pt x="9" y="72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0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0" y="9"/>
                        </a:lnTo>
                        <a:lnTo>
                          <a:pt x="77" y="14"/>
                        </a:lnTo>
                        <a:lnTo>
                          <a:pt x="79" y="20"/>
                        </a:lnTo>
                        <a:lnTo>
                          <a:pt x="85" y="30"/>
                        </a:lnTo>
                        <a:lnTo>
                          <a:pt x="88" y="37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79" y="72"/>
                        </a:lnTo>
                        <a:lnTo>
                          <a:pt x="77" y="80"/>
                        </a:lnTo>
                        <a:lnTo>
                          <a:pt x="70" y="86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4" y="9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9" name="Freeform 560"/>
                  <p:cNvSpPr>
                    <a:spLocks/>
                  </p:cNvSpPr>
                  <p:nvPr/>
                </p:nvSpPr>
                <p:spPr bwMode="auto">
                  <a:xfrm>
                    <a:off x="3636" y="2192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90" y="29"/>
                      </a:cxn>
                      <a:cxn ang="0">
                        <a:pos x="91" y="38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90" y="66"/>
                      </a:cxn>
                      <a:cxn ang="0">
                        <a:pos x="84" y="76"/>
                      </a:cxn>
                      <a:cxn ang="0">
                        <a:pos x="79" y="80"/>
                      </a:cxn>
                      <a:cxn ang="0">
                        <a:pos x="73" y="85"/>
                      </a:cxn>
                      <a:cxn ang="0">
                        <a:pos x="64" y="91"/>
                      </a:cxn>
                      <a:cxn ang="0">
                        <a:pos x="56" y="91"/>
                      </a:cxn>
                      <a:cxn ang="0">
                        <a:pos x="47" y="94"/>
                      </a:cxn>
                      <a:cxn ang="0">
                        <a:pos x="37" y="91"/>
                      </a:cxn>
                      <a:cxn ang="0">
                        <a:pos x="30" y="91"/>
                      </a:cxn>
                      <a:cxn ang="0">
                        <a:pos x="23" y="85"/>
                      </a:cxn>
                      <a:cxn ang="0">
                        <a:pos x="14" y="80"/>
                      </a:cxn>
                      <a:cxn ang="0">
                        <a:pos x="9" y="76"/>
                      </a:cxn>
                      <a:cxn ang="0">
                        <a:pos x="6" y="66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30" y="3"/>
                      </a:cxn>
                      <a:cxn ang="0">
                        <a:pos x="37" y="3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1" h="94">
                        <a:moveTo>
                          <a:pt x="47" y="0"/>
                        </a:moveTo>
                        <a:lnTo>
                          <a:pt x="56" y="3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90" y="29"/>
                        </a:lnTo>
                        <a:lnTo>
                          <a:pt x="91" y="38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90" y="66"/>
                        </a:lnTo>
                        <a:lnTo>
                          <a:pt x="84" y="76"/>
                        </a:lnTo>
                        <a:lnTo>
                          <a:pt x="79" y="80"/>
                        </a:lnTo>
                        <a:lnTo>
                          <a:pt x="73" y="85"/>
                        </a:lnTo>
                        <a:lnTo>
                          <a:pt x="64" y="91"/>
                        </a:lnTo>
                        <a:lnTo>
                          <a:pt x="56" y="91"/>
                        </a:lnTo>
                        <a:lnTo>
                          <a:pt x="47" y="94"/>
                        </a:lnTo>
                        <a:lnTo>
                          <a:pt x="37" y="91"/>
                        </a:lnTo>
                        <a:lnTo>
                          <a:pt x="30" y="91"/>
                        </a:lnTo>
                        <a:lnTo>
                          <a:pt x="23" y="85"/>
                        </a:lnTo>
                        <a:lnTo>
                          <a:pt x="14" y="80"/>
                        </a:lnTo>
                        <a:lnTo>
                          <a:pt x="9" y="76"/>
                        </a:lnTo>
                        <a:lnTo>
                          <a:pt x="6" y="66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30" y="3"/>
                        </a:lnTo>
                        <a:lnTo>
                          <a:pt x="37" y="3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0" name="Freeform 561"/>
                  <p:cNvSpPr>
                    <a:spLocks/>
                  </p:cNvSpPr>
                  <p:nvPr/>
                </p:nvSpPr>
                <p:spPr bwMode="auto">
                  <a:xfrm>
                    <a:off x="3636" y="2192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19"/>
                      </a:cxn>
                      <a:cxn ang="0">
                        <a:pos x="90" y="29"/>
                      </a:cxn>
                      <a:cxn ang="0">
                        <a:pos x="91" y="38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90" y="66"/>
                      </a:cxn>
                      <a:cxn ang="0">
                        <a:pos x="84" y="76"/>
                      </a:cxn>
                      <a:cxn ang="0">
                        <a:pos x="79" y="80"/>
                      </a:cxn>
                      <a:cxn ang="0">
                        <a:pos x="73" y="85"/>
                      </a:cxn>
                      <a:cxn ang="0">
                        <a:pos x="64" y="91"/>
                      </a:cxn>
                      <a:cxn ang="0">
                        <a:pos x="56" y="91"/>
                      </a:cxn>
                      <a:cxn ang="0">
                        <a:pos x="47" y="94"/>
                      </a:cxn>
                      <a:cxn ang="0">
                        <a:pos x="37" y="91"/>
                      </a:cxn>
                      <a:cxn ang="0">
                        <a:pos x="30" y="91"/>
                      </a:cxn>
                      <a:cxn ang="0">
                        <a:pos x="23" y="85"/>
                      </a:cxn>
                      <a:cxn ang="0">
                        <a:pos x="14" y="80"/>
                      </a:cxn>
                      <a:cxn ang="0">
                        <a:pos x="9" y="76"/>
                      </a:cxn>
                      <a:cxn ang="0">
                        <a:pos x="6" y="66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30" y="3"/>
                      </a:cxn>
                      <a:cxn ang="0">
                        <a:pos x="37" y="3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1" h="94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19"/>
                        </a:lnTo>
                        <a:lnTo>
                          <a:pt x="90" y="29"/>
                        </a:lnTo>
                        <a:lnTo>
                          <a:pt x="91" y="38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90" y="66"/>
                        </a:lnTo>
                        <a:lnTo>
                          <a:pt x="84" y="76"/>
                        </a:lnTo>
                        <a:lnTo>
                          <a:pt x="79" y="80"/>
                        </a:lnTo>
                        <a:lnTo>
                          <a:pt x="73" y="85"/>
                        </a:lnTo>
                        <a:lnTo>
                          <a:pt x="64" y="91"/>
                        </a:lnTo>
                        <a:lnTo>
                          <a:pt x="56" y="91"/>
                        </a:lnTo>
                        <a:lnTo>
                          <a:pt x="47" y="94"/>
                        </a:lnTo>
                        <a:lnTo>
                          <a:pt x="37" y="91"/>
                        </a:lnTo>
                        <a:lnTo>
                          <a:pt x="30" y="91"/>
                        </a:lnTo>
                        <a:lnTo>
                          <a:pt x="23" y="85"/>
                        </a:lnTo>
                        <a:lnTo>
                          <a:pt x="14" y="80"/>
                        </a:lnTo>
                        <a:lnTo>
                          <a:pt x="9" y="76"/>
                        </a:lnTo>
                        <a:lnTo>
                          <a:pt x="6" y="66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30" y="3"/>
                        </a:lnTo>
                        <a:lnTo>
                          <a:pt x="37" y="3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1" name="Freeform 562"/>
                  <p:cNvSpPr>
                    <a:spLocks/>
                  </p:cNvSpPr>
                  <p:nvPr/>
                </p:nvSpPr>
                <p:spPr bwMode="auto">
                  <a:xfrm>
                    <a:off x="3677" y="218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5" y="2"/>
                      </a:cxn>
                      <a:cxn ang="0">
                        <a:pos x="64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2" y="75"/>
                      </a:cxn>
                      <a:cxn ang="0">
                        <a:pos x="77" y="81"/>
                      </a:cxn>
                      <a:cxn ang="0">
                        <a:pos x="71" y="87"/>
                      </a:cxn>
                      <a:cxn ang="0">
                        <a:pos x="64" y="91"/>
                      </a:cxn>
                      <a:cxn ang="0">
                        <a:pos x="55" y="94"/>
                      </a:cxn>
                      <a:cxn ang="0">
                        <a:pos x="47" y="94"/>
                      </a:cxn>
                      <a:cxn ang="0">
                        <a:pos x="37" y="94"/>
                      </a:cxn>
                      <a:cxn ang="0">
                        <a:pos x="27" y="91"/>
                      </a:cxn>
                      <a:cxn ang="0">
                        <a:pos x="20" y="87"/>
                      </a:cxn>
                      <a:cxn ang="0">
                        <a:pos x="14" y="81"/>
                      </a:cxn>
                      <a:cxn ang="0">
                        <a:pos x="9" y="75"/>
                      </a:cxn>
                      <a:cxn ang="0">
                        <a:pos x="6" y="66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7" y="2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1" h="94">
                        <a:moveTo>
                          <a:pt x="47" y="0"/>
                        </a:moveTo>
                        <a:lnTo>
                          <a:pt x="55" y="2"/>
                        </a:lnTo>
                        <a:lnTo>
                          <a:pt x="64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2" y="75"/>
                        </a:lnTo>
                        <a:lnTo>
                          <a:pt x="77" y="81"/>
                        </a:lnTo>
                        <a:lnTo>
                          <a:pt x="71" y="87"/>
                        </a:lnTo>
                        <a:lnTo>
                          <a:pt x="64" y="91"/>
                        </a:lnTo>
                        <a:lnTo>
                          <a:pt x="55" y="94"/>
                        </a:lnTo>
                        <a:lnTo>
                          <a:pt x="47" y="94"/>
                        </a:lnTo>
                        <a:lnTo>
                          <a:pt x="37" y="94"/>
                        </a:lnTo>
                        <a:lnTo>
                          <a:pt x="27" y="91"/>
                        </a:lnTo>
                        <a:lnTo>
                          <a:pt x="20" y="87"/>
                        </a:lnTo>
                        <a:lnTo>
                          <a:pt x="14" y="81"/>
                        </a:lnTo>
                        <a:lnTo>
                          <a:pt x="9" y="75"/>
                        </a:lnTo>
                        <a:lnTo>
                          <a:pt x="6" y="66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7" y="2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2" name="Freeform 563"/>
                  <p:cNvSpPr>
                    <a:spLocks/>
                  </p:cNvSpPr>
                  <p:nvPr/>
                </p:nvSpPr>
                <p:spPr bwMode="auto">
                  <a:xfrm>
                    <a:off x="3677" y="218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5" y="2"/>
                      </a:cxn>
                      <a:cxn ang="0">
                        <a:pos x="64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2" y="75"/>
                      </a:cxn>
                      <a:cxn ang="0">
                        <a:pos x="77" y="81"/>
                      </a:cxn>
                      <a:cxn ang="0">
                        <a:pos x="71" y="87"/>
                      </a:cxn>
                      <a:cxn ang="0">
                        <a:pos x="64" y="91"/>
                      </a:cxn>
                      <a:cxn ang="0">
                        <a:pos x="55" y="94"/>
                      </a:cxn>
                      <a:cxn ang="0">
                        <a:pos x="47" y="94"/>
                      </a:cxn>
                      <a:cxn ang="0">
                        <a:pos x="37" y="94"/>
                      </a:cxn>
                      <a:cxn ang="0">
                        <a:pos x="27" y="91"/>
                      </a:cxn>
                      <a:cxn ang="0">
                        <a:pos x="20" y="87"/>
                      </a:cxn>
                      <a:cxn ang="0">
                        <a:pos x="14" y="81"/>
                      </a:cxn>
                      <a:cxn ang="0">
                        <a:pos x="9" y="75"/>
                      </a:cxn>
                      <a:cxn ang="0">
                        <a:pos x="6" y="66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7" y="2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1" h="94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5" y="2"/>
                        </a:lnTo>
                        <a:lnTo>
                          <a:pt x="64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2" y="75"/>
                        </a:lnTo>
                        <a:lnTo>
                          <a:pt x="77" y="81"/>
                        </a:lnTo>
                        <a:lnTo>
                          <a:pt x="71" y="87"/>
                        </a:lnTo>
                        <a:lnTo>
                          <a:pt x="64" y="91"/>
                        </a:lnTo>
                        <a:lnTo>
                          <a:pt x="55" y="94"/>
                        </a:lnTo>
                        <a:lnTo>
                          <a:pt x="47" y="94"/>
                        </a:lnTo>
                        <a:lnTo>
                          <a:pt x="37" y="94"/>
                        </a:lnTo>
                        <a:lnTo>
                          <a:pt x="27" y="91"/>
                        </a:lnTo>
                        <a:lnTo>
                          <a:pt x="20" y="87"/>
                        </a:lnTo>
                        <a:lnTo>
                          <a:pt x="14" y="81"/>
                        </a:lnTo>
                        <a:lnTo>
                          <a:pt x="9" y="75"/>
                        </a:lnTo>
                        <a:lnTo>
                          <a:pt x="6" y="66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7" y="2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3" name="Freeform 564"/>
                  <p:cNvSpPr>
                    <a:spLocks/>
                  </p:cNvSpPr>
                  <p:nvPr/>
                </p:nvSpPr>
                <p:spPr bwMode="auto">
                  <a:xfrm>
                    <a:off x="3653" y="2179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91" y="45"/>
                      </a:cxn>
                      <a:cxn ang="0">
                        <a:pos x="88" y="54"/>
                      </a:cxn>
                      <a:cxn ang="0">
                        <a:pos x="88" y="62"/>
                      </a:cxn>
                      <a:cxn ang="0">
                        <a:pos x="82" y="72"/>
                      </a:cxn>
                      <a:cxn ang="0">
                        <a:pos x="77" y="80"/>
                      </a:cxn>
                      <a:cxn ang="0">
                        <a:pos x="73" y="86"/>
                      </a:cxn>
                      <a:cxn ang="0">
                        <a:pos x="64" y="89"/>
                      </a:cxn>
                      <a:cxn ang="0">
                        <a:pos x="56" y="91"/>
                      </a:cxn>
                      <a:cxn ang="0">
                        <a:pos x="45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  <a:cxn ang="0">
                        <a:pos x="20" y="86"/>
                      </a:cxn>
                      <a:cxn ang="0">
                        <a:pos x="13" y="80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3" y="13"/>
                      </a:cxn>
                      <a:cxn ang="0">
                        <a:pos x="20" y="4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4" y="2"/>
                      </a:cxn>
                      <a:cxn ang="0">
                        <a:pos x="73" y="4"/>
                      </a:cxn>
                      <a:cxn ang="0">
                        <a:pos x="77" y="13"/>
                      </a:cxn>
                      <a:cxn ang="0">
                        <a:pos x="82" y="18"/>
                      </a:cxn>
                      <a:cxn ang="0">
                        <a:pos x="88" y="28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</a:cxnLst>
                    <a:rect l="0" t="0" r="r" b="b"/>
                    <a:pathLst>
                      <a:path w="91" h="91">
                        <a:moveTo>
                          <a:pt x="91" y="45"/>
                        </a:moveTo>
                        <a:lnTo>
                          <a:pt x="88" y="54"/>
                        </a:lnTo>
                        <a:lnTo>
                          <a:pt x="88" y="62"/>
                        </a:lnTo>
                        <a:lnTo>
                          <a:pt x="82" y="72"/>
                        </a:lnTo>
                        <a:lnTo>
                          <a:pt x="77" y="80"/>
                        </a:lnTo>
                        <a:lnTo>
                          <a:pt x="73" y="86"/>
                        </a:lnTo>
                        <a:lnTo>
                          <a:pt x="64" y="89"/>
                        </a:lnTo>
                        <a:lnTo>
                          <a:pt x="56" y="91"/>
                        </a:lnTo>
                        <a:lnTo>
                          <a:pt x="45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lnTo>
                          <a:pt x="20" y="86"/>
                        </a:lnTo>
                        <a:lnTo>
                          <a:pt x="13" y="80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3" y="13"/>
                        </a:lnTo>
                        <a:lnTo>
                          <a:pt x="20" y="4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4" y="2"/>
                        </a:lnTo>
                        <a:lnTo>
                          <a:pt x="73" y="4"/>
                        </a:lnTo>
                        <a:lnTo>
                          <a:pt x="77" y="13"/>
                        </a:lnTo>
                        <a:lnTo>
                          <a:pt x="82" y="18"/>
                        </a:lnTo>
                        <a:lnTo>
                          <a:pt x="88" y="28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4" name="Freeform 565"/>
                  <p:cNvSpPr>
                    <a:spLocks/>
                  </p:cNvSpPr>
                  <p:nvPr/>
                </p:nvSpPr>
                <p:spPr bwMode="auto">
                  <a:xfrm>
                    <a:off x="3653" y="2179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91" y="45"/>
                      </a:cxn>
                      <a:cxn ang="0">
                        <a:pos x="91" y="45"/>
                      </a:cxn>
                      <a:cxn ang="0">
                        <a:pos x="88" y="54"/>
                      </a:cxn>
                      <a:cxn ang="0">
                        <a:pos x="88" y="62"/>
                      </a:cxn>
                      <a:cxn ang="0">
                        <a:pos x="82" y="72"/>
                      </a:cxn>
                      <a:cxn ang="0">
                        <a:pos x="77" y="80"/>
                      </a:cxn>
                      <a:cxn ang="0">
                        <a:pos x="73" y="86"/>
                      </a:cxn>
                      <a:cxn ang="0">
                        <a:pos x="64" y="89"/>
                      </a:cxn>
                      <a:cxn ang="0">
                        <a:pos x="56" y="91"/>
                      </a:cxn>
                      <a:cxn ang="0">
                        <a:pos x="45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  <a:cxn ang="0">
                        <a:pos x="20" y="86"/>
                      </a:cxn>
                      <a:cxn ang="0">
                        <a:pos x="13" y="80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3" y="13"/>
                      </a:cxn>
                      <a:cxn ang="0">
                        <a:pos x="20" y="4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4" y="2"/>
                      </a:cxn>
                      <a:cxn ang="0">
                        <a:pos x="73" y="4"/>
                      </a:cxn>
                      <a:cxn ang="0">
                        <a:pos x="77" y="13"/>
                      </a:cxn>
                      <a:cxn ang="0">
                        <a:pos x="82" y="18"/>
                      </a:cxn>
                      <a:cxn ang="0">
                        <a:pos x="88" y="28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</a:cxnLst>
                    <a:rect l="0" t="0" r="r" b="b"/>
                    <a:pathLst>
                      <a:path w="91" h="91">
                        <a:moveTo>
                          <a:pt x="91" y="45"/>
                        </a:moveTo>
                        <a:lnTo>
                          <a:pt x="91" y="45"/>
                        </a:lnTo>
                        <a:lnTo>
                          <a:pt x="88" y="54"/>
                        </a:lnTo>
                        <a:lnTo>
                          <a:pt x="88" y="62"/>
                        </a:lnTo>
                        <a:lnTo>
                          <a:pt x="82" y="72"/>
                        </a:lnTo>
                        <a:lnTo>
                          <a:pt x="77" y="80"/>
                        </a:lnTo>
                        <a:lnTo>
                          <a:pt x="73" y="86"/>
                        </a:lnTo>
                        <a:lnTo>
                          <a:pt x="64" y="89"/>
                        </a:lnTo>
                        <a:lnTo>
                          <a:pt x="56" y="91"/>
                        </a:lnTo>
                        <a:lnTo>
                          <a:pt x="45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lnTo>
                          <a:pt x="20" y="86"/>
                        </a:lnTo>
                        <a:lnTo>
                          <a:pt x="13" y="80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3" y="13"/>
                        </a:lnTo>
                        <a:lnTo>
                          <a:pt x="20" y="4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4" y="2"/>
                        </a:lnTo>
                        <a:lnTo>
                          <a:pt x="73" y="4"/>
                        </a:lnTo>
                        <a:lnTo>
                          <a:pt x="77" y="13"/>
                        </a:lnTo>
                        <a:lnTo>
                          <a:pt x="82" y="18"/>
                        </a:lnTo>
                        <a:lnTo>
                          <a:pt x="88" y="28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5" name="Freeform 566"/>
                  <p:cNvSpPr>
                    <a:spLocks/>
                  </p:cNvSpPr>
                  <p:nvPr/>
                </p:nvSpPr>
                <p:spPr bwMode="auto">
                  <a:xfrm>
                    <a:off x="3666" y="2213"/>
                    <a:ext cx="92" cy="94"/>
                  </a:xfrm>
                  <a:custGeom>
                    <a:avLst/>
                    <a:gdLst/>
                    <a:ahLst/>
                    <a:cxnLst>
                      <a:cxn ang="0">
                        <a:pos x="48" y="94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10" y="71"/>
                      </a:cxn>
                      <a:cxn ang="0">
                        <a:pos x="4" y="64"/>
                      </a:cxn>
                      <a:cxn ang="0">
                        <a:pos x="4" y="55"/>
                      </a:cxn>
                      <a:cxn ang="0">
                        <a:pos x="0" y="46"/>
                      </a:cxn>
                      <a:cxn ang="0">
                        <a:pos x="4" y="38"/>
                      </a:cxn>
                      <a:cxn ang="0">
                        <a:pos x="4" y="29"/>
                      </a:cxn>
                      <a:cxn ang="0">
                        <a:pos x="10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8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8" y="29"/>
                      </a:cxn>
                      <a:cxn ang="0">
                        <a:pos x="92" y="38"/>
                      </a:cxn>
                      <a:cxn ang="0">
                        <a:pos x="92" y="46"/>
                      </a:cxn>
                      <a:cxn ang="0">
                        <a:pos x="92" y="55"/>
                      </a:cxn>
                      <a:cxn ang="0">
                        <a:pos x="88" y="64"/>
                      </a:cxn>
                      <a:cxn ang="0">
                        <a:pos x="82" y="71"/>
                      </a:cxn>
                      <a:cxn ang="0">
                        <a:pos x="78" y="80"/>
                      </a:cxn>
                      <a:cxn ang="0">
                        <a:pos x="72" y="85"/>
                      </a:cxn>
                      <a:cxn ang="0">
                        <a:pos x="64" y="88"/>
                      </a:cxn>
                      <a:cxn ang="0">
                        <a:pos x="57" y="91"/>
                      </a:cxn>
                      <a:cxn ang="0">
                        <a:pos x="48" y="94"/>
                      </a:cxn>
                    </a:cxnLst>
                    <a:rect l="0" t="0" r="r" b="b"/>
                    <a:pathLst>
                      <a:path w="92" h="94">
                        <a:moveTo>
                          <a:pt x="48" y="94"/>
                        </a:move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10" y="71"/>
                        </a:lnTo>
                        <a:lnTo>
                          <a:pt x="4" y="64"/>
                        </a:lnTo>
                        <a:lnTo>
                          <a:pt x="4" y="55"/>
                        </a:lnTo>
                        <a:lnTo>
                          <a:pt x="0" y="46"/>
                        </a:lnTo>
                        <a:lnTo>
                          <a:pt x="4" y="38"/>
                        </a:lnTo>
                        <a:lnTo>
                          <a:pt x="4" y="29"/>
                        </a:lnTo>
                        <a:lnTo>
                          <a:pt x="10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8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8" y="29"/>
                        </a:lnTo>
                        <a:lnTo>
                          <a:pt x="92" y="38"/>
                        </a:lnTo>
                        <a:lnTo>
                          <a:pt x="92" y="46"/>
                        </a:lnTo>
                        <a:lnTo>
                          <a:pt x="92" y="55"/>
                        </a:lnTo>
                        <a:lnTo>
                          <a:pt x="88" y="64"/>
                        </a:lnTo>
                        <a:lnTo>
                          <a:pt x="82" y="71"/>
                        </a:lnTo>
                        <a:lnTo>
                          <a:pt x="78" y="80"/>
                        </a:lnTo>
                        <a:lnTo>
                          <a:pt x="72" y="85"/>
                        </a:lnTo>
                        <a:lnTo>
                          <a:pt x="64" y="88"/>
                        </a:lnTo>
                        <a:lnTo>
                          <a:pt x="57" y="91"/>
                        </a:lnTo>
                        <a:lnTo>
                          <a:pt x="48" y="9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6" name="Freeform 567"/>
                  <p:cNvSpPr>
                    <a:spLocks/>
                  </p:cNvSpPr>
                  <p:nvPr/>
                </p:nvSpPr>
                <p:spPr bwMode="auto">
                  <a:xfrm>
                    <a:off x="3666" y="2213"/>
                    <a:ext cx="92" cy="94"/>
                  </a:xfrm>
                  <a:custGeom>
                    <a:avLst/>
                    <a:gdLst/>
                    <a:ahLst/>
                    <a:cxnLst>
                      <a:cxn ang="0">
                        <a:pos x="48" y="94"/>
                      </a:cxn>
                      <a:cxn ang="0">
                        <a:pos x="48" y="94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10" y="71"/>
                      </a:cxn>
                      <a:cxn ang="0">
                        <a:pos x="4" y="64"/>
                      </a:cxn>
                      <a:cxn ang="0">
                        <a:pos x="4" y="55"/>
                      </a:cxn>
                      <a:cxn ang="0">
                        <a:pos x="0" y="46"/>
                      </a:cxn>
                      <a:cxn ang="0">
                        <a:pos x="4" y="38"/>
                      </a:cxn>
                      <a:cxn ang="0">
                        <a:pos x="4" y="29"/>
                      </a:cxn>
                      <a:cxn ang="0">
                        <a:pos x="10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8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8" y="29"/>
                      </a:cxn>
                      <a:cxn ang="0">
                        <a:pos x="92" y="38"/>
                      </a:cxn>
                      <a:cxn ang="0">
                        <a:pos x="92" y="46"/>
                      </a:cxn>
                      <a:cxn ang="0">
                        <a:pos x="92" y="55"/>
                      </a:cxn>
                      <a:cxn ang="0">
                        <a:pos x="88" y="64"/>
                      </a:cxn>
                      <a:cxn ang="0">
                        <a:pos x="82" y="71"/>
                      </a:cxn>
                      <a:cxn ang="0">
                        <a:pos x="78" y="80"/>
                      </a:cxn>
                      <a:cxn ang="0">
                        <a:pos x="72" y="85"/>
                      </a:cxn>
                      <a:cxn ang="0">
                        <a:pos x="64" y="88"/>
                      </a:cxn>
                      <a:cxn ang="0">
                        <a:pos x="57" y="91"/>
                      </a:cxn>
                      <a:cxn ang="0">
                        <a:pos x="48" y="94"/>
                      </a:cxn>
                    </a:cxnLst>
                    <a:rect l="0" t="0" r="r" b="b"/>
                    <a:pathLst>
                      <a:path w="92" h="94">
                        <a:moveTo>
                          <a:pt x="48" y="94"/>
                        </a:moveTo>
                        <a:lnTo>
                          <a:pt x="48" y="94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10" y="71"/>
                        </a:lnTo>
                        <a:lnTo>
                          <a:pt x="4" y="64"/>
                        </a:lnTo>
                        <a:lnTo>
                          <a:pt x="4" y="55"/>
                        </a:lnTo>
                        <a:lnTo>
                          <a:pt x="0" y="46"/>
                        </a:lnTo>
                        <a:lnTo>
                          <a:pt x="4" y="38"/>
                        </a:lnTo>
                        <a:lnTo>
                          <a:pt x="4" y="29"/>
                        </a:lnTo>
                        <a:lnTo>
                          <a:pt x="10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8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8" y="29"/>
                        </a:lnTo>
                        <a:lnTo>
                          <a:pt x="92" y="38"/>
                        </a:lnTo>
                        <a:lnTo>
                          <a:pt x="92" y="46"/>
                        </a:lnTo>
                        <a:lnTo>
                          <a:pt x="92" y="55"/>
                        </a:lnTo>
                        <a:lnTo>
                          <a:pt x="88" y="64"/>
                        </a:lnTo>
                        <a:lnTo>
                          <a:pt x="82" y="71"/>
                        </a:lnTo>
                        <a:lnTo>
                          <a:pt x="78" y="80"/>
                        </a:lnTo>
                        <a:lnTo>
                          <a:pt x="72" y="85"/>
                        </a:lnTo>
                        <a:lnTo>
                          <a:pt x="64" y="88"/>
                        </a:lnTo>
                        <a:lnTo>
                          <a:pt x="57" y="91"/>
                        </a:lnTo>
                        <a:lnTo>
                          <a:pt x="48" y="9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7" name="Freeform 568"/>
                  <p:cNvSpPr>
                    <a:spLocks/>
                  </p:cNvSpPr>
                  <p:nvPr/>
                </p:nvSpPr>
                <p:spPr bwMode="auto">
                  <a:xfrm>
                    <a:off x="4600" y="2069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62" y="2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2" y="21"/>
                      </a:cxn>
                      <a:cxn ang="0">
                        <a:pos x="85" y="30"/>
                      </a:cxn>
                      <a:cxn ang="0">
                        <a:pos x="88" y="39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4" y="79"/>
                      </a:cxn>
                      <a:cxn ang="0">
                        <a:pos x="68" y="85"/>
                      </a:cxn>
                      <a:cxn ang="0">
                        <a:pos x="60" y="91"/>
                      </a:cxn>
                      <a:cxn ang="0">
                        <a:pos x="51" y="91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4" y="88"/>
                      </a:cxn>
                      <a:cxn ang="0">
                        <a:pos x="15" y="85"/>
                      </a:cxn>
                      <a:cxn ang="0">
                        <a:pos x="10" y="79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18" y="8"/>
                      </a:cxn>
                      <a:cxn ang="0">
                        <a:pos x="25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2" y="2"/>
                      </a:cxn>
                    </a:cxnLst>
                    <a:rect l="0" t="0" r="r" b="b"/>
                    <a:pathLst>
                      <a:path w="88" h="93">
                        <a:moveTo>
                          <a:pt x="62" y="2"/>
                        </a:move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2" y="21"/>
                        </a:lnTo>
                        <a:lnTo>
                          <a:pt x="85" y="30"/>
                        </a:lnTo>
                        <a:lnTo>
                          <a:pt x="88" y="39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4" y="79"/>
                        </a:lnTo>
                        <a:lnTo>
                          <a:pt x="68" y="85"/>
                        </a:lnTo>
                        <a:lnTo>
                          <a:pt x="60" y="91"/>
                        </a:lnTo>
                        <a:lnTo>
                          <a:pt x="51" y="91"/>
                        </a:ln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4" y="88"/>
                        </a:lnTo>
                        <a:lnTo>
                          <a:pt x="15" y="85"/>
                        </a:lnTo>
                        <a:lnTo>
                          <a:pt x="10" y="79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18" y="8"/>
                        </a:lnTo>
                        <a:lnTo>
                          <a:pt x="25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2" y="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8" name="Freeform 569"/>
                  <p:cNvSpPr>
                    <a:spLocks/>
                  </p:cNvSpPr>
                  <p:nvPr/>
                </p:nvSpPr>
                <p:spPr bwMode="auto">
                  <a:xfrm>
                    <a:off x="4600" y="2069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62" y="2"/>
                      </a:cxn>
                      <a:cxn ang="0">
                        <a:pos x="62" y="2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2" y="21"/>
                      </a:cxn>
                      <a:cxn ang="0">
                        <a:pos x="85" y="30"/>
                      </a:cxn>
                      <a:cxn ang="0">
                        <a:pos x="88" y="39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4" y="79"/>
                      </a:cxn>
                      <a:cxn ang="0">
                        <a:pos x="68" y="85"/>
                      </a:cxn>
                      <a:cxn ang="0">
                        <a:pos x="60" y="91"/>
                      </a:cxn>
                      <a:cxn ang="0">
                        <a:pos x="51" y="91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4" y="88"/>
                      </a:cxn>
                      <a:cxn ang="0">
                        <a:pos x="15" y="85"/>
                      </a:cxn>
                      <a:cxn ang="0">
                        <a:pos x="10" y="79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18" y="8"/>
                      </a:cxn>
                      <a:cxn ang="0">
                        <a:pos x="25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2" y="2"/>
                      </a:cxn>
                    </a:cxnLst>
                    <a:rect l="0" t="0" r="r" b="b"/>
                    <a:pathLst>
                      <a:path w="88" h="93">
                        <a:moveTo>
                          <a:pt x="62" y="2"/>
                        </a:moveTo>
                        <a:lnTo>
                          <a:pt x="62" y="2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2" y="21"/>
                        </a:lnTo>
                        <a:lnTo>
                          <a:pt x="85" y="30"/>
                        </a:lnTo>
                        <a:lnTo>
                          <a:pt x="88" y="39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4" y="79"/>
                        </a:lnTo>
                        <a:lnTo>
                          <a:pt x="68" y="85"/>
                        </a:lnTo>
                        <a:lnTo>
                          <a:pt x="60" y="91"/>
                        </a:lnTo>
                        <a:lnTo>
                          <a:pt x="51" y="91"/>
                        </a:ln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4" y="88"/>
                        </a:lnTo>
                        <a:lnTo>
                          <a:pt x="15" y="85"/>
                        </a:lnTo>
                        <a:lnTo>
                          <a:pt x="10" y="79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18" y="8"/>
                        </a:lnTo>
                        <a:lnTo>
                          <a:pt x="25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2" y="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" name="Freeform 570"/>
                  <p:cNvSpPr>
                    <a:spLocks/>
                  </p:cNvSpPr>
                  <p:nvPr/>
                </p:nvSpPr>
                <p:spPr bwMode="auto">
                  <a:xfrm>
                    <a:off x="4748" y="2204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63" y="6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5" y="33"/>
                      </a:cxn>
                      <a:cxn ang="0">
                        <a:pos x="88" y="41"/>
                      </a:cxn>
                      <a:cxn ang="0">
                        <a:pos x="88" y="50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79" y="75"/>
                      </a:cxn>
                      <a:cxn ang="0">
                        <a:pos x="75" y="80"/>
                      </a:cxn>
                      <a:cxn ang="0">
                        <a:pos x="69" y="86"/>
                      </a:cxn>
                      <a:cxn ang="0">
                        <a:pos x="61" y="92"/>
                      </a:cxn>
                      <a:cxn ang="0">
                        <a:pos x="52" y="92"/>
                      </a:cxn>
                      <a:cxn ang="0">
                        <a:pos x="44" y="94"/>
                      </a:cxn>
                      <a:cxn ang="0">
                        <a:pos x="37" y="92"/>
                      </a:cxn>
                      <a:cxn ang="0">
                        <a:pos x="28" y="89"/>
                      </a:cxn>
                      <a:cxn ang="0">
                        <a:pos x="20" y="86"/>
                      </a:cxn>
                      <a:cxn ang="0">
                        <a:pos x="11" y="80"/>
                      </a:cxn>
                      <a:cxn ang="0">
                        <a:pos x="9" y="72"/>
                      </a:cxn>
                      <a:cxn ang="0">
                        <a:pos x="3" y="64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2"/>
                      </a:cxn>
                      <a:cxn ang="0">
                        <a:pos x="23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3" y="6"/>
                      </a:cxn>
                    </a:cxnLst>
                    <a:rect l="0" t="0" r="r" b="b"/>
                    <a:pathLst>
                      <a:path w="88" h="94">
                        <a:moveTo>
                          <a:pt x="63" y="6"/>
                        </a:move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5" y="33"/>
                        </a:lnTo>
                        <a:lnTo>
                          <a:pt x="88" y="41"/>
                        </a:lnTo>
                        <a:lnTo>
                          <a:pt x="88" y="50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79" y="75"/>
                        </a:lnTo>
                        <a:lnTo>
                          <a:pt x="75" y="80"/>
                        </a:lnTo>
                        <a:lnTo>
                          <a:pt x="69" y="86"/>
                        </a:lnTo>
                        <a:lnTo>
                          <a:pt x="61" y="92"/>
                        </a:lnTo>
                        <a:lnTo>
                          <a:pt x="52" y="92"/>
                        </a:lnTo>
                        <a:lnTo>
                          <a:pt x="44" y="94"/>
                        </a:lnTo>
                        <a:lnTo>
                          <a:pt x="37" y="92"/>
                        </a:lnTo>
                        <a:lnTo>
                          <a:pt x="28" y="89"/>
                        </a:lnTo>
                        <a:lnTo>
                          <a:pt x="20" y="86"/>
                        </a:lnTo>
                        <a:lnTo>
                          <a:pt x="11" y="80"/>
                        </a:lnTo>
                        <a:lnTo>
                          <a:pt x="9" y="72"/>
                        </a:lnTo>
                        <a:lnTo>
                          <a:pt x="3" y="64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2"/>
                        </a:lnTo>
                        <a:lnTo>
                          <a:pt x="23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3" y="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0" name="Freeform 571"/>
                  <p:cNvSpPr>
                    <a:spLocks/>
                  </p:cNvSpPr>
                  <p:nvPr/>
                </p:nvSpPr>
                <p:spPr bwMode="auto">
                  <a:xfrm>
                    <a:off x="4748" y="2204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63" y="6"/>
                      </a:cxn>
                      <a:cxn ang="0">
                        <a:pos x="63" y="6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5" y="33"/>
                      </a:cxn>
                      <a:cxn ang="0">
                        <a:pos x="88" y="41"/>
                      </a:cxn>
                      <a:cxn ang="0">
                        <a:pos x="88" y="50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79" y="75"/>
                      </a:cxn>
                      <a:cxn ang="0">
                        <a:pos x="75" y="80"/>
                      </a:cxn>
                      <a:cxn ang="0">
                        <a:pos x="69" y="86"/>
                      </a:cxn>
                      <a:cxn ang="0">
                        <a:pos x="61" y="92"/>
                      </a:cxn>
                      <a:cxn ang="0">
                        <a:pos x="52" y="92"/>
                      </a:cxn>
                      <a:cxn ang="0">
                        <a:pos x="44" y="94"/>
                      </a:cxn>
                      <a:cxn ang="0">
                        <a:pos x="37" y="92"/>
                      </a:cxn>
                      <a:cxn ang="0">
                        <a:pos x="28" y="89"/>
                      </a:cxn>
                      <a:cxn ang="0">
                        <a:pos x="20" y="86"/>
                      </a:cxn>
                      <a:cxn ang="0">
                        <a:pos x="11" y="80"/>
                      </a:cxn>
                      <a:cxn ang="0">
                        <a:pos x="9" y="72"/>
                      </a:cxn>
                      <a:cxn ang="0">
                        <a:pos x="3" y="64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2"/>
                      </a:cxn>
                      <a:cxn ang="0">
                        <a:pos x="23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3" y="6"/>
                      </a:cxn>
                    </a:cxnLst>
                    <a:rect l="0" t="0" r="r" b="b"/>
                    <a:pathLst>
                      <a:path w="88" h="94">
                        <a:moveTo>
                          <a:pt x="63" y="6"/>
                        </a:moveTo>
                        <a:lnTo>
                          <a:pt x="63" y="6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5" y="33"/>
                        </a:lnTo>
                        <a:lnTo>
                          <a:pt x="88" y="41"/>
                        </a:lnTo>
                        <a:lnTo>
                          <a:pt x="88" y="50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79" y="75"/>
                        </a:lnTo>
                        <a:lnTo>
                          <a:pt x="75" y="80"/>
                        </a:lnTo>
                        <a:lnTo>
                          <a:pt x="69" y="86"/>
                        </a:lnTo>
                        <a:lnTo>
                          <a:pt x="61" y="92"/>
                        </a:lnTo>
                        <a:lnTo>
                          <a:pt x="52" y="92"/>
                        </a:lnTo>
                        <a:lnTo>
                          <a:pt x="44" y="94"/>
                        </a:lnTo>
                        <a:lnTo>
                          <a:pt x="37" y="92"/>
                        </a:lnTo>
                        <a:lnTo>
                          <a:pt x="28" y="89"/>
                        </a:lnTo>
                        <a:lnTo>
                          <a:pt x="20" y="86"/>
                        </a:lnTo>
                        <a:lnTo>
                          <a:pt x="11" y="80"/>
                        </a:lnTo>
                        <a:lnTo>
                          <a:pt x="9" y="72"/>
                        </a:lnTo>
                        <a:lnTo>
                          <a:pt x="3" y="64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2"/>
                        </a:lnTo>
                        <a:lnTo>
                          <a:pt x="23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3" y="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1" name="Freeform 572"/>
                  <p:cNvSpPr>
                    <a:spLocks/>
                  </p:cNvSpPr>
                  <p:nvPr/>
                </p:nvSpPr>
                <p:spPr bwMode="auto">
                  <a:xfrm>
                    <a:off x="4733" y="2251"/>
                    <a:ext cx="90" cy="94"/>
                  </a:xfrm>
                  <a:custGeom>
                    <a:avLst/>
                    <a:gdLst/>
                    <a:ahLst/>
                    <a:cxnLst>
                      <a:cxn ang="0">
                        <a:pos x="26" y="91"/>
                      </a:cxn>
                      <a:cxn ang="0">
                        <a:pos x="17" y="85"/>
                      </a:cxn>
                      <a:cxn ang="0">
                        <a:pos x="11" y="80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1" y="5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4" y="21"/>
                      </a:cxn>
                      <a:cxn ang="0">
                        <a:pos x="87" y="31"/>
                      </a:cxn>
                      <a:cxn ang="0">
                        <a:pos x="90" y="39"/>
                      </a:cxn>
                      <a:cxn ang="0">
                        <a:pos x="90" y="47"/>
                      </a:cxn>
                      <a:cxn ang="0">
                        <a:pos x="90" y="56"/>
                      </a:cxn>
                      <a:cxn ang="0">
                        <a:pos x="87" y="64"/>
                      </a:cxn>
                      <a:cxn ang="0">
                        <a:pos x="81" y="74"/>
                      </a:cxn>
                      <a:cxn ang="0">
                        <a:pos x="76" y="80"/>
                      </a:cxn>
                      <a:cxn ang="0">
                        <a:pos x="70" y="85"/>
                      </a:cxn>
                      <a:cxn ang="0">
                        <a:pos x="61" y="91"/>
                      </a:cxn>
                      <a:cxn ang="0">
                        <a:pos x="55" y="94"/>
                      </a:cxn>
                      <a:cxn ang="0">
                        <a:pos x="46" y="94"/>
                      </a:cxn>
                      <a:cxn ang="0">
                        <a:pos x="34" y="94"/>
                      </a:cxn>
                      <a:cxn ang="0">
                        <a:pos x="26" y="91"/>
                      </a:cxn>
                    </a:cxnLst>
                    <a:rect l="0" t="0" r="r" b="b"/>
                    <a:pathLst>
                      <a:path w="90" h="94">
                        <a:moveTo>
                          <a:pt x="26" y="91"/>
                        </a:moveTo>
                        <a:lnTo>
                          <a:pt x="17" y="85"/>
                        </a:lnTo>
                        <a:lnTo>
                          <a:pt x="11" y="80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1" y="5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4" y="21"/>
                        </a:lnTo>
                        <a:lnTo>
                          <a:pt x="87" y="31"/>
                        </a:lnTo>
                        <a:lnTo>
                          <a:pt x="90" y="39"/>
                        </a:lnTo>
                        <a:lnTo>
                          <a:pt x="90" y="47"/>
                        </a:lnTo>
                        <a:lnTo>
                          <a:pt x="90" y="56"/>
                        </a:lnTo>
                        <a:lnTo>
                          <a:pt x="87" y="64"/>
                        </a:lnTo>
                        <a:lnTo>
                          <a:pt x="81" y="74"/>
                        </a:lnTo>
                        <a:lnTo>
                          <a:pt x="76" y="80"/>
                        </a:lnTo>
                        <a:lnTo>
                          <a:pt x="70" y="85"/>
                        </a:lnTo>
                        <a:lnTo>
                          <a:pt x="61" y="91"/>
                        </a:lnTo>
                        <a:lnTo>
                          <a:pt x="55" y="94"/>
                        </a:lnTo>
                        <a:lnTo>
                          <a:pt x="46" y="94"/>
                        </a:lnTo>
                        <a:lnTo>
                          <a:pt x="34" y="94"/>
                        </a:lnTo>
                        <a:lnTo>
                          <a:pt x="26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2" name="Freeform 573"/>
                  <p:cNvSpPr>
                    <a:spLocks/>
                  </p:cNvSpPr>
                  <p:nvPr/>
                </p:nvSpPr>
                <p:spPr bwMode="auto">
                  <a:xfrm>
                    <a:off x="4733" y="2251"/>
                    <a:ext cx="90" cy="94"/>
                  </a:xfrm>
                  <a:custGeom>
                    <a:avLst/>
                    <a:gdLst/>
                    <a:ahLst/>
                    <a:cxnLst>
                      <a:cxn ang="0">
                        <a:pos x="26" y="91"/>
                      </a:cxn>
                      <a:cxn ang="0">
                        <a:pos x="26" y="91"/>
                      </a:cxn>
                      <a:cxn ang="0">
                        <a:pos x="17" y="85"/>
                      </a:cxn>
                      <a:cxn ang="0">
                        <a:pos x="11" y="80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1" y="5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4" y="21"/>
                      </a:cxn>
                      <a:cxn ang="0">
                        <a:pos x="87" y="31"/>
                      </a:cxn>
                      <a:cxn ang="0">
                        <a:pos x="90" y="39"/>
                      </a:cxn>
                      <a:cxn ang="0">
                        <a:pos x="90" y="47"/>
                      </a:cxn>
                      <a:cxn ang="0">
                        <a:pos x="90" y="56"/>
                      </a:cxn>
                      <a:cxn ang="0">
                        <a:pos x="87" y="64"/>
                      </a:cxn>
                      <a:cxn ang="0">
                        <a:pos x="81" y="74"/>
                      </a:cxn>
                      <a:cxn ang="0">
                        <a:pos x="76" y="80"/>
                      </a:cxn>
                      <a:cxn ang="0">
                        <a:pos x="70" y="85"/>
                      </a:cxn>
                      <a:cxn ang="0">
                        <a:pos x="61" y="91"/>
                      </a:cxn>
                      <a:cxn ang="0">
                        <a:pos x="55" y="94"/>
                      </a:cxn>
                      <a:cxn ang="0">
                        <a:pos x="46" y="94"/>
                      </a:cxn>
                      <a:cxn ang="0">
                        <a:pos x="34" y="94"/>
                      </a:cxn>
                      <a:cxn ang="0">
                        <a:pos x="26" y="91"/>
                      </a:cxn>
                    </a:cxnLst>
                    <a:rect l="0" t="0" r="r" b="b"/>
                    <a:pathLst>
                      <a:path w="90" h="94">
                        <a:moveTo>
                          <a:pt x="26" y="91"/>
                        </a:moveTo>
                        <a:lnTo>
                          <a:pt x="26" y="91"/>
                        </a:lnTo>
                        <a:lnTo>
                          <a:pt x="17" y="85"/>
                        </a:lnTo>
                        <a:lnTo>
                          <a:pt x="11" y="80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1" y="5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4" y="21"/>
                        </a:lnTo>
                        <a:lnTo>
                          <a:pt x="87" y="31"/>
                        </a:lnTo>
                        <a:lnTo>
                          <a:pt x="90" y="39"/>
                        </a:lnTo>
                        <a:lnTo>
                          <a:pt x="90" y="47"/>
                        </a:lnTo>
                        <a:lnTo>
                          <a:pt x="90" y="56"/>
                        </a:lnTo>
                        <a:lnTo>
                          <a:pt x="87" y="64"/>
                        </a:lnTo>
                        <a:lnTo>
                          <a:pt x="81" y="74"/>
                        </a:lnTo>
                        <a:lnTo>
                          <a:pt x="76" y="80"/>
                        </a:lnTo>
                        <a:lnTo>
                          <a:pt x="70" y="85"/>
                        </a:lnTo>
                        <a:lnTo>
                          <a:pt x="61" y="91"/>
                        </a:lnTo>
                        <a:lnTo>
                          <a:pt x="55" y="94"/>
                        </a:lnTo>
                        <a:lnTo>
                          <a:pt x="46" y="94"/>
                        </a:lnTo>
                        <a:lnTo>
                          <a:pt x="34" y="94"/>
                        </a:lnTo>
                        <a:lnTo>
                          <a:pt x="26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3" name="Freeform 574"/>
                  <p:cNvSpPr>
                    <a:spLocks/>
                  </p:cNvSpPr>
                  <p:nvPr/>
                </p:nvSpPr>
                <p:spPr bwMode="auto">
                  <a:xfrm>
                    <a:off x="4624" y="1980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62" y="6"/>
                      </a:cxn>
                      <a:cxn ang="0">
                        <a:pos x="70" y="12"/>
                      </a:cxn>
                      <a:cxn ang="0">
                        <a:pos x="79" y="17"/>
                      </a:cxn>
                      <a:cxn ang="0">
                        <a:pos x="82" y="21"/>
                      </a:cxn>
                      <a:cxn ang="0">
                        <a:pos x="85" y="31"/>
                      </a:cxn>
                      <a:cxn ang="0">
                        <a:pos x="88" y="40"/>
                      </a:cxn>
                      <a:cxn ang="0">
                        <a:pos x="88" y="48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79" y="75"/>
                      </a:cxn>
                      <a:cxn ang="0">
                        <a:pos x="76" y="83"/>
                      </a:cxn>
                      <a:cxn ang="0">
                        <a:pos x="70" y="89"/>
                      </a:cxn>
                      <a:cxn ang="0">
                        <a:pos x="62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3" y="94"/>
                      </a:cxn>
                      <a:cxn ang="0">
                        <a:pos x="26" y="91"/>
                      </a:cxn>
                      <a:cxn ang="0">
                        <a:pos x="17" y="86"/>
                      </a:cxn>
                      <a:cxn ang="0">
                        <a:pos x="11" y="80"/>
                      </a:cxn>
                      <a:cxn ang="0">
                        <a:pos x="6" y="72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2" y="6"/>
                      </a:cxn>
                    </a:cxnLst>
                    <a:rect l="0" t="0" r="r" b="b"/>
                    <a:pathLst>
                      <a:path w="88" h="94">
                        <a:moveTo>
                          <a:pt x="62" y="6"/>
                        </a:moveTo>
                        <a:lnTo>
                          <a:pt x="70" y="12"/>
                        </a:lnTo>
                        <a:lnTo>
                          <a:pt x="79" y="17"/>
                        </a:lnTo>
                        <a:lnTo>
                          <a:pt x="82" y="21"/>
                        </a:lnTo>
                        <a:lnTo>
                          <a:pt x="85" y="31"/>
                        </a:lnTo>
                        <a:lnTo>
                          <a:pt x="88" y="40"/>
                        </a:lnTo>
                        <a:lnTo>
                          <a:pt x="88" y="48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79" y="75"/>
                        </a:lnTo>
                        <a:lnTo>
                          <a:pt x="76" y="83"/>
                        </a:lnTo>
                        <a:lnTo>
                          <a:pt x="70" y="89"/>
                        </a:lnTo>
                        <a:lnTo>
                          <a:pt x="62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3" y="94"/>
                        </a:lnTo>
                        <a:lnTo>
                          <a:pt x="26" y="91"/>
                        </a:lnTo>
                        <a:lnTo>
                          <a:pt x="17" y="86"/>
                        </a:lnTo>
                        <a:lnTo>
                          <a:pt x="11" y="80"/>
                        </a:lnTo>
                        <a:lnTo>
                          <a:pt x="6" y="72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2" y="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4" name="Freeform 575"/>
                  <p:cNvSpPr>
                    <a:spLocks/>
                  </p:cNvSpPr>
                  <p:nvPr/>
                </p:nvSpPr>
                <p:spPr bwMode="auto">
                  <a:xfrm>
                    <a:off x="4624" y="1980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62" y="6"/>
                      </a:cxn>
                      <a:cxn ang="0">
                        <a:pos x="62" y="6"/>
                      </a:cxn>
                      <a:cxn ang="0">
                        <a:pos x="70" y="12"/>
                      </a:cxn>
                      <a:cxn ang="0">
                        <a:pos x="79" y="17"/>
                      </a:cxn>
                      <a:cxn ang="0">
                        <a:pos x="82" y="21"/>
                      </a:cxn>
                      <a:cxn ang="0">
                        <a:pos x="85" y="31"/>
                      </a:cxn>
                      <a:cxn ang="0">
                        <a:pos x="88" y="40"/>
                      </a:cxn>
                      <a:cxn ang="0">
                        <a:pos x="88" y="48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79" y="75"/>
                      </a:cxn>
                      <a:cxn ang="0">
                        <a:pos x="76" y="83"/>
                      </a:cxn>
                      <a:cxn ang="0">
                        <a:pos x="70" y="89"/>
                      </a:cxn>
                      <a:cxn ang="0">
                        <a:pos x="62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3" y="94"/>
                      </a:cxn>
                      <a:cxn ang="0">
                        <a:pos x="26" y="91"/>
                      </a:cxn>
                      <a:cxn ang="0">
                        <a:pos x="17" y="86"/>
                      </a:cxn>
                      <a:cxn ang="0">
                        <a:pos x="11" y="80"/>
                      </a:cxn>
                      <a:cxn ang="0">
                        <a:pos x="6" y="72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2" y="6"/>
                      </a:cxn>
                    </a:cxnLst>
                    <a:rect l="0" t="0" r="r" b="b"/>
                    <a:pathLst>
                      <a:path w="88" h="94">
                        <a:moveTo>
                          <a:pt x="62" y="6"/>
                        </a:moveTo>
                        <a:lnTo>
                          <a:pt x="62" y="6"/>
                        </a:lnTo>
                        <a:lnTo>
                          <a:pt x="70" y="12"/>
                        </a:lnTo>
                        <a:lnTo>
                          <a:pt x="79" y="17"/>
                        </a:lnTo>
                        <a:lnTo>
                          <a:pt x="82" y="21"/>
                        </a:lnTo>
                        <a:lnTo>
                          <a:pt x="85" y="31"/>
                        </a:lnTo>
                        <a:lnTo>
                          <a:pt x="88" y="40"/>
                        </a:lnTo>
                        <a:lnTo>
                          <a:pt x="88" y="48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79" y="75"/>
                        </a:lnTo>
                        <a:lnTo>
                          <a:pt x="76" y="83"/>
                        </a:lnTo>
                        <a:lnTo>
                          <a:pt x="70" y="89"/>
                        </a:lnTo>
                        <a:lnTo>
                          <a:pt x="62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3" y="94"/>
                        </a:lnTo>
                        <a:lnTo>
                          <a:pt x="26" y="91"/>
                        </a:lnTo>
                        <a:lnTo>
                          <a:pt x="17" y="86"/>
                        </a:lnTo>
                        <a:lnTo>
                          <a:pt x="11" y="80"/>
                        </a:lnTo>
                        <a:lnTo>
                          <a:pt x="6" y="72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2" y="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5" name="Freeform 576"/>
                  <p:cNvSpPr>
                    <a:spLocks/>
                  </p:cNvSpPr>
                  <p:nvPr/>
                </p:nvSpPr>
                <p:spPr bwMode="auto">
                  <a:xfrm>
                    <a:off x="4665" y="2197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7" y="89"/>
                      </a:cxn>
                      <a:cxn ang="0">
                        <a:pos x="20" y="83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3" y="55"/>
                      </a:cxn>
                      <a:cxn ang="0">
                        <a:pos x="0" y="47"/>
                      </a:cxn>
                      <a:cxn ang="0">
                        <a:pos x="3" y="38"/>
                      </a:cxn>
                      <a:cxn ang="0">
                        <a:pos x="6" y="27"/>
                      </a:cxn>
                      <a:cxn ang="0">
                        <a:pos x="11" y="20"/>
                      </a:cxn>
                      <a:cxn ang="0">
                        <a:pos x="17" y="12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5" y="20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7"/>
                      </a:cxn>
                      <a:cxn ang="0">
                        <a:pos x="91" y="55"/>
                      </a:cxn>
                      <a:cxn ang="0">
                        <a:pos x="88" y="66"/>
                      </a:cxn>
                      <a:cxn ang="0">
                        <a:pos x="82" y="73"/>
                      </a:cxn>
                      <a:cxn ang="0">
                        <a:pos x="77" y="80"/>
                      </a:cxn>
                      <a:cxn ang="0">
                        <a:pos x="71" y="86"/>
                      </a:cxn>
                      <a:cxn ang="0">
                        <a:pos x="64" y="92"/>
                      </a:cxn>
                      <a:cxn ang="0">
                        <a:pos x="55" y="92"/>
                      </a:cxn>
                      <a:cxn ang="0">
                        <a:pos x="44" y="94"/>
                      </a:cxn>
                      <a:cxn ang="0">
                        <a:pos x="36" y="92"/>
                      </a:cxn>
                      <a:cxn ang="0">
                        <a:pos x="27" y="89"/>
                      </a:cxn>
                    </a:cxnLst>
                    <a:rect l="0" t="0" r="r" b="b"/>
                    <a:pathLst>
                      <a:path w="91" h="94">
                        <a:moveTo>
                          <a:pt x="27" y="89"/>
                        </a:moveTo>
                        <a:lnTo>
                          <a:pt x="20" y="83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3" y="55"/>
                        </a:lnTo>
                        <a:lnTo>
                          <a:pt x="0" y="47"/>
                        </a:lnTo>
                        <a:lnTo>
                          <a:pt x="3" y="38"/>
                        </a:lnTo>
                        <a:lnTo>
                          <a:pt x="6" y="27"/>
                        </a:lnTo>
                        <a:lnTo>
                          <a:pt x="11" y="20"/>
                        </a:lnTo>
                        <a:lnTo>
                          <a:pt x="17" y="12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5" y="20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7"/>
                        </a:lnTo>
                        <a:lnTo>
                          <a:pt x="91" y="55"/>
                        </a:lnTo>
                        <a:lnTo>
                          <a:pt x="88" y="66"/>
                        </a:lnTo>
                        <a:lnTo>
                          <a:pt x="82" y="73"/>
                        </a:lnTo>
                        <a:lnTo>
                          <a:pt x="77" y="80"/>
                        </a:lnTo>
                        <a:lnTo>
                          <a:pt x="71" y="86"/>
                        </a:lnTo>
                        <a:lnTo>
                          <a:pt x="64" y="92"/>
                        </a:lnTo>
                        <a:lnTo>
                          <a:pt x="55" y="92"/>
                        </a:lnTo>
                        <a:lnTo>
                          <a:pt x="44" y="94"/>
                        </a:lnTo>
                        <a:lnTo>
                          <a:pt x="36" y="92"/>
                        </a:lnTo>
                        <a:lnTo>
                          <a:pt x="27" y="8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6" name="Freeform 577"/>
                  <p:cNvSpPr>
                    <a:spLocks/>
                  </p:cNvSpPr>
                  <p:nvPr/>
                </p:nvSpPr>
                <p:spPr bwMode="auto">
                  <a:xfrm>
                    <a:off x="4665" y="2197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7" y="89"/>
                      </a:cxn>
                      <a:cxn ang="0">
                        <a:pos x="27" y="89"/>
                      </a:cxn>
                      <a:cxn ang="0">
                        <a:pos x="20" y="83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3" y="55"/>
                      </a:cxn>
                      <a:cxn ang="0">
                        <a:pos x="0" y="47"/>
                      </a:cxn>
                      <a:cxn ang="0">
                        <a:pos x="3" y="38"/>
                      </a:cxn>
                      <a:cxn ang="0">
                        <a:pos x="6" y="27"/>
                      </a:cxn>
                      <a:cxn ang="0">
                        <a:pos x="11" y="20"/>
                      </a:cxn>
                      <a:cxn ang="0">
                        <a:pos x="17" y="12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5" y="20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7"/>
                      </a:cxn>
                      <a:cxn ang="0">
                        <a:pos x="91" y="55"/>
                      </a:cxn>
                      <a:cxn ang="0">
                        <a:pos x="88" y="66"/>
                      </a:cxn>
                      <a:cxn ang="0">
                        <a:pos x="82" y="73"/>
                      </a:cxn>
                      <a:cxn ang="0">
                        <a:pos x="77" y="80"/>
                      </a:cxn>
                      <a:cxn ang="0">
                        <a:pos x="71" y="86"/>
                      </a:cxn>
                      <a:cxn ang="0">
                        <a:pos x="64" y="92"/>
                      </a:cxn>
                      <a:cxn ang="0">
                        <a:pos x="55" y="92"/>
                      </a:cxn>
                      <a:cxn ang="0">
                        <a:pos x="44" y="94"/>
                      </a:cxn>
                      <a:cxn ang="0">
                        <a:pos x="36" y="92"/>
                      </a:cxn>
                      <a:cxn ang="0">
                        <a:pos x="27" y="89"/>
                      </a:cxn>
                    </a:cxnLst>
                    <a:rect l="0" t="0" r="r" b="b"/>
                    <a:pathLst>
                      <a:path w="91" h="94">
                        <a:moveTo>
                          <a:pt x="27" y="89"/>
                        </a:moveTo>
                        <a:lnTo>
                          <a:pt x="27" y="89"/>
                        </a:lnTo>
                        <a:lnTo>
                          <a:pt x="20" y="83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3" y="55"/>
                        </a:lnTo>
                        <a:lnTo>
                          <a:pt x="0" y="47"/>
                        </a:lnTo>
                        <a:lnTo>
                          <a:pt x="3" y="38"/>
                        </a:lnTo>
                        <a:lnTo>
                          <a:pt x="6" y="27"/>
                        </a:lnTo>
                        <a:lnTo>
                          <a:pt x="11" y="20"/>
                        </a:lnTo>
                        <a:lnTo>
                          <a:pt x="17" y="12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5" y="20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7"/>
                        </a:lnTo>
                        <a:lnTo>
                          <a:pt x="91" y="55"/>
                        </a:lnTo>
                        <a:lnTo>
                          <a:pt x="88" y="66"/>
                        </a:lnTo>
                        <a:lnTo>
                          <a:pt x="82" y="73"/>
                        </a:lnTo>
                        <a:lnTo>
                          <a:pt x="77" y="80"/>
                        </a:lnTo>
                        <a:lnTo>
                          <a:pt x="71" y="86"/>
                        </a:lnTo>
                        <a:lnTo>
                          <a:pt x="64" y="92"/>
                        </a:lnTo>
                        <a:lnTo>
                          <a:pt x="55" y="92"/>
                        </a:lnTo>
                        <a:lnTo>
                          <a:pt x="44" y="94"/>
                        </a:lnTo>
                        <a:lnTo>
                          <a:pt x="36" y="92"/>
                        </a:lnTo>
                        <a:lnTo>
                          <a:pt x="27" y="8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7" name="Freeform 578"/>
                  <p:cNvSpPr>
                    <a:spLocks/>
                  </p:cNvSpPr>
                  <p:nvPr/>
                </p:nvSpPr>
                <p:spPr bwMode="auto">
                  <a:xfrm>
                    <a:off x="4703" y="2233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62" y="2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3" y="22"/>
                      </a:cxn>
                      <a:cxn ang="0">
                        <a:pos x="86" y="32"/>
                      </a:cxn>
                      <a:cxn ang="0">
                        <a:pos x="88" y="37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6" y="64"/>
                      </a:cxn>
                      <a:cxn ang="0">
                        <a:pos x="80" y="74"/>
                      </a:cxn>
                      <a:cxn ang="0">
                        <a:pos x="76" y="79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3"/>
                      </a:cxn>
                      <a:cxn ang="0">
                        <a:pos x="42" y="93"/>
                      </a:cxn>
                      <a:cxn ang="0">
                        <a:pos x="33" y="91"/>
                      </a:cxn>
                      <a:cxn ang="0">
                        <a:pos x="26" y="88"/>
                      </a:cxn>
                      <a:cxn ang="0">
                        <a:pos x="17" y="85"/>
                      </a:cxn>
                      <a:cxn ang="0">
                        <a:pos x="10" y="79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  <a:cxn ang="0">
                        <a:pos x="6" y="19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2"/>
                      </a:cxn>
                    </a:cxnLst>
                    <a:rect l="0" t="0" r="r" b="b"/>
                    <a:pathLst>
                      <a:path w="88" h="93">
                        <a:moveTo>
                          <a:pt x="62" y="2"/>
                        </a:move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3" y="22"/>
                        </a:lnTo>
                        <a:lnTo>
                          <a:pt x="86" y="32"/>
                        </a:lnTo>
                        <a:lnTo>
                          <a:pt x="88" y="37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6" y="64"/>
                        </a:lnTo>
                        <a:lnTo>
                          <a:pt x="80" y="74"/>
                        </a:lnTo>
                        <a:lnTo>
                          <a:pt x="76" y="79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3"/>
                        </a:lnTo>
                        <a:lnTo>
                          <a:pt x="42" y="93"/>
                        </a:lnTo>
                        <a:lnTo>
                          <a:pt x="33" y="91"/>
                        </a:lnTo>
                        <a:lnTo>
                          <a:pt x="26" y="88"/>
                        </a:lnTo>
                        <a:lnTo>
                          <a:pt x="17" y="85"/>
                        </a:lnTo>
                        <a:lnTo>
                          <a:pt x="10" y="79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lnTo>
                          <a:pt x="6" y="19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8" name="Freeform 579"/>
                  <p:cNvSpPr>
                    <a:spLocks/>
                  </p:cNvSpPr>
                  <p:nvPr/>
                </p:nvSpPr>
                <p:spPr bwMode="auto">
                  <a:xfrm>
                    <a:off x="4703" y="2233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62" y="2"/>
                      </a:cxn>
                      <a:cxn ang="0">
                        <a:pos x="62" y="2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3" y="22"/>
                      </a:cxn>
                      <a:cxn ang="0">
                        <a:pos x="86" y="32"/>
                      </a:cxn>
                      <a:cxn ang="0">
                        <a:pos x="88" y="37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6" y="64"/>
                      </a:cxn>
                      <a:cxn ang="0">
                        <a:pos x="80" y="74"/>
                      </a:cxn>
                      <a:cxn ang="0">
                        <a:pos x="76" y="79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3"/>
                      </a:cxn>
                      <a:cxn ang="0">
                        <a:pos x="42" y="93"/>
                      </a:cxn>
                      <a:cxn ang="0">
                        <a:pos x="33" y="91"/>
                      </a:cxn>
                      <a:cxn ang="0">
                        <a:pos x="26" y="88"/>
                      </a:cxn>
                      <a:cxn ang="0">
                        <a:pos x="17" y="85"/>
                      </a:cxn>
                      <a:cxn ang="0">
                        <a:pos x="10" y="79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  <a:cxn ang="0">
                        <a:pos x="6" y="19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2"/>
                      </a:cxn>
                    </a:cxnLst>
                    <a:rect l="0" t="0" r="r" b="b"/>
                    <a:pathLst>
                      <a:path w="88" h="93">
                        <a:moveTo>
                          <a:pt x="62" y="2"/>
                        </a:moveTo>
                        <a:lnTo>
                          <a:pt x="62" y="2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3" y="22"/>
                        </a:lnTo>
                        <a:lnTo>
                          <a:pt x="86" y="32"/>
                        </a:lnTo>
                        <a:lnTo>
                          <a:pt x="88" y="37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6" y="64"/>
                        </a:lnTo>
                        <a:lnTo>
                          <a:pt x="80" y="74"/>
                        </a:lnTo>
                        <a:lnTo>
                          <a:pt x="76" y="79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3"/>
                        </a:lnTo>
                        <a:lnTo>
                          <a:pt x="42" y="93"/>
                        </a:lnTo>
                        <a:lnTo>
                          <a:pt x="33" y="91"/>
                        </a:lnTo>
                        <a:lnTo>
                          <a:pt x="26" y="88"/>
                        </a:lnTo>
                        <a:lnTo>
                          <a:pt x="17" y="85"/>
                        </a:lnTo>
                        <a:lnTo>
                          <a:pt x="10" y="79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lnTo>
                          <a:pt x="6" y="19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9" name="Freeform 580"/>
                  <p:cNvSpPr>
                    <a:spLocks/>
                  </p:cNvSpPr>
                  <p:nvPr/>
                </p:nvSpPr>
                <p:spPr bwMode="auto">
                  <a:xfrm>
                    <a:off x="4615" y="2189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67" y="3"/>
                      </a:cxn>
                      <a:cxn ang="0">
                        <a:pos x="76" y="8"/>
                      </a:cxn>
                      <a:cxn ang="0">
                        <a:pos x="82" y="14"/>
                      </a:cxn>
                      <a:cxn ang="0">
                        <a:pos x="86" y="20"/>
                      </a:cxn>
                      <a:cxn ang="0">
                        <a:pos x="88" y="29"/>
                      </a:cxn>
                      <a:cxn ang="0">
                        <a:pos x="91" y="38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6"/>
                      </a:cxn>
                      <a:cxn ang="0">
                        <a:pos x="83" y="76"/>
                      </a:cxn>
                      <a:cxn ang="0">
                        <a:pos x="79" y="81"/>
                      </a:cxn>
                      <a:cxn ang="0">
                        <a:pos x="73" y="86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3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7"/>
                      </a:cxn>
                      <a:cxn ang="0">
                        <a:pos x="10" y="20"/>
                      </a:cxn>
                      <a:cxn ang="0">
                        <a:pos x="17" y="11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9" y="0"/>
                      </a:cxn>
                      <a:cxn ang="0">
                        <a:pos x="67" y="3"/>
                      </a:cxn>
                    </a:cxnLst>
                    <a:rect l="0" t="0" r="r" b="b"/>
                    <a:pathLst>
                      <a:path w="91" h="91">
                        <a:moveTo>
                          <a:pt x="67" y="3"/>
                        </a:moveTo>
                        <a:lnTo>
                          <a:pt x="76" y="8"/>
                        </a:lnTo>
                        <a:lnTo>
                          <a:pt x="82" y="14"/>
                        </a:lnTo>
                        <a:lnTo>
                          <a:pt x="86" y="20"/>
                        </a:lnTo>
                        <a:lnTo>
                          <a:pt x="88" y="29"/>
                        </a:lnTo>
                        <a:lnTo>
                          <a:pt x="91" y="38"/>
                        </a:ln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6"/>
                        </a:lnTo>
                        <a:lnTo>
                          <a:pt x="83" y="76"/>
                        </a:lnTo>
                        <a:lnTo>
                          <a:pt x="79" y="81"/>
                        </a:lnTo>
                        <a:lnTo>
                          <a:pt x="73" y="86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3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7"/>
                        </a:lnTo>
                        <a:lnTo>
                          <a:pt x="10" y="20"/>
                        </a:lnTo>
                        <a:lnTo>
                          <a:pt x="17" y="11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9" y="0"/>
                        </a:lnTo>
                        <a:lnTo>
                          <a:pt x="67" y="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0" name="Freeform 581"/>
                  <p:cNvSpPr>
                    <a:spLocks/>
                  </p:cNvSpPr>
                  <p:nvPr/>
                </p:nvSpPr>
                <p:spPr bwMode="auto">
                  <a:xfrm>
                    <a:off x="4615" y="2189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67" y="3"/>
                      </a:cxn>
                      <a:cxn ang="0">
                        <a:pos x="67" y="3"/>
                      </a:cxn>
                      <a:cxn ang="0">
                        <a:pos x="76" y="8"/>
                      </a:cxn>
                      <a:cxn ang="0">
                        <a:pos x="82" y="14"/>
                      </a:cxn>
                      <a:cxn ang="0">
                        <a:pos x="86" y="20"/>
                      </a:cxn>
                      <a:cxn ang="0">
                        <a:pos x="88" y="29"/>
                      </a:cxn>
                      <a:cxn ang="0">
                        <a:pos x="91" y="38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6"/>
                      </a:cxn>
                      <a:cxn ang="0">
                        <a:pos x="83" y="76"/>
                      </a:cxn>
                      <a:cxn ang="0">
                        <a:pos x="79" y="81"/>
                      </a:cxn>
                      <a:cxn ang="0">
                        <a:pos x="73" y="86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7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3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7"/>
                      </a:cxn>
                      <a:cxn ang="0">
                        <a:pos x="10" y="20"/>
                      </a:cxn>
                      <a:cxn ang="0">
                        <a:pos x="17" y="11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9" y="0"/>
                      </a:cxn>
                      <a:cxn ang="0">
                        <a:pos x="67" y="3"/>
                      </a:cxn>
                    </a:cxnLst>
                    <a:rect l="0" t="0" r="r" b="b"/>
                    <a:pathLst>
                      <a:path w="91" h="91">
                        <a:moveTo>
                          <a:pt x="67" y="3"/>
                        </a:moveTo>
                        <a:lnTo>
                          <a:pt x="67" y="3"/>
                        </a:lnTo>
                        <a:lnTo>
                          <a:pt x="76" y="8"/>
                        </a:lnTo>
                        <a:lnTo>
                          <a:pt x="82" y="14"/>
                        </a:lnTo>
                        <a:lnTo>
                          <a:pt x="86" y="20"/>
                        </a:lnTo>
                        <a:lnTo>
                          <a:pt x="88" y="29"/>
                        </a:lnTo>
                        <a:lnTo>
                          <a:pt x="91" y="38"/>
                        </a:ln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6"/>
                        </a:lnTo>
                        <a:lnTo>
                          <a:pt x="83" y="76"/>
                        </a:lnTo>
                        <a:lnTo>
                          <a:pt x="79" y="81"/>
                        </a:lnTo>
                        <a:lnTo>
                          <a:pt x="73" y="86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7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3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7"/>
                        </a:lnTo>
                        <a:lnTo>
                          <a:pt x="10" y="20"/>
                        </a:lnTo>
                        <a:lnTo>
                          <a:pt x="17" y="11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9" y="0"/>
                        </a:lnTo>
                        <a:lnTo>
                          <a:pt x="67" y="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1" name="Freeform 582"/>
                  <p:cNvSpPr>
                    <a:spLocks/>
                  </p:cNvSpPr>
                  <p:nvPr/>
                </p:nvSpPr>
                <p:spPr bwMode="auto">
                  <a:xfrm>
                    <a:off x="4729" y="214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3" y="6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5" y="23"/>
                      </a:cxn>
                      <a:cxn ang="0">
                        <a:pos x="88" y="30"/>
                      </a:cxn>
                      <a:cxn ang="0">
                        <a:pos x="91" y="40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5"/>
                      </a:cxn>
                      <a:cxn ang="0">
                        <a:pos x="77" y="83"/>
                      </a:cxn>
                      <a:cxn ang="0">
                        <a:pos x="71" y="86"/>
                      </a:cxn>
                      <a:cxn ang="0">
                        <a:pos x="63" y="92"/>
                      </a:cxn>
                      <a:cxn ang="0">
                        <a:pos x="56" y="94"/>
                      </a:cxn>
                      <a:cxn ang="0">
                        <a:pos x="47" y="94"/>
                      </a:cxn>
                      <a:cxn ang="0">
                        <a:pos x="36" y="94"/>
                      </a:cxn>
                      <a:cxn ang="0">
                        <a:pos x="27" y="89"/>
                      </a:cxn>
                      <a:cxn ang="0">
                        <a:pos x="19" y="86"/>
                      </a:cxn>
                      <a:cxn ang="0">
                        <a:pos x="13" y="80"/>
                      </a:cxn>
                      <a:cxn ang="0">
                        <a:pos x="9" y="72"/>
                      </a:cxn>
                      <a:cxn ang="0">
                        <a:pos x="6" y="62"/>
                      </a:cxn>
                      <a:cxn ang="0">
                        <a:pos x="3" y="54"/>
                      </a:cxn>
                      <a:cxn ang="0">
                        <a:pos x="0" y="45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6" y="12"/>
                      </a:cxn>
                      <a:cxn ang="0">
                        <a:pos x="22" y="9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3" y="6"/>
                      </a:cxn>
                    </a:cxnLst>
                    <a:rect l="0" t="0" r="r" b="b"/>
                    <a:pathLst>
                      <a:path w="91" h="94">
                        <a:moveTo>
                          <a:pt x="63" y="6"/>
                        </a:move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5" y="23"/>
                        </a:lnTo>
                        <a:lnTo>
                          <a:pt x="88" y="30"/>
                        </a:lnTo>
                        <a:lnTo>
                          <a:pt x="91" y="40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5"/>
                        </a:lnTo>
                        <a:lnTo>
                          <a:pt x="77" y="83"/>
                        </a:lnTo>
                        <a:lnTo>
                          <a:pt x="71" y="86"/>
                        </a:lnTo>
                        <a:lnTo>
                          <a:pt x="63" y="92"/>
                        </a:lnTo>
                        <a:lnTo>
                          <a:pt x="56" y="94"/>
                        </a:lnTo>
                        <a:lnTo>
                          <a:pt x="47" y="94"/>
                        </a:lnTo>
                        <a:lnTo>
                          <a:pt x="36" y="94"/>
                        </a:lnTo>
                        <a:lnTo>
                          <a:pt x="27" y="89"/>
                        </a:lnTo>
                        <a:lnTo>
                          <a:pt x="19" y="86"/>
                        </a:lnTo>
                        <a:lnTo>
                          <a:pt x="13" y="80"/>
                        </a:lnTo>
                        <a:lnTo>
                          <a:pt x="9" y="72"/>
                        </a:lnTo>
                        <a:lnTo>
                          <a:pt x="6" y="62"/>
                        </a:lnTo>
                        <a:lnTo>
                          <a:pt x="3" y="54"/>
                        </a:lnTo>
                        <a:lnTo>
                          <a:pt x="0" y="45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6" y="12"/>
                        </a:lnTo>
                        <a:lnTo>
                          <a:pt x="22" y="9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3" y="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2" name="Freeform 583"/>
                  <p:cNvSpPr>
                    <a:spLocks/>
                  </p:cNvSpPr>
                  <p:nvPr/>
                </p:nvSpPr>
                <p:spPr bwMode="auto">
                  <a:xfrm>
                    <a:off x="4729" y="214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3" y="6"/>
                      </a:cxn>
                      <a:cxn ang="0">
                        <a:pos x="63" y="6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5" y="23"/>
                      </a:cxn>
                      <a:cxn ang="0">
                        <a:pos x="88" y="30"/>
                      </a:cxn>
                      <a:cxn ang="0">
                        <a:pos x="91" y="40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5"/>
                      </a:cxn>
                      <a:cxn ang="0">
                        <a:pos x="77" y="83"/>
                      </a:cxn>
                      <a:cxn ang="0">
                        <a:pos x="71" y="86"/>
                      </a:cxn>
                      <a:cxn ang="0">
                        <a:pos x="63" y="92"/>
                      </a:cxn>
                      <a:cxn ang="0">
                        <a:pos x="56" y="94"/>
                      </a:cxn>
                      <a:cxn ang="0">
                        <a:pos x="47" y="94"/>
                      </a:cxn>
                      <a:cxn ang="0">
                        <a:pos x="36" y="94"/>
                      </a:cxn>
                      <a:cxn ang="0">
                        <a:pos x="27" y="89"/>
                      </a:cxn>
                      <a:cxn ang="0">
                        <a:pos x="19" y="86"/>
                      </a:cxn>
                      <a:cxn ang="0">
                        <a:pos x="13" y="80"/>
                      </a:cxn>
                      <a:cxn ang="0">
                        <a:pos x="9" y="72"/>
                      </a:cxn>
                      <a:cxn ang="0">
                        <a:pos x="6" y="62"/>
                      </a:cxn>
                      <a:cxn ang="0">
                        <a:pos x="3" y="54"/>
                      </a:cxn>
                      <a:cxn ang="0">
                        <a:pos x="0" y="45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6" y="12"/>
                      </a:cxn>
                      <a:cxn ang="0">
                        <a:pos x="22" y="9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3" y="6"/>
                      </a:cxn>
                    </a:cxnLst>
                    <a:rect l="0" t="0" r="r" b="b"/>
                    <a:pathLst>
                      <a:path w="91" h="94">
                        <a:moveTo>
                          <a:pt x="63" y="6"/>
                        </a:moveTo>
                        <a:lnTo>
                          <a:pt x="63" y="6"/>
                        </a:ln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5" y="23"/>
                        </a:lnTo>
                        <a:lnTo>
                          <a:pt x="88" y="30"/>
                        </a:lnTo>
                        <a:lnTo>
                          <a:pt x="91" y="40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5"/>
                        </a:lnTo>
                        <a:lnTo>
                          <a:pt x="77" y="83"/>
                        </a:lnTo>
                        <a:lnTo>
                          <a:pt x="71" y="86"/>
                        </a:lnTo>
                        <a:lnTo>
                          <a:pt x="63" y="92"/>
                        </a:lnTo>
                        <a:lnTo>
                          <a:pt x="56" y="94"/>
                        </a:lnTo>
                        <a:lnTo>
                          <a:pt x="47" y="94"/>
                        </a:lnTo>
                        <a:lnTo>
                          <a:pt x="36" y="94"/>
                        </a:lnTo>
                        <a:lnTo>
                          <a:pt x="27" y="89"/>
                        </a:lnTo>
                        <a:lnTo>
                          <a:pt x="19" y="86"/>
                        </a:lnTo>
                        <a:lnTo>
                          <a:pt x="13" y="80"/>
                        </a:lnTo>
                        <a:lnTo>
                          <a:pt x="9" y="72"/>
                        </a:lnTo>
                        <a:lnTo>
                          <a:pt x="6" y="62"/>
                        </a:lnTo>
                        <a:lnTo>
                          <a:pt x="3" y="54"/>
                        </a:lnTo>
                        <a:lnTo>
                          <a:pt x="0" y="45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6" y="12"/>
                        </a:lnTo>
                        <a:lnTo>
                          <a:pt x="22" y="9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3" y="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3" name="Freeform 584"/>
                  <p:cNvSpPr>
                    <a:spLocks/>
                  </p:cNvSpPr>
                  <p:nvPr/>
                </p:nvSpPr>
                <p:spPr bwMode="auto">
                  <a:xfrm>
                    <a:off x="4709" y="217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4" y="12"/>
                      </a:cxn>
                      <a:cxn ang="0">
                        <a:pos x="23" y="8"/>
                      </a:cxn>
                      <a:cxn ang="0">
                        <a:pos x="30" y="5"/>
                      </a:cxn>
                      <a:cxn ang="0">
                        <a:pos x="39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5"/>
                      </a:cxn>
                      <a:cxn ang="0">
                        <a:pos x="73" y="8"/>
                      </a:cxn>
                      <a:cxn ang="0">
                        <a:pos x="82" y="12"/>
                      </a:cxn>
                      <a:cxn ang="0">
                        <a:pos x="82" y="21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9" y="83"/>
                      </a:cxn>
                      <a:cxn ang="0">
                        <a:pos x="70" y="88"/>
                      </a:cxn>
                      <a:cxn ang="0">
                        <a:pos x="62" y="91"/>
                      </a:cxn>
                      <a:cxn ang="0">
                        <a:pos x="53" y="94"/>
                      </a:cxn>
                      <a:cxn ang="0">
                        <a:pos x="45" y="94"/>
                      </a:cxn>
                      <a:cxn ang="0">
                        <a:pos x="36" y="94"/>
                      </a:cxn>
                      <a:cxn ang="0">
                        <a:pos x="27" y="91"/>
                      </a:cxn>
                    </a:cxnLst>
                    <a:rect l="0" t="0" r="r" b="b"/>
                    <a:pathLst>
                      <a:path w="91" h="94">
                        <a:moveTo>
                          <a:pt x="27" y="91"/>
                        </a:move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4" y="12"/>
                        </a:lnTo>
                        <a:lnTo>
                          <a:pt x="23" y="8"/>
                        </a:lnTo>
                        <a:lnTo>
                          <a:pt x="30" y="5"/>
                        </a:lnTo>
                        <a:lnTo>
                          <a:pt x="39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5"/>
                        </a:lnTo>
                        <a:lnTo>
                          <a:pt x="73" y="8"/>
                        </a:lnTo>
                        <a:lnTo>
                          <a:pt x="82" y="12"/>
                        </a:lnTo>
                        <a:lnTo>
                          <a:pt x="82" y="21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9" y="83"/>
                        </a:lnTo>
                        <a:lnTo>
                          <a:pt x="70" y="88"/>
                        </a:lnTo>
                        <a:lnTo>
                          <a:pt x="62" y="91"/>
                        </a:lnTo>
                        <a:lnTo>
                          <a:pt x="53" y="94"/>
                        </a:lnTo>
                        <a:lnTo>
                          <a:pt x="45" y="94"/>
                        </a:lnTo>
                        <a:lnTo>
                          <a:pt x="36" y="94"/>
                        </a:lnTo>
                        <a:lnTo>
                          <a:pt x="27" y="91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4" name="Freeform 585"/>
                  <p:cNvSpPr>
                    <a:spLocks/>
                  </p:cNvSpPr>
                  <p:nvPr/>
                </p:nvSpPr>
                <p:spPr bwMode="auto">
                  <a:xfrm>
                    <a:off x="4709" y="217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7" y="91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4" y="12"/>
                      </a:cxn>
                      <a:cxn ang="0">
                        <a:pos x="23" y="8"/>
                      </a:cxn>
                      <a:cxn ang="0">
                        <a:pos x="30" y="5"/>
                      </a:cxn>
                      <a:cxn ang="0">
                        <a:pos x="39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5"/>
                      </a:cxn>
                      <a:cxn ang="0">
                        <a:pos x="73" y="8"/>
                      </a:cxn>
                      <a:cxn ang="0">
                        <a:pos x="82" y="12"/>
                      </a:cxn>
                      <a:cxn ang="0">
                        <a:pos x="82" y="21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9" y="83"/>
                      </a:cxn>
                      <a:cxn ang="0">
                        <a:pos x="70" y="88"/>
                      </a:cxn>
                      <a:cxn ang="0">
                        <a:pos x="62" y="91"/>
                      </a:cxn>
                      <a:cxn ang="0">
                        <a:pos x="53" y="94"/>
                      </a:cxn>
                      <a:cxn ang="0">
                        <a:pos x="45" y="94"/>
                      </a:cxn>
                      <a:cxn ang="0">
                        <a:pos x="36" y="94"/>
                      </a:cxn>
                      <a:cxn ang="0">
                        <a:pos x="27" y="91"/>
                      </a:cxn>
                    </a:cxnLst>
                    <a:rect l="0" t="0" r="r" b="b"/>
                    <a:pathLst>
                      <a:path w="91" h="94">
                        <a:moveTo>
                          <a:pt x="27" y="91"/>
                        </a:move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4" y="12"/>
                        </a:lnTo>
                        <a:lnTo>
                          <a:pt x="23" y="8"/>
                        </a:lnTo>
                        <a:lnTo>
                          <a:pt x="30" y="5"/>
                        </a:lnTo>
                        <a:lnTo>
                          <a:pt x="39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5"/>
                        </a:lnTo>
                        <a:lnTo>
                          <a:pt x="73" y="8"/>
                        </a:lnTo>
                        <a:lnTo>
                          <a:pt x="82" y="12"/>
                        </a:lnTo>
                        <a:lnTo>
                          <a:pt x="82" y="21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9" y="83"/>
                        </a:lnTo>
                        <a:lnTo>
                          <a:pt x="70" y="88"/>
                        </a:lnTo>
                        <a:lnTo>
                          <a:pt x="62" y="91"/>
                        </a:lnTo>
                        <a:lnTo>
                          <a:pt x="53" y="94"/>
                        </a:lnTo>
                        <a:lnTo>
                          <a:pt x="45" y="94"/>
                        </a:lnTo>
                        <a:lnTo>
                          <a:pt x="36" y="94"/>
                        </a:lnTo>
                        <a:lnTo>
                          <a:pt x="27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5" name="Freeform 586"/>
                  <p:cNvSpPr>
                    <a:spLocks/>
                  </p:cNvSpPr>
                  <p:nvPr/>
                </p:nvSpPr>
                <p:spPr bwMode="auto">
                  <a:xfrm>
                    <a:off x="4706" y="2080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82" y="12"/>
                      </a:cxn>
                      <a:cxn ang="0">
                        <a:pos x="83" y="21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5" y="64"/>
                      </a:cxn>
                      <a:cxn ang="0">
                        <a:pos x="83" y="74"/>
                      </a:cxn>
                      <a:cxn ang="0">
                        <a:pos x="79" y="80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1"/>
                      </a:cxn>
                      <a:cxn ang="0">
                        <a:pos x="45" y="94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4" y="12"/>
                      </a:cxn>
                      <a:cxn ang="0">
                        <a:pos x="23" y="5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</a:cxnLst>
                    <a:rect l="0" t="0" r="r" b="b"/>
                    <a:pathLst>
                      <a:path w="91" h="94">
                        <a:moveTo>
                          <a:pt x="64" y="3"/>
                        </a:moveTo>
                        <a:lnTo>
                          <a:pt x="73" y="8"/>
                        </a:lnTo>
                        <a:lnTo>
                          <a:pt x="82" y="12"/>
                        </a:lnTo>
                        <a:lnTo>
                          <a:pt x="83" y="21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5" y="64"/>
                        </a:lnTo>
                        <a:lnTo>
                          <a:pt x="83" y="74"/>
                        </a:lnTo>
                        <a:lnTo>
                          <a:pt x="79" y="80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1"/>
                        </a:lnTo>
                        <a:lnTo>
                          <a:pt x="45" y="94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4" y="12"/>
                        </a:lnTo>
                        <a:lnTo>
                          <a:pt x="23" y="5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6" name="Freeform 587"/>
                  <p:cNvSpPr>
                    <a:spLocks/>
                  </p:cNvSpPr>
                  <p:nvPr/>
                </p:nvSpPr>
                <p:spPr bwMode="auto">
                  <a:xfrm>
                    <a:off x="4706" y="2080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4" y="3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82" y="12"/>
                      </a:cxn>
                      <a:cxn ang="0">
                        <a:pos x="83" y="21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5" y="64"/>
                      </a:cxn>
                      <a:cxn ang="0">
                        <a:pos x="83" y="74"/>
                      </a:cxn>
                      <a:cxn ang="0">
                        <a:pos x="79" y="80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1"/>
                      </a:cxn>
                      <a:cxn ang="0">
                        <a:pos x="45" y="94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4" y="12"/>
                      </a:cxn>
                      <a:cxn ang="0">
                        <a:pos x="23" y="5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</a:cxnLst>
                    <a:rect l="0" t="0" r="r" b="b"/>
                    <a:pathLst>
                      <a:path w="91" h="94">
                        <a:moveTo>
                          <a:pt x="64" y="3"/>
                        </a:move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82" y="12"/>
                        </a:lnTo>
                        <a:lnTo>
                          <a:pt x="83" y="21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5" y="64"/>
                        </a:lnTo>
                        <a:lnTo>
                          <a:pt x="83" y="74"/>
                        </a:lnTo>
                        <a:lnTo>
                          <a:pt x="79" y="80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1"/>
                        </a:lnTo>
                        <a:lnTo>
                          <a:pt x="45" y="94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4" y="12"/>
                        </a:lnTo>
                        <a:lnTo>
                          <a:pt x="23" y="5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7" name="Freeform 588"/>
                  <p:cNvSpPr>
                    <a:spLocks/>
                  </p:cNvSpPr>
                  <p:nvPr/>
                </p:nvSpPr>
                <p:spPr bwMode="auto">
                  <a:xfrm>
                    <a:off x="4668" y="2025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80" y="14"/>
                      </a:cxn>
                      <a:cxn ang="0">
                        <a:pos x="85" y="24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6"/>
                      </a:cxn>
                      <a:cxn ang="0">
                        <a:pos x="91" y="58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71" y="86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5" y="91"/>
                      </a:cxn>
                      <a:cxn ang="0">
                        <a:pos x="38" y="91"/>
                      </a:cxn>
                      <a:cxn ang="0">
                        <a:pos x="27" y="88"/>
                      </a:cxn>
                      <a:cxn ang="0">
                        <a:pos x="23" y="86"/>
                      </a:cxn>
                      <a:cxn ang="0">
                        <a:pos x="14" y="77"/>
                      </a:cxn>
                      <a:cxn ang="0">
                        <a:pos x="9" y="72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  <a:cxn ang="0">
                        <a:pos x="11" y="20"/>
                      </a:cxn>
                      <a:cxn ang="0">
                        <a:pos x="17" y="11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5" y="3"/>
                      </a:cxn>
                    </a:cxnLst>
                    <a:rect l="0" t="0" r="r" b="b"/>
                    <a:pathLst>
                      <a:path w="91" h="91">
                        <a:moveTo>
                          <a:pt x="65" y="3"/>
                        </a:moveTo>
                        <a:lnTo>
                          <a:pt x="74" y="9"/>
                        </a:lnTo>
                        <a:lnTo>
                          <a:pt x="80" y="14"/>
                        </a:lnTo>
                        <a:lnTo>
                          <a:pt x="85" y="24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6"/>
                        </a:lnTo>
                        <a:lnTo>
                          <a:pt x="91" y="58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71" y="86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5" y="91"/>
                        </a:lnTo>
                        <a:lnTo>
                          <a:pt x="38" y="91"/>
                        </a:lnTo>
                        <a:lnTo>
                          <a:pt x="27" y="88"/>
                        </a:lnTo>
                        <a:lnTo>
                          <a:pt x="23" y="86"/>
                        </a:lnTo>
                        <a:lnTo>
                          <a:pt x="14" y="77"/>
                        </a:lnTo>
                        <a:lnTo>
                          <a:pt x="9" y="72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lnTo>
                          <a:pt x="11" y="20"/>
                        </a:lnTo>
                        <a:lnTo>
                          <a:pt x="17" y="11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5" y="3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" name="Freeform 589"/>
                  <p:cNvSpPr>
                    <a:spLocks/>
                  </p:cNvSpPr>
                  <p:nvPr/>
                </p:nvSpPr>
                <p:spPr bwMode="auto">
                  <a:xfrm>
                    <a:off x="4668" y="2025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65" y="3"/>
                      </a:cxn>
                      <a:cxn ang="0">
                        <a:pos x="65" y="3"/>
                      </a:cxn>
                      <a:cxn ang="0">
                        <a:pos x="74" y="9"/>
                      </a:cxn>
                      <a:cxn ang="0">
                        <a:pos x="80" y="14"/>
                      </a:cxn>
                      <a:cxn ang="0">
                        <a:pos x="85" y="24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6"/>
                      </a:cxn>
                      <a:cxn ang="0">
                        <a:pos x="91" y="58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71" y="86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5" y="91"/>
                      </a:cxn>
                      <a:cxn ang="0">
                        <a:pos x="38" y="91"/>
                      </a:cxn>
                      <a:cxn ang="0">
                        <a:pos x="27" y="88"/>
                      </a:cxn>
                      <a:cxn ang="0">
                        <a:pos x="23" y="86"/>
                      </a:cxn>
                      <a:cxn ang="0">
                        <a:pos x="14" y="77"/>
                      </a:cxn>
                      <a:cxn ang="0">
                        <a:pos x="9" y="72"/>
                      </a:cxn>
                      <a:cxn ang="0">
                        <a:pos x="6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  <a:cxn ang="0">
                        <a:pos x="11" y="20"/>
                      </a:cxn>
                      <a:cxn ang="0">
                        <a:pos x="17" y="11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5" y="3"/>
                      </a:cxn>
                    </a:cxnLst>
                    <a:rect l="0" t="0" r="r" b="b"/>
                    <a:pathLst>
                      <a:path w="91" h="91">
                        <a:moveTo>
                          <a:pt x="65" y="3"/>
                        </a:moveTo>
                        <a:lnTo>
                          <a:pt x="65" y="3"/>
                        </a:lnTo>
                        <a:lnTo>
                          <a:pt x="74" y="9"/>
                        </a:lnTo>
                        <a:lnTo>
                          <a:pt x="80" y="14"/>
                        </a:lnTo>
                        <a:lnTo>
                          <a:pt x="85" y="24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6"/>
                        </a:lnTo>
                        <a:lnTo>
                          <a:pt x="91" y="58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71" y="86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5" y="91"/>
                        </a:lnTo>
                        <a:lnTo>
                          <a:pt x="38" y="91"/>
                        </a:lnTo>
                        <a:lnTo>
                          <a:pt x="27" y="88"/>
                        </a:lnTo>
                        <a:lnTo>
                          <a:pt x="23" y="86"/>
                        </a:lnTo>
                        <a:lnTo>
                          <a:pt x="14" y="77"/>
                        </a:lnTo>
                        <a:lnTo>
                          <a:pt x="9" y="72"/>
                        </a:lnTo>
                        <a:lnTo>
                          <a:pt x="6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lnTo>
                          <a:pt x="11" y="20"/>
                        </a:lnTo>
                        <a:lnTo>
                          <a:pt x="17" y="11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5" y="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9" name="Freeform 590"/>
                  <p:cNvSpPr>
                    <a:spLocks/>
                  </p:cNvSpPr>
                  <p:nvPr/>
                </p:nvSpPr>
                <p:spPr bwMode="auto">
                  <a:xfrm>
                    <a:off x="4657" y="221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4" y="3"/>
                      </a:cxn>
                      <a:cxn ang="0">
                        <a:pos x="72" y="8"/>
                      </a:cxn>
                      <a:cxn ang="0">
                        <a:pos x="81" y="14"/>
                      </a:cxn>
                      <a:cxn ang="0">
                        <a:pos x="82" y="22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88" y="57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8" y="83"/>
                      </a:cxn>
                      <a:cxn ang="0">
                        <a:pos x="69" y="85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6" y="94"/>
                      </a:cxn>
                      <a:cxn ang="0">
                        <a:pos x="37" y="94"/>
                      </a:cxn>
                      <a:cxn ang="0">
                        <a:pos x="28" y="88"/>
                      </a:cxn>
                      <a:cxn ang="0">
                        <a:pos x="20" y="85"/>
                      </a:cxn>
                      <a:cxn ang="0">
                        <a:pos x="11" y="80"/>
                      </a:cxn>
                      <a:cxn ang="0">
                        <a:pos x="9" y="71"/>
                      </a:cxn>
                      <a:cxn ang="0">
                        <a:pos x="3" y="62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6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8" y="3"/>
                      </a:cxn>
                      <a:cxn ang="0">
                        <a:pos x="40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</a:cxnLst>
                    <a:rect l="0" t="0" r="r" b="b"/>
                    <a:pathLst>
                      <a:path w="91" h="94">
                        <a:moveTo>
                          <a:pt x="64" y="3"/>
                        </a:moveTo>
                        <a:lnTo>
                          <a:pt x="72" y="8"/>
                        </a:lnTo>
                        <a:lnTo>
                          <a:pt x="81" y="14"/>
                        </a:lnTo>
                        <a:lnTo>
                          <a:pt x="82" y="22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88" y="57"/>
                        </a:ln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8" y="83"/>
                        </a:lnTo>
                        <a:lnTo>
                          <a:pt x="69" y="85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6" y="94"/>
                        </a:lnTo>
                        <a:lnTo>
                          <a:pt x="37" y="94"/>
                        </a:lnTo>
                        <a:lnTo>
                          <a:pt x="28" y="88"/>
                        </a:lnTo>
                        <a:lnTo>
                          <a:pt x="20" y="85"/>
                        </a:lnTo>
                        <a:lnTo>
                          <a:pt x="11" y="80"/>
                        </a:lnTo>
                        <a:lnTo>
                          <a:pt x="9" y="71"/>
                        </a:lnTo>
                        <a:lnTo>
                          <a:pt x="3" y="62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6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8" y="3"/>
                        </a:lnTo>
                        <a:lnTo>
                          <a:pt x="40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0" name="Freeform 591"/>
                  <p:cNvSpPr>
                    <a:spLocks/>
                  </p:cNvSpPr>
                  <p:nvPr/>
                </p:nvSpPr>
                <p:spPr bwMode="auto">
                  <a:xfrm>
                    <a:off x="4657" y="221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4" y="3"/>
                      </a:cxn>
                      <a:cxn ang="0">
                        <a:pos x="64" y="3"/>
                      </a:cxn>
                      <a:cxn ang="0">
                        <a:pos x="72" y="8"/>
                      </a:cxn>
                      <a:cxn ang="0">
                        <a:pos x="81" y="14"/>
                      </a:cxn>
                      <a:cxn ang="0">
                        <a:pos x="82" y="22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88" y="57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8" y="83"/>
                      </a:cxn>
                      <a:cxn ang="0">
                        <a:pos x="69" y="85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6" y="94"/>
                      </a:cxn>
                      <a:cxn ang="0">
                        <a:pos x="37" y="94"/>
                      </a:cxn>
                      <a:cxn ang="0">
                        <a:pos x="28" y="88"/>
                      </a:cxn>
                      <a:cxn ang="0">
                        <a:pos x="20" y="85"/>
                      </a:cxn>
                      <a:cxn ang="0">
                        <a:pos x="11" y="80"/>
                      </a:cxn>
                      <a:cxn ang="0">
                        <a:pos x="9" y="71"/>
                      </a:cxn>
                      <a:cxn ang="0">
                        <a:pos x="3" y="62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6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8" y="3"/>
                      </a:cxn>
                      <a:cxn ang="0">
                        <a:pos x="40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</a:cxnLst>
                    <a:rect l="0" t="0" r="r" b="b"/>
                    <a:pathLst>
                      <a:path w="91" h="94">
                        <a:moveTo>
                          <a:pt x="64" y="3"/>
                        </a:moveTo>
                        <a:lnTo>
                          <a:pt x="64" y="3"/>
                        </a:lnTo>
                        <a:lnTo>
                          <a:pt x="72" y="8"/>
                        </a:lnTo>
                        <a:lnTo>
                          <a:pt x="81" y="14"/>
                        </a:lnTo>
                        <a:lnTo>
                          <a:pt x="82" y="22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88" y="57"/>
                        </a:ln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8" y="83"/>
                        </a:lnTo>
                        <a:lnTo>
                          <a:pt x="69" y="85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6" y="94"/>
                        </a:lnTo>
                        <a:lnTo>
                          <a:pt x="37" y="94"/>
                        </a:lnTo>
                        <a:lnTo>
                          <a:pt x="28" y="88"/>
                        </a:lnTo>
                        <a:lnTo>
                          <a:pt x="20" y="85"/>
                        </a:lnTo>
                        <a:lnTo>
                          <a:pt x="11" y="80"/>
                        </a:lnTo>
                        <a:lnTo>
                          <a:pt x="9" y="71"/>
                        </a:lnTo>
                        <a:lnTo>
                          <a:pt x="3" y="62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6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8" y="3"/>
                        </a:lnTo>
                        <a:lnTo>
                          <a:pt x="40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1" name="Freeform 592"/>
                  <p:cNvSpPr>
                    <a:spLocks/>
                  </p:cNvSpPr>
                  <p:nvPr/>
                </p:nvSpPr>
                <p:spPr bwMode="auto">
                  <a:xfrm>
                    <a:off x="4597" y="2060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5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68" y="84"/>
                      </a:cxn>
                      <a:cxn ang="0">
                        <a:pos x="60" y="87"/>
                      </a:cxn>
                      <a:cxn ang="0">
                        <a:pos x="51" y="90"/>
                      </a:cxn>
                      <a:cxn ang="0">
                        <a:pos x="44" y="90"/>
                      </a:cxn>
                      <a:cxn ang="0">
                        <a:pos x="35" y="90"/>
                      </a:cxn>
                      <a:cxn ang="0">
                        <a:pos x="27" y="87"/>
                      </a:cxn>
                      <a:cxn ang="0">
                        <a:pos x="18" y="81"/>
                      </a:cxn>
                      <a:cxn ang="0">
                        <a:pos x="13" y="76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5"/>
                      </a:cxn>
                      <a:cxn ang="0">
                        <a:pos x="9" y="20"/>
                      </a:cxn>
                      <a:cxn ang="0">
                        <a:pos x="13" y="11"/>
                      </a:cxn>
                      <a:cxn ang="0">
                        <a:pos x="21" y="6"/>
                      </a:cxn>
                      <a:cxn ang="0">
                        <a:pos x="28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</a:cxnLst>
                    <a:rect l="0" t="0" r="r" b="b"/>
                    <a:pathLst>
                      <a:path w="91" h="90">
                        <a:moveTo>
                          <a:pt x="63" y="3"/>
                        </a:move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5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68" y="84"/>
                        </a:lnTo>
                        <a:lnTo>
                          <a:pt x="60" y="87"/>
                        </a:lnTo>
                        <a:lnTo>
                          <a:pt x="51" y="90"/>
                        </a:lnTo>
                        <a:lnTo>
                          <a:pt x="44" y="90"/>
                        </a:lnTo>
                        <a:lnTo>
                          <a:pt x="35" y="90"/>
                        </a:lnTo>
                        <a:lnTo>
                          <a:pt x="27" y="87"/>
                        </a:lnTo>
                        <a:lnTo>
                          <a:pt x="18" y="81"/>
                        </a:lnTo>
                        <a:lnTo>
                          <a:pt x="13" y="76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5"/>
                        </a:lnTo>
                        <a:lnTo>
                          <a:pt x="9" y="20"/>
                        </a:lnTo>
                        <a:lnTo>
                          <a:pt x="13" y="11"/>
                        </a:lnTo>
                        <a:lnTo>
                          <a:pt x="21" y="6"/>
                        </a:lnTo>
                        <a:lnTo>
                          <a:pt x="28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2" name="Freeform 593"/>
                  <p:cNvSpPr>
                    <a:spLocks/>
                  </p:cNvSpPr>
                  <p:nvPr/>
                </p:nvSpPr>
                <p:spPr bwMode="auto">
                  <a:xfrm>
                    <a:off x="4597" y="2060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63" y="3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5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68" y="84"/>
                      </a:cxn>
                      <a:cxn ang="0">
                        <a:pos x="60" y="87"/>
                      </a:cxn>
                      <a:cxn ang="0">
                        <a:pos x="51" y="90"/>
                      </a:cxn>
                      <a:cxn ang="0">
                        <a:pos x="44" y="90"/>
                      </a:cxn>
                      <a:cxn ang="0">
                        <a:pos x="35" y="90"/>
                      </a:cxn>
                      <a:cxn ang="0">
                        <a:pos x="27" y="87"/>
                      </a:cxn>
                      <a:cxn ang="0">
                        <a:pos x="18" y="81"/>
                      </a:cxn>
                      <a:cxn ang="0">
                        <a:pos x="13" y="76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5"/>
                      </a:cxn>
                      <a:cxn ang="0">
                        <a:pos x="9" y="20"/>
                      </a:cxn>
                      <a:cxn ang="0">
                        <a:pos x="13" y="11"/>
                      </a:cxn>
                      <a:cxn ang="0">
                        <a:pos x="21" y="6"/>
                      </a:cxn>
                      <a:cxn ang="0">
                        <a:pos x="28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</a:cxnLst>
                    <a:rect l="0" t="0" r="r" b="b"/>
                    <a:pathLst>
                      <a:path w="91" h="90">
                        <a:moveTo>
                          <a:pt x="63" y="3"/>
                        </a:move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5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68" y="84"/>
                        </a:lnTo>
                        <a:lnTo>
                          <a:pt x="60" y="87"/>
                        </a:lnTo>
                        <a:lnTo>
                          <a:pt x="51" y="90"/>
                        </a:lnTo>
                        <a:lnTo>
                          <a:pt x="44" y="90"/>
                        </a:lnTo>
                        <a:lnTo>
                          <a:pt x="35" y="90"/>
                        </a:lnTo>
                        <a:lnTo>
                          <a:pt x="27" y="87"/>
                        </a:lnTo>
                        <a:lnTo>
                          <a:pt x="18" y="81"/>
                        </a:lnTo>
                        <a:lnTo>
                          <a:pt x="13" y="76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5"/>
                        </a:lnTo>
                        <a:lnTo>
                          <a:pt x="9" y="20"/>
                        </a:lnTo>
                        <a:lnTo>
                          <a:pt x="13" y="11"/>
                        </a:lnTo>
                        <a:lnTo>
                          <a:pt x="21" y="6"/>
                        </a:lnTo>
                        <a:lnTo>
                          <a:pt x="28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3" name="Freeform 594"/>
                  <p:cNvSpPr>
                    <a:spLocks/>
                  </p:cNvSpPr>
                  <p:nvPr/>
                </p:nvSpPr>
                <p:spPr bwMode="auto">
                  <a:xfrm>
                    <a:off x="4642" y="2095"/>
                    <a:ext cx="90" cy="91"/>
                  </a:xfrm>
                  <a:custGeom>
                    <a:avLst/>
                    <a:gdLst/>
                    <a:ahLst/>
                    <a:cxnLst>
                      <a:cxn ang="0">
                        <a:pos x="26" y="88"/>
                      </a:cxn>
                      <a:cxn ang="0">
                        <a:pos x="17" y="84"/>
                      </a:cxn>
                      <a:cxn ang="0">
                        <a:pos x="11" y="79"/>
                      </a:cxn>
                      <a:cxn ang="0">
                        <a:pos x="6" y="73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7"/>
                      </a:cxn>
                      <a:cxn ang="0">
                        <a:pos x="9" y="17"/>
                      </a:cxn>
                      <a:cxn ang="0">
                        <a:pos x="14" y="11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0" y="9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87" y="30"/>
                      </a:cxn>
                      <a:cxn ang="0">
                        <a:pos x="90" y="38"/>
                      </a:cxn>
                      <a:cxn ang="0">
                        <a:pos x="90" y="46"/>
                      </a:cxn>
                      <a:cxn ang="0">
                        <a:pos x="90" y="55"/>
                      </a:cxn>
                      <a:cxn ang="0">
                        <a:pos x="87" y="66"/>
                      </a:cxn>
                      <a:cxn ang="0">
                        <a:pos x="81" y="73"/>
                      </a:cxn>
                      <a:cxn ang="0">
                        <a:pos x="76" y="81"/>
                      </a:cxn>
                      <a:cxn ang="0">
                        <a:pos x="70" y="86"/>
                      </a:cxn>
                      <a:cxn ang="0">
                        <a:pos x="61" y="88"/>
                      </a:cxn>
                      <a:cxn ang="0">
                        <a:pos x="55" y="91"/>
                      </a:cxn>
                      <a:cxn ang="0">
                        <a:pos x="43" y="91"/>
                      </a:cxn>
                      <a:cxn ang="0">
                        <a:pos x="34" y="91"/>
                      </a:cxn>
                      <a:cxn ang="0">
                        <a:pos x="26" y="88"/>
                      </a:cxn>
                    </a:cxnLst>
                    <a:rect l="0" t="0" r="r" b="b"/>
                    <a:pathLst>
                      <a:path w="90" h="91">
                        <a:moveTo>
                          <a:pt x="26" y="88"/>
                        </a:moveTo>
                        <a:lnTo>
                          <a:pt x="17" y="84"/>
                        </a:lnTo>
                        <a:lnTo>
                          <a:pt x="11" y="79"/>
                        </a:lnTo>
                        <a:lnTo>
                          <a:pt x="6" y="73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7"/>
                        </a:lnTo>
                        <a:lnTo>
                          <a:pt x="9" y="17"/>
                        </a:lnTo>
                        <a:lnTo>
                          <a:pt x="14" y="11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0" y="9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87" y="30"/>
                        </a:lnTo>
                        <a:lnTo>
                          <a:pt x="90" y="38"/>
                        </a:lnTo>
                        <a:lnTo>
                          <a:pt x="90" y="46"/>
                        </a:lnTo>
                        <a:lnTo>
                          <a:pt x="90" y="55"/>
                        </a:lnTo>
                        <a:lnTo>
                          <a:pt x="87" y="66"/>
                        </a:lnTo>
                        <a:lnTo>
                          <a:pt x="81" y="73"/>
                        </a:lnTo>
                        <a:lnTo>
                          <a:pt x="76" y="81"/>
                        </a:lnTo>
                        <a:lnTo>
                          <a:pt x="70" y="86"/>
                        </a:lnTo>
                        <a:lnTo>
                          <a:pt x="61" y="88"/>
                        </a:lnTo>
                        <a:lnTo>
                          <a:pt x="55" y="91"/>
                        </a:lnTo>
                        <a:lnTo>
                          <a:pt x="43" y="91"/>
                        </a:lnTo>
                        <a:lnTo>
                          <a:pt x="34" y="91"/>
                        </a:lnTo>
                        <a:lnTo>
                          <a:pt x="26" y="8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4" name="Freeform 595"/>
                  <p:cNvSpPr>
                    <a:spLocks/>
                  </p:cNvSpPr>
                  <p:nvPr/>
                </p:nvSpPr>
                <p:spPr bwMode="auto">
                  <a:xfrm>
                    <a:off x="4642" y="2095"/>
                    <a:ext cx="90" cy="91"/>
                  </a:xfrm>
                  <a:custGeom>
                    <a:avLst/>
                    <a:gdLst/>
                    <a:ahLst/>
                    <a:cxnLst>
                      <a:cxn ang="0">
                        <a:pos x="26" y="88"/>
                      </a:cxn>
                      <a:cxn ang="0">
                        <a:pos x="26" y="88"/>
                      </a:cxn>
                      <a:cxn ang="0">
                        <a:pos x="17" y="84"/>
                      </a:cxn>
                      <a:cxn ang="0">
                        <a:pos x="11" y="79"/>
                      </a:cxn>
                      <a:cxn ang="0">
                        <a:pos x="6" y="73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7"/>
                      </a:cxn>
                      <a:cxn ang="0">
                        <a:pos x="9" y="17"/>
                      </a:cxn>
                      <a:cxn ang="0">
                        <a:pos x="14" y="11"/>
                      </a:cxn>
                      <a:cxn ang="0">
                        <a:pos x="20" y="6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0" y="9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87" y="30"/>
                      </a:cxn>
                      <a:cxn ang="0">
                        <a:pos x="90" y="38"/>
                      </a:cxn>
                      <a:cxn ang="0">
                        <a:pos x="90" y="46"/>
                      </a:cxn>
                      <a:cxn ang="0">
                        <a:pos x="90" y="55"/>
                      </a:cxn>
                      <a:cxn ang="0">
                        <a:pos x="87" y="66"/>
                      </a:cxn>
                      <a:cxn ang="0">
                        <a:pos x="81" y="73"/>
                      </a:cxn>
                      <a:cxn ang="0">
                        <a:pos x="76" y="81"/>
                      </a:cxn>
                      <a:cxn ang="0">
                        <a:pos x="70" y="86"/>
                      </a:cxn>
                      <a:cxn ang="0">
                        <a:pos x="61" y="88"/>
                      </a:cxn>
                      <a:cxn ang="0">
                        <a:pos x="55" y="91"/>
                      </a:cxn>
                      <a:cxn ang="0">
                        <a:pos x="43" y="91"/>
                      </a:cxn>
                      <a:cxn ang="0">
                        <a:pos x="34" y="91"/>
                      </a:cxn>
                      <a:cxn ang="0">
                        <a:pos x="26" y="88"/>
                      </a:cxn>
                    </a:cxnLst>
                    <a:rect l="0" t="0" r="r" b="b"/>
                    <a:pathLst>
                      <a:path w="90" h="91">
                        <a:moveTo>
                          <a:pt x="26" y="88"/>
                        </a:moveTo>
                        <a:lnTo>
                          <a:pt x="26" y="88"/>
                        </a:lnTo>
                        <a:lnTo>
                          <a:pt x="17" y="84"/>
                        </a:lnTo>
                        <a:lnTo>
                          <a:pt x="11" y="79"/>
                        </a:lnTo>
                        <a:lnTo>
                          <a:pt x="6" y="73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7"/>
                        </a:lnTo>
                        <a:lnTo>
                          <a:pt x="9" y="17"/>
                        </a:lnTo>
                        <a:lnTo>
                          <a:pt x="14" y="11"/>
                        </a:lnTo>
                        <a:lnTo>
                          <a:pt x="20" y="6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0" y="9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87" y="30"/>
                        </a:lnTo>
                        <a:lnTo>
                          <a:pt x="90" y="38"/>
                        </a:lnTo>
                        <a:lnTo>
                          <a:pt x="90" y="46"/>
                        </a:lnTo>
                        <a:lnTo>
                          <a:pt x="90" y="55"/>
                        </a:lnTo>
                        <a:lnTo>
                          <a:pt x="87" y="66"/>
                        </a:lnTo>
                        <a:lnTo>
                          <a:pt x="81" y="73"/>
                        </a:lnTo>
                        <a:lnTo>
                          <a:pt x="76" y="81"/>
                        </a:lnTo>
                        <a:lnTo>
                          <a:pt x="70" y="86"/>
                        </a:lnTo>
                        <a:lnTo>
                          <a:pt x="61" y="88"/>
                        </a:lnTo>
                        <a:lnTo>
                          <a:pt x="55" y="91"/>
                        </a:lnTo>
                        <a:lnTo>
                          <a:pt x="43" y="91"/>
                        </a:lnTo>
                        <a:lnTo>
                          <a:pt x="34" y="91"/>
                        </a:lnTo>
                        <a:lnTo>
                          <a:pt x="26" y="8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5" name="Freeform 596"/>
                  <p:cNvSpPr>
                    <a:spLocks/>
                  </p:cNvSpPr>
                  <p:nvPr/>
                </p:nvSpPr>
                <p:spPr bwMode="auto">
                  <a:xfrm>
                    <a:off x="4577" y="2130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26" y="88"/>
                      </a:cxn>
                      <a:cxn ang="0">
                        <a:pos x="17" y="83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2" y="3"/>
                      </a:cxn>
                      <a:cxn ang="0">
                        <a:pos x="68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3"/>
                      </a:cxn>
                      <a:cxn ang="0">
                        <a:pos x="85" y="65"/>
                      </a:cxn>
                      <a:cxn ang="0">
                        <a:pos x="79" y="72"/>
                      </a:cxn>
                      <a:cxn ang="0">
                        <a:pos x="74" y="80"/>
                      </a:cxn>
                      <a:cxn ang="0">
                        <a:pos x="68" y="86"/>
                      </a:cxn>
                      <a:cxn ang="0">
                        <a:pos x="61" y="88"/>
                      </a:cxn>
                      <a:cxn ang="0">
                        <a:pos x="51" y="91"/>
                      </a:cxn>
                      <a:cxn ang="0">
                        <a:pos x="44" y="91"/>
                      </a:cxn>
                      <a:cxn ang="0">
                        <a:pos x="33" y="91"/>
                      </a:cxn>
                      <a:cxn ang="0">
                        <a:pos x="26" y="88"/>
                      </a:cxn>
                    </a:cxnLst>
                    <a:rect l="0" t="0" r="r" b="b"/>
                    <a:pathLst>
                      <a:path w="88" h="91">
                        <a:moveTo>
                          <a:pt x="26" y="88"/>
                        </a:moveTo>
                        <a:lnTo>
                          <a:pt x="17" y="83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2" y="3"/>
                        </a:lnTo>
                        <a:lnTo>
                          <a:pt x="68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3"/>
                        </a:lnTo>
                        <a:lnTo>
                          <a:pt x="85" y="65"/>
                        </a:lnTo>
                        <a:lnTo>
                          <a:pt x="79" y="72"/>
                        </a:lnTo>
                        <a:lnTo>
                          <a:pt x="74" y="80"/>
                        </a:lnTo>
                        <a:lnTo>
                          <a:pt x="68" y="86"/>
                        </a:lnTo>
                        <a:lnTo>
                          <a:pt x="61" y="88"/>
                        </a:lnTo>
                        <a:lnTo>
                          <a:pt x="51" y="91"/>
                        </a:lnTo>
                        <a:lnTo>
                          <a:pt x="44" y="91"/>
                        </a:lnTo>
                        <a:lnTo>
                          <a:pt x="33" y="91"/>
                        </a:lnTo>
                        <a:lnTo>
                          <a:pt x="26" y="8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6" name="Freeform 597"/>
                  <p:cNvSpPr>
                    <a:spLocks/>
                  </p:cNvSpPr>
                  <p:nvPr/>
                </p:nvSpPr>
                <p:spPr bwMode="auto">
                  <a:xfrm>
                    <a:off x="4577" y="2130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26" y="88"/>
                      </a:cxn>
                      <a:cxn ang="0">
                        <a:pos x="26" y="88"/>
                      </a:cxn>
                      <a:cxn ang="0">
                        <a:pos x="17" y="83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2" y="3"/>
                      </a:cxn>
                      <a:cxn ang="0">
                        <a:pos x="68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3"/>
                      </a:cxn>
                      <a:cxn ang="0">
                        <a:pos x="85" y="65"/>
                      </a:cxn>
                      <a:cxn ang="0">
                        <a:pos x="79" y="72"/>
                      </a:cxn>
                      <a:cxn ang="0">
                        <a:pos x="74" y="80"/>
                      </a:cxn>
                      <a:cxn ang="0">
                        <a:pos x="68" y="86"/>
                      </a:cxn>
                      <a:cxn ang="0">
                        <a:pos x="61" y="88"/>
                      </a:cxn>
                      <a:cxn ang="0">
                        <a:pos x="51" y="91"/>
                      </a:cxn>
                      <a:cxn ang="0">
                        <a:pos x="44" y="91"/>
                      </a:cxn>
                      <a:cxn ang="0">
                        <a:pos x="33" y="91"/>
                      </a:cxn>
                      <a:cxn ang="0">
                        <a:pos x="26" y="88"/>
                      </a:cxn>
                    </a:cxnLst>
                    <a:rect l="0" t="0" r="r" b="b"/>
                    <a:pathLst>
                      <a:path w="88" h="91">
                        <a:moveTo>
                          <a:pt x="26" y="88"/>
                        </a:moveTo>
                        <a:lnTo>
                          <a:pt x="26" y="88"/>
                        </a:lnTo>
                        <a:lnTo>
                          <a:pt x="17" y="83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2" y="3"/>
                        </a:lnTo>
                        <a:lnTo>
                          <a:pt x="68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3"/>
                        </a:lnTo>
                        <a:lnTo>
                          <a:pt x="85" y="65"/>
                        </a:lnTo>
                        <a:lnTo>
                          <a:pt x="79" y="72"/>
                        </a:lnTo>
                        <a:lnTo>
                          <a:pt x="74" y="80"/>
                        </a:lnTo>
                        <a:lnTo>
                          <a:pt x="68" y="86"/>
                        </a:lnTo>
                        <a:lnTo>
                          <a:pt x="61" y="88"/>
                        </a:lnTo>
                        <a:lnTo>
                          <a:pt x="51" y="91"/>
                        </a:lnTo>
                        <a:lnTo>
                          <a:pt x="44" y="91"/>
                        </a:lnTo>
                        <a:lnTo>
                          <a:pt x="33" y="91"/>
                        </a:lnTo>
                        <a:lnTo>
                          <a:pt x="26" y="8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7" name="Freeform 598"/>
                  <p:cNvSpPr>
                    <a:spLocks/>
                  </p:cNvSpPr>
                  <p:nvPr/>
                </p:nvSpPr>
                <p:spPr bwMode="auto">
                  <a:xfrm>
                    <a:off x="4642" y="214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4" y="6"/>
                      </a:cxn>
                      <a:cxn ang="0">
                        <a:pos x="71" y="9"/>
                      </a:cxn>
                      <a:cxn ang="0">
                        <a:pos x="81" y="14"/>
                      </a:cxn>
                      <a:cxn ang="0">
                        <a:pos x="82" y="23"/>
                      </a:cxn>
                      <a:cxn ang="0">
                        <a:pos x="88" y="33"/>
                      </a:cxn>
                      <a:cxn ang="0">
                        <a:pos x="91" y="40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5"/>
                      </a:cxn>
                      <a:cxn ang="0">
                        <a:pos x="78" y="83"/>
                      </a:cxn>
                      <a:cxn ang="0">
                        <a:pos x="68" y="86"/>
                      </a:cxn>
                      <a:cxn ang="0">
                        <a:pos x="61" y="92"/>
                      </a:cxn>
                      <a:cxn ang="0">
                        <a:pos x="53" y="94"/>
                      </a:cxn>
                      <a:cxn ang="0">
                        <a:pos x="46" y="94"/>
                      </a:cxn>
                      <a:cxn ang="0">
                        <a:pos x="37" y="94"/>
                      </a:cxn>
                      <a:cxn ang="0">
                        <a:pos x="27" y="89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9" y="72"/>
                      </a:cxn>
                      <a:cxn ang="0">
                        <a:pos x="3" y="65"/>
                      </a:cxn>
                      <a:cxn ang="0">
                        <a:pos x="0" y="54"/>
                      </a:cxn>
                      <a:cxn ang="0">
                        <a:pos x="0" y="45"/>
                      </a:cxn>
                      <a:cxn ang="0">
                        <a:pos x="0" y="38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9"/>
                      </a:cxn>
                      <a:cxn ang="0">
                        <a:pos x="31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</a:cxnLst>
                    <a:rect l="0" t="0" r="r" b="b"/>
                    <a:pathLst>
                      <a:path w="91" h="94">
                        <a:moveTo>
                          <a:pt x="64" y="6"/>
                        </a:moveTo>
                        <a:lnTo>
                          <a:pt x="71" y="9"/>
                        </a:lnTo>
                        <a:lnTo>
                          <a:pt x="81" y="14"/>
                        </a:lnTo>
                        <a:lnTo>
                          <a:pt x="82" y="23"/>
                        </a:lnTo>
                        <a:lnTo>
                          <a:pt x="88" y="33"/>
                        </a:lnTo>
                        <a:lnTo>
                          <a:pt x="91" y="40"/>
                        </a:ln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5"/>
                        </a:lnTo>
                        <a:lnTo>
                          <a:pt x="78" y="83"/>
                        </a:lnTo>
                        <a:lnTo>
                          <a:pt x="68" y="86"/>
                        </a:lnTo>
                        <a:lnTo>
                          <a:pt x="61" y="92"/>
                        </a:lnTo>
                        <a:lnTo>
                          <a:pt x="53" y="94"/>
                        </a:lnTo>
                        <a:lnTo>
                          <a:pt x="46" y="94"/>
                        </a:lnTo>
                        <a:lnTo>
                          <a:pt x="37" y="94"/>
                        </a:lnTo>
                        <a:lnTo>
                          <a:pt x="27" y="89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9" y="72"/>
                        </a:lnTo>
                        <a:lnTo>
                          <a:pt x="3" y="65"/>
                        </a:lnTo>
                        <a:lnTo>
                          <a:pt x="0" y="54"/>
                        </a:lnTo>
                        <a:lnTo>
                          <a:pt x="0" y="45"/>
                        </a:lnTo>
                        <a:lnTo>
                          <a:pt x="0" y="38"/>
                        </a:ln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9"/>
                        </a:lnTo>
                        <a:lnTo>
                          <a:pt x="31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8" name="Freeform 599"/>
                  <p:cNvSpPr>
                    <a:spLocks/>
                  </p:cNvSpPr>
                  <p:nvPr/>
                </p:nvSpPr>
                <p:spPr bwMode="auto">
                  <a:xfrm>
                    <a:off x="4642" y="214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4" y="6"/>
                      </a:cxn>
                      <a:cxn ang="0">
                        <a:pos x="64" y="6"/>
                      </a:cxn>
                      <a:cxn ang="0">
                        <a:pos x="71" y="9"/>
                      </a:cxn>
                      <a:cxn ang="0">
                        <a:pos x="81" y="14"/>
                      </a:cxn>
                      <a:cxn ang="0">
                        <a:pos x="82" y="23"/>
                      </a:cxn>
                      <a:cxn ang="0">
                        <a:pos x="88" y="33"/>
                      </a:cxn>
                      <a:cxn ang="0">
                        <a:pos x="91" y="40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5"/>
                      </a:cxn>
                      <a:cxn ang="0">
                        <a:pos x="78" y="83"/>
                      </a:cxn>
                      <a:cxn ang="0">
                        <a:pos x="68" y="86"/>
                      </a:cxn>
                      <a:cxn ang="0">
                        <a:pos x="61" y="92"/>
                      </a:cxn>
                      <a:cxn ang="0">
                        <a:pos x="53" y="94"/>
                      </a:cxn>
                      <a:cxn ang="0">
                        <a:pos x="46" y="94"/>
                      </a:cxn>
                      <a:cxn ang="0">
                        <a:pos x="37" y="94"/>
                      </a:cxn>
                      <a:cxn ang="0">
                        <a:pos x="27" y="89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9" y="72"/>
                      </a:cxn>
                      <a:cxn ang="0">
                        <a:pos x="3" y="65"/>
                      </a:cxn>
                      <a:cxn ang="0">
                        <a:pos x="0" y="54"/>
                      </a:cxn>
                      <a:cxn ang="0">
                        <a:pos x="0" y="45"/>
                      </a:cxn>
                      <a:cxn ang="0">
                        <a:pos x="0" y="38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9"/>
                      </a:cxn>
                      <a:cxn ang="0">
                        <a:pos x="31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</a:cxnLst>
                    <a:rect l="0" t="0" r="r" b="b"/>
                    <a:pathLst>
                      <a:path w="91" h="94">
                        <a:moveTo>
                          <a:pt x="64" y="6"/>
                        </a:moveTo>
                        <a:lnTo>
                          <a:pt x="64" y="6"/>
                        </a:lnTo>
                        <a:lnTo>
                          <a:pt x="71" y="9"/>
                        </a:lnTo>
                        <a:lnTo>
                          <a:pt x="81" y="14"/>
                        </a:lnTo>
                        <a:lnTo>
                          <a:pt x="82" y="23"/>
                        </a:lnTo>
                        <a:lnTo>
                          <a:pt x="88" y="33"/>
                        </a:lnTo>
                        <a:lnTo>
                          <a:pt x="91" y="40"/>
                        </a:ln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5"/>
                        </a:lnTo>
                        <a:lnTo>
                          <a:pt x="78" y="83"/>
                        </a:lnTo>
                        <a:lnTo>
                          <a:pt x="68" y="86"/>
                        </a:lnTo>
                        <a:lnTo>
                          <a:pt x="61" y="92"/>
                        </a:lnTo>
                        <a:lnTo>
                          <a:pt x="53" y="94"/>
                        </a:lnTo>
                        <a:lnTo>
                          <a:pt x="46" y="94"/>
                        </a:lnTo>
                        <a:lnTo>
                          <a:pt x="37" y="94"/>
                        </a:lnTo>
                        <a:lnTo>
                          <a:pt x="27" y="89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9" y="72"/>
                        </a:lnTo>
                        <a:lnTo>
                          <a:pt x="3" y="65"/>
                        </a:lnTo>
                        <a:lnTo>
                          <a:pt x="0" y="54"/>
                        </a:lnTo>
                        <a:lnTo>
                          <a:pt x="0" y="45"/>
                        </a:lnTo>
                        <a:lnTo>
                          <a:pt x="0" y="38"/>
                        </a:ln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9"/>
                        </a:lnTo>
                        <a:lnTo>
                          <a:pt x="31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9" name="Freeform 600"/>
                  <p:cNvSpPr>
                    <a:spLocks/>
                  </p:cNvSpPr>
                  <p:nvPr/>
                </p:nvSpPr>
                <p:spPr bwMode="auto">
                  <a:xfrm>
                    <a:off x="4571" y="2125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5" y="5"/>
                      </a:cxn>
                      <a:cxn ang="0">
                        <a:pos x="74" y="8"/>
                      </a:cxn>
                      <a:cxn ang="0">
                        <a:pos x="80" y="16"/>
                      </a:cxn>
                      <a:cxn ang="0">
                        <a:pos x="85" y="22"/>
                      </a:cxn>
                      <a:cxn ang="0">
                        <a:pos x="88" y="32"/>
                      </a:cxn>
                      <a:cxn ang="0">
                        <a:pos x="91" y="40"/>
                      </a:cxn>
                      <a:cxn ang="0">
                        <a:pos x="91" y="49"/>
                      </a:cxn>
                      <a:cxn ang="0">
                        <a:pos x="91" y="56"/>
                      </a:cxn>
                      <a:cxn ang="0">
                        <a:pos x="88" y="67"/>
                      </a:cxn>
                      <a:cxn ang="0">
                        <a:pos x="82" y="74"/>
                      </a:cxn>
                      <a:cxn ang="0">
                        <a:pos x="77" y="82"/>
                      </a:cxn>
                      <a:cxn ang="0">
                        <a:pos x="71" y="88"/>
                      </a:cxn>
                      <a:cxn ang="0">
                        <a:pos x="64" y="91"/>
                      </a:cxn>
                      <a:cxn ang="0">
                        <a:pos x="54" y="93"/>
                      </a:cxn>
                      <a:cxn ang="0">
                        <a:pos x="45" y="93"/>
                      </a:cxn>
                      <a:cxn ang="0">
                        <a:pos x="39" y="93"/>
                      </a:cxn>
                      <a:cxn ang="0">
                        <a:pos x="27" y="91"/>
                      </a:cxn>
                      <a:cxn ang="0">
                        <a:pos x="23" y="85"/>
                      </a:cxn>
                      <a:cxn ang="0">
                        <a:pos x="13" y="79"/>
                      </a:cxn>
                      <a:cxn ang="0">
                        <a:pos x="9" y="71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  <a:cxn ang="0">
                        <a:pos x="10" y="19"/>
                      </a:cxn>
                      <a:cxn ang="0">
                        <a:pos x="17" y="14"/>
                      </a:cxn>
                      <a:cxn ang="0">
                        <a:pos x="23" y="8"/>
                      </a:cxn>
                      <a:cxn ang="0">
                        <a:pos x="30" y="2"/>
                      </a:cxn>
                      <a:cxn ang="0">
                        <a:pos x="39" y="2"/>
                      </a:cxn>
                      <a:cxn ang="0">
                        <a:pos x="45" y="0"/>
                      </a:cxn>
                      <a:cxn ang="0">
                        <a:pos x="54" y="2"/>
                      </a:cxn>
                      <a:cxn ang="0">
                        <a:pos x="65" y="5"/>
                      </a:cxn>
                    </a:cxnLst>
                    <a:rect l="0" t="0" r="r" b="b"/>
                    <a:pathLst>
                      <a:path w="91" h="93">
                        <a:moveTo>
                          <a:pt x="65" y="5"/>
                        </a:moveTo>
                        <a:lnTo>
                          <a:pt x="74" y="8"/>
                        </a:lnTo>
                        <a:lnTo>
                          <a:pt x="80" y="16"/>
                        </a:lnTo>
                        <a:lnTo>
                          <a:pt x="85" y="22"/>
                        </a:lnTo>
                        <a:lnTo>
                          <a:pt x="88" y="32"/>
                        </a:lnTo>
                        <a:lnTo>
                          <a:pt x="91" y="40"/>
                        </a:lnTo>
                        <a:lnTo>
                          <a:pt x="91" y="49"/>
                        </a:lnTo>
                        <a:lnTo>
                          <a:pt x="91" y="56"/>
                        </a:lnTo>
                        <a:lnTo>
                          <a:pt x="88" y="67"/>
                        </a:lnTo>
                        <a:lnTo>
                          <a:pt x="82" y="74"/>
                        </a:lnTo>
                        <a:lnTo>
                          <a:pt x="77" y="82"/>
                        </a:lnTo>
                        <a:lnTo>
                          <a:pt x="71" y="88"/>
                        </a:lnTo>
                        <a:lnTo>
                          <a:pt x="64" y="91"/>
                        </a:lnTo>
                        <a:lnTo>
                          <a:pt x="54" y="93"/>
                        </a:lnTo>
                        <a:lnTo>
                          <a:pt x="45" y="93"/>
                        </a:lnTo>
                        <a:lnTo>
                          <a:pt x="39" y="93"/>
                        </a:lnTo>
                        <a:lnTo>
                          <a:pt x="27" y="91"/>
                        </a:lnTo>
                        <a:lnTo>
                          <a:pt x="23" y="85"/>
                        </a:lnTo>
                        <a:lnTo>
                          <a:pt x="13" y="79"/>
                        </a:lnTo>
                        <a:lnTo>
                          <a:pt x="9" y="71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lnTo>
                          <a:pt x="10" y="19"/>
                        </a:lnTo>
                        <a:lnTo>
                          <a:pt x="17" y="14"/>
                        </a:lnTo>
                        <a:lnTo>
                          <a:pt x="23" y="8"/>
                        </a:lnTo>
                        <a:lnTo>
                          <a:pt x="30" y="2"/>
                        </a:lnTo>
                        <a:lnTo>
                          <a:pt x="39" y="2"/>
                        </a:lnTo>
                        <a:lnTo>
                          <a:pt x="45" y="0"/>
                        </a:lnTo>
                        <a:lnTo>
                          <a:pt x="54" y="2"/>
                        </a:lnTo>
                        <a:lnTo>
                          <a:pt x="65" y="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0" name="Freeform 601"/>
                  <p:cNvSpPr>
                    <a:spLocks/>
                  </p:cNvSpPr>
                  <p:nvPr/>
                </p:nvSpPr>
                <p:spPr bwMode="auto">
                  <a:xfrm>
                    <a:off x="4571" y="2125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5" y="5"/>
                      </a:cxn>
                      <a:cxn ang="0">
                        <a:pos x="65" y="5"/>
                      </a:cxn>
                      <a:cxn ang="0">
                        <a:pos x="74" y="8"/>
                      </a:cxn>
                      <a:cxn ang="0">
                        <a:pos x="80" y="16"/>
                      </a:cxn>
                      <a:cxn ang="0">
                        <a:pos x="85" y="22"/>
                      </a:cxn>
                      <a:cxn ang="0">
                        <a:pos x="88" y="32"/>
                      </a:cxn>
                      <a:cxn ang="0">
                        <a:pos x="91" y="40"/>
                      </a:cxn>
                      <a:cxn ang="0">
                        <a:pos x="91" y="49"/>
                      </a:cxn>
                      <a:cxn ang="0">
                        <a:pos x="91" y="56"/>
                      </a:cxn>
                      <a:cxn ang="0">
                        <a:pos x="88" y="67"/>
                      </a:cxn>
                      <a:cxn ang="0">
                        <a:pos x="82" y="74"/>
                      </a:cxn>
                      <a:cxn ang="0">
                        <a:pos x="77" y="82"/>
                      </a:cxn>
                      <a:cxn ang="0">
                        <a:pos x="71" y="88"/>
                      </a:cxn>
                      <a:cxn ang="0">
                        <a:pos x="64" y="91"/>
                      </a:cxn>
                      <a:cxn ang="0">
                        <a:pos x="54" y="93"/>
                      </a:cxn>
                      <a:cxn ang="0">
                        <a:pos x="45" y="93"/>
                      </a:cxn>
                      <a:cxn ang="0">
                        <a:pos x="39" y="93"/>
                      </a:cxn>
                      <a:cxn ang="0">
                        <a:pos x="27" y="91"/>
                      </a:cxn>
                      <a:cxn ang="0">
                        <a:pos x="23" y="85"/>
                      </a:cxn>
                      <a:cxn ang="0">
                        <a:pos x="13" y="79"/>
                      </a:cxn>
                      <a:cxn ang="0">
                        <a:pos x="9" y="71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  <a:cxn ang="0">
                        <a:pos x="10" y="19"/>
                      </a:cxn>
                      <a:cxn ang="0">
                        <a:pos x="17" y="14"/>
                      </a:cxn>
                      <a:cxn ang="0">
                        <a:pos x="23" y="8"/>
                      </a:cxn>
                      <a:cxn ang="0">
                        <a:pos x="30" y="2"/>
                      </a:cxn>
                      <a:cxn ang="0">
                        <a:pos x="39" y="2"/>
                      </a:cxn>
                      <a:cxn ang="0">
                        <a:pos x="45" y="0"/>
                      </a:cxn>
                      <a:cxn ang="0">
                        <a:pos x="54" y="2"/>
                      </a:cxn>
                      <a:cxn ang="0">
                        <a:pos x="65" y="5"/>
                      </a:cxn>
                    </a:cxnLst>
                    <a:rect l="0" t="0" r="r" b="b"/>
                    <a:pathLst>
                      <a:path w="91" h="93">
                        <a:moveTo>
                          <a:pt x="65" y="5"/>
                        </a:moveTo>
                        <a:lnTo>
                          <a:pt x="65" y="5"/>
                        </a:lnTo>
                        <a:lnTo>
                          <a:pt x="74" y="8"/>
                        </a:lnTo>
                        <a:lnTo>
                          <a:pt x="80" y="16"/>
                        </a:lnTo>
                        <a:lnTo>
                          <a:pt x="85" y="22"/>
                        </a:lnTo>
                        <a:lnTo>
                          <a:pt x="88" y="32"/>
                        </a:lnTo>
                        <a:lnTo>
                          <a:pt x="91" y="40"/>
                        </a:lnTo>
                        <a:lnTo>
                          <a:pt x="91" y="49"/>
                        </a:lnTo>
                        <a:lnTo>
                          <a:pt x="91" y="56"/>
                        </a:lnTo>
                        <a:lnTo>
                          <a:pt x="88" y="67"/>
                        </a:lnTo>
                        <a:lnTo>
                          <a:pt x="82" y="74"/>
                        </a:lnTo>
                        <a:lnTo>
                          <a:pt x="77" y="82"/>
                        </a:lnTo>
                        <a:lnTo>
                          <a:pt x="71" y="88"/>
                        </a:lnTo>
                        <a:lnTo>
                          <a:pt x="64" y="91"/>
                        </a:lnTo>
                        <a:lnTo>
                          <a:pt x="54" y="93"/>
                        </a:lnTo>
                        <a:lnTo>
                          <a:pt x="45" y="93"/>
                        </a:lnTo>
                        <a:lnTo>
                          <a:pt x="39" y="93"/>
                        </a:lnTo>
                        <a:lnTo>
                          <a:pt x="27" y="91"/>
                        </a:lnTo>
                        <a:lnTo>
                          <a:pt x="23" y="85"/>
                        </a:lnTo>
                        <a:lnTo>
                          <a:pt x="13" y="79"/>
                        </a:lnTo>
                        <a:lnTo>
                          <a:pt x="9" y="71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lnTo>
                          <a:pt x="10" y="19"/>
                        </a:lnTo>
                        <a:lnTo>
                          <a:pt x="17" y="14"/>
                        </a:lnTo>
                        <a:lnTo>
                          <a:pt x="23" y="8"/>
                        </a:lnTo>
                        <a:lnTo>
                          <a:pt x="30" y="2"/>
                        </a:lnTo>
                        <a:lnTo>
                          <a:pt x="39" y="2"/>
                        </a:lnTo>
                        <a:lnTo>
                          <a:pt x="45" y="0"/>
                        </a:lnTo>
                        <a:lnTo>
                          <a:pt x="54" y="2"/>
                        </a:lnTo>
                        <a:lnTo>
                          <a:pt x="65" y="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1" name="Freeform 602"/>
                  <p:cNvSpPr>
                    <a:spLocks/>
                  </p:cNvSpPr>
                  <p:nvPr/>
                </p:nvSpPr>
                <p:spPr bwMode="auto">
                  <a:xfrm>
                    <a:off x="4588" y="2195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3" y="2"/>
                      </a:cxn>
                      <a:cxn ang="0">
                        <a:pos x="71" y="8"/>
                      </a:cxn>
                      <a:cxn ang="0">
                        <a:pos x="80" y="14"/>
                      </a:cxn>
                      <a:cxn ang="0">
                        <a:pos x="85" y="22"/>
                      </a:cxn>
                      <a:cxn ang="0">
                        <a:pos x="88" y="29"/>
                      </a:cxn>
                      <a:cxn ang="0">
                        <a:pos x="91" y="38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1" y="75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3" y="88"/>
                      </a:cxn>
                      <a:cxn ang="0">
                        <a:pos x="54" y="94"/>
                      </a:cxn>
                      <a:cxn ang="0">
                        <a:pos x="44" y="94"/>
                      </a:cxn>
                      <a:cxn ang="0">
                        <a:pos x="34" y="91"/>
                      </a:cxn>
                      <a:cxn ang="0">
                        <a:pos x="27" y="88"/>
                      </a:cxn>
                      <a:cxn ang="0">
                        <a:pos x="19" y="85"/>
                      </a:cxn>
                      <a:cxn ang="0">
                        <a:pos x="13" y="77"/>
                      </a:cxn>
                      <a:cxn ang="0">
                        <a:pos x="9" y="73"/>
                      </a:cxn>
                      <a:cxn ang="0">
                        <a:pos x="6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6" y="11"/>
                      </a:cxn>
                      <a:cxn ang="0">
                        <a:pos x="22" y="5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2"/>
                      </a:cxn>
                    </a:cxnLst>
                    <a:rect l="0" t="0" r="r" b="b"/>
                    <a:pathLst>
                      <a:path w="91" h="94">
                        <a:moveTo>
                          <a:pt x="63" y="2"/>
                        </a:moveTo>
                        <a:lnTo>
                          <a:pt x="71" y="8"/>
                        </a:lnTo>
                        <a:lnTo>
                          <a:pt x="80" y="14"/>
                        </a:lnTo>
                        <a:lnTo>
                          <a:pt x="85" y="22"/>
                        </a:lnTo>
                        <a:lnTo>
                          <a:pt x="88" y="29"/>
                        </a:lnTo>
                        <a:lnTo>
                          <a:pt x="91" y="38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1" y="75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3" y="88"/>
                        </a:lnTo>
                        <a:lnTo>
                          <a:pt x="54" y="94"/>
                        </a:lnTo>
                        <a:lnTo>
                          <a:pt x="44" y="94"/>
                        </a:lnTo>
                        <a:lnTo>
                          <a:pt x="34" y="91"/>
                        </a:lnTo>
                        <a:lnTo>
                          <a:pt x="27" y="88"/>
                        </a:lnTo>
                        <a:lnTo>
                          <a:pt x="19" y="85"/>
                        </a:lnTo>
                        <a:lnTo>
                          <a:pt x="13" y="77"/>
                        </a:lnTo>
                        <a:lnTo>
                          <a:pt x="9" y="73"/>
                        </a:lnTo>
                        <a:lnTo>
                          <a:pt x="6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6" y="11"/>
                        </a:lnTo>
                        <a:lnTo>
                          <a:pt x="22" y="5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2" name="Freeform 603"/>
                  <p:cNvSpPr>
                    <a:spLocks/>
                  </p:cNvSpPr>
                  <p:nvPr/>
                </p:nvSpPr>
                <p:spPr bwMode="auto">
                  <a:xfrm>
                    <a:off x="4588" y="2195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3" y="2"/>
                      </a:cxn>
                      <a:cxn ang="0">
                        <a:pos x="63" y="2"/>
                      </a:cxn>
                      <a:cxn ang="0">
                        <a:pos x="71" y="8"/>
                      </a:cxn>
                      <a:cxn ang="0">
                        <a:pos x="80" y="14"/>
                      </a:cxn>
                      <a:cxn ang="0">
                        <a:pos x="85" y="22"/>
                      </a:cxn>
                      <a:cxn ang="0">
                        <a:pos x="88" y="29"/>
                      </a:cxn>
                      <a:cxn ang="0">
                        <a:pos x="91" y="38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1" y="75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3" y="88"/>
                      </a:cxn>
                      <a:cxn ang="0">
                        <a:pos x="54" y="94"/>
                      </a:cxn>
                      <a:cxn ang="0">
                        <a:pos x="44" y="94"/>
                      </a:cxn>
                      <a:cxn ang="0">
                        <a:pos x="34" y="91"/>
                      </a:cxn>
                      <a:cxn ang="0">
                        <a:pos x="27" y="88"/>
                      </a:cxn>
                      <a:cxn ang="0">
                        <a:pos x="19" y="85"/>
                      </a:cxn>
                      <a:cxn ang="0">
                        <a:pos x="13" y="77"/>
                      </a:cxn>
                      <a:cxn ang="0">
                        <a:pos x="9" y="73"/>
                      </a:cxn>
                      <a:cxn ang="0">
                        <a:pos x="6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6" y="11"/>
                      </a:cxn>
                      <a:cxn ang="0">
                        <a:pos x="22" y="5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2"/>
                      </a:cxn>
                    </a:cxnLst>
                    <a:rect l="0" t="0" r="r" b="b"/>
                    <a:pathLst>
                      <a:path w="91" h="94">
                        <a:moveTo>
                          <a:pt x="63" y="2"/>
                        </a:moveTo>
                        <a:lnTo>
                          <a:pt x="63" y="2"/>
                        </a:lnTo>
                        <a:lnTo>
                          <a:pt x="71" y="8"/>
                        </a:lnTo>
                        <a:lnTo>
                          <a:pt x="80" y="14"/>
                        </a:lnTo>
                        <a:lnTo>
                          <a:pt x="85" y="22"/>
                        </a:lnTo>
                        <a:lnTo>
                          <a:pt x="88" y="29"/>
                        </a:lnTo>
                        <a:lnTo>
                          <a:pt x="91" y="38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1" y="75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3" y="88"/>
                        </a:lnTo>
                        <a:lnTo>
                          <a:pt x="54" y="94"/>
                        </a:lnTo>
                        <a:lnTo>
                          <a:pt x="44" y="94"/>
                        </a:lnTo>
                        <a:lnTo>
                          <a:pt x="34" y="91"/>
                        </a:lnTo>
                        <a:lnTo>
                          <a:pt x="27" y="88"/>
                        </a:lnTo>
                        <a:lnTo>
                          <a:pt x="19" y="85"/>
                        </a:lnTo>
                        <a:lnTo>
                          <a:pt x="13" y="77"/>
                        </a:lnTo>
                        <a:lnTo>
                          <a:pt x="9" y="73"/>
                        </a:lnTo>
                        <a:lnTo>
                          <a:pt x="6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6" y="11"/>
                        </a:lnTo>
                        <a:lnTo>
                          <a:pt x="22" y="5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3" name="Freeform 604"/>
                  <p:cNvSpPr>
                    <a:spLocks/>
                  </p:cNvSpPr>
                  <p:nvPr/>
                </p:nvSpPr>
                <p:spPr bwMode="auto">
                  <a:xfrm>
                    <a:off x="4387" y="2090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3" y="26"/>
                      </a:cxn>
                      <a:cxn ang="0">
                        <a:pos x="6" y="19"/>
                      </a:cxn>
                      <a:cxn ang="0">
                        <a:pos x="14" y="11"/>
                      </a:cxn>
                      <a:cxn ang="0">
                        <a:pos x="20" y="5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2" y="2"/>
                      </a:cxn>
                      <a:cxn ang="0">
                        <a:pos x="69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5" y="29"/>
                      </a:cxn>
                      <a:cxn ang="0">
                        <a:pos x="88" y="37"/>
                      </a:cxn>
                      <a:cxn ang="0">
                        <a:pos x="88" y="46"/>
                      </a:cxn>
                      <a:cxn ang="0">
                        <a:pos x="88" y="54"/>
                      </a:cxn>
                      <a:cxn ang="0">
                        <a:pos x="85" y="65"/>
                      </a:cxn>
                      <a:cxn ang="0">
                        <a:pos x="79" y="75"/>
                      </a:cxn>
                      <a:cxn ang="0">
                        <a:pos x="75" y="81"/>
                      </a:cxn>
                      <a:cxn ang="0">
                        <a:pos x="69" y="86"/>
                      </a:cxn>
                      <a:cxn ang="0">
                        <a:pos x="61" y="89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  <a:cxn ang="0">
                        <a:pos x="34" y="91"/>
                      </a:cxn>
                      <a:cxn ang="0">
                        <a:pos x="26" y="89"/>
                      </a:cxn>
                      <a:cxn ang="0">
                        <a:pos x="17" y="84"/>
                      </a:cxn>
                      <a:cxn ang="0">
                        <a:pos x="11" y="78"/>
                      </a:cxn>
                      <a:cxn ang="0">
                        <a:pos x="6" y="72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7"/>
                      </a:cxn>
                      <a:cxn ang="0">
                        <a:pos x="3" y="26"/>
                      </a:cxn>
                    </a:cxnLst>
                    <a:rect l="0" t="0" r="r" b="b"/>
                    <a:pathLst>
                      <a:path w="88" h="91">
                        <a:moveTo>
                          <a:pt x="3" y="26"/>
                        </a:moveTo>
                        <a:lnTo>
                          <a:pt x="6" y="19"/>
                        </a:lnTo>
                        <a:lnTo>
                          <a:pt x="14" y="11"/>
                        </a:lnTo>
                        <a:lnTo>
                          <a:pt x="20" y="5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2" y="2"/>
                        </a:lnTo>
                        <a:lnTo>
                          <a:pt x="69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5" y="29"/>
                        </a:lnTo>
                        <a:lnTo>
                          <a:pt x="88" y="37"/>
                        </a:lnTo>
                        <a:lnTo>
                          <a:pt x="88" y="46"/>
                        </a:lnTo>
                        <a:lnTo>
                          <a:pt x="88" y="54"/>
                        </a:lnTo>
                        <a:lnTo>
                          <a:pt x="85" y="65"/>
                        </a:lnTo>
                        <a:lnTo>
                          <a:pt x="79" y="75"/>
                        </a:lnTo>
                        <a:lnTo>
                          <a:pt x="75" y="81"/>
                        </a:lnTo>
                        <a:lnTo>
                          <a:pt x="69" y="86"/>
                        </a:lnTo>
                        <a:lnTo>
                          <a:pt x="61" y="89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lnTo>
                          <a:pt x="34" y="91"/>
                        </a:lnTo>
                        <a:lnTo>
                          <a:pt x="26" y="89"/>
                        </a:lnTo>
                        <a:lnTo>
                          <a:pt x="17" y="84"/>
                        </a:lnTo>
                        <a:lnTo>
                          <a:pt x="11" y="78"/>
                        </a:lnTo>
                        <a:lnTo>
                          <a:pt x="6" y="72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7"/>
                        </a:lnTo>
                        <a:lnTo>
                          <a:pt x="3" y="2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4" name="Freeform 605"/>
                  <p:cNvSpPr>
                    <a:spLocks/>
                  </p:cNvSpPr>
                  <p:nvPr/>
                </p:nvSpPr>
                <p:spPr bwMode="auto">
                  <a:xfrm>
                    <a:off x="4387" y="2090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3" y="26"/>
                      </a:cxn>
                      <a:cxn ang="0">
                        <a:pos x="3" y="26"/>
                      </a:cxn>
                      <a:cxn ang="0">
                        <a:pos x="6" y="19"/>
                      </a:cxn>
                      <a:cxn ang="0">
                        <a:pos x="14" y="11"/>
                      </a:cxn>
                      <a:cxn ang="0">
                        <a:pos x="20" y="5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2" y="2"/>
                      </a:cxn>
                      <a:cxn ang="0">
                        <a:pos x="69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5" y="29"/>
                      </a:cxn>
                      <a:cxn ang="0">
                        <a:pos x="88" y="37"/>
                      </a:cxn>
                      <a:cxn ang="0">
                        <a:pos x="88" y="46"/>
                      </a:cxn>
                      <a:cxn ang="0">
                        <a:pos x="88" y="54"/>
                      </a:cxn>
                      <a:cxn ang="0">
                        <a:pos x="85" y="65"/>
                      </a:cxn>
                      <a:cxn ang="0">
                        <a:pos x="79" y="75"/>
                      </a:cxn>
                      <a:cxn ang="0">
                        <a:pos x="75" y="81"/>
                      </a:cxn>
                      <a:cxn ang="0">
                        <a:pos x="69" y="86"/>
                      </a:cxn>
                      <a:cxn ang="0">
                        <a:pos x="61" y="89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  <a:cxn ang="0">
                        <a:pos x="34" y="91"/>
                      </a:cxn>
                      <a:cxn ang="0">
                        <a:pos x="26" y="89"/>
                      </a:cxn>
                      <a:cxn ang="0">
                        <a:pos x="17" y="84"/>
                      </a:cxn>
                      <a:cxn ang="0">
                        <a:pos x="11" y="78"/>
                      </a:cxn>
                      <a:cxn ang="0">
                        <a:pos x="6" y="72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7"/>
                      </a:cxn>
                      <a:cxn ang="0">
                        <a:pos x="3" y="26"/>
                      </a:cxn>
                    </a:cxnLst>
                    <a:rect l="0" t="0" r="r" b="b"/>
                    <a:pathLst>
                      <a:path w="88" h="91">
                        <a:moveTo>
                          <a:pt x="3" y="26"/>
                        </a:moveTo>
                        <a:lnTo>
                          <a:pt x="3" y="26"/>
                        </a:lnTo>
                        <a:lnTo>
                          <a:pt x="6" y="19"/>
                        </a:lnTo>
                        <a:lnTo>
                          <a:pt x="14" y="11"/>
                        </a:lnTo>
                        <a:lnTo>
                          <a:pt x="20" y="5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2" y="2"/>
                        </a:lnTo>
                        <a:lnTo>
                          <a:pt x="69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5" y="29"/>
                        </a:lnTo>
                        <a:lnTo>
                          <a:pt x="88" y="37"/>
                        </a:lnTo>
                        <a:lnTo>
                          <a:pt x="88" y="46"/>
                        </a:lnTo>
                        <a:lnTo>
                          <a:pt x="88" y="54"/>
                        </a:lnTo>
                        <a:lnTo>
                          <a:pt x="85" y="65"/>
                        </a:lnTo>
                        <a:lnTo>
                          <a:pt x="79" y="75"/>
                        </a:lnTo>
                        <a:lnTo>
                          <a:pt x="75" y="81"/>
                        </a:lnTo>
                        <a:lnTo>
                          <a:pt x="69" y="86"/>
                        </a:lnTo>
                        <a:lnTo>
                          <a:pt x="61" y="89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lnTo>
                          <a:pt x="34" y="91"/>
                        </a:lnTo>
                        <a:lnTo>
                          <a:pt x="26" y="89"/>
                        </a:lnTo>
                        <a:lnTo>
                          <a:pt x="17" y="84"/>
                        </a:lnTo>
                        <a:lnTo>
                          <a:pt x="11" y="78"/>
                        </a:lnTo>
                        <a:lnTo>
                          <a:pt x="6" y="72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7"/>
                        </a:lnTo>
                        <a:lnTo>
                          <a:pt x="3" y="2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5" name="Freeform 606"/>
                  <p:cNvSpPr>
                    <a:spLocks/>
                  </p:cNvSpPr>
                  <p:nvPr/>
                </p:nvSpPr>
                <p:spPr bwMode="auto">
                  <a:xfrm>
                    <a:off x="4421" y="211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3" y="12"/>
                      </a:cxn>
                      <a:cxn ang="0">
                        <a:pos x="21" y="6"/>
                      </a:cxn>
                      <a:cxn ang="0">
                        <a:pos x="28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9"/>
                      </a:cxn>
                      <a:cxn ang="0">
                        <a:pos x="91" y="55"/>
                      </a:cxn>
                      <a:cxn ang="0">
                        <a:pos x="85" y="66"/>
                      </a:cxn>
                      <a:cxn ang="0">
                        <a:pos x="82" y="72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0" y="89"/>
                      </a:cxn>
                      <a:cxn ang="0">
                        <a:pos x="51" y="91"/>
                      </a:cxn>
                      <a:cxn ang="0">
                        <a:pos x="44" y="94"/>
                      </a:cxn>
                      <a:cxn ang="0">
                        <a:pos x="35" y="91"/>
                      </a:cxn>
                      <a:cxn ang="0">
                        <a:pos x="27" y="89"/>
                      </a:cxn>
                      <a:cxn ang="0">
                        <a:pos x="18" y="83"/>
                      </a:cxn>
                      <a:cxn ang="0">
                        <a:pos x="13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</a:cxnLst>
                    <a:rect l="0" t="0" r="r" b="b"/>
                    <a:pathLst>
                      <a:path w="91" h="94">
                        <a:moveTo>
                          <a:pt x="3" y="30"/>
                        </a:moveTo>
                        <a:lnTo>
                          <a:pt x="9" y="20"/>
                        </a:lnTo>
                        <a:lnTo>
                          <a:pt x="13" y="12"/>
                        </a:lnTo>
                        <a:lnTo>
                          <a:pt x="21" y="6"/>
                        </a:lnTo>
                        <a:lnTo>
                          <a:pt x="28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9"/>
                        </a:lnTo>
                        <a:lnTo>
                          <a:pt x="91" y="55"/>
                        </a:lnTo>
                        <a:lnTo>
                          <a:pt x="85" y="66"/>
                        </a:lnTo>
                        <a:lnTo>
                          <a:pt x="82" y="72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0" y="89"/>
                        </a:lnTo>
                        <a:lnTo>
                          <a:pt x="51" y="91"/>
                        </a:lnTo>
                        <a:lnTo>
                          <a:pt x="44" y="94"/>
                        </a:lnTo>
                        <a:lnTo>
                          <a:pt x="35" y="91"/>
                        </a:lnTo>
                        <a:lnTo>
                          <a:pt x="27" y="89"/>
                        </a:lnTo>
                        <a:lnTo>
                          <a:pt x="18" y="83"/>
                        </a:lnTo>
                        <a:lnTo>
                          <a:pt x="13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6" name="Freeform 607"/>
                  <p:cNvSpPr>
                    <a:spLocks/>
                  </p:cNvSpPr>
                  <p:nvPr/>
                </p:nvSpPr>
                <p:spPr bwMode="auto">
                  <a:xfrm>
                    <a:off x="4421" y="211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3" y="30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3" y="12"/>
                      </a:cxn>
                      <a:cxn ang="0">
                        <a:pos x="21" y="6"/>
                      </a:cxn>
                      <a:cxn ang="0">
                        <a:pos x="28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9"/>
                      </a:cxn>
                      <a:cxn ang="0">
                        <a:pos x="91" y="55"/>
                      </a:cxn>
                      <a:cxn ang="0">
                        <a:pos x="85" y="66"/>
                      </a:cxn>
                      <a:cxn ang="0">
                        <a:pos x="82" y="72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0" y="89"/>
                      </a:cxn>
                      <a:cxn ang="0">
                        <a:pos x="51" y="91"/>
                      </a:cxn>
                      <a:cxn ang="0">
                        <a:pos x="44" y="94"/>
                      </a:cxn>
                      <a:cxn ang="0">
                        <a:pos x="35" y="91"/>
                      </a:cxn>
                      <a:cxn ang="0">
                        <a:pos x="27" y="89"/>
                      </a:cxn>
                      <a:cxn ang="0">
                        <a:pos x="18" y="83"/>
                      </a:cxn>
                      <a:cxn ang="0">
                        <a:pos x="13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</a:cxnLst>
                    <a:rect l="0" t="0" r="r" b="b"/>
                    <a:pathLst>
                      <a:path w="91" h="94">
                        <a:moveTo>
                          <a:pt x="3" y="30"/>
                        </a:move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3" y="12"/>
                        </a:lnTo>
                        <a:lnTo>
                          <a:pt x="21" y="6"/>
                        </a:lnTo>
                        <a:lnTo>
                          <a:pt x="28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9"/>
                        </a:lnTo>
                        <a:lnTo>
                          <a:pt x="91" y="55"/>
                        </a:lnTo>
                        <a:lnTo>
                          <a:pt x="85" y="66"/>
                        </a:lnTo>
                        <a:lnTo>
                          <a:pt x="82" y="72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0" y="89"/>
                        </a:lnTo>
                        <a:lnTo>
                          <a:pt x="51" y="91"/>
                        </a:lnTo>
                        <a:lnTo>
                          <a:pt x="44" y="94"/>
                        </a:lnTo>
                        <a:lnTo>
                          <a:pt x="35" y="91"/>
                        </a:lnTo>
                        <a:lnTo>
                          <a:pt x="27" y="89"/>
                        </a:lnTo>
                        <a:lnTo>
                          <a:pt x="18" y="83"/>
                        </a:lnTo>
                        <a:lnTo>
                          <a:pt x="13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7" name="Freeform 608"/>
                  <p:cNvSpPr>
                    <a:spLocks/>
                  </p:cNvSpPr>
                  <p:nvPr/>
                </p:nvSpPr>
                <p:spPr bwMode="auto">
                  <a:xfrm>
                    <a:off x="4516" y="1934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1" y="9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5" y="6"/>
                      </a:cxn>
                      <a:cxn ang="0">
                        <a:pos x="75" y="9"/>
                      </a:cxn>
                      <a:cxn ang="0">
                        <a:pos x="81" y="17"/>
                      </a:cxn>
                      <a:cxn ang="0">
                        <a:pos x="85" y="23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91" y="58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8" y="83"/>
                      </a:cxn>
                      <a:cxn ang="0">
                        <a:pos x="68" y="88"/>
                      </a:cxn>
                      <a:cxn ang="0">
                        <a:pos x="64" y="91"/>
                      </a:cxn>
                      <a:cxn ang="0">
                        <a:pos x="55" y="94"/>
                      </a:cxn>
                      <a:cxn ang="0">
                        <a:pos x="46" y="94"/>
                      </a:cxn>
                      <a:cxn ang="0">
                        <a:pos x="35" y="94"/>
                      </a:cxn>
                      <a:cxn ang="0">
                        <a:pos x="28" y="91"/>
                      </a:cxn>
                      <a:cxn ang="0">
                        <a:pos x="18" y="86"/>
                      </a:cxn>
                      <a:cxn ang="0">
                        <a:pos x="12" y="80"/>
                      </a:cxn>
                      <a:cxn ang="0">
                        <a:pos x="9" y="74"/>
                      </a:cxn>
                      <a:cxn ang="0">
                        <a:pos x="6" y="65"/>
                      </a:cxn>
                      <a:cxn ang="0">
                        <a:pos x="3" y="58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</a:cxnLst>
                    <a:rect l="0" t="0" r="r" b="b"/>
                    <a:pathLst>
                      <a:path w="91" h="94">
                        <a:moveTo>
                          <a:pt x="6" y="30"/>
                        </a:move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1" y="9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5" y="6"/>
                        </a:lnTo>
                        <a:lnTo>
                          <a:pt x="75" y="9"/>
                        </a:lnTo>
                        <a:lnTo>
                          <a:pt x="81" y="17"/>
                        </a:lnTo>
                        <a:lnTo>
                          <a:pt x="85" y="23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91" y="58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8" y="83"/>
                        </a:lnTo>
                        <a:lnTo>
                          <a:pt x="68" y="88"/>
                        </a:lnTo>
                        <a:lnTo>
                          <a:pt x="64" y="91"/>
                        </a:lnTo>
                        <a:lnTo>
                          <a:pt x="55" y="94"/>
                        </a:lnTo>
                        <a:lnTo>
                          <a:pt x="46" y="94"/>
                        </a:lnTo>
                        <a:lnTo>
                          <a:pt x="35" y="94"/>
                        </a:lnTo>
                        <a:lnTo>
                          <a:pt x="28" y="91"/>
                        </a:lnTo>
                        <a:lnTo>
                          <a:pt x="18" y="86"/>
                        </a:lnTo>
                        <a:lnTo>
                          <a:pt x="12" y="80"/>
                        </a:lnTo>
                        <a:lnTo>
                          <a:pt x="9" y="74"/>
                        </a:lnTo>
                        <a:lnTo>
                          <a:pt x="6" y="65"/>
                        </a:lnTo>
                        <a:lnTo>
                          <a:pt x="3" y="58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8" name="Freeform 609"/>
                  <p:cNvSpPr>
                    <a:spLocks/>
                  </p:cNvSpPr>
                  <p:nvPr/>
                </p:nvSpPr>
                <p:spPr bwMode="auto">
                  <a:xfrm>
                    <a:off x="4516" y="1934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" y="30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5" y="14"/>
                      </a:cxn>
                      <a:cxn ang="0">
                        <a:pos x="21" y="9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5" y="6"/>
                      </a:cxn>
                      <a:cxn ang="0">
                        <a:pos x="75" y="9"/>
                      </a:cxn>
                      <a:cxn ang="0">
                        <a:pos x="81" y="17"/>
                      </a:cxn>
                      <a:cxn ang="0">
                        <a:pos x="85" y="23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91" y="58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8" y="83"/>
                      </a:cxn>
                      <a:cxn ang="0">
                        <a:pos x="68" y="88"/>
                      </a:cxn>
                      <a:cxn ang="0">
                        <a:pos x="64" y="91"/>
                      </a:cxn>
                      <a:cxn ang="0">
                        <a:pos x="55" y="94"/>
                      </a:cxn>
                      <a:cxn ang="0">
                        <a:pos x="46" y="94"/>
                      </a:cxn>
                      <a:cxn ang="0">
                        <a:pos x="35" y="94"/>
                      </a:cxn>
                      <a:cxn ang="0">
                        <a:pos x="28" y="91"/>
                      </a:cxn>
                      <a:cxn ang="0">
                        <a:pos x="18" y="86"/>
                      </a:cxn>
                      <a:cxn ang="0">
                        <a:pos x="12" y="80"/>
                      </a:cxn>
                      <a:cxn ang="0">
                        <a:pos x="9" y="74"/>
                      </a:cxn>
                      <a:cxn ang="0">
                        <a:pos x="6" y="65"/>
                      </a:cxn>
                      <a:cxn ang="0">
                        <a:pos x="3" y="58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</a:cxnLst>
                    <a:rect l="0" t="0" r="r" b="b"/>
                    <a:pathLst>
                      <a:path w="91" h="94">
                        <a:moveTo>
                          <a:pt x="6" y="30"/>
                        </a:move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5" y="14"/>
                        </a:lnTo>
                        <a:lnTo>
                          <a:pt x="21" y="9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5" y="6"/>
                        </a:lnTo>
                        <a:lnTo>
                          <a:pt x="75" y="9"/>
                        </a:lnTo>
                        <a:lnTo>
                          <a:pt x="81" y="17"/>
                        </a:lnTo>
                        <a:lnTo>
                          <a:pt x="85" y="23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91" y="58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8" y="83"/>
                        </a:lnTo>
                        <a:lnTo>
                          <a:pt x="68" y="88"/>
                        </a:lnTo>
                        <a:lnTo>
                          <a:pt x="64" y="91"/>
                        </a:lnTo>
                        <a:lnTo>
                          <a:pt x="55" y="94"/>
                        </a:lnTo>
                        <a:lnTo>
                          <a:pt x="46" y="94"/>
                        </a:lnTo>
                        <a:lnTo>
                          <a:pt x="35" y="94"/>
                        </a:lnTo>
                        <a:lnTo>
                          <a:pt x="28" y="91"/>
                        </a:lnTo>
                        <a:lnTo>
                          <a:pt x="18" y="86"/>
                        </a:lnTo>
                        <a:lnTo>
                          <a:pt x="12" y="80"/>
                        </a:lnTo>
                        <a:lnTo>
                          <a:pt x="9" y="74"/>
                        </a:lnTo>
                        <a:lnTo>
                          <a:pt x="6" y="65"/>
                        </a:lnTo>
                        <a:lnTo>
                          <a:pt x="3" y="58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9" name="Freeform 610"/>
                  <p:cNvSpPr>
                    <a:spLocks/>
                  </p:cNvSpPr>
                  <p:nvPr/>
                </p:nvSpPr>
                <p:spPr bwMode="auto">
                  <a:xfrm>
                    <a:off x="4563" y="1951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5" y="80"/>
                      </a:cxn>
                      <a:cxn ang="0">
                        <a:pos x="69" y="85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6" y="71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0" y="6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2" y="3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5" y="29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88" h="91">
                        <a:moveTo>
                          <a:pt x="85" y="64"/>
                        </a:moveTo>
                        <a:lnTo>
                          <a:pt x="79" y="74"/>
                        </a:lnTo>
                        <a:lnTo>
                          <a:pt x="75" y="80"/>
                        </a:lnTo>
                        <a:lnTo>
                          <a:pt x="69" y="85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6" y="71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0" y="6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2" y="3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5" y="29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0" name="Freeform 611"/>
                  <p:cNvSpPr>
                    <a:spLocks/>
                  </p:cNvSpPr>
                  <p:nvPr/>
                </p:nvSpPr>
                <p:spPr bwMode="auto">
                  <a:xfrm>
                    <a:off x="4563" y="1951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5" y="80"/>
                      </a:cxn>
                      <a:cxn ang="0">
                        <a:pos x="69" y="85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6" y="71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0" y="6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2" y="3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5" y="29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88" h="91">
                        <a:moveTo>
                          <a:pt x="85" y="64"/>
                        </a:move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5" y="80"/>
                        </a:lnTo>
                        <a:lnTo>
                          <a:pt x="69" y="85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6" y="71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0" y="6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2" y="3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5" y="29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1" name="Freeform 612"/>
                  <p:cNvSpPr>
                    <a:spLocks/>
                  </p:cNvSpPr>
                  <p:nvPr/>
                </p:nvSpPr>
                <p:spPr bwMode="auto">
                  <a:xfrm>
                    <a:off x="4307" y="2069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3" y="11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1" y="2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2" y="21"/>
                      </a:cxn>
                      <a:cxn ang="0">
                        <a:pos x="85" y="28"/>
                      </a:cxn>
                      <a:cxn ang="0">
                        <a:pos x="88" y="39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4" y="79"/>
                      </a:cxn>
                      <a:cxn ang="0">
                        <a:pos x="68" y="85"/>
                      </a:cxn>
                      <a:cxn ang="0">
                        <a:pos x="61" y="91"/>
                      </a:cxn>
                      <a:cxn ang="0">
                        <a:pos x="51" y="93"/>
                      </a:cxn>
                      <a:cxn ang="0">
                        <a:pos x="44" y="93"/>
                      </a:cxn>
                      <a:cxn ang="0">
                        <a:pos x="33" y="91"/>
                      </a:cxn>
                      <a:cxn ang="0">
                        <a:pos x="26" y="88"/>
                      </a:cxn>
                      <a:cxn ang="0">
                        <a:pos x="17" y="85"/>
                      </a:cxn>
                      <a:cxn ang="0">
                        <a:pos x="10" y="79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88" h="93">
                        <a:moveTo>
                          <a:pt x="3" y="28"/>
                        </a:moveTo>
                        <a:lnTo>
                          <a:pt x="6" y="19"/>
                        </a:lnTo>
                        <a:lnTo>
                          <a:pt x="13" y="11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1" y="2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2" y="21"/>
                        </a:lnTo>
                        <a:lnTo>
                          <a:pt x="85" y="28"/>
                        </a:lnTo>
                        <a:lnTo>
                          <a:pt x="88" y="39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4" y="79"/>
                        </a:lnTo>
                        <a:lnTo>
                          <a:pt x="68" y="85"/>
                        </a:lnTo>
                        <a:lnTo>
                          <a:pt x="61" y="91"/>
                        </a:lnTo>
                        <a:lnTo>
                          <a:pt x="51" y="93"/>
                        </a:lnTo>
                        <a:lnTo>
                          <a:pt x="44" y="93"/>
                        </a:lnTo>
                        <a:lnTo>
                          <a:pt x="33" y="91"/>
                        </a:lnTo>
                        <a:lnTo>
                          <a:pt x="26" y="88"/>
                        </a:lnTo>
                        <a:lnTo>
                          <a:pt x="17" y="85"/>
                        </a:lnTo>
                        <a:lnTo>
                          <a:pt x="10" y="79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2" name="Freeform 613"/>
                  <p:cNvSpPr>
                    <a:spLocks/>
                  </p:cNvSpPr>
                  <p:nvPr/>
                </p:nvSpPr>
                <p:spPr bwMode="auto">
                  <a:xfrm>
                    <a:off x="4307" y="2069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3" y="11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1" y="2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2" y="21"/>
                      </a:cxn>
                      <a:cxn ang="0">
                        <a:pos x="85" y="28"/>
                      </a:cxn>
                      <a:cxn ang="0">
                        <a:pos x="88" y="39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4" y="79"/>
                      </a:cxn>
                      <a:cxn ang="0">
                        <a:pos x="68" y="85"/>
                      </a:cxn>
                      <a:cxn ang="0">
                        <a:pos x="61" y="91"/>
                      </a:cxn>
                      <a:cxn ang="0">
                        <a:pos x="51" y="93"/>
                      </a:cxn>
                      <a:cxn ang="0">
                        <a:pos x="44" y="93"/>
                      </a:cxn>
                      <a:cxn ang="0">
                        <a:pos x="33" y="91"/>
                      </a:cxn>
                      <a:cxn ang="0">
                        <a:pos x="26" y="88"/>
                      </a:cxn>
                      <a:cxn ang="0">
                        <a:pos x="17" y="85"/>
                      </a:cxn>
                      <a:cxn ang="0">
                        <a:pos x="10" y="79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88" h="93">
                        <a:moveTo>
                          <a:pt x="3" y="28"/>
                        </a:move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3" y="11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1" y="2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2" y="21"/>
                        </a:lnTo>
                        <a:lnTo>
                          <a:pt x="85" y="28"/>
                        </a:lnTo>
                        <a:lnTo>
                          <a:pt x="88" y="39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4" y="79"/>
                        </a:lnTo>
                        <a:lnTo>
                          <a:pt x="68" y="85"/>
                        </a:lnTo>
                        <a:lnTo>
                          <a:pt x="61" y="91"/>
                        </a:lnTo>
                        <a:lnTo>
                          <a:pt x="51" y="93"/>
                        </a:lnTo>
                        <a:lnTo>
                          <a:pt x="44" y="93"/>
                        </a:lnTo>
                        <a:lnTo>
                          <a:pt x="33" y="91"/>
                        </a:lnTo>
                        <a:lnTo>
                          <a:pt x="26" y="88"/>
                        </a:lnTo>
                        <a:lnTo>
                          <a:pt x="17" y="85"/>
                        </a:lnTo>
                        <a:lnTo>
                          <a:pt x="10" y="79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3" name="Freeform 614"/>
                  <p:cNvSpPr>
                    <a:spLocks/>
                  </p:cNvSpPr>
                  <p:nvPr/>
                </p:nvSpPr>
                <p:spPr bwMode="auto">
                  <a:xfrm>
                    <a:off x="4512" y="2020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7" y="79"/>
                      </a:cxn>
                      <a:cxn ang="0">
                        <a:pos x="68" y="85"/>
                      </a:cxn>
                      <a:cxn ang="0">
                        <a:pos x="60" y="91"/>
                      </a:cxn>
                      <a:cxn ang="0">
                        <a:pos x="51" y="91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18" y="85"/>
                      </a:cxn>
                      <a:cxn ang="0">
                        <a:pos x="13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3" y="11"/>
                      </a:cxn>
                      <a:cxn ang="0">
                        <a:pos x="21" y="5"/>
                      </a:cxn>
                      <a:cxn ang="0">
                        <a:pos x="28" y="2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2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6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</a:cxnLst>
                    <a:rect l="0" t="0" r="r" b="b"/>
                    <a:pathLst>
                      <a:path w="91" h="93">
                        <a:moveTo>
                          <a:pt x="85" y="65"/>
                        </a:moveTo>
                        <a:lnTo>
                          <a:pt x="82" y="74"/>
                        </a:lnTo>
                        <a:lnTo>
                          <a:pt x="77" y="79"/>
                        </a:lnTo>
                        <a:lnTo>
                          <a:pt x="68" y="85"/>
                        </a:lnTo>
                        <a:lnTo>
                          <a:pt x="60" y="91"/>
                        </a:lnTo>
                        <a:lnTo>
                          <a:pt x="51" y="91"/>
                        </a:ln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18" y="85"/>
                        </a:lnTo>
                        <a:lnTo>
                          <a:pt x="13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3" y="11"/>
                        </a:lnTo>
                        <a:lnTo>
                          <a:pt x="21" y="5"/>
                        </a:lnTo>
                        <a:lnTo>
                          <a:pt x="28" y="2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2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6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4" name="Freeform 615"/>
                  <p:cNvSpPr>
                    <a:spLocks/>
                  </p:cNvSpPr>
                  <p:nvPr/>
                </p:nvSpPr>
                <p:spPr bwMode="auto">
                  <a:xfrm>
                    <a:off x="4512" y="2020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85" y="65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7" y="79"/>
                      </a:cxn>
                      <a:cxn ang="0">
                        <a:pos x="68" y="85"/>
                      </a:cxn>
                      <a:cxn ang="0">
                        <a:pos x="60" y="91"/>
                      </a:cxn>
                      <a:cxn ang="0">
                        <a:pos x="51" y="91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18" y="85"/>
                      </a:cxn>
                      <a:cxn ang="0">
                        <a:pos x="13" y="77"/>
                      </a:cxn>
                      <a:cxn ang="0">
                        <a:pos x="9" y="71"/>
                      </a:cxn>
                      <a:cxn ang="0">
                        <a:pos x="3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3" y="11"/>
                      </a:cxn>
                      <a:cxn ang="0">
                        <a:pos x="21" y="5"/>
                      </a:cxn>
                      <a:cxn ang="0">
                        <a:pos x="28" y="2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2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6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</a:cxnLst>
                    <a:rect l="0" t="0" r="r" b="b"/>
                    <a:pathLst>
                      <a:path w="91" h="93">
                        <a:moveTo>
                          <a:pt x="85" y="65"/>
                        </a:move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7" y="79"/>
                        </a:lnTo>
                        <a:lnTo>
                          <a:pt x="68" y="85"/>
                        </a:lnTo>
                        <a:lnTo>
                          <a:pt x="60" y="91"/>
                        </a:lnTo>
                        <a:lnTo>
                          <a:pt x="51" y="91"/>
                        </a:ln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18" y="85"/>
                        </a:lnTo>
                        <a:lnTo>
                          <a:pt x="13" y="77"/>
                        </a:lnTo>
                        <a:lnTo>
                          <a:pt x="9" y="71"/>
                        </a:lnTo>
                        <a:lnTo>
                          <a:pt x="3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3" y="11"/>
                        </a:lnTo>
                        <a:lnTo>
                          <a:pt x="21" y="5"/>
                        </a:lnTo>
                        <a:lnTo>
                          <a:pt x="28" y="2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2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6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5" name="Freeform 616"/>
                  <p:cNvSpPr>
                    <a:spLocks/>
                  </p:cNvSpPr>
                  <p:nvPr/>
                </p:nvSpPr>
                <p:spPr bwMode="auto">
                  <a:xfrm>
                    <a:off x="4554" y="1992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" y="28"/>
                      </a:cxn>
                      <a:cxn ang="0">
                        <a:pos x="9" y="18"/>
                      </a:cxn>
                      <a:cxn ang="0">
                        <a:pos x="14" y="9"/>
                      </a:cxn>
                      <a:cxn ang="0">
                        <a:pos x="23" y="5"/>
                      </a:cxn>
                      <a:cxn ang="0">
                        <a:pos x="30" y="2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2"/>
                      </a:cxn>
                      <a:cxn ang="0">
                        <a:pos x="71" y="7"/>
                      </a:cxn>
                      <a:cxn ang="0">
                        <a:pos x="81" y="12"/>
                      </a:cxn>
                      <a:cxn ang="0">
                        <a:pos x="85" y="21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4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68" y="85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6" y="93"/>
                      </a:cxn>
                      <a:cxn ang="0">
                        <a:pos x="37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</a:cxnLst>
                    <a:rect l="0" t="0" r="r" b="b"/>
                    <a:pathLst>
                      <a:path w="91" h="93">
                        <a:moveTo>
                          <a:pt x="6" y="28"/>
                        </a:moveTo>
                        <a:lnTo>
                          <a:pt x="9" y="18"/>
                        </a:lnTo>
                        <a:lnTo>
                          <a:pt x="14" y="9"/>
                        </a:lnTo>
                        <a:lnTo>
                          <a:pt x="23" y="5"/>
                        </a:lnTo>
                        <a:lnTo>
                          <a:pt x="30" y="2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2"/>
                        </a:lnTo>
                        <a:lnTo>
                          <a:pt x="71" y="7"/>
                        </a:lnTo>
                        <a:lnTo>
                          <a:pt x="81" y="12"/>
                        </a:lnTo>
                        <a:lnTo>
                          <a:pt x="85" y="21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4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68" y="85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6" y="93"/>
                        </a:lnTo>
                        <a:lnTo>
                          <a:pt x="37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6" name="Freeform 617"/>
                  <p:cNvSpPr>
                    <a:spLocks/>
                  </p:cNvSpPr>
                  <p:nvPr/>
                </p:nvSpPr>
                <p:spPr bwMode="auto">
                  <a:xfrm>
                    <a:off x="4554" y="1992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" y="28"/>
                      </a:cxn>
                      <a:cxn ang="0">
                        <a:pos x="6" y="28"/>
                      </a:cxn>
                      <a:cxn ang="0">
                        <a:pos x="9" y="18"/>
                      </a:cxn>
                      <a:cxn ang="0">
                        <a:pos x="14" y="9"/>
                      </a:cxn>
                      <a:cxn ang="0">
                        <a:pos x="23" y="5"/>
                      </a:cxn>
                      <a:cxn ang="0">
                        <a:pos x="30" y="2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2"/>
                      </a:cxn>
                      <a:cxn ang="0">
                        <a:pos x="71" y="7"/>
                      </a:cxn>
                      <a:cxn ang="0">
                        <a:pos x="81" y="12"/>
                      </a:cxn>
                      <a:cxn ang="0">
                        <a:pos x="85" y="21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4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68" y="85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6" y="93"/>
                      </a:cxn>
                      <a:cxn ang="0">
                        <a:pos x="37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</a:cxnLst>
                    <a:rect l="0" t="0" r="r" b="b"/>
                    <a:pathLst>
                      <a:path w="91" h="93">
                        <a:moveTo>
                          <a:pt x="6" y="28"/>
                        </a:moveTo>
                        <a:lnTo>
                          <a:pt x="6" y="28"/>
                        </a:lnTo>
                        <a:lnTo>
                          <a:pt x="9" y="18"/>
                        </a:lnTo>
                        <a:lnTo>
                          <a:pt x="14" y="9"/>
                        </a:lnTo>
                        <a:lnTo>
                          <a:pt x="23" y="5"/>
                        </a:lnTo>
                        <a:lnTo>
                          <a:pt x="30" y="2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2"/>
                        </a:lnTo>
                        <a:lnTo>
                          <a:pt x="71" y="7"/>
                        </a:lnTo>
                        <a:lnTo>
                          <a:pt x="81" y="12"/>
                        </a:lnTo>
                        <a:lnTo>
                          <a:pt x="85" y="21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4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68" y="85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6" y="93"/>
                        </a:lnTo>
                        <a:lnTo>
                          <a:pt x="37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7" name="Freeform 618"/>
                  <p:cNvSpPr>
                    <a:spLocks/>
                  </p:cNvSpPr>
                  <p:nvPr/>
                </p:nvSpPr>
                <p:spPr bwMode="auto">
                  <a:xfrm>
                    <a:off x="4503" y="2071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3" y="26"/>
                      </a:cxn>
                      <a:cxn ang="0">
                        <a:pos x="9" y="17"/>
                      </a:cxn>
                      <a:cxn ang="0">
                        <a:pos x="13" y="12"/>
                      </a:cxn>
                      <a:cxn ang="0">
                        <a:pos x="22" y="6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1" y="19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91" y="54"/>
                      </a:cxn>
                      <a:cxn ang="0">
                        <a:pos x="88" y="65"/>
                      </a:cxn>
                      <a:cxn ang="0">
                        <a:pos x="81" y="72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0" y="89"/>
                      </a:cxn>
                      <a:cxn ang="0">
                        <a:pos x="51" y="91"/>
                      </a:cxn>
                      <a:cxn ang="0">
                        <a:pos x="44" y="91"/>
                      </a:cxn>
                      <a:cxn ang="0">
                        <a:pos x="34" y="91"/>
                      </a:cxn>
                      <a:cxn ang="0">
                        <a:pos x="27" y="89"/>
                      </a:cxn>
                      <a:cxn ang="0">
                        <a:pos x="19" y="83"/>
                      </a:cxn>
                      <a:cxn ang="0">
                        <a:pos x="13" y="77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6"/>
                      </a:cxn>
                    </a:cxnLst>
                    <a:rect l="0" t="0" r="r" b="b"/>
                    <a:pathLst>
                      <a:path w="91" h="91">
                        <a:moveTo>
                          <a:pt x="3" y="26"/>
                        </a:moveTo>
                        <a:lnTo>
                          <a:pt x="9" y="17"/>
                        </a:lnTo>
                        <a:lnTo>
                          <a:pt x="13" y="12"/>
                        </a:lnTo>
                        <a:lnTo>
                          <a:pt x="22" y="6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1" y="19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91" y="54"/>
                        </a:lnTo>
                        <a:lnTo>
                          <a:pt x="88" y="65"/>
                        </a:lnTo>
                        <a:lnTo>
                          <a:pt x="81" y="72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0" y="89"/>
                        </a:lnTo>
                        <a:lnTo>
                          <a:pt x="51" y="91"/>
                        </a:lnTo>
                        <a:lnTo>
                          <a:pt x="44" y="91"/>
                        </a:lnTo>
                        <a:lnTo>
                          <a:pt x="34" y="91"/>
                        </a:lnTo>
                        <a:lnTo>
                          <a:pt x="27" y="89"/>
                        </a:lnTo>
                        <a:lnTo>
                          <a:pt x="19" y="83"/>
                        </a:lnTo>
                        <a:lnTo>
                          <a:pt x="13" y="77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8" name="Freeform 619"/>
                  <p:cNvSpPr>
                    <a:spLocks/>
                  </p:cNvSpPr>
                  <p:nvPr/>
                </p:nvSpPr>
                <p:spPr bwMode="auto">
                  <a:xfrm>
                    <a:off x="4503" y="2071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3" y="26"/>
                      </a:cxn>
                      <a:cxn ang="0">
                        <a:pos x="3" y="26"/>
                      </a:cxn>
                      <a:cxn ang="0">
                        <a:pos x="9" y="17"/>
                      </a:cxn>
                      <a:cxn ang="0">
                        <a:pos x="13" y="12"/>
                      </a:cxn>
                      <a:cxn ang="0">
                        <a:pos x="22" y="6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1" y="19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91" y="54"/>
                      </a:cxn>
                      <a:cxn ang="0">
                        <a:pos x="88" y="65"/>
                      </a:cxn>
                      <a:cxn ang="0">
                        <a:pos x="81" y="72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0" y="89"/>
                      </a:cxn>
                      <a:cxn ang="0">
                        <a:pos x="51" y="91"/>
                      </a:cxn>
                      <a:cxn ang="0">
                        <a:pos x="44" y="91"/>
                      </a:cxn>
                      <a:cxn ang="0">
                        <a:pos x="34" y="91"/>
                      </a:cxn>
                      <a:cxn ang="0">
                        <a:pos x="27" y="89"/>
                      </a:cxn>
                      <a:cxn ang="0">
                        <a:pos x="19" y="83"/>
                      </a:cxn>
                      <a:cxn ang="0">
                        <a:pos x="13" y="77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6"/>
                      </a:cxn>
                    </a:cxnLst>
                    <a:rect l="0" t="0" r="r" b="b"/>
                    <a:pathLst>
                      <a:path w="91" h="91">
                        <a:moveTo>
                          <a:pt x="3" y="26"/>
                        </a:moveTo>
                        <a:lnTo>
                          <a:pt x="3" y="26"/>
                        </a:lnTo>
                        <a:lnTo>
                          <a:pt x="9" y="17"/>
                        </a:lnTo>
                        <a:lnTo>
                          <a:pt x="13" y="12"/>
                        </a:lnTo>
                        <a:lnTo>
                          <a:pt x="22" y="6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1" y="19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91" y="54"/>
                        </a:lnTo>
                        <a:lnTo>
                          <a:pt x="88" y="65"/>
                        </a:lnTo>
                        <a:lnTo>
                          <a:pt x="81" y="72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0" y="89"/>
                        </a:lnTo>
                        <a:lnTo>
                          <a:pt x="51" y="91"/>
                        </a:lnTo>
                        <a:lnTo>
                          <a:pt x="44" y="91"/>
                        </a:lnTo>
                        <a:lnTo>
                          <a:pt x="34" y="91"/>
                        </a:lnTo>
                        <a:lnTo>
                          <a:pt x="27" y="89"/>
                        </a:lnTo>
                        <a:lnTo>
                          <a:pt x="19" y="83"/>
                        </a:lnTo>
                        <a:lnTo>
                          <a:pt x="13" y="77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9" name="Freeform 620"/>
                  <p:cNvSpPr>
                    <a:spLocks/>
                  </p:cNvSpPr>
                  <p:nvPr/>
                </p:nvSpPr>
                <p:spPr bwMode="auto">
                  <a:xfrm>
                    <a:off x="4456" y="1948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3" y="11"/>
                      </a:cxn>
                      <a:cxn ang="0">
                        <a:pos x="19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1" y="20"/>
                      </a:cxn>
                      <a:cxn ang="0">
                        <a:pos x="84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3"/>
                      </a:cxn>
                      <a:cxn ang="0">
                        <a:pos x="84" y="65"/>
                      </a:cxn>
                      <a:cxn ang="0">
                        <a:pos x="78" y="74"/>
                      </a:cxn>
                      <a:cxn ang="0">
                        <a:pos x="74" y="80"/>
                      </a:cxn>
                      <a:cxn ang="0">
                        <a:pos x="69" y="86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3" y="91"/>
                      </a:cxn>
                      <a:cxn ang="0">
                        <a:pos x="25" y="88"/>
                      </a:cxn>
                      <a:cxn ang="0">
                        <a:pos x="16" y="83"/>
                      </a:cxn>
                      <a:cxn ang="0">
                        <a:pos x="10" y="77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7"/>
                      </a:cxn>
                    </a:cxnLst>
                    <a:rect l="0" t="0" r="r" b="b"/>
                    <a:pathLst>
                      <a:path w="88" h="91">
                        <a:moveTo>
                          <a:pt x="3" y="27"/>
                        </a:moveTo>
                        <a:lnTo>
                          <a:pt x="9" y="20"/>
                        </a:lnTo>
                        <a:lnTo>
                          <a:pt x="13" y="11"/>
                        </a:lnTo>
                        <a:lnTo>
                          <a:pt x="19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1" y="20"/>
                        </a:lnTo>
                        <a:lnTo>
                          <a:pt x="84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3"/>
                        </a:lnTo>
                        <a:lnTo>
                          <a:pt x="84" y="65"/>
                        </a:lnTo>
                        <a:lnTo>
                          <a:pt x="78" y="74"/>
                        </a:lnTo>
                        <a:lnTo>
                          <a:pt x="74" y="80"/>
                        </a:lnTo>
                        <a:lnTo>
                          <a:pt x="69" y="86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3" y="91"/>
                        </a:lnTo>
                        <a:lnTo>
                          <a:pt x="25" y="88"/>
                        </a:lnTo>
                        <a:lnTo>
                          <a:pt x="16" y="83"/>
                        </a:lnTo>
                        <a:lnTo>
                          <a:pt x="10" y="77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0" name="Freeform 621"/>
                  <p:cNvSpPr>
                    <a:spLocks/>
                  </p:cNvSpPr>
                  <p:nvPr/>
                </p:nvSpPr>
                <p:spPr bwMode="auto">
                  <a:xfrm>
                    <a:off x="4456" y="1948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3" y="27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3" y="11"/>
                      </a:cxn>
                      <a:cxn ang="0">
                        <a:pos x="19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1" y="20"/>
                      </a:cxn>
                      <a:cxn ang="0">
                        <a:pos x="84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3"/>
                      </a:cxn>
                      <a:cxn ang="0">
                        <a:pos x="84" y="65"/>
                      </a:cxn>
                      <a:cxn ang="0">
                        <a:pos x="78" y="74"/>
                      </a:cxn>
                      <a:cxn ang="0">
                        <a:pos x="74" y="80"/>
                      </a:cxn>
                      <a:cxn ang="0">
                        <a:pos x="69" y="86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3" y="91"/>
                      </a:cxn>
                      <a:cxn ang="0">
                        <a:pos x="25" y="88"/>
                      </a:cxn>
                      <a:cxn ang="0">
                        <a:pos x="16" y="83"/>
                      </a:cxn>
                      <a:cxn ang="0">
                        <a:pos x="10" y="77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7"/>
                      </a:cxn>
                    </a:cxnLst>
                    <a:rect l="0" t="0" r="r" b="b"/>
                    <a:pathLst>
                      <a:path w="88" h="91">
                        <a:moveTo>
                          <a:pt x="3" y="27"/>
                        </a:move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3" y="11"/>
                        </a:lnTo>
                        <a:lnTo>
                          <a:pt x="19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1" y="20"/>
                        </a:lnTo>
                        <a:lnTo>
                          <a:pt x="84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3"/>
                        </a:lnTo>
                        <a:lnTo>
                          <a:pt x="84" y="65"/>
                        </a:lnTo>
                        <a:lnTo>
                          <a:pt x="78" y="74"/>
                        </a:lnTo>
                        <a:lnTo>
                          <a:pt x="74" y="80"/>
                        </a:lnTo>
                        <a:lnTo>
                          <a:pt x="69" y="86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3" y="91"/>
                        </a:lnTo>
                        <a:lnTo>
                          <a:pt x="25" y="88"/>
                        </a:lnTo>
                        <a:lnTo>
                          <a:pt x="16" y="83"/>
                        </a:lnTo>
                        <a:lnTo>
                          <a:pt x="10" y="77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1" name="Freeform 622"/>
                  <p:cNvSpPr>
                    <a:spLocks/>
                  </p:cNvSpPr>
                  <p:nvPr/>
                </p:nvSpPr>
                <p:spPr bwMode="auto">
                  <a:xfrm>
                    <a:off x="4486" y="1975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1" y="91"/>
                      </a:cxn>
                      <a:cxn ang="0">
                        <a:pos x="51" y="94"/>
                      </a:cxn>
                      <a:cxn ang="0">
                        <a:pos x="44" y="94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3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2"/>
                      </a:cxn>
                      <a:cxn ang="0">
                        <a:pos x="85" y="28"/>
                      </a:cxn>
                      <a:cxn ang="0">
                        <a:pos x="91" y="39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94">
                        <a:moveTo>
                          <a:pt x="85" y="64"/>
                        </a:move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1" y="91"/>
                        </a:lnTo>
                        <a:lnTo>
                          <a:pt x="51" y="94"/>
                        </a:lnTo>
                        <a:lnTo>
                          <a:pt x="44" y="94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3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2"/>
                        </a:lnTo>
                        <a:lnTo>
                          <a:pt x="85" y="28"/>
                        </a:lnTo>
                        <a:lnTo>
                          <a:pt x="91" y="39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2" name="Freeform 623"/>
                  <p:cNvSpPr>
                    <a:spLocks/>
                  </p:cNvSpPr>
                  <p:nvPr/>
                </p:nvSpPr>
                <p:spPr bwMode="auto">
                  <a:xfrm>
                    <a:off x="4486" y="1975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1" y="91"/>
                      </a:cxn>
                      <a:cxn ang="0">
                        <a:pos x="51" y="94"/>
                      </a:cxn>
                      <a:cxn ang="0">
                        <a:pos x="44" y="94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3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2"/>
                      </a:cxn>
                      <a:cxn ang="0">
                        <a:pos x="85" y="28"/>
                      </a:cxn>
                      <a:cxn ang="0">
                        <a:pos x="91" y="39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94">
                        <a:moveTo>
                          <a:pt x="85" y="64"/>
                        </a:move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1" y="91"/>
                        </a:lnTo>
                        <a:lnTo>
                          <a:pt x="51" y="94"/>
                        </a:lnTo>
                        <a:lnTo>
                          <a:pt x="44" y="94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3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2"/>
                        </a:lnTo>
                        <a:lnTo>
                          <a:pt x="85" y="28"/>
                        </a:lnTo>
                        <a:lnTo>
                          <a:pt x="91" y="39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3" name="Freeform 624"/>
                  <p:cNvSpPr>
                    <a:spLocks/>
                  </p:cNvSpPr>
                  <p:nvPr/>
                </p:nvSpPr>
                <p:spPr bwMode="auto">
                  <a:xfrm>
                    <a:off x="4349" y="2017"/>
                    <a:ext cx="90" cy="94"/>
                  </a:xfrm>
                  <a:custGeom>
                    <a:avLst/>
                    <a:gdLst/>
                    <a:ahLst/>
                    <a:cxnLst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6" y="3"/>
                      </a:cxn>
                      <a:cxn ang="0">
                        <a:pos x="75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87" y="29"/>
                      </a:cxn>
                      <a:cxn ang="0">
                        <a:pos x="90" y="38"/>
                      </a:cxn>
                      <a:cxn ang="0">
                        <a:pos x="90" y="49"/>
                      </a:cxn>
                      <a:cxn ang="0">
                        <a:pos x="90" y="57"/>
                      </a:cxn>
                      <a:cxn ang="0">
                        <a:pos x="87" y="66"/>
                      </a:cxn>
                      <a:cxn ang="0">
                        <a:pos x="82" y="74"/>
                      </a:cxn>
                      <a:cxn ang="0">
                        <a:pos x="78" y="80"/>
                      </a:cxn>
                      <a:cxn ang="0">
                        <a:pos x="72" y="85"/>
                      </a:cxn>
                      <a:cxn ang="0">
                        <a:pos x="63" y="91"/>
                      </a:cxn>
                      <a:cxn ang="0">
                        <a:pos x="55" y="94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6" y="88"/>
                      </a:cxn>
                      <a:cxn ang="0">
                        <a:pos x="20" y="85"/>
                      </a:cxn>
                      <a:cxn ang="0">
                        <a:pos x="11" y="80"/>
                      </a:cxn>
                      <a:cxn ang="0">
                        <a:pos x="6" y="73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</a:cxnLst>
                    <a:rect l="0" t="0" r="r" b="b"/>
                    <a:pathLst>
                      <a:path w="90" h="94">
                        <a:moveTo>
                          <a:pt x="3" y="29"/>
                        </a:move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6" y="3"/>
                        </a:lnTo>
                        <a:lnTo>
                          <a:pt x="75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87" y="29"/>
                        </a:lnTo>
                        <a:lnTo>
                          <a:pt x="90" y="38"/>
                        </a:lnTo>
                        <a:lnTo>
                          <a:pt x="90" y="49"/>
                        </a:lnTo>
                        <a:lnTo>
                          <a:pt x="90" y="57"/>
                        </a:lnTo>
                        <a:lnTo>
                          <a:pt x="87" y="66"/>
                        </a:lnTo>
                        <a:lnTo>
                          <a:pt x="82" y="74"/>
                        </a:lnTo>
                        <a:lnTo>
                          <a:pt x="78" y="80"/>
                        </a:lnTo>
                        <a:lnTo>
                          <a:pt x="72" y="85"/>
                        </a:lnTo>
                        <a:lnTo>
                          <a:pt x="63" y="91"/>
                        </a:lnTo>
                        <a:lnTo>
                          <a:pt x="55" y="94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6" y="88"/>
                        </a:lnTo>
                        <a:lnTo>
                          <a:pt x="20" y="85"/>
                        </a:lnTo>
                        <a:lnTo>
                          <a:pt x="11" y="80"/>
                        </a:lnTo>
                        <a:lnTo>
                          <a:pt x="6" y="73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4" name="Freeform 625"/>
                  <p:cNvSpPr>
                    <a:spLocks/>
                  </p:cNvSpPr>
                  <p:nvPr/>
                </p:nvSpPr>
                <p:spPr bwMode="auto">
                  <a:xfrm>
                    <a:off x="4349" y="2017"/>
                    <a:ext cx="90" cy="94"/>
                  </a:xfrm>
                  <a:custGeom>
                    <a:avLst/>
                    <a:gdLst/>
                    <a:ahLst/>
                    <a:cxnLst>
                      <a:cxn ang="0">
                        <a:pos x="3" y="29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9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6" y="3"/>
                      </a:cxn>
                      <a:cxn ang="0">
                        <a:pos x="75" y="8"/>
                      </a:cxn>
                      <a:cxn ang="0">
                        <a:pos x="79" y="14"/>
                      </a:cxn>
                      <a:cxn ang="0">
                        <a:pos x="85" y="22"/>
                      </a:cxn>
                      <a:cxn ang="0">
                        <a:pos x="87" y="29"/>
                      </a:cxn>
                      <a:cxn ang="0">
                        <a:pos x="90" y="38"/>
                      </a:cxn>
                      <a:cxn ang="0">
                        <a:pos x="90" y="49"/>
                      </a:cxn>
                      <a:cxn ang="0">
                        <a:pos x="90" y="57"/>
                      </a:cxn>
                      <a:cxn ang="0">
                        <a:pos x="87" y="66"/>
                      </a:cxn>
                      <a:cxn ang="0">
                        <a:pos x="82" y="74"/>
                      </a:cxn>
                      <a:cxn ang="0">
                        <a:pos x="78" y="80"/>
                      </a:cxn>
                      <a:cxn ang="0">
                        <a:pos x="72" y="85"/>
                      </a:cxn>
                      <a:cxn ang="0">
                        <a:pos x="63" y="91"/>
                      </a:cxn>
                      <a:cxn ang="0">
                        <a:pos x="55" y="94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6" y="88"/>
                      </a:cxn>
                      <a:cxn ang="0">
                        <a:pos x="20" y="85"/>
                      </a:cxn>
                      <a:cxn ang="0">
                        <a:pos x="11" y="80"/>
                      </a:cxn>
                      <a:cxn ang="0">
                        <a:pos x="6" y="73"/>
                      </a:cxn>
                      <a:cxn ang="0">
                        <a:pos x="3" y="63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</a:cxnLst>
                    <a:rect l="0" t="0" r="r" b="b"/>
                    <a:pathLst>
                      <a:path w="90" h="94">
                        <a:moveTo>
                          <a:pt x="3" y="29"/>
                        </a:move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9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6" y="3"/>
                        </a:lnTo>
                        <a:lnTo>
                          <a:pt x="75" y="8"/>
                        </a:lnTo>
                        <a:lnTo>
                          <a:pt x="79" y="14"/>
                        </a:lnTo>
                        <a:lnTo>
                          <a:pt x="85" y="22"/>
                        </a:lnTo>
                        <a:lnTo>
                          <a:pt x="87" y="29"/>
                        </a:lnTo>
                        <a:lnTo>
                          <a:pt x="90" y="38"/>
                        </a:lnTo>
                        <a:lnTo>
                          <a:pt x="90" y="49"/>
                        </a:lnTo>
                        <a:lnTo>
                          <a:pt x="90" y="57"/>
                        </a:lnTo>
                        <a:lnTo>
                          <a:pt x="87" y="66"/>
                        </a:lnTo>
                        <a:lnTo>
                          <a:pt x="82" y="74"/>
                        </a:lnTo>
                        <a:lnTo>
                          <a:pt x="78" y="80"/>
                        </a:lnTo>
                        <a:lnTo>
                          <a:pt x="72" y="85"/>
                        </a:lnTo>
                        <a:lnTo>
                          <a:pt x="63" y="91"/>
                        </a:lnTo>
                        <a:lnTo>
                          <a:pt x="55" y="94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6" y="88"/>
                        </a:lnTo>
                        <a:lnTo>
                          <a:pt x="20" y="85"/>
                        </a:lnTo>
                        <a:lnTo>
                          <a:pt x="11" y="80"/>
                        </a:lnTo>
                        <a:lnTo>
                          <a:pt x="6" y="73"/>
                        </a:lnTo>
                        <a:lnTo>
                          <a:pt x="3" y="63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5" name="Freeform 626"/>
                  <p:cNvSpPr>
                    <a:spLocks/>
                  </p:cNvSpPr>
                  <p:nvPr/>
                </p:nvSpPr>
                <p:spPr bwMode="auto">
                  <a:xfrm>
                    <a:off x="4401" y="1972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6" y="27"/>
                      </a:cxn>
                      <a:cxn ang="0">
                        <a:pos x="9" y="17"/>
                      </a:cxn>
                      <a:cxn ang="0">
                        <a:pos x="17" y="11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80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  <a:cxn ang="0">
                        <a:pos x="91" y="53"/>
                      </a:cxn>
                      <a:cxn ang="0">
                        <a:pos x="88" y="64"/>
                      </a:cxn>
                      <a:cxn ang="0">
                        <a:pos x="82" y="71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1" y="88"/>
                      </a:cxn>
                      <a:cxn ang="0">
                        <a:pos x="51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2"/>
                      </a:cxn>
                      <a:cxn ang="0">
                        <a:pos x="3" y="53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6" y="27"/>
                      </a:cxn>
                    </a:cxnLst>
                    <a:rect l="0" t="0" r="r" b="b"/>
                    <a:pathLst>
                      <a:path w="91" h="91">
                        <a:moveTo>
                          <a:pt x="6" y="27"/>
                        </a:moveTo>
                        <a:lnTo>
                          <a:pt x="9" y="17"/>
                        </a:lnTo>
                        <a:lnTo>
                          <a:pt x="17" y="11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80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lnTo>
                          <a:pt x="91" y="53"/>
                        </a:lnTo>
                        <a:lnTo>
                          <a:pt x="88" y="64"/>
                        </a:lnTo>
                        <a:lnTo>
                          <a:pt x="82" y="71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1" y="88"/>
                        </a:lnTo>
                        <a:lnTo>
                          <a:pt x="51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2"/>
                        </a:lnTo>
                        <a:lnTo>
                          <a:pt x="3" y="53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6" y="27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6" name="Freeform 627"/>
                  <p:cNvSpPr>
                    <a:spLocks/>
                  </p:cNvSpPr>
                  <p:nvPr/>
                </p:nvSpPr>
                <p:spPr bwMode="auto">
                  <a:xfrm>
                    <a:off x="4401" y="1972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6" y="27"/>
                      </a:cxn>
                      <a:cxn ang="0">
                        <a:pos x="6" y="27"/>
                      </a:cxn>
                      <a:cxn ang="0">
                        <a:pos x="9" y="17"/>
                      </a:cxn>
                      <a:cxn ang="0">
                        <a:pos x="17" y="11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80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  <a:cxn ang="0">
                        <a:pos x="91" y="53"/>
                      </a:cxn>
                      <a:cxn ang="0">
                        <a:pos x="88" y="64"/>
                      </a:cxn>
                      <a:cxn ang="0">
                        <a:pos x="82" y="71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1" y="88"/>
                      </a:cxn>
                      <a:cxn ang="0">
                        <a:pos x="51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20" y="83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2"/>
                      </a:cxn>
                      <a:cxn ang="0">
                        <a:pos x="3" y="53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6" y="27"/>
                      </a:cxn>
                    </a:cxnLst>
                    <a:rect l="0" t="0" r="r" b="b"/>
                    <a:pathLst>
                      <a:path w="91" h="91">
                        <a:moveTo>
                          <a:pt x="6" y="27"/>
                        </a:moveTo>
                        <a:lnTo>
                          <a:pt x="6" y="27"/>
                        </a:lnTo>
                        <a:lnTo>
                          <a:pt x="9" y="17"/>
                        </a:lnTo>
                        <a:lnTo>
                          <a:pt x="17" y="11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80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lnTo>
                          <a:pt x="91" y="53"/>
                        </a:lnTo>
                        <a:lnTo>
                          <a:pt x="88" y="64"/>
                        </a:lnTo>
                        <a:lnTo>
                          <a:pt x="82" y="71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1" y="88"/>
                        </a:lnTo>
                        <a:lnTo>
                          <a:pt x="51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20" y="83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2"/>
                        </a:lnTo>
                        <a:lnTo>
                          <a:pt x="3" y="53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6" y="2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7" name="Freeform 628"/>
                  <p:cNvSpPr>
                    <a:spLocks/>
                  </p:cNvSpPr>
                  <p:nvPr/>
                </p:nvSpPr>
                <p:spPr bwMode="auto">
                  <a:xfrm>
                    <a:off x="4527" y="2028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2" y="6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3" y="22"/>
                      </a:cxn>
                      <a:cxn ang="0">
                        <a:pos x="86" y="32"/>
                      </a:cxn>
                      <a:cxn ang="0">
                        <a:pos x="88" y="41"/>
                      </a:cxn>
                      <a:cxn ang="0">
                        <a:pos x="88" y="49"/>
                      </a:cxn>
                      <a:cxn ang="0">
                        <a:pos x="88" y="57"/>
                      </a:cxn>
                      <a:cxn ang="0">
                        <a:pos x="86" y="64"/>
                      </a:cxn>
                      <a:cxn ang="0">
                        <a:pos x="80" y="74"/>
                      </a:cxn>
                      <a:cxn ang="0">
                        <a:pos x="76" y="83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6" y="94"/>
                      </a:cxn>
                      <a:cxn ang="0">
                        <a:pos x="26" y="88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6" y="71"/>
                      </a:cxn>
                      <a:cxn ang="0">
                        <a:pos x="3" y="62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</a:cxnLst>
                    <a:rect l="0" t="0" r="r" b="b"/>
                    <a:pathLst>
                      <a:path w="88" h="94">
                        <a:moveTo>
                          <a:pt x="3" y="29"/>
                        </a:move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2" y="6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3" y="22"/>
                        </a:lnTo>
                        <a:lnTo>
                          <a:pt x="86" y="32"/>
                        </a:lnTo>
                        <a:lnTo>
                          <a:pt x="88" y="41"/>
                        </a:lnTo>
                        <a:lnTo>
                          <a:pt x="88" y="49"/>
                        </a:lnTo>
                        <a:lnTo>
                          <a:pt x="88" y="57"/>
                        </a:lnTo>
                        <a:lnTo>
                          <a:pt x="86" y="64"/>
                        </a:lnTo>
                        <a:lnTo>
                          <a:pt x="80" y="74"/>
                        </a:lnTo>
                        <a:lnTo>
                          <a:pt x="76" y="83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6" y="94"/>
                        </a:lnTo>
                        <a:lnTo>
                          <a:pt x="26" y="88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6" y="71"/>
                        </a:lnTo>
                        <a:lnTo>
                          <a:pt x="3" y="62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8" name="Freeform 629"/>
                  <p:cNvSpPr>
                    <a:spLocks/>
                  </p:cNvSpPr>
                  <p:nvPr/>
                </p:nvSpPr>
                <p:spPr bwMode="auto">
                  <a:xfrm>
                    <a:off x="4527" y="2028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3" y="29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2" y="6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3" y="22"/>
                      </a:cxn>
                      <a:cxn ang="0">
                        <a:pos x="86" y="32"/>
                      </a:cxn>
                      <a:cxn ang="0">
                        <a:pos x="88" y="41"/>
                      </a:cxn>
                      <a:cxn ang="0">
                        <a:pos x="88" y="49"/>
                      </a:cxn>
                      <a:cxn ang="0">
                        <a:pos x="88" y="57"/>
                      </a:cxn>
                      <a:cxn ang="0">
                        <a:pos x="86" y="64"/>
                      </a:cxn>
                      <a:cxn ang="0">
                        <a:pos x="80" y="74"/>
                      </a:cxn>
                      <a:cxn ang="0">
                        <a:pos x="76" y="83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6" y="94"/>
                      </a:cxn>
                      <a:cxn ang="0">
                        <a:pos x="26" y="88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6" y="71"/>
                      </a:cxn>
                      <a:cxn ang="0">
                        <a:pos x="3" y="62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</a:cxnLst>
                    <a:rect l="0" t="0" r="r" b="b"/>
                    <a:pathLst>
                      <a:path w="88" h="94">
                        <a:moveTo>
                          <a:pt x="3" y="29"/>
                        </a:move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2" y="6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3" y="22"/>
                        </a:lnTo>
                        <a:lnTo>
                          <a:pt x="86" y="32"/>
                        </a:lnTo>
                        <a:lnTo>
                          <a:pt x="88" y="41"/>
                        </a:lnTo>
                        <a:lnTo>
                          <a:pt x="88" y="49"/>
                        </a:lnTo>
                        <a:lnTo>
                          <a:pt x="88" y="57"/>
                        </a:lnTo>
                        <a:lnTo>
                          <a:pt x="86" y="64"/>
                        </a:lnTo>
                        <a:lnTo>
                          <a:pt x="80" y="74"/>
                        </a:lnTo>
                        <a:lnTo>
                          <a:pt x="76" y="83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6" y="94"/>
                        </a:lnTo>
                        <a:lnTo>
                          <a:pt x="26" y="88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6" y="71"/>
                        </a:lnTo>
                        <a:lnTo>
                          <a:pt x="3" y="62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9" name="Freeform 630"/>
                  <p:cNvSpPr>
                    <a:spLocks/>
                  </p:cNvSpPr>
                  <p:nvPr/>
                </p:nvSpPr>
                <p:spPr bwMode="auto">
                  <a:xfrm>
                    <a:off x="4443" y="211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5" y="66"/>
                      </a:cxn>
                      <a:cxn ang="0">
                        <a:pos x="82" y="72"/>
                      </a:cxn>
                      <a:cxn ang="0">
                        <a:pos x="79" y="80"/>
                      </a:cxn>
                      <a:cxn ang="0">
                        <a:pos x="70" y="86"/>
                      </a:cxn>
                      <a:cxn ang="0">
                        <a:pos x="63" y="89"/>
                      </a:cxn>
                      <a:cxn ang="0">
                        <a:pos x="53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8" y="89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4" y="12"/>
                      </a:cxn>
                      <a:cxn ang="0">
                        <a:pos x="23" y="6"/>
                      </a:cxn>
                      <a:cxn ang="0">
                        <a:pos x="31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9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7"/>
                      </a:cxn>
                      <a:cxn ang="0">
                        <a:pos x="88" y="55"/>
                      </a:cxn>
                      <a:cxn ang="0">
                        <a:pos x="85" y="66"/>
                      </a:cxn>
                    </a:cxnLst>
                    <a:rect l="0" t="0" r="r" b="b"/>
                    <a:pathLst>
                      <a:path w="91" h="94">
                        <a:moveTo>
                          <a:pt x="85" y="66"/>
                        </a:moveTo>
                        <a:lnTo>
                          <a:pt x="82" y="72"/>
                        </a:lnTo>
                        <a:lnTo>
                          <a:pt x="79" y="80"/>
                        </a:lnTo>
                        <a:lnTo>
                          <a:pt x="70" y="86"/>
                        </a:lnTo>
                        <a:lnTo>
                          <a:pt x="63" y="89"/>
                        </a:lnTo>
                        <a:lnTo>
                          <a:pt x="53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8" y="89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4" y="12"/>
                        </a:lnTo>
                        <a:lnTo>
                          <a:pt x="23" y="6"/>
                        </a:lnTo>
                        <a:lnTo>
                          <a:pt x="31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9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7"/>
                        </a:lnTo>
                        <a:lnTo>
                          <a:pt x="88" y="55"/>
                        </a:lnTo>
                        <a:lnTo>
                          <a:pt x="85" y="6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0" name="Freeform 631"/>
                  <p:cNvSpPr>
                    <a:spLocks/>
                  </p:cNvSpPr>
                  <p:nvPr/>
                </p:nvSpPr>
                <p:spPr bwMode="auto">
                  <a:xfrm>
                    <a:off x="4443" y="211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5" y="66"/>
                      </a:cxn>
                      <a:cxn ang="0">
                        <a:pos x="85" y="66"/>
                      </a:cxn>
                      <a:cxn ang="0">
                        <a:pos x="82" y="72"/>
                      </a:cxn>
                      <a:cxn ang="0">
                        <a:pos x="79" y="80"/>
                      </a:cxn>
                      <a:cxn ang="0">
                        <a:pos x="70" y="86"/>
                      </a:cxn>
                      <a:cxn ang="0">
                        <a:pos x="63" y="89"/>
                      </a:cxn>
                      <a:cxn ang="0">
                        <a:pos x="53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8" y="89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9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4" y="12"/>
                      </a:cxn>
                      <a:cxn ang="0">
                        <a:pos x="23" y="6"/>
                      </a:cxn>
                      <a:cxn ang="0">
                        <a:pos x="31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9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7"/>
                      </a:cxn>
                      <a:cxn ang="0">
                        <a:pos x="88" y="55"/>
                      </a:cxn>
                      <a:cxn ang="0">
                        <a:pos x="85" y="66"/>
                      </a:cxn>
                    </a:cxnLst>
                    <a:rect l="0" t="0" r="r" b="b"/>
                    <a:pathLst>
                      <a:path w="91" h="94">
                        <a:moveTo>
                          <a:pt x="85" y="66"/>
                        </a:moveTo>
                        <a:lnTo>
                          <a:pt x="85" y="66"/>
                        </a:lnTo>
                        <a:lnTo>
                          <a:pt x="82" y="72"/>
                        </a:lnTo>
                        <a:lnTo>
                          <a:pt x="79" y="80"/>
                        </a:lnTo>
                        <a:lnTo>
                          <a:pt x="70" y="86"/>
                        </a:lnTo>
                        <a:lnTo>
                          <a:pt x="63" y="89"/>
                        </a:lnTo>
                        <a:lnTo>
                          <a:pt x="53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8" y="89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9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4" y="12"/>
                        </a:lnTo>
                        <a:lnTo>
                          <a:pt x="23" y="6"/>
                        </a:lnTo>
                        <a:lnTo>
                          <a:pt x="31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9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7"/>
                        </a:lnTo>
                        <a:lnTo>
                          <a:pt x="88" y="55"/>
                        </a:lnTo>
                        <a:lnTo>
                          <a:pt x="85" y="6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1" name="Freeform 632"/>
                  <p:cNvSpPr>
                    <a:spLocks/>
                  </p:cNvSpPr>
                  <p:nvPr/>
                </p:nvSpPr>
                <p:spPr bwMode="auto">
                  <a:xfrm>
                    <a:off x="4446" y="2039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" y="30"/>
                      </a:cxn>
                      <a:cxn ang="0">
                        <a:pos x="10" y="20"/>
                      </a:cxn>
                      <a:cxn ang="0">
                        <a:pos x="14" y="14"/>
                      </a:cxn>
                      <a:cxn ang="0">
                        <a:pos x="23" y="9"/>
                      </a:cxn>
                      <a:cxn ang="0">
                        <a:pos x="31" y="3"/>
                      </a:cxn>
                      <a:cxn ang="0">
                        <a:pos x="40" y="3"/>
                      </a:cxn>
                      <a:cxn ang="0">
                        <a:pos x="47" y="0"/>
                      </a:cxn>
                      <a:cxn ang="0">
                        <a:pos x="57" y="3"/>
                      </a:cxn>
                      <a:cxn ang="0">
                        <a:pos x="64" y="6"/>
                      </a:cxn>
                      <a:cxn ang="0">
                        <a:pos x="73" y="9"/>
                      </a:cxn>
                      <a:cxn ang="0">
                        <a:pos x="81" y="14"/>
                      </a:cxn>
                      <a:cxn ang="0">
                        <a:pos x="82" y="23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91" y="56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9" y="83"/>
                      </a:cxn>
                      <a:cxn ang="0">
                        <a:pos x="70" y="88"/>
                      </a:cxn>
                      <a:cxn ang="0">
                        <a:pos x="64" y="91"/>
                      </a:cxn>
                      <a:cxn ang="0">
                        <a:pos x="54" y="94"/>
                      </a:cxn>
                      <a:cxn ang="0">
                        <a:pos x="46" y="94"/>
                      </a:cxn>
                      <a:cxn ang="0">
                        <a:pos x="37" y="94"/>
                      </a:cxn>
                      <a:cxn ang="0">
                        <a:pos x="28" y="91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10" y="72"/>
                      </a:cxn>
                      <a:cxn ang="0">
                        <a:pos x="3" y="65"/>
                      </a:cxn>
                      <a:cxn ang="0">
                        <a:pos x="3" y="56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</a:cxnLst>
                    <a:rect l="0" t="0" r="r" b="b"/>
                    <a:pathLst>
                      <a:path w="91" h="94">
                        <a:moveTo>
                          <a:pt x="6" y="30"/>
                        </a:moveTo>
                        <a:lnTo>
                          <a:pt x="10" y="20"/>
                        </a:lnTo>
                        <a:lnTo>
                          <a:pt x="14" y="14"/>
                        </a:lnTo>
                        <a:lnTo>
                          <a:pt x="23" y="9"/>
                        </a:lnTo>
                        <a:lnTo>
                          <a:pt x="31" y="3"/>
                        </a:lnTo>
                        <a:lnTo>
                          <a:pt x="40" y="3"/>
                        </a:lnTo>
                        <a:lnTo>
                          <a:pt x="47" y="0"/>
                        </a:lnTo>
                        <a:lnTo>
                          <a:pt x="57" y="3"/>
                        </a:lnTo>
                        <a:lnTo>
                          <a:pt x="64" y="6"/>
                        </a:lnTo>
                        <a:lnTo>
                          <a:pt x="73" y="9"/>
                        </a:lnTo>
                        <a:lnTo>
                          <a:pt x="81" y="14"/>
                        </a:lnTo>
                        <a:lnTo>
                          <a:pt x="82" y="23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91" y="56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9" y="83"/>
                        </a:lnTo>
                        <a:lnTo>
                          <a:pt x="70" y="88"/>
                        </a:lnTo>
                        <a:lnTo>
                          <a:pt x="64" y="91"/>
                        </a:lnTo>
                        <a:lnTo>
                          <a:pt x="54" y="94"/>
                        </a:lnTo>
                        <a:lnTo>
                          <a:pt x="46" y="94"/>
                        </a:lnTo>
                        <a:lnTo>
                          <a:pt x="37" y="94"/>
                        </a:lnTo>
                        <a:lnTo>
                          <a:pt x="28" y="91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10" y="72"/>
                        </a:lnTo>
                        <a:lnTo>
                          <a:pt x="3" y="65"/>
                        </a:lnTo>
                        <a:lnTo>
                          <a:pt x="3" y="56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2" name="Freeform 633"/>
                  <p:cNvSpPr>
                    <a:spLocks/>
                  </p:cNvSpPr>
                  <p:nvPr/>
                </p:nvSpPr>
                <p:spPr bwMode="auto">
                  <a:xfrm>
                    <a:off x="4446" y="2039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" y="30"/>
                      </a:cxn>
                      <a:cxn ang="0">
                        <a:pos x="6" y="30"/>
                      </a:cxn>
                      <a:cxn ang="0">
                        <a:pos x="10" y="20"/>
                      </a:cxn>
                      <a:cxn ang="0">
                        <a:pos x="14" y="14"/>
                      </a:cxn>
                      <a:cxn ang="0">
                        <a:pos x="23" y="9"/>
                      </a:cxn>
                      <a:cxn ang="0">
                        <a:pos x="31" y="3"/>
                      </a:cxn>
                      <a:cxn ang="0">
                        <a:pos x="40" y="3"/>
                      </a:cxn>
                      <a:cxn ang="0">
                        <a:pos x="47" y="0"/>
                      </a:cxn>
                      <a:cxn ang="0">
                        <a:pos x="57" y="3"/>
                      </a:cxn>
                      <a:cxn ang="0">
                        <a:pos x="64" y="6"/>
                      </a:cxn>
                      <a:cxn ang="0">
                        <a:pos x="73" y="9"/>
                      </a:cxn>
                      <a:cxn ang="0">
                        <a:pos x="81" y="14"/>
                      </a:cxn>
                      <a:cxn ang="0">
                        <a:pos x="82" y="23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91" y="56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9" y="83"/>
                      </a:cxn>
                      <a:cxn ang="0">
                        <a:pos x="70" y="88"/>
                      </a:cxn>
                      <a:cxn ang="0">
                        <a:pos x="64" y="91"/>
                      </a:cxn>
                      <a:cxn ang="0">
                        <a:pos x="54" y="94"/>
                      </a:cxn>
                      <a:cxn ang="0">
                        <a:pos x="46" y="94"/>
                      </a:cxn>
                      <a:cxn ang="0">
                        <a:pos x="37" y="94"/>
                      </a:cxn>
                      <a:cxn ang="0">
                        <a:pos x="28" y="91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10" y="72"/>
                      </a:cxn>
                      <a:cxn ang="0">
                        <a:pos x="3" y="65"/>
                      </a:cxn>
                      <a:cxn ang="0">
                        <a:pos x="3" y="56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</a:cxnLst>
                    <a:rect l="0" t="0" r="r" b="b"/>
                    <a:pathLst>
                      <a:path w="91" h="94">
                        <a:moveTo>
                          <a:pt x="6" y="30"/>
                        </a:moveTo>
                        <a:lnTo>
                          <a:pt x="6" y="30"/>
                        </a:lnTo>
                        <a:lnTo>
                          <a:pt x="10" y="20"/>
                        </a:lnTo>
                        <a:lnTo>
                          <a:pt x="14" y="14"/>
                        </a:lnTo>
                        <a:lnTo>
                          <a:pt x="23" y="9"/>
                        </a:lnTo>
                        <a:lnTo>
                          <a:pt x="31" y="3"/>
                        </a:lnTo>
                        <a:lnTo>
                          <a:pt x="40" y="3"/>
                        </a:lnTo>
                        <a:lnTo>
                          <a:pt x="47" y="0"/>
                        </a:lnTo>
                        <a:lnTo>
                          <a:pt x="57" y="3"/>
                        </a:lnTo>
                        <a:lnTo>
                          <a:pt x="64" y="6"/>
                        </a:lnTo>
                        <a:lnTo>
                          <a:pt x="73" y="9"/>
                        </a:lnTo>
                        <a:lnTo>
                          <a:pt x="81" y="14"/>
                        </a:lnTo>
                        <a:lnTo>
                          <a:pt x="82" y="23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91" y="56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9" y="83"/>
                        </a:lnTo>
                        <a:lnTo>
                          <a:pt x="70" y="88"/>
                        </a:lnTo>
                        <a:lnTo>
                          <a:pt x="64" y="91"/>
                        </a:lnTo>
                        <a:lnTo>
                          <a:pt x="54" y="94"/>
                        </a:lnTo>
                        <a:lnTo>
                          <a:pt x="46" y="94"/>
                        </a:lnTo>
                        <a:lnTo>
                          <a:pt x="37" y="94"/>
                        </a:lnTo>
                        <a:lnTo>
                          <a:pt x="28" y="91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10" y="72"/>
                        </a:lnTo>
                        <a:lnTo>
                          <a:pt x="3" y="65"/>
                        </a:lnTo>
                        <a:lnTo>
                          <a:pt x="3" y="56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3" name="Freeform 634"/>
                  <p:cNvSpPr>
                    <a:spLocks/>
                  </p:cNvSpPr>
                  <p:nvPr/>
                </p:nvSpPr>
                <p:spPr bwMode="auto">
                  <a:xfrm>
                    <a:off x="4398" y="2063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4" y="80"/>
                      </a:cxn>
                      <a:cxn ang="0">
                        <a:pos x="68" y="85"/>
                      </a:cxn>
                      <a:cxn ang="0">
                        <a:pos x="61" y="88"/>
                      </a:cxn>
                      <a:cxn ang="0">
                        <a:pos x="51" y="91"/>
                      </a:cxn>
                      <a:cxn ang="0">
                        <a:pos x="44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3"/>
                      </a:cxn>
                      <a:cxn ang="0">
                        <a:pos x="10" y="77"/>
                      </a:cxn>
                      <a:cxn ang="0">
                        <a:pos x="6" y="71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3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88" y="36"/>
                      </a:cxn>
                      <a:cxn ang="0">
                        <a:pos x="91" y="45"/>
                      </a:cxn>
                      <a:cxn ang="0">
                        <a:pos x="88" y="53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91">
                        <a:moveTo>
                          <a:pt x="85" y="64"/>
                        </a:moveTo>
                        <a:lnTo>
                          <a:pt x="82" y="74"/>
                        </a:lnTo>
                        <a:lnTo>
                          <a:pt x="74" y="80"/>
                        </a:lnTo>
                        <a:lnTo>
                          <a:pt x="68" y="85"/>
                        </a:lnTo>
                        <a:lnTo>
                          <a:pt x="61" y="88"/>
                        </a:lnTo>
                        <a:lnTo>
                          <a:pt x="51" y="91"/>
                        </a:lnTo>
                        <a:lnTo>
                          <a:pt x="44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3"/>
                        </a:lnTo>
                        <a:lnTo>
                          <a:pt x="10" y="77"/>
                        </a:lnTo>
                        <a:lnTo>
                          <a:pt x="6" y="71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3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88" y="36"/>
                        </a:lnTo>
                        <a:lnTo>
                          <a:pt x="91" y="45"/>
                        </a:lnTo>
                        <a:lnTo>
                          <a:pt x="88" y="53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4" name="Freeform 635"/>
                  <p:cNvSpPr>
                    <a:spLocks/>
                  </p:cNvSpPr>
                  <p:nvPr/>
                </p:nvSpPr>
                <p:spPr bwMode="auto">
                  <a:xfrm>
                    <a:off x="4398" y="2063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4" y="80"/>
                      </a:cxn>
                      <a:cxn ang="0">
                        <a:pos x="68" y="85"/>
                      </a:cxn>
                      <a:cxn ang="0">
                        <a:pos x="61" y="88"/>
                      </a:cxn>
                      <a:cxn ang="0">
                        <a:pos x="51" y="91"/>
                      </a:cxn>
                      <a:cxn ang="0">
                        <a:pos x="44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3"/>
                      </a:cxn>
                      <a:cxn ang="0">
                        <a:pos x="10" y="77"/>
                      </a:cxn>
                      <a:cxn ang="0">
                        <a:pos x="6" y="71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3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88" y="36"/>
                      </a:cxn>
                      <a:cxn ang="0">
                        <a:pos x="91" y="45"/>
                      </a:cxn>
                      <a:cxn ang="0">
                        <a:pos x="88" y="53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91">
                        <a:moveTo>
                          <a:pt x="85" y="64"/>
                        </a:move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4" y="80"/>
                        </a:lnTo>
                        <a:lnTo>
                          <a:pt x="68" y="85"/>
                        </a:lnTo>
                        <a:lnTo>
                          <a:pt x="61" y="88"/>
                        </a:lnTo>
                        <a:lnTo>
                          <a:pt x="51" y="91"/>
                        </a:lnTo>
                        <a:lnTo>
                          <a:pt x="44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3"/>
                        </a:lnTo>
                        <a:lnTo>
                          <a:pt x="10" y="77"/>
                        </a:lnTo>
                        <a:lnTo>
                          <a:pt x="6" y="71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3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88" y="36"/>
                        </a:lnTo>
                        <a:lnTo>
                          <a:pt x="91" y="45"/>
                        </a:lnTo>
                        <a:lnTo>
                          <a:pt x="88" y="53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5" name="Freeform 636"/>
                  <p:cNvSpPr>
                    <a:spLocks/>
                  </p:cNvSpPr>
                  <p:nvPr/>
                </p:nvSpPr>
                <p:spPr bwMode="auto">
                  <a:xfrm>
                    <a:off x="4443" y="2111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31" y="2"/>
                      </a:cxn>
                      <a:cxn ang="0">
                        <a:pos x="40" y="2"/>
                      </a:cxn>
                      <a:cxn ang="0">
                        <a:pos x="47" y="0"/>
                      </a:cxn>
                      <a:cxn ang="0">
                        <a:pos x="57" y="2"/>
                      </a:cxn>
                      <a:cxn ang="0">
                        <a:pos x="64" y="5"/>
                      </a:cxn>
                      <a:cxn ang="0">
                        <a:pos x="73" y="8"/>
                      </a:cxn>
                      <a:cxn ang="0">
                        <a:pos x="79" y="16"/>
                      </a:cxn>
                      <a:cxn ang="0">
                        <a:pos x="82" y="22"/>
                      </a:cxn>
                      <a:cxn ang="0">
                        <a:pos x="88" y="32"/>
                      </a:cxn>
                      <a:cxn ang="0">
                        <a:pos x="88" y="40"/>
                      </a:cxn>
                      <a:cxn ang="0">
                        <a:pos x="91" y="49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9" y="82"/>
                      </a:cxn>
                      <a:cxn ang="0">
                        <a:pos x="70" y="88"/>
                      </a:cxn>
                      <a:cxn ang="0">
                        <a:pos x="63" y="91"/>
                      </a:cxn>
                      <a:cxn ang="0">
                        <a:pos x="53" y="93"/>
                      </a:cxn>
                      <a:cxn ang="0">
                        <a:pos x="46" y="93"/>
                      </a:cxn>
                      <a:cxn ang="0">
                        <a:pos x="37" y="93"/>
                      </a:cxn>
                      <a:cxn ang="0">
                        <a:pos x="28" y="91"/>
                      </a:cxn>
                      <a:cxn ang="0">
                        <a:pos x="20" y="85"/>
                      </a:cxn>
                      <a:cxn ang="0">
                        <a:pos x="11" y="79"/>
                      </a:cxn>
                      <a:cxn ang="0">
                        <a:pos x="9" y="71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</a:cxnLst>
                    <a:rect l="0" t="0" r="r" b="b"/>
                    <a:pathLst>
                      <a:path w="91" h="93">
                        <a:moveTo>
                          <a:pt x="6" y="29"/>
                        </a:move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31" y="2"/>
                        </a:lnTo>
                        <a:lnTo>
                          <a:pt x="40" y="2"/>
                        </a:lnTo>
                        <a:lnTo>
                          <a:pt x="47" y="0"/>
                        </a:lnTo>
                        <a:lnTo>
                          <a:pt x="57" y="2"/>
                        </a:lnTo>
                        <a:lnTo>
                          <a:pt x="64" y="5"/>
                        </a:lnTo>
                        <a:lnTo>
                          <a:pt x="73" y="8"/>
                        </a:lnTo>
                        <a:lnTo>
                          <a:pt x="79" y="16"/>
                        </a:lnTo>
                        <a:lnTo>
                          <a:pt x="82" y="22"/>
                        </a:lnTo>
                        <a:lnTo>
                          <a:pt x="88" y="32"/>
                        </a:lnTo>
                        <a:lnTo>
                          <a:pt x="88" y="40"/>
                        </a:lnTo>
                        <a:lnTo>
                          <a:pt x="91" y="49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9" y="82"/>
                        </a:lnTo>
                        <a:lnTo>
                          <a:pt x="70" y="88"/>
                        </a:lnTo>
                        <a:lnTo>
                          <a:pt x="63" y="91"/>
                        </a:lnTo>
                        <a:lnTo>
                          <a:pt x="53" y="93"/>
                        </a:lnTo>
                        <a:lnTo>
                          <a:pt x="46" y="93"/>
                        </a:lnTo>
                        <a:lnTo>
                          <a:pt x="37" y="93"/>
                        </a:lnTo>
                        <a:lnTo>
                          <a:pt x="28" y="91"/>
                        </a:lnTo>
                        <a:lnTo>
                          <a:pt x="20" y="85"/>
                        </a:lnTo>
                        <a:lnTo>
                          <a:pt x="11" y="79"/>
                        </a:lnTo>
                        <a:lnTo>
                          <a:pt x="9" y="71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6" name="Freeform 637"/>
                  <p:cNvSpPr>
                    <a:spLocks/>
                  </p:cNvSpPr>
                  <p:nvPr/>
                </p:nvSpPr>
                <p:spPr bwMode="auto">
                  <a:xfrm>
                    <a:off x="4443" y="2111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" y="29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31" y="2"/>
                      </a:cxn>
                      <a:cxn ang="0">
                        <a:pos x="40" y="2"/>
                      </a:cxn>
                      <a:cxn ang="0">
                        <a:pos x="47" y="0"/>
                      </a:cxn>
                      <a:cxn ang="0">
                        <a:pos x="57" y="2"/>
                      </a:cxn>
                      <a:cxn ang="0">
                        <a:pos x="64" y="5"/>
                      </a:cxn>
                      <a:cxn ang="0">
                        <a:pos x="73" y="8"/>
                      </a:cxn>
                      <a:cxn ang="0">
                        <a:pos x="79" y="16"/>
                      </a:cxn>
                      <a:cxn ang="0">
                        <a:pos x="82" y="22"/>
                      </a:cxn>
                      <a:cxn ang="0">
                        <a:pos x="88" y="32"/>
                      </a:cxn>
                      <a:cxn ang="0">
                        <a:pos x="88" y="40"/>
                      </a:cxn>
                      <a:cxn ang="0">
                        <a:pos x="91" y="49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9" y="82"/>
                      </a:cxn>
                      <a:cxn ang="0">
                        <a:pos x="70" y="88"/>
                      </a:cxn>
                      <a:cxn ang="0">
                        <a:pos x="63" y="91"/>
                      </a:cxn>
                      <a:cxn ang="0">
                        <a:pos x="53" y="93"/>
                      </a:cxn>
                      <a:cxn ang="0">
                        <a:pos x="46" y="93"/>
                      </a:cxn>
                      <a:cxn ang="0">
                        <a:pos x="37" y="93"/>
                      </a:cxn>
                      <a:cxn ang="0">
                        <a:pos x="28" y="91"/>
                      </a:cxn>
                      <a:cxn ang="0">
                        <a:pos x="20" y="85"/>
                      </a:cxn>
                      <a:cxn ang="0">
                        <a:pos x="11" y="79"/>
                      </a:cxn>
                      <a:cxn ang="0">
                        <a:pos x="9" y="71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</a:cxnLst>
                    <a:rect l="0" t="0" r="r" b="b"/>
                    <a:pathLst>
                      <a:path w="91" h="93">
                        <a:moveTo>
                          <a:pt x="6" y="29"/>
                        </a:move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31" y="2"/>
                        </a:lnTo>
                        <a:lnTo>
                          <a:pt x="40" y="2"/>
                        </a:lnTo>
                        <a:lnTo>
                          <a:pt x="47" y="0"/>
                        </a:lnTo>
                        <a:lnTo>
                          <a:pt x="57" y="2"/>
                        </a:lnTo>
                        <a:lnTo>
                          <a:pt x="64" y="5"/>
                        </a:lnTo>
                        <a:lnTo>
                          <a:pt x="73" y="8"/>
                        </a:lnTo>
                        <a:lnTo>
                          <a:pt x="79" y="16"/>
                        </a:lnTo>
                        <a:lnTo>
                          <a:pt x="82" y="22"/>
                        </a:lnTo>
                        <a:lnTo>
                          <a:pt x="88" y="32"/>
                        </a:lnTo>
                        <a:lnTo>
                          <a:pt x="88" y="40"/>
                        </a:lnTo>
                        <a:lnTo>
                          <a:pt x="91" y="49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9" y="82"/>
                        </a:lnTo>
                        <a:lnTo>
                          <a:pt x="70" y="88"/>
                        </a:lnTo>
                        <a:lnTo>
                          <a:pt x="63" y="91"/>
                        </a:lnTo>
                        <a:lnTo>
                          <a:pt x="53" y="93"/>
                        </a:lnTo>
                        <a:lnTo>
                          <a:pt x="46" y="93"/>
                        </a:lnTo>
                        <a:lnTo>
                          <a:pt x="37" y="93"/>
                        </a:lnTo>
                        <a:lnTo>
                          <a:pt x="28" y="91"/>
                        </a:lnTo>
                        <a:lnTo>
                          <a:pt x="20" y="85"/>
                        </a:lnTo>
                        <a:lnTo>
                          <a:pt x="11" y="79"/>
                        </a:lnTo>
                        <a:lnTo>
                          <a:pt x="9" y="71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7" name="Freeform 638"/>
                  <p:cNvSpPr>
                    <a:spLocks/>
                  </p:cNvSpPr>
                  <p:nvPr/>
                </p:nvSpPr>
                <p:spPr bwMode="auto">
                  <a:xfrm>
                    <a:off x="4516" y="2095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2" y="14"/>
                      </a:cxn>
                      <a:cxn ang="0">
                        <a:pos x="21" y="9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2" y="11"/>
                      </a:cxn>
                      <a:cxn ang="0">
                        <a:pos x="81" y="17"/>
                      </a:cxn>
                      <a:cxn ang="0">
                        <a:pos x="82" y="23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91" y="58"/>
                      </a:cxn>
                      <a:cxn ang="0">
                        <a:pos x="85" y="66"/>
                      </a:cxn>
                      <a:cxn ang="0">
                        <a:pos x="82" y="76"/>
                      </a:cxn>
                      <a:cxn ang="0">
                        <a:pos x="78" y="84"/>
                      </a:cxn>
                      <a:cxn ang="0">
                        <a:pos x="68" y="88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8" y="91"/>
                      </a:cxn>
                      <a:cxn ang="0">
                        <a:pos x="18" y="86"/>
                      </a:cxn>
                      <a:cxn ang="0">
                        <a:pos x="12" y="81"/>
                      </a:cxn>
                      <a:cxn ang="0">
                        <a:pos x="9" y="73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</a:cxnLst>
                    <a:rect l="0" t="0" r="r" b="b"/>
                    <a:pathLst>
                      <a:path w="91" h="94">
                        <a:moveTo>
                          <a:pt x="3" y="30"/>
                        </a:moveTo>
                        <a:lnTo>
                          <a:pt x="9" y="20"/>
                        </a:lnTo>
                        <a:lnTo>
                          <a:pt x="12" y="14"/>
                        </a:lnTo>
                        <a:lnTo>
                          <a:pt x="21" y="9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2" y="11"/>
                        </a:lnTo>
                        <a:lnTo>
                          <a:pt x="81" y="17"/>
                        </a:lnTo>
                        <a:lnTo>
                          <a:pt x="82" y="23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91" y="58"/>
                        </a:lnTo>
                        <a:lnTo>
                          <a:pt x="85" y="66"/>
                        </a:lnTo>
                        <a:lnTo>
                          <a:pt x="82" y="76"/>
                        </a:lnTo>
                        <a:lnTo>
                          <a:pt x="78" y="84"/>
                        </a:lnTo>
                        <a:lnTo>
                          <a:pt x="68" y="88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8" y="91"/>
                        </a:lnTo>
                        <a:lnTo>
                          <a:pt x="18" y="86"/>
                        </a:lnTo>
                        <a:lnTo>
                          <a:pt x="12" y="81"/>
                        </a:lnTo>
                        <a:lnTo>
                          <a:pt x="9" y="73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8" name="Freeform 639"/>
                  <p:cNvSpPr>
                    <a:spLocks/>
                  </p:cNvSpPr>
                  <p:nvPr/>
                </p:nvSpPr>
                <p:spPr bwMode="auto">
                  <a:xfrm>
                    <a:off x="4516" y="2095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3" y="30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2" y="14"/>
                      </a:cxn>
                      <a:cxn ang="0">
                        <a:pos x="21" y="9"/>
                      </a:cxn>
                      <a:cxn ang="0">
                        <a:pos x="29" y="3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2" y="11"/>
                      </a:cxn>
                      <a:cxn ang="0">
                        <a:pos x="81" y="17"/>
                      </a:cxn>
                      <a:cxn ang="0">
                        <a:pos x="82" y="23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91" y="58"/>
                      </a:cxn>
                      <a:cxn ang="0">
                        <a:pos x="85" y="66"/>
                      </a:cxn>
                      <a:cxn ang="0">
                        <a:pos x="82" y="76"/>
                      </a:cxn>
                      <a:cxn ang="0">
                        <a:pos x="78" y="84"/>
                      </a:cxn>
                      <a:cxn ang="0">
                        <a:pos x="68" y="88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8" y="91"/>
                      </a:cxn>
                      <a:cxn ang="0">
                        <a:pos x="18" y="86"/>
                      </a:cxn>
                      <a:cxn ang="0">
                        <a:pos x="12" y="81"/>
                      </a:cxn>
                      <a:cxn ang="0">
                        <a:pos x="9" y="73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</a:cxnLst>
                    <a:rect l="0" t="0" r="r" b="b"/>
                    <a:pathLst>
                      <a:path w="91" h="94">
                        <a:moveTo>
                          <a:pt x="3" y="30"/>
                        </a:move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2" y="14"/>
                        </a:lnTo>
                        <a:lnTo>
                          <a:pt x="21" y="9"/>
                        </a:lnTo>
                        <a:lnTo>
                          <a:pt x="29" y="3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2" y="11"/>
                        </a:lnTo>
                        <a:lnTo>
                          <a:pt x="81" y="17"/>
                        </a:lnTo>
                        <a:lnTo>
                          <a:pt x="82" y="23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91" y="58"/>
                        </a:lnTo>
                        <a:lnTo>
                          <a:pt x="85" y="66"/>
                        </a:lnTo>
                        <a:lnTo>
                          <a:pt x="82" y="76"/>
                        </a:lnTo>
                        <a:lnTo>
                          <a:pt x="78" y="84"/>
                        </a:lnTo>
                        <a:lnTo>
                          <a:pt x="68" y="88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8" y="91"/>
                        </a:lnTo>
                        <a:lnTo>
                          <a:pt x="18" y="86"/>
                        </a:lnTo>
                        <a:lnTo>
                          <a:pt x="12" y="81"/>
                        </a:lnTo>
                        <a:lnTo>
                          <a:pt x="9" y="73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9" name="Freeform 640"/>
                  <p:cNvSpPr>
                    <a:spLocks/>
                  </p:cNvSpPr>
                  <p:nvPr/>
                </p:nvSpPr>
                <p:spPr bwMode="auto">
                  <a:xfrm>
                    <a:off x="4375" y="2113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3" y="27"/>
                      </a:cxn>
                      <a:cxn ang="0">
                        <a:pos x="9" y="17"/>
                      </a:cxn>
                      <a:cxn ang="0">
                        <a:pos x="14" y="12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7"/>
                      </a:cxn>
                      <a:cxn ang="0">
                        <a:pos x="88" y="55"/>
                      </a:cxn>
                      <a:cxn ang="0">
                        <a:pos x="85" y="66"/>
                      </a:cxn>
                      <a:cxn ang="0">
                        <a:pos x="79" y="72"/>
                      </a:cxn>
                      <a:cxn ang="0">
                        <a:pos x="74" y="80"/>
                      </a:cxn>
                      <a:cxn ang="0">
                        <a:pos x="68" y="86"/>
                      </a:cxn>
                      <a:cxn ang="0">
                        <a:pos x="61" y="89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3" y="91"/>
                      </a:cxn>
                      <a:cxn ang="0">
                        <a:pos x="26" y="89"/>
                      </a:cxn>
                      <a:cxn ang="0">
                        <a:pos x="17" y="83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</a:cxnLst>
                    <a:rect l="0" t="0" r="r" b="b"/>
                    <a:pathLst>
                      <a:path w="88" h="91">
                        <a:moveTo>
                          <a:pt x="3" y="27"/>
                        </a:moveTo>
                        <a:lnTo>
                          <a:pt x="9" y="17"/>
                        </a:lnTo>
                        <a:lnTo>
                          <a:pt x="14" y="12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7"/>
                        </a:lnTo>
                        <a:lnTo>
                          <a:pt x="88" y="55"/>
                        </a:lnTo>
                        <a:lnTo>
                          <a:pt x="85" y="66"/>
                        </a:lnTo>
                        <a:lnTo>
                          <a:pt x="79" y="72"/>
                        </a:lnTo>
                        <a:lnTo>
                          <a:pt x="74" y="80"/>
                        </a:lnTo>
                        <a:lnTo>
                          <a:pt x="68" y="86"/>
                        </a:lnTo>
                        <a:lnTo>
                          <a:pt x="61" y="89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3" y="91"/>
                        </a:lnTo>
                        <a:lnTo>
                          <a:pt x="26" y="89"/>
                        </a:lnTo>
                        <a:lnTo>
                          <a:pt x="17" y="83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0" name="Freeform 641"/>
                  <p:cNvSpPr>
                    <a:spLocks/>
                  </p:cNvSpPr>
                  <p:nvPr/>
                </p:nvSpPr>
                <p:spPr bwMode="auto">
                  <a:xfrm>
                    <a:off x="4375" y="2113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3" y="27"/>
                      </a:cxn>
                      <a:cxn ang="0">
                        <a:pos x="3" y="27"/>
                      </a:cxn>
                      <a:cxn ang="0">
                        <a:pos x="9" y="17"/>
                      </a:cxn>
                      <a:cxn ang="0">
                        <a:pos x="14" y="12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7"/>
                      </a:cxn>
                      <a:cxn ang="0">
                        <a:pos x="88" y="55"/>
                      </a:cxn>
                      <a:cxn ang="0">
                        <a:pos x="85" y="66"/>
                      </a:cxn>
                      <a:cxn ang="0">
                        <a:pos x="79" y="72"/>
                      </a:cxn>
                      <a:cxn ang="0">
                        <a:pos x="74" y="80"/>
                      </a:cxn>
                      <a:cxn ang="0">
                        <a:pos x="68" y="86"/>
                      </a:cxn>
                      <a:cxn ang="0">
                        <a:pos x="61" y="89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3" y="91"/>
                      </a:cxn>
                      <a:cxn ang="0">
                        <a:pos x="26" y="89"/>
                      </a:cxn>
                      <a:cxn ang="0">
                        <a:pos x="17" y="83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</a:cxnLst>
                    <a:rect l="0" t="0" r="r" b="b"/>
                    <a:pathLst>
                      <a:path w="88" h="91">
                        <a:moveTo>
                          <a:pt x="3" y="27"/>
                        </a:moveTo>
                        <a:lnTo>
                          <a:pt x="3" y="27"/>
                        </a:lnTo>
                        <a:lnTo>
                          <a:pt x="9" y="17"/>
                        </a:lnTo>
                        <a:lnTo>
                          <a:pt x="14" y="12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7"/>
                        </a:lnTo>
                        <a:lnTo>
                          <a:pt x="88" y="55"/>
                        </a:lnTo>
                        <a:lnTo>
                          <a:pt x="85" y="66"/>
                        </a:lnTo>
                        <a:lnTo>
                          <a:pt x="79" y="72"/>
                        </a:lnTo>
                        <a:lnTo>
                          <a:pt x="74" y="80"/>
                        </a:lnTo>
                        <a:lnTo>
                          <a:pt x="68" y="86"/>
                        </a:lnTo>
                        <a:lnTo>
                          <a:pt x="61" y="89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3" y="91"/>
                        </a:lnTo>
                        <a:lnTo>
                          <a:pt x="26" y="89"/>
                        </a:lnTo>
                        <a:lnTo>
                          <a:pt x="17" y="83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1" name="Freeform 642"/>
                  <p:cNvSpPr>
                    <a:spLocks/>
                  </p:cNvSpPr>
                  <p:nvPr/>
                </p:nvSpPr>
                <p:spPr bwMode="auto">
                  <a:xfrm>
                    <a:off x="4405" y="231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28" y="88"/>
                      </a:cxn>
                      <a:cxn ang="0">
                        <a:pos x="20" y="82"/>
                      </a:cxn>
                      <a:cxn ang="0">
                        <a:pos x="11" y="77"/>
                      </a:cxn>
                      <a:cxn ang="0">
                        <a:pos x="10" y="71"/>
                      </a:cxn>
                      <a:cxn ang="0">
                        <a:pos x="3" y="61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7"/>
                      </a:cxn>
                      <a:cxn ang="0">
                        <a:pos x="3" y="26"/>
                      </a:cxn>
                      <a:cxn ang="0">
                        <a:pos x="10" y="16"/>
                      </a:cxn>
                      <a:cxn ang="0">
                        <a:pos x="14" y="11"/>
                      </a:cxn>
                      <a:cxn ang="0">
                        <a:pos x="23" y="5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6"/>
                      </a:cxn>
                      <a:cxn ang="0">
                        <a:pos x="91" y="54"/>
                      </a:cxn>
                      <a:cxn ang="0">
                        <a:pos x="88" y="64"/>
                      </a:cxn>
                      <a:cxn ang="0">
                        <a:pos x="82" y="71"/>
                      </a:cxn>
                      <a:cxn ang="0">
                        <a:pos x="78" y="79"/>
                      </a:cxn>
                      <a:cxn ang="0">
                        <a:pos x="69" y="85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8" y="88"/>
                      </a:cxn>
                    </a:cxnLst>
                    <a:rect l="0" t="0" r="r" b="b"/>
                    <a:pathLst>
                      <a:path w="91" h="91">
                        <a:moveTo>
                          <a:pt x="28" y="88"/>
                        </a:moveTo>
                        <a:lnTo>
                          <a:pt x="20" y="82"/>
                        </a:lnTo>
                        <a:lnTo>
                          <a:pt x="11" y="77"/>
                        </a:lnTo>
                        <a:lnTo>
                          <a:pt x="10" y="71"/>
                        </a:lnTo>
                        <a:lnTo>
                          <a:pt x="3" y="61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7"/>
                        </a:lnTo>
                        <a:lnTo>
                          <a:pt x="3" y="26"/>
                        </a:lnTo>
                        <a:lnTo>
                          <a:pt x="10" y="16"/>
                        </a:lnTo>
                        <a:lnTo>
                          <a:pt x="14" y="11"/>
                        </a:lnTo>
                        <a:lnTo>
                          <a:pt x="23" y="5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6"/>
                        </a:lnTo>
                        <a:lnTo>
                          <a:pt x="91" y="54"/>
                        </a:lnTo>
                        <a:lnTo>
                          <a:pt x="88" y="64"/>
                        </a:lnTo>
                        <a:lnTo>
                          <a:pt x="82" y="71"/>
                        </a:lnTo>
                        <a:lnTo>
                          <a:pt x="78" y="79"/>
                        </a:lnTo>
                        <a:lnTo>
                          <a:pt x="69" y="85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8" y="8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2" name="Freeform 643"/>
                  <p:cNvSpPr>
                    <a:spLocks/>
                  </p:cNvSpPr>
                  <p:nvPr/>
                </p:nvSpPr>
                <p:spPr bwMode="auto">
                  <a:xfrm>
                    <a:off x="4405" y="231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28" y="88"/>
                      </a:cxn>
                      <a:cxn ang="0">
                        <a:pos x="28" y="88"/>
                      </a:cxn>
                      <a:cxn ang="0">
                        <a:pos x="20" y="82"/>
                      </a:cxn>
                      <a:cxn ang="0">
                        <a:pos x="11" y="77"/>
                      </a:cxn>
                      <a:cxn ang="0">
                        <a:pos x="10" y="71"/>
                      </a:cxn>
                      <a:cxn ang="0">
                        <a:pos x="3" y="61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0" y="37"/>
                      </a:cxn>
                      <a:cxn ang="0">
                        <a:pos x="3" y="26"/>
                      </a:cxn>
                      <a:cxn ang="0">
                        <a:pos x="10" y="16"/>
                      </a:cxn>
                      <a:cxn ang="0">
                        <a:pos x="14" y="11"/>
                      </a:cxn>
                      <a:cxn ang="0">
                        <a:pos x="23" y="5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6"/>
                      </a:cxn>
                      <a:cxn ang="0">
                        <a:pos x="91" y="54"/>
                      </a:cxn>
                      <a:cxn ang="0">
                        <a:pos x="88" y="64"/>
                      </a:cxn>
                      <a:cxn ang="0">
                        <a:pos x="82" y="71"/>
                      </a:cxn>
                      <a:cxn ang="0">
                        <a:pos x="78" y="79"/>
                      </a:cxn>
                      <a:cxn ang="0">
                        <a:pos x="69" y="85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8" y="88"/>
                      </a:cxn>
                    </a:cxnLst>
                    <a:rect l="0" t="0" r="r" b="b"/>
                    <a:pathLst>
                      <a:path w="91" h="91">
                        <a:moveTo>
                          <a:pt x="28" y="88"/>
                        </a:moveTo>
                        <a:lnTo>
                          <a:pt x="28" y="88"/>
                        </a:lnTo>
                        <a:lnTo>
                          <a:pt x="20" y="82"/>
                        </a:lnTo>
                        <a:lnTo>
                          <a:pt x="11" y="77"/>
                        </a:lnTo>
                        <a:lnTo>
                          <a:pt x="10" y="71"/>
                        </a:lnTo>
                        <a:lnTo>
                          <a:pt x="3" y="61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0" y="37"/>
                        </a:lnTo>
                        <a:lnTo>
                          <a:pt x="3" y="26"/>
                        </a:lnTo>
                        <a:lnTo>
                          <a:pt x="10" y="16"/>
                        </a:lnTo>
                        <a:lnTo>
                          <a:pt x="14" y="11"/>
                        </a:lnTo>
                        <a:lnTo>
                          <a:pt x="23" y="5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6"/>
                        </a:lnTo>
                        <a:lnTo>
                          <a:pt x="91" y="54"/>
                        </a:lnTo>
                        <a:lnTo>
                          <a:pt x="88" y="64"/>
                        </a:lnTo>
                        <a:lnTo>
                          <a:pt x="82" y="71"/>
                        </a:lnTo>
                        <a:lnTo>
                          <a:pt x="78" y="79"/>
                        </a:lnTo>
                        <a:lnTo>
                          <a:pt x="69" y="85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8" y="8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3" name="Freeform 644"/>
                  <p:cNvSpPr>
                    <a:spLocks/>
                  </p:cNvSpPr>
                  <p:nvPr/>
                </p:nvSpPr>
                <p:spPr bwMode="auto">
                  <a:xfrm>
                    <a:off x="4428" y="2272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8" y="89"/>
                      </a:cxn>
                      <a:cxn ang="0">
                        <a:pos x="18" y="87"/>
                      </a:cxn>
                      <a:cxn ang="0">
                        <a:pos x="12" y="81"/>
                      </a:cxn>
                      <a:cxn ang="0">
                        <a:pos x="8" y="73"/>
                      </a:cxn>
                      <a:cxn ang="0">
                        <a:pos x="3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8" y="19"/>
                      </a:cxn>
                      <a:cxn ang="0">
                        <a:pos x="12" y="11"/>
                      </a:cxn>
                      <a:cxn ang="0">
                        <a:pos x="21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5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22"/>
                      </a:cxn>
                      <a:cxn ang="0">
                        <a:pos x="88" y="29"/>
                      </a:cxn>
                      <a:cxn ang="0">
                        <a:pos x="91" y="40"/>
                      </a:cxn>
                      <a:cxn ang="0">
                        <a:pos x="91" y="49"/>
                      </a:cxn>
                      <a:cxn ang="0">
                        <a:pos x="88" y="57"/>
                      </a:cxn>
                      <a:cxn ang="0">
                        <a:pos x="85" y="66"/>
                      </a:cxn>
                      <a:cxn ang="0">
                        <a:pos x="82" y="75"/>
                      </a:cxn>
                      <a:cxn ang="0">
                        <a:pos x="78" y="81"/>
                      </a:cxn>
                      <a:cxn ang="0">
                        <a:pos x="68" y="87"/>
                      </a:cxn>
                      <a:cxn ang="0">
                        <a:pos x="61" y="92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2"/>
                      </a:cxn>
                      <a:cxn ang="0">
                        <a:pos x="28" y="89"/>
                      </a:cxn>
                    </a:cxnLst>
                    <a:rect l="0" t="0" r="r" b="b"/>
                    <a:pathLst>
                      <a:path w="91" h="94">
                        <a:moveTo>
                          <a:pt x="28" y="89"/>
                        </a:moveTo>
                        <a:lnTo>
                          <a:pt x="18" y="87"/>
                        </a:lnTo>
                        <a:lnTo>
                          <a:pt x="12" y="81"/>
                        </a:lnTo>
                        <a:lnTo>
                          <a:pt x="8" y="73"/>
                        </a:lnTo>
                        <a:lnTo>
                          <a:pt x="3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8" y="19"/>
                        </a:lnTo>
                        <a:lnTo>
                          <a:pt x="12" y="11"/>
                        </a:lnTo>
                        <a:lnTo>
                          <a:pt x="21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5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22"/>
                        </a:lnTo>
                        <a:lnTo>
                          <a:pt x="88" y="29"/>
                        </a:lnTo>
                        <a:lnTo>
                          <a:pt x="91" y="40"/>
                        </a:lnTo>
                        <a:lnTo>
                          <a:pt x="91" y="49"/>
                        </a:lnTo>
                        <a:lnTo>
                          <a:pt x="88" y="57"/>
                        </a:lnTo>
                        <a:lnTo>
                          <a:pt x="85" y="66"/>
                        </a:lnTo>
                        <a:lnTo>
                          <a:pt x="82" y="75"/>
                        </a:lnTo>
                        <a:lnTo>
                          <a:pt x="78" y="81"/>
                        </a:lnTo>
                        <a:lnTo>
                          <a:pt x="68" y="87"/>
                        </a:lnTo>
                        <a:lnTo>
                          <a:pt x="61" y="92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2"/>
                        </a:lnTo>
                        <a:lnTo>
                          <a:pt x="28" y="8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4" name="Freeform 645"/>
                  <p:cNvSpPr>
                    <a:spLocks/>
                  </p:cNvSpPr>
                  <p:nvPr/>
                </p:nvSpPr>
                <p:spPr bwMode="auto">
                  <a:xfrm>
                    <a:off x="4428" y="2272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8" y="89"/>
                      </a:cxn>
                      <a:cxn ang="0">
                        <a:pos x="28" y="89"/>
                      </a:cxn>
                      <a:cxn ang="0">
                        <a:pos x="18" y="87"/>
                      </a:cxn>
                      <a:cxn ang="0">
                        <a:pos x="12" y="81"/>
                      </a:cxn>
                      <a:cxn ang="0">
                        <a:pos x="8" y="73"/>
                      </a:cxn>
                      <a:cxn ang="0">
                        <a:pos x="3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8" y="19"/>
                      </a:cxn>
                      <a:cxn ang="0">
                        <a:pos x="12" y="11"/>
                      </a:cxn>
                      <a:cxn ang="0">
                        <a:pos x="21" y="8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5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22"/>
                      </a:cxn>
                      <a:cxn ang="0">
                        <a:pos x="88" y="29"/>
                      </a:cxn>
                      <a:cxn ang="0">
                        <a:pos x="91" y="40"/>
                      </a:cxn>
                      <a:cxn ang="0">
                        <a:pos x="91" y="49"/>
                      </a:cxn>
                      <a:cxn ang="0">
                        <a:pos x="88" y="57"/>
                      </a:cxn>
                      <a:cxn ang="0">
                        <a:pos x="85" y="66"/>
                      </a:cxn>
                      <a:cxn ang="0">
                        <a:pos x="82" y="75"/>
                      </a:cxn>
                      <a:cxn ang="0">
                        <a:pos x="78" y="81"/>
                      </a:cxn>
                      <a:cxn ang="0">
                        <a:pos x="68" y="87"/>
                      </a:cxn>
                      <a:cxn ang="0">
                        <a:pos x="61" y="92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2"/>
                      </a:cxn>
                      <a:cxn ang="0">
                        <a:pos x="28" y="89"/>
                      </a:cxn>
                    </a:cxnLst>
                    <a:rect l="0" t="0" r="r" b="b"/>
                    <a:pathLst>
                      <a:path w="91" h="94">
                        <a:moveTo>
                          <a:pt x="28" y="89"/>
                        </a:moveTo>
                        <a:lnTo>
                          <a:pt x="28" y="89"/>
                        </a:lnTo>
                        <a:lnTo>
                          <a:pt x="18" y="87"/>
                        </a:lnTo>
                        <a:lnTo>
                          <a:pt x="12" y="81"/>
                        </a:lnTo>
                        <a:lnTo>
                          <a:pt x="8" y="73"/>
                        </a:lnTo>
                        <a:lnTo>
                          <a:pt x="3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8" y="19"/>
                        </a:lnTo>
                        <a:lnTo>
                          <a:pt x="12" y="11"/>
                        </a:lnTo>
                        <a:lnTo>
                          <a:pt x="21" y="8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5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22"/>
                        </a:lnTo>
                        <a:lnTo>
                          <a:pt x="88" y="29"/>
                        </a:lnTo>
                        <a:lnTo>
                          <a:pt x="91" y="40"/>
                        </a:lnTo>
                        <a:lnTo>
                          <a:pt x="91" y="49"/>
                        </a:lnTo>
                        <a:lnTo>
                          <a:pt x="88" y="57"/>
                        </a:lnTo>
                        <a:lnTo>
                          <a:pt x="85" y="66"/>
                        </a:lnTo>
                        <a:lnTo>
                          <a:pt x="82" y="75"/>
                        </a:lnTo>
                        <a:lnTo>
                          <a:pt x="78" y="81"/>
                        </a:lnTo>
                        <a:lnTo>
                          <a:pt x="68" y="87"/>
                        </a:lnTo>
                        <a:lnTo>
                          <a:pt x="61" y="92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2"/>
                        </a:lnTo>
                        <a:lnTo>
                          <a:pt x="28" y="8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5" name="Freeform 646"/>
                  <p:cNvSpPr>
                    <a:spLocks/>
                  </p:cNvSpPr>
                  <p:nvPr/>
                </p:nvSpPr>
                <p:spPr bwMode="auto">
                  <a:xfrm>
                    <a:off x="4466" y="2210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81" y="14"/>
                      </a:cxn>
                      <a:cxn ang="0">
                        <a:pos x="85" y="23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9"/>
                      </a:cxn>
                      <a:cxn ang="0">
                        <a:pos x="91" y="58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8" y="80"/>
                      </a:cxn>
                      <a:cxn ang="0">
                        <a:pos x="68" y="86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7" y="88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7" y="11"/>
                      </a:cxn>
                      <a:cxn ang="0">
                        <a:pos x="23" y="8"/>
                      </a:cxn>
                      <a:cxn ang="0">
                        <a:pos x="30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</a:cxnLst>
                    <a:rect l="0" t="0" r="r" b="b"/>
                    <a:pathLst>
                      <a:path w="91" h="94">
                        <a:moveTo>
                          <a:pt x="64" y="3"/>
                        </a:moveTo>
                        <a:lnTo>
                          <a:pt x="71" y="8"/>
                        </a:lnTo>
                        <a:lnTo>
                          <a:pt x="81" y="14"/>
                        </a:lnTo>
                        <a:lnTo>
                          <a:pt x="85" y="23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9"/>
                        </a:lnTo>
                        <a:lnTo>
                          <a:pt x="91" y="58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8" y="80"/>
                        </a:lnTo>
                        <a:lnTo>
                          <a:pt x="68" y="86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7" y="88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7" y="11"/>
                        </a:lnTo>
                        <a:lnTo>
                          <a:pt x="23" y="8"/>
                        </a:lnTo>
                        <a:lnTo>
                          <a:pt x="30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6" name="Freeform 647"/>
                  <p:cNvSpPr>
                    <a:spLocks/>
                  </p:cNvSpPr>
                  <p:nvPr/>
                </p:nvSpPr>
                <p:spPr bwMode="auto">
                  <a:xfrm>
                    <a:off x="4466" y="2210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4" y="3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81" y="14"/>
                      </a:cxn>
                      <a:cxn ang="0">
                        <a:pos x="85" y="23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9"/>
                      </a:cxn>
                      <a:cxn ang="0">
                        <a:pos x="91" y="58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8" y="80"/>
                      </a:cxn>
                      <a:cxn ang="0">
                        <a:pos x="68" y="86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7" y="88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30"/>
                      </a:cxn>
                      <a:cxn ang="0">
                        <a:pos x="9" y="20"/>
                      </a:cxn>
                      <a:cxn ang="0">
                        <a:pos x="17" y="11"/>
                      </a:cxn>
                      <a:cxn ang="0">
                        <a:pos x="23" y="8"/>
                      </a:cxn>
                      <a:cxn ang="0">
                        <a:pos x="30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</a:cxnLst>
                    <a:rect l="0" t="0" r="r" b="b"/>
                    <a:pathLst>
                      <a:path w="91" h="94">
                        <a:moveTo>
                          <a:pt x="64" y="3"/>
                        </a:move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81" y="14"/>
                        </a:lnTo>
                        <a:lnTo>
                          <a:pt x="85" y="23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9"/>
                        </a:lnTo>
                        <a:lnTo>
                          <a:pt x="91" y="58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8" y="80"/>
                        </a:lnTo>
                        <a:lnTo>
                          <a:pt x="68" y="86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7" y="88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30"/>
                        </a:lnTo>
                        <a:lnTo>
                          <a:pt x="9" y="20"/>
                        </a:lnTo>
                        <a:lnTo>
                          <a:pt x="17" y="11"/>
                        </a:lnTo>
                        <a:lnTo>
                          <a:pt x="23" y="8"/>
                        </a:lnTo>
                        <a:lnTo>
                          <a:pt x="30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7" name="Freeform 648"/>
                  <p:cNvSpPr>
                    <a:spLocks/>
                  </p:cNvSpPr>
                  <p:nvPr/>
                </p:nvSpPr>
                <p:spPr bwMode="auto">
                  <a:xfrm>
                    <a:off x="4258" y="2174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25" y="88"/>
                      </a:cxn>
                      <a:cxn ang="0">
                        <a:pos x="18" y="82"/>
                      </a:cxn>
                      <a:cxn ang="0">
                        <a:pos x="9" y="77"/>
                      </a:cxn>
                      <a:cxn ang="0">
                        <a:pos x="5" y="71"/>
                      </a:cxn>
                      <a:cxn ang="0">
                        <a:pos x="2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2" y="25"/>
                      </a:cxn>
                      <a:cxn ang="0">
                        <a:pos x="8" y="18"/>
                      </a:cxn>
                      <a:cxn ang="0">
                        <a:pos x="12" y="9"/>
                      </a:cxn>
                      <a:cxn ang="0">
                        <a:pos x="18" y="5"/>
                      </a:cxn>
                      <a:cxn ang="0">
                        <a:pos x="26" y="2"/>
                      </a:cxn>
                      <a:cxn ang="0">
                        <a:pos x="35" y="0"/>
                      </a:cxn>
                      <a:cxn ang="0">
                        <a:pos x="46" y="0"/>
                      </a:cxn>
                      <a:cxn ang="0">
                        <a:pos x="52" y="0"/>
                      </a:cxn>
                      <a:cxn ang="0">
                        <a:pos x="62" y="2"/>
                      </a:cxn>
                      <a:cxn ang="0">
                        <a:pos x="72" y="7"/>
                      </a:cxn>
                      <a:cxn ang="0">
                        <a:pos x="78" y="12"/>
                      </a:cxn>
                      <a:cxn ang="0">
                        <a:pos x="82" y="18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4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5" y="80"/>
                      </a:cxn>
                      <a:cxn ang="0">
                        <a:pos x="69" y="85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5" y="88"/>
                      </a:cxn>
                    </a:cxnLst>
                    <a:rect l="0" t="0" r="r" b="b"/>
                    <a:pathLst>
                      <a:path w="88" h="91">
                        <a:moveTo>
                          <a:pt x="25" y="88"/>
                        </a:moveTo>
                        <a:lnTo>
                          <a:pt x="18" y="82"/>
                        </a:lnTo>
                        <a:lnTo>
                          <a:pt x="9" y="77"/>
                        </a:lnTo>
                        <a:lnTo>
                          <a:pt x="5" y="71"/>
                        </a:lnTo>
                        <a:lnTo>
                          <a:pt x="2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2" y="25"/>
                        </a:lnTo>
                        <a:lnTo>
                          <a:pt x="8" y="18"/>
                        </a:lnTo>
                        <a:lnTo>
                          <a:pt x="12" y="9"/>
                        </a:lnTo>
                        <a:lnTo>
                          <a:pt x="18" y="5"/>
                        </a:lnTo>
                        <a:lnTo>
                          <a:pt x="26" y="2"/>
                        </a:lnTo>
                        <a:lnTo>
                          <a:pt x="35" y="0"/>
                        </a:lnTo>
                        <a:lnTo>
                          <a:pt x="46" y="0"/>
                        </a:lnTo>
                        <a:lnTo>
                          <a:pt x="52" y="0"/>
                        </a:lnTo>
                        <a:lnTo>
                          <a:pt x="62" y="2"/>
                        </a:lnTo>
                        <a:lnTo>
                          <a:pt x="72" y="7"/>
                        </a:lnTo>
                        <a:lnTo>
                          <a:pt x="78" y="12"/>
                        </a:lnTo>
                        <a:lnTo>
                          <a:pt x="82" y="18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4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5" y="80"/>
                        </a:lnTo>
                        <a:lnTo>
                          <a:pt x="69" y="85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5" y="8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8" name="Freeform 649"/>
                  <p:cNvSpPr>
                    <a:spLocks/>
                  </p:cNvSpPr>
                  <p:nvPr/>
                </p:nvSpPr>
                <p:spPr bwMode="auto">
                  <a:xfrm>
                    <a:off x="4258" y="2174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25" y="88"/>
                      </a:cxn>
                      <a:cxn ang="0">
                        <a:pos x="25" y="88"/>
                      </a:cxn>
                      <a:cxn ang="0">
                        <a:pos x="18" y="82"/>
                      </a:cxn>
                      <a:cxn ang="0">
                        <a:pos x="9" y="77"/>
                      </a:cxn>
                      <a:cxn ang="0">
                        <a:pos x="5" y="71"/>
                      </a:cxn>
                      <a:cxn ang="0">
                        <a:pos x="2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2" y="25"/>
                      </a:cxn>
                      <a:cxn ang="0">
                        <a:pos x="8" y="18"/>
                      </a:cxn>
                      <a:cxn ang="0">
                        <a:pos x="12" y="9"/>
                      </a:cxn>
                      <a:cxn ang="0">
                        <a:pos x="18" y="5"/>
                      </a:cxn>
                      <a:cxn ang="0">
                        <a:pos x="26" y="2"/>
                      </a:cxn>
                      <a:cxn ang="0">
                        <a:pos x="35" y="0"/>
                      </a:cxn>
                      <a:cxn ang="0">
                        <a:pos x="46" y="0"/>
                      </a:cxn>
                      <a:cxn ang="0">
                        <a:pos x="52" y="0"/>
                      </a:cxn>
                      <a:cxn ang="0">
                        <a:pos x="62" y="2"/>
                      </a:cxn>
                      <a:cxn ang="0">
                        <a:pos x="72" y="7"/>
                      </a:cxn>
                      <a:cxn ang="0">
                        <a:pos x="78" y="12"/>
                      </a:cxn>
                      <a:cxn ang="0">
                        <a:pos x="82" y="18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4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5" y="80"/>
                      </a:cxn>
                      <a:cxn ang="0">
                        <a:pos x="69" y="85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5" y="88"/>
                      </a:cxn>
                    </a:cxnLst>
                    <a:rect l="0" t="0" r="r" b="b"/>
                    <a:pathLst>
                      <a:path w="88" h="91">
                        <a:moveTo>
                          <a:pt x="25" y="88"/>
                        </a:moveTo>
                        <a:lnTo>
                          <a:pt x="25" y="88"/>
                        </a:lnTo>
                        <a:lnTo>
                          <a:pt x="18" y="82"/>
                        </a:lnTo>
                        <a:lnTo>
                          <a:pt x="9" y="77"/>
                        </a:lnTo>
                        <a:lnTo>
                          <a:pt x="5" y="71"/>
                        </a:lnTo>
                        <a:lnTo>
                          <a:pt x="2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2" y="25"/>
                        </a:lnTo>
                        <a:lnTo>
                          <a:pt x="8" y="18"/>
                        </a:lnTo>
                        <a:lnTo>
                          <a:pt x="12" y="9"/>
                        </a:lnTo>
                        <a:lnTo>
                          <a:pt x="18" y="5"/>
                        </a:lnTo>
                        <a:lnTo>
                          <a:pt x="26" y="2"/>
                        </a:lnTo>
                        <a:lnTo>
                          <a:pt x="35" y="0"/>
                        </a:lnTo>
                        <a:lnTo>
                          <a:pt x="46" y="0"/>
                        </a:lnTo>
                        <a:lnTo>
                          <a:pt x="52" y="0"/>
                        </a:lnTo>
                        <a:lnTo>
                          <a:pt x="62" y="2"/>
                        </a:lnTo>
                        <a:lnTo>
                          <a:pt x="72" y="7"/>
                        </a:lnTo>
                        <a:lnTo>
                          <a:pt x="78" y="12"/>
                        </a:lnTo>
                        <a:lnTo>
                          <a:pt x="82" y="18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4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5" y="80"/>
                        </a:lnTo>
                        <a:lnTo>
                          <a:pt x="69" y="85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5" y="8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9" name="Freeform 650"/>
                  <p:cNvSpPr>
                    <a:spLocks/>
                  </p:cNvSpPr>
                  <p:nvPr/>
                </p:nvSpPr>
                <p:spPr bwMode="auto">
                  <a:xfrm>
                    <a:off x="4270" y="2127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88" y="38"/>
                      </a:cxn>
                      <a:cxn ang="0">
                        <a:pos x="91" y="47"/>
                      </a:cxn>
                      <a:cxn ang="0">
                        <a:pos x="88" y="54"/>
                      </a:cxn>
                      <a:cxn ang="0">
                        <a:pos x="85" y="65"/>
                      </a:cxn>
                      <a:cxn ang="0">
                        <a:pos x="82" y="72"/>
                      </a:cxn>
                      <a:cxn ang="0">
                        <a:pos x="78" y="80"/>
                      </a:cxn>
                      <a:cxn ang="0">
                        <a:pos x="70" y="86"/>
                      </a:cxn>
                      <a:cxn ang="0">
                        <a:pos x="63" y="89"/>
                      </a:cxn>
                      <a:cxn ang="0">
                        <a:pos x="54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8" y="89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10" y="72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4"/>
                      </a:cxn>
                      <a:cxn ang="0">
                        <a:pos x="0" y="38"/>
                      </a:cxn>
                      <a:cxn ang="0">
                        <a:pos x="6" y="27"/>
                      </a:cxn>
                      <a:cxn ang="0">
                        <a:pos x="10" y="17"/>
                      </a:cxn>
                      <a:cxn ang="0">
                        <a:pos x="14" y="12"/>
                      </a:cxn>
                      <a:cxn ang="0">
                        <a:pos x="23" y="6"/>
                      </a:cxn>
                      <a:cxn ang="0">
                        <a:pos x="28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</a:cxnLst>
                    <a:rect l="0" t="0" r="r" b="b"/>
                    <a:pathLst>
                      <a:path w="91" h="91">
                        <a:moveTo>
                          <a:pt x="64" y="3"/>
                        </a:moveTo>
                        <a:lnTo>
                          <a:pt x="73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88" y="38"/>
                        </a:lnTo>
                        <a:lnTo>
                          <a:pt x="91" y="47"/>
                        </a:lnTo>
                        <a:lnTo>
                          <a:pt x="88" y="54"/>
                        </a:lnTo>
                        <a:lnTo>
                          <a:pt x="85" y="65"/>
                        </a:lnTo>
                        <a:lnTo>
                          <a:pt x="82" y="72"/>
                        </a:lnTo>
                        <a:lnTo>
                          <a:pt x="78" y="80"/>
                        </a:lnTo>
                        <a:lnTo>
                          <a:pt x="70" y="86"/>
                        </a:lnTo>
                        <a:lnTo>
                          <a:pt x="63" y="89"/>
                        </a:lnTo>
                        <a:lnTo>
                          <a:pt x="54" y="91"/>
                        </a:ln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8" y="89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10" y="72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4"/>
                        </a:lnTo>
                        <a:lnTo>
                          <a:pt x="0" y="38"/>
                        </a:lnTo>
                        <a:lnTo>
                          <a:pt x="6" y="27"/>
                        </a:lnTo>
                        <a:lnTo>
                          <a:pt x="10" y="17"/>
                        </a:lnTo>
                        <a:lnTo>
                          <a:pt x="14" y="12"/>
                        </a:lnTo>
                        <a:lnTo>
                          <a:pt x="23" y="6"/>
                        </a:lnTo>
                        <a:lnTo>
                          <a:pt x="28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0" name="Freeform 651"/>
                  <p:cNvSpPr>
                    <a:spLocks/>
                  </p:cNvSpPr>
                  <p:nvPr/>
                </p:nvSpPr>
                <p:spPr bwMode="auto">
                  <a:xfrm>
                    <a:off x="4270" y="2127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64" y="3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88" y="38"/>
                      </a:cxn>
                      <a:cxn ang="0">
                        <a:pos x="91" y="47"/>
                      </a:cxn>
                      <a:cxn ang="0">
                        <a:pos x="88" y="54"/>
                      </a:cxn>
                      <a:cxn ang="0">
                        <a:pos x="85" y="65"/>
                      </a:cxn>
                      <a:cxn ang="0">
                        <a:pos x="82" y="72"/>
                      </a:cxn>
                      <a:cxn ang="0">
                        <a:pos x="78" y="80"/>
                      </a:cxn>
                      <a:cxn ang="0">
                        <a:pos x="70" y="86"/>
                      </a:cxn>
                      <a:cxn ang="0">
                        <a:pos x="63" y="89"/>
                      </a:cxn>
                      <a:cxn ang="0">
                        <a:pos x="54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8" y="89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10" y="72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4"/>
                      </a:cxn>
                      <a:cxn ang="0">
                        <a:pos x="0" y="38"/>
                      </a:cxn>
                      <a:cxn ang="0">
                        <a:pos x="6" y="27"/>
                      </a:cxn>
                      <a:cxn ang="0">
                        <a:pos x="10" y="17"/>
                      </a:cxn>
                      <a:cxn ang="0">
                        <a:pos x="14" y="12"/>
                      </a:cxn>
                      <a:cxn ang="0">
                        <a:pos x="23" y="6"/>
                      </a:cxn>
                      <a:cxn ang="0">
                        <a:pos x="28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</a:cxnLst>
                    <a:rect l="0" t="0" r="r" b="b"/>
                    <a:pathLst>
                      <a:path w="91" h="91">
                        <a:moveTo>
                          <a:pt x="64" y="3"/>
                        </a:move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88" y="38"/>
                        </a:lnTo>
                        <a:lnTo>
                          <a:pt x="91" y="47"/>
                        </a:lnTo>
                        <a:lnTo>
                          <a:pt x="88" y="54"/>
                        </a:lnTo>
                        <a:lnTo>
                          <a:pt x="85" y="65"/>
                        </a:lnTo>
                        <a:lnTo>
                          <a:pt x="82" y="72"/>
                        </a:lnTo>
                        <a:lnTo>
                          <a:pt x="78" y="80"/>
                        </a:lnTo>
                        <a:lnTo>
                          <a:pt x="70" y="86"/>
                        </a:lnTo>
                        <a:lnTo>
                          <a:pt x="63" y="89"/>
                        </a:lnTo>
                        <a:lnTo>
                          <a:pt x="54" y="91"/>
                        </a:ln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8" y="89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10" y="72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4"/>
                        </a:lnTo>
                        <a:lnTo>
                          <a:pt x="0" y="38"/>
                        </a:lnTo>
                        <a:lnTo>
                          <a:pt x="6" y="27"/>
                        </a:lnTo>
                        <a:lnTo>
                          <a:pt x="10" y="17"/>
                        </a:lnTo>
                        <a:lnTo>
                          <a:pt x="14" y="12"/>
                        </a:lnTo>
                        <a:lnTo>
                          <a:pt x="23" y="6"/>
                        </a:lnTo>
                        <a:lnTo>
                          <a:pt x="28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1" name="Freeform 652"/>
                  <p:cNvSpPr>
                    <a:spLocks/>
                  </p:cNvSpPr>
                  <p:nvPr/>
                </p:nvSpPr>
                <p:spPr bwMode="auto">
                  <a:xfrm>
                    <a:off x="4381" y="2395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27" y="90"/>
                      </a:cxn>
                      <a:cxn ang="0">
                        <a:pos x="20" y="84"/>
                      </a:cxn>
                      <a:cxn ang="0">
                        <a:pos x="11" y="78"/>
                      </a:cxn>
                      <a:cxn ang="0">
                        <a:pos x="9" y="70"/>
                      </a:cxn>
                      <a:cxn ang="0">
                        <a:pos x="3" y="64"/>
                      </a:cxn>
                      <a:cxn ang="0">
                        <a:pos x="3" y="57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7" y="14"/>
                      </a:cxn>
                      <a:cxn ang="0">
                        <a:pos x="23" y="8"/>
                      </a:cxn>
                      <a:cxn ang="0">
                        <a:pos x="31" y="3"/>
                      </a:cxn>
                      <a:cxn ang="0">
                        <a:pos x="40" y="3"/>
                      </a:cxn>
                      <a:cxn ang="0">
                        <a:pos x="47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1" y="11"/>
                      </a:cxn>
                      <a:cxn ang="0">
                        <a:pos x="78" y="17"/>
                      </a:cxn>
                      <a:cxn ang="0">
                        <a:pos x="82" y="22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4"/>
                      </a:cxn>
                      <a:cxn ang="0">
                        <a:pos x="82" y="73"/>
                      </a:cxn>
                      <a:cxn ang="0">
                        <a:pos x="78" y="81"/>
                      </a:cxn>
                      <a:cxn ang="0">
                        <a:pos x="68" y="84"/>
                      </a:cxn>
                      <a:cxn ang="0">
                        <a:pos x="61" y="90"/>
                      </a:cxn>
                      <a:cxn ang="0">
                        <a:pos x="53" y="92"/>
                      </a:cxn>
                      <a:cxn ang="0">
                        <a:pos x="46" y="92"/>
                      </a:cxn>
                      <a:cxn ang="0">
                        <a:pos x="37" y="92"/>
                      </a:cxn>
                      <a:cxn ang="0">
                        <a:pos x="27" y="90"/>
                      </a:cxn>
                    </a:cxnLst>
                    <a:rect l="0" t="0" r="r" b="b"/>
                    <a:pathLst>
                      <a:path w="91" h="92">
                        <a:moveTo>
                          <a:pt x="27" y="90"/>
                        </a:moveTo>
                        <a:lnTo>
                          <a:pt x="20" y="84"/>
                        </a:lnTo>
                        <a:lnTo>
                          <a:pt x="11" y="78"/>
                        </a:lnTo>
                        <a:lnTo>
                          <a:pt x="9" y="70"/>
                        </a:lnTo>
                        <a:lnTo>
                          <a:pt x="3" y="64"/>
                        </a:lnTo>
                        <a:lnTo>
                          <a:pt x="3" y="57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7" y="14"/>
                        </a:lnTo>
                        <a:lnTo>
                          <a:pt x="23" y="8"/>
                        </a:lnTo>
                        <a:lnTo>
                          <a:pt x="31" y="3"/>
                        </a:lnTo>
                        <a:lnTo>
                          <a:pt x="40" y="3"/>
                        </a:lnTo>
                        <a:lnTo>
                          <a:pt x="47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1" y="11"/>
                        </a:lnTo>
                        <a:lnTo>
                          <a:pt x="78" y="17"/>
                        </a:lnTo>
                        <a:lnTo>
                          <a:pt x="82" y="22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4"/>
                        </a:lnTo>
                        <a:lnTo>
                          <a:pt x="82" y="73"/>
                        </a:lnTo>
                        <a:lnTo>
                          <a:pt x="78" y="81"/>
                        </a:lnTo>
                        <a:lnTo>
                          <a:pt x="68" y="84"/>
                        </a:lnTo>
                        <a:lnTo>
                          <a:pt x="61" y="90"/>
                        </a:lnTo>
                        <a:lnTo>
                          <a:pt x="53" y="92"/>
                        </a:lnTo>
                        <a:lnTo>
                          <a:pt x="46" y="92"/>
                        </a:lnTo>
                        <a:lnTo>
                          <a:pt x="37" y="92"/>
                        </a:lnTo>
                        <a:lnTo>
                          <a:pt x="27" y="9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2" name="Freeform 653"/>
                  <p:cNvSpPr>
                    <a:spLocks/>
                  </p:cNvSpPr>
                  <p:nvPr/>
                </p:nvSpPr>
                <p:spPr bwMode="auto">
                  <a:xfrm>
                    <a:off x="4381" y="2395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27" y="90"/>
                      </a:cxn>
                      <a:cxn ang="0">
                        <a:pos x="27" y="90"/>
                      </a:cxn>
                      <a:cxn ang="0">
                        <a:pos x="20" y="84"/>
                      </a:cxn>
                      <a:cxn ang="0">
                        <a:pos x="11" y="78"/>
                      </a:cxn>
                      <a:cxn ang="0">
                        <a:pos x="9" y="70"/>
                      </a:cxn>
                      <a:cxn ang="0">
                        <a:pos x="3" y="64"/>
                      </a:cxn>
                      <a:cxn ang="0">
                        <a:pos x="3" y="57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7" y="14"/>
                      </a:cxn>
                      <a:cxn ang="0">
                        <a:pos x="23" y="8"/>
                      </a:cxn>
                      <a:cxn ang="0">
                        <a:pos x="31" y="3"/>
                      </a:cxn>
                      <a:cxn ang="0">
                        <a:pos x="40" y="3"/>
                      </a:cxn>
                      <a:cxn ang="0">
                        <a:pos x="47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1" y="11"/>
                      </a:cxn>
                      <a:cxn ang="0">
                        <a:pos x="78" y="17"/>
                      </a:cxn>
                      <a:cxn ang="0">
                        <a:pos x="82" y="22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4"/>
                      </a:cxn>
                      <a:cxn ang="0">
                        <a:pos x="82" y="73"/>
                      </a:cxn>
                      <a:cxn ang="0">
                        <a:pos x="78" y="81"/>
                      </a:cxn>
                      <a:cxn ang="0">
                        <a:pos x="68" y="84"/>
                      </a:cxn>
                      <a:cxn ang="0">
                        <a:pos x="61" y="90"/>
                      </a:cxn>
                      <a:cxn ang="0">
                        <a:pos x="53" y="92"/>
                      </a:cxn>
                      <a:cxn ang="0">
                        <a:pos x="46" y="92"/>
                      </a:cxn>
                      <a:cxn ang="0">
                        <a:pos x="37" y="92"/>
                      </a:cxn>
                      <a:cxn ang="0">
                        <a:pos x="27" y="90"/>
                      </a:cxn>
                    </a:cxnLst>
                    <a:rect l="0" t="0" r="r" b="b"/>
                    <a:pathLst>
                      <a:path w="91" h="92">
                        <a:moveTo>
                          <a:pt x="27" y="90"/>
                        </a:moveTo>
                        <a:lnTo>
                          <a:pt x="27" y="90"/>
                        </a:lnTo>
                        <a:lnTo>
                          <a:pt x="20" y="84"/>
                        </a:lnTo>
                        <a:lnTo>
                          <a:pt x="11" y="78"/>
                        </a:lnTo>
                        <a:lnTo>
                          <a:pt x="9" y="70"/>
                        </a:lnTo>
                        <a:lnTo>
                          <a:pt x="3" y="64"/>
                        </a:lnTo>
                        <a:lnTo>
                          <a:pt x="3" y="57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7" y="14"/>
                        </a:lnTo>
                        <a:lnTo>
                          <a:pt x="23" y="8"/>
                        </a:lnTo>
                        <a:lnTo>
                          <a:pt x="31" y="3"/>
                        </a:lnTo>
                        <a:lnTo>
                          <a:pt x="40" y="3"/>
                        </a:lnTo>
                        <a:lnTo>
                          <a:pt x="47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1" y="11"/>
                        </a:lnTo>
                        <a:lnTo>
                          <a:pt x="78" y="17"/>
                        </a:lnTo>
                        <a:lnTo>
                          <a:pt x="82" y="22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4"/>
                        </a:lnTo>
                        <a:lnTo>
                          <a:pt x="82" y="73"/>
                        </a:lnTo>
                        <a:lnTo>
                          <a:pt x="78" y="81"/>
                        </a:lnTo>
                        <a:lnTo>
                          <a:pt x="68" y="84"/>
                        </a:lnTo>
                        <a:lnTo>
                          <a:pt x="61" y="90"/>
                        </a:lnTo>
                        <a:lnTo>
                          <a:pt x="53" y="92"/>
                        </a:lnTo>
                        <a:lnTo>
                          <a:pt x="46" y="92"/>
                        </a:lnTo>
                        <a:lnTo>
                          <a:pt x="37" y="92"/>
                        </a:lnTo>
                        <a:lnTo>
                          <a:pt x="27" y="9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3" name="Freeform 654"/>
                  <p:cNvSpPr>
                    <a:spLocks/>
                  </p:cNvSpPr>
                  <p:nvPr/>
                </p:nvSpPr>
                <p:spPr bwMode="auto">
                  <a:xfrm>
                    <a:off x="4337" y="217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4" y="4"/>
                      </a:cxn>
                      <a:cxn ang="0">
                        <a:pos x="71" y="7"/>
                      </a:cxn>
                      <a:cxn ang="0">
                        <a:pos x="81" y="13"/>
                      </a:cxn>
                      <a:cxn ang="0">
                        <a:pos x="82" y="21"/>
                      </a:cxn>
                      <a:cxn ang="0">
                        <a:pos x="88" y="31"/>
                      </a:cxn>
                      <a:cxn ang="0">
                        <a:pos x="91" y="37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5" y="65"/>
                      </a:cxn>
                      <a:cxn ang="0">
                        <a:pos x="82" y="75"/>
                      </a:cxn>
                      <a:cxn ang="0">
                        <a:pos x="78" y="80"/>
                      </a:cxn>
                      <a:cxn ang="0">
                        <a:pos x="68" y="86"/>
                      </a:cxn>
                      <a:cxn ang="0">
                        <a:pos x="64" y="91"/>
                      </a:cxn>
                      <a:cxn ang="0">
                        <a:pos x="52" y="91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7" y="89"/>
                      </a:cxn>
                      <a:cxn ang="0">
                        <a:pos x="18" y="86"/>
                      </a:cxn>
                      <a:cxn ang="0">
                        <a:pos x="12" y="80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18"/>
                      </a:cxn>
                      <a:cxn ang="0">
                        <a:pos x="12" y="13"/>
                      </a:cxn>
                      <a:cxn ang="0">
                        <a:pos x="21" y="7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2"/>
                      </a:cxn>
                      <a:cxn ang="0">
                        <a:pos x="64" y="4"/>
                      </a:cxn>
                    </a:cxnLst>
                    <a:rect l="0" t="0" r="r" b="b"/>
                    <a:pathLst>
                      <a:path w="91" h="93">
                        <a:moveTo>
                          <a:pt x="64" y="4"/>
                        </a:moveTo>
                        <a:lnTo>
                          <a:pt x="71" y="7"/>
                        </a:lnTo>
                        <a:lnTo>
                          <a:pt x="81" y="13"/>
                        </a:lnTo>
                        <a:lnTo>
                          <a:pt x="82" y="21"/>
                        </a:lnTo>
                        <a:lnTo>
                          <a:pt x="88" y="31"/>
                        </a:lnTo>
                        <a:lnTo>
                          <a:pt x="91" y="37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5" y="65"/>
                        </a:lnTo>
                        <a:lnTo>
                          <a:pt x="82" y="75"/>
                        </a:lnTo>
                        <a:lnTo>
                          <a:pt x="78" y="80"/>
                        </a:lnTo>
                        <a:lnTo>
                          <a:pt x="68" y="86"/>
                        </a:lnTo>
                        <a:lnTo>
                          <a:pt x="64" y="91"/>
                        </a:lnTo>
                        <a:lnTo>
                          <a:pt x="52" y="91"/>
                        </a:ln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7" y="89"/>
                        </a:lnTo>
                        <a:lnTo>
                          <a:pt x="18" y="86"/>
                        </a:lnTo>
                        <a:lnTo>
                          <a:pt x="12" y="80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18"/>
                        </a:lnTo>
                        <a:lnTo>
                          <a:pt x="12" y="13"/>
                        </a:lnTo>
                        <a:lnTo>
                          <a:pt x="21" y="7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2"/>
                        </a:lnTo>
                        <a:lnTo>
                          <a:pt x="64" y="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4" name="Freeform 655"/>
                  <p:cNvSpPr>
                    <a:spLocks/>
                  </p:cNvSpPr>
                  <p:nvPr/>
                </p:nvSpPr>
                <p:spPr bwMode="auto">
                  <a:xfrm>
                    <a:off x="4337" y="217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4" y="4"/>
                      </a:cxn>
                      <a:cxn ang="0">
                        <a:pos x="64" y="4"/>
                      </a:cxn>
                      <a:cxn ang="0">
                        <a:pos x="71" y="7"/>
                      </a:cxn>
                      <a:cxn ang="0">
                        <a:pos x="81" y="13"/>
                      </a:cxn>
                      <a:cxn ang="0">
                        <a:pos x="82" y="21"/>
                      </a:cxn>
                      <a:cxn ang="0">
                        <a:pos x="88" y="31"/>
                      </a:cxn>
                      <a:cxn ang="0">
                        <a:pos x="91" y="37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5" y="65"/>
                      </a:cxn>
                      <a:cxn ang="0">
                        <a:pos x="82" y="75"/>
                      </a:cxn>
                      <a:cxn ang="0">
                        <a:pos x="78" y="80"/>
                      </a:cxn>
                      <a:cxn ang="0">
                        <a:pos x="68" y="86"/>
                      </a:cxn>
                      <a:cxn ang="0">
                        <a:pos x="64" y="91"/>
                      </a:cxn>
                      <a:cxn ang="0">
                        <a:pos x="52" y="91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7" y="89"/>
                      </a:cxn>
                      <a:cxn ang="0">
                        <a:pos x="18" y="86"/>
                      </a:cxn>
                      <a:cxn ang="0">
                        <a:pos x="12" y="80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18"/>
                      </a:cxn>
                      <a:cxn ang="0">
                        <a:pos x="12" y="13"/>
                      </a:cxn>
                      <a:cxn ang="0">
                        <a:pos x="21" y="7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2"/>
                      </a:cxn>
                      <a:cxn ang="0">
                        <a:pos x="64" y="4"/>
                      </a:cxn>
                    </a:cxnLst>
                    <a:rect l="0" t="0" r="r" b="b"/>
                    <a:pathLst>
                      <a:path w="91" h="93">
                        <a:moveTo>
                          <a:pt x="64" y="4"/>
                        </a:moveTo>
                        <a:lnTo>
                          <a:pt x="64" y="4"/>
                        </a:lnTo>
                        <a:lnTo>
                          <a:pt x="71" y="7"/>
                        </a:lnTo>
                        <a:lnTo>
                          <a:pt x="81" y="13"/>
                        </a:lnTo>
                        <a:lnTo>
                          <a:pt x="82" y="21"/>
                        </a:lnTo>
                        <a:lnTo>
                          <a:pt x="88" y="31"/>
                        </a:lnTo>
                        <a:lnTo>
                          <a:pt x="91" y="37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5" y="65"/>
                        </a:lnTo>
                        <a:lnTo>
                          <a:pt x="82" y="75"/>
                        </a:lnTo>
                        <a:lnTo>
                          <a:pt x="78" y="80"/>
                        </a:lnTo>
                        <a:lnTo>
                          <a:pt x="68" y="86"/>
                        </a:lnTo>
                        <a:lnTo>
                          <a:pt x="64" y="91"/>
                        </a:lnTo>
                        <a:lnTo>
                          <a:pt x="52" y="91"/>
                        </a:ln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7" y="89"/>
                        </a:lnTo>
                        <a:lnTo>
                          <a:pt x="18" y="86"/>
                        </a:lnTo>
                        <a:lnTo>
                          <a:pt x="12" y="80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18"/>
                        </a:lnTo>
                        <a:lnTo>
                          <a:pt x="12" y="13"/>
                        </a:lnTo>
                        <a:lnTo>
                          <a:pt x="21" y="7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2"/>
                        </a:lnTo>
                        <a:lnTo>
                          <a:pt x="64" y="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5" name="Freeform 656"/>
                  <p:cNvSpPr>
                    <a:spLocks/>
                  </p:cNvSpPr>
                  <p:nvPr/>
                </p:nvSpPr>
                <p:spPr bwMode="auto">
                  <a:xfrm>
                    <a:off x="4301" y="2144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27" y="89"/>
                      </a:cxn>
                      <a:cxn ang="0">
                        <a:pos x="19" y="83"/>
                      </a:cxn>
                      <a:cxn ang="0">
                        <a:pos x="13" y="77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3" y="53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7"/>
                      </a:cxn>
                      <a:cxn ang="0">
                        <a:pos x="9" y="20"/>
                      </a:cxn>
                      <a:cxn ang="0">
                        <a:pos x="16" y="11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91" y="37"/>
                      </a:cxn>
                      <a:cxn ang="0">
                        <a:pos x="91" y="48"/>
                      </a:cxn>
                      <a:cxn ang="0">
                        <a:pos x="91" y="53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0" y="89"/>
                      </a:cxn>
                      <a:cxn ang="0">
                        <a:pos x="54" y="91"/>
                      </a:cxn>
                      <a:cxn ang="0">
                        <a:pos x="45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</a:cxnLst>
                    <a:rect l="0" t="0" r="r" b="b"/>
                    <a:pathLst>
                      <a:path w="91" h="91">
                        <a:moveTo>
                          <a:pt x="27" y="89"/>
                        </a:moveTo>
                        <a:lnTo>
                          <a:pt x="19" y="83"/>
                        </a:lnTo>
                        <a:lnTo>
                          <a:pt x="13" y="77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3" y="53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7"/>
                        </a:lnTo>
                        <a:lnTo>
                          <a:pt x="9" y="20"/>
                        </a:lnTo>
                        <a:lnTo>
                          <a:pt x="16" y="11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91" y="37"/>
                        </a:lnTo>
                        <a:lnTo>
                          <a:pt x="91" y="48"/>
                        </a:lnTo>
                        <a:lnTo>
                          <a:pt x="91" y="53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0" y="89"/>
                        </a:lnTo>
                        <a:lnTo>
                          <a:pt x="54" y="91"/>
                        </a:lnTo>
                        <a:lnTo>
                          <a:pt x="45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6" name="Freeform 657"/>
                  <p:cNvSpPr>
                    <a:spLocks/>
                  </p:cNvSpPr>
                  <p:nvPr/>
                </p:nvSpPr>
                <p:spPr bwMode="auto">
                  <a:xfrm>
                    <a:off x="4301" y="2144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27" y="89"/>
                      </a:cxn>
                      <a:cxn ang="0">
                        <a:pos x="27" y="89"/>
                      </a:cxn>
                      <a:cxn ang="0">
                        <a:pos x="19" y="83"/>
                      </a:cxn>
                      <a:cxn ang="0">
                        <a:pos x="13" y="77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3" y="53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7"/>
                      </a:cxn>
                      <a:cxn ang="0">
                        <a:pos x="9" y="20"/>
                      </a:cxn>
                      <a:cxn ang="0">
                        <a:pos x="16" y="11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91" y="37"/>
                      </a:cxn>
                      <a:cxn ang="0">
                        <a:pos x="91" y="48"/>
                      </a:cxn>
                      <a:cxn ang="0">
                        <a:pos x="91" y="53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0" y="89"/>
                      </a:cxn>
                      <a:cxn ang="0">
                        <a:pos x="54" y="91"/>
                      </a:cxn>
                      <a:cxn ang="0">
                        <a:pos x="45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</a:cxnLst>
                    <a:rect l="0" t="0" r="r" b="b"/>
                    <a:pathLst>
                      <a:path w="91" h="91">
                        <a:moveTo>
                          <a:pt x="27" y="89"/>
                        </a:moveTo>
                        <a:lnTo>
                          <a:pt x="27" y="89"/>
                        </a:lnTo>
                        <a:lnTo>
                          <a:pt x="19" y="83"/>
                        </a:lnTo>
                        <a:lnTo>
                          <a:pt x="13" y="77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3" y="53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7"/>
                        </a:lnTo>
                        <a:lnTo>
                          <a:pt x="9" y="20"/>
                        </a:lnTo>
                        <a:lnTo>
                          <a:pt x="16" y="11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91" y="37"/>
                        </a:lnTo>
                        <a:lnTo>
                          <a:pt x="91" y="48"/>
                        </a:lnTo>
                        <a:lnTo>
                          <a:pt x="91" y="53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0" y="89"/>
                        </a:lnTo>
                        <a:lnTo>
                          <a:pt x="54" y="91"/>
                        </a:lnTo>
                        <a:lnTo>
                          <a:pt x="45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7" name="Freeform 658"/>
                  <p:cNvSpPr>
                    <a:spLocks/>
                  </p:cNvSpPr>
                  <p:nvPr/>
                </p:nvSpPr>
                <p:spPr bwMode="auto">
                  <a:xfrm>
                    <a:off x="4387" y="218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8" y="89"/>
                      </a:cxn>
                      <a:cxn ang="0">
                        <a:pos x="20" y="86"/>
                      </a:cxn>
                      <a:cxn ang="0">
                        <a:pos x="14" y="82"/>
                      </a:cxn>
                      <a:cxn ang="0">
                        <a:pos x="6" y="73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3" y="9"/>
                      </a:cxn>
                      <a:cxn ang="0">
                        <a:pos x="31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4" y="6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8" y="32"/>
                      </a:cxn>
                      <a:cxn ang="0">
                        <a:pos x="88" y="41"/>
                      </a:cxn>
                      <a:cxn ang="0">
                        <a:pos x="91" y="49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82" y="76"/>
                      </a:cxn>
                      <a:cxn ang="0">
                        <a:pos x="78" y="82"/>
                      </a:cxn>
                      <a:cxn ang="0">
                        <a:pos x="69" y="86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8" y="89"/>
                      </a:cxn>
                    </a:cxnLst>
                    <a:rect l="0" t="0" r="r" b="b"/>
                    <a:pathLst>
                      <a:path w="91" h="94">
                        <a:moveTo>
                          <a:pt x="28" y="89"/>
                        </a:moveTo>
                        <a:lnTo>
                          <a:pt x="20" y="86"/>
                        </a:lnTo>
                        <a:lnTo>
                          <a:pt x="14" y="82"/>
                        </a:lnTo>
                        <a:lnTo>
                          <a:pt x="6" y="73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3" y="9"/>
                        </a:lnTo>
                        <a:lnTo>
                          <a:pt x="31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4" y="6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8" y="32"/>
                        </a:lnTo>
                        <a:lnTo>
                          <a:pt x="88" y="41"/>
                        </a:lnTo>
                        <a:lnTo>
                          <a:pt x="91" y="49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82" y="76"/>
                        </a:lnTo>
                        <a:lnTo>
                          <a:pt x="78" y="82"/>
                        </a:lnTo>
                        <a:lnTo>
                          <a:pt x="69" y="86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8" y="8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8" name="Freeform 659"/>
                  <p:cNvSpPr>
                    <a:spLocks/>
                  </p:cNvSpPr>
                  <p:nvPr/>
                </p:nvSpPr>
                <p:spPr bwMode="auto">
                  <a:xfrm>
                    <a:off x="4387" y="218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8" y="89"/>
                      </a:cxn>
                      <a:cxn ang="0">
                        <a:pos x="28" y="89"/>
                      </a:cxn>
                      <a:cxn ang="0">
                        <a:pos x="20" y="86"/>
                      </a:cxn>
                      <a:cxn ang="0">
                        <a:pos x="14" y="82"/>
                      </a:cxn>
                      <a:cxn ang="0">
                        <a:pos x="6" y="73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3" y="9"/>
                      </a:cxn>
                      <a:cxn ang="0">
                        <a:pos x="31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4" y="6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8" y="32"/>
                      </a:cxn>
                      <a:cxn ang="0">
                        <a:pos x="88" y="41"/>
                      </a:cxn>
                      <a:cxn ang="0">
                        <a:pos x="91" y="49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82" y="76"/>
                      </a:cxn>
                      <a:cxn ang="0">
                        <a:pos x="78" y="82"/>
                      </a:cxn>
                      <a:cxn ang="0">
                        <a:pos x="69" y="86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8" y="89"/>
                      </a:cxn>
                    </a:cxnLst>
                    <a:rect l="0" t="0" r="r" b="b"/>
                    <a:pathLst>
                      <a:path w="91" h="94">
                        <a:moveTo>
                          <a:pt x="28" y="89"/>
                        </a:moveTo>
                        <a:lnTo>
                          <a:pt x="28" y="89"/>
                        </a:lnTo>
                        <a:lnTo>
                          <a:pt x="20" y="86"/>
                        </a:lnTo>
                        <a:lnTo>
                          <a:pt x="14" y="82"/>
                        </a:lnTo>
                        <a:lnTo>
                          <a:pt x="6" y="73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3" y="9"/>
                        </a:lnTo>
                        <a:lnTo>
                          <a:pt x="31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4" y="6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8" y="32"/>
                        </a:lnTo>
                        <a:lnTo>
                          <a:pt x="88" y="41"/>
                        </a:lnTo>
                        <a:lnTo>
                          <a:pt x="91" y="49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82" y="76"/>
                        </a:lnTo>
                        <a:lnTo>
                          <a:pt x="78" y="82"/>
                        </a:lnTo>
                        <a:lnTo>
                          <a:pt x="69" y="86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8" y="8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9" name="Freeform 660"/>
                  <p:cNvSpPr>
                    <a:spLocks/>
                  </p:cNvSpPr>
                  <p:nvPr/>
                </p:nvSpPr>
                <p:spPr bwMode="auto">
                  <a:xfrm>
                    <a:off x="4334" y="2359"/>
                    <a:ext cx="90" cy="91"/>
                  </a:xfrm>
                  <a:custGeom>
                    <a:avLst/>
                    <a:gdLst/>
                    <a:ahLst/>
                    <a:cxnLst>
                      <a:cxn ang="0">
                        <a:pos x="64" y="2"/>
                      </a:cxn>
                      <a:cxn ang="0">
                        <a:pos x="70" y="7"/>
                      </a:cxn>
                      <a:cxn ang="0">
                        <a:pos x="79" y="12"/>
                      </a:cxn>
                      <a:cxn ang="0">
                        <a:pos x="84" y="18"/>
                      </a:cxn>
                      <a:cxn ang="0">
                        <a:pos x="87" y="28"/>
                      </a:cxn>
                      <a:cxn ang="0">
                        <a:pos x="90" y="36"/>
                      </a:cxn>
                      <a:cxn ang="0">
                        <a:pos x="90" y="44"/>
                      </a:cxn>
                      <a:cxn ang="0">
                        <a:pos x="90" y="53"/>
                      </a:cxn>
                      <a:cxn ang="0">
                        <a:pos x="87" y="64"/>
                      </a:cxn>
                      <a:cxn ang="0">
                        <a:pos x="81" y="71"/>
                      </a:cxn>
                      <a:cxn ang="0">
                        <a:pos x="76" y="79"/>
                      </a:cxn>
                      <a:cxn ang="0">
                        <a:pos x="70" y="85"/>
                      </a:cxn>
                      <a:cxn ang="0">
                        <a:pos x="61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4" y="91"/>
                      </a:cxn>
                      <a:cxn ang="0">
                        <a:pos x="24" y="88"/>
                      </a:cxn>
                      <a:cxn ang="0">
                        <a:pos x="15" y="82"/>
                      </a:cxn>
                      <a:cxn ang="0">
                        <a:pos x="11" y="77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2"/>
                      </a:cxn>
                      <a:cxn ang="0">
                        <a:pos x="0" y="36"/>
                      </a:cxn>
                      <a:cxn ang="0">
                        <a:pos x="3" y="25"/>
                      </a:cxn>
                      <a:cxn ang="0">
                        <a:pos x="6" y="18"/>
                      </a:cxn>
                      <a:cxn ang="0">
                        <a:pos x="12" y="9"/>
                      </a:cxn>
                      <a:cxn ang="0">
                        <a:pos x="18" y="5"/>
                      </a:cxn>
                      <a:cxn ang="0">
                        <a:pos x="27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4" y="2"/>
                      </a:cxn>
                    </a:cxnLst>
                    <a:rect l="0" t="0" r="r" b="b"/>
                    <a:pathLst>
                      <a:path w="90" h="91">
                        <a:moveTo>
                          <a:pt x="64" y="2"/>
                        </a:moveTo>
                        <a:lnTo>
                          <a:pt x="70" y="7"/>
                        </a:lnTo>
                        <a:lnTo>
                          <a:pt x="79" y="12"/>
                        </a:lnTo>
                        <a:lnTo>
                          <a:pt x="84" y="18"/>
                        </a:lnTo>
                        <a:lnTo>
                          <a:pt x="87" y="28"/>
                        </a:lnTo>
                        <a:lnTo>
                          <a:pt x="90" y="36"/>
                        </a:lnTo>
                        <a:lnTo>
                          <a:pt x="90" y="44"/>
                        </a:lnTo>
                        <a:lnTo>
                          <a:pt x="90" y="53"/>
                        </a:lnTo>
                        <a:lnTo>
                          <a:pt x="87" y="64"/>
                        </a:lnTo>
                        <a:lnTo>
                          <a:pt x="81" y="71"/>
                        </a:lnTo>
                        <a:lnTo>
                          <a:pt x="76" y="79"/>
                        </a:lnTo>
                        <a:lnTo>
                          <a:pt x="70" y="85"/>
                        </a:lnTo>
                        <a:lnTo>
                          <a:pt x="61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4" y="91"/>
                        </a:lnTo>
                        <a:lnTo>
                          <a:pt x="24" y="88"/>
                        </a:lnTo>
                        <a:lnTo>
                          <a:pt x="15" y="82"/>
                        </a:lnTo>
                        <a:lnTo>
                          <a:pt x="11" y="77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2"/>
                        </a:lnTo>
                        <a:lnTo>
                          <a:pt x="0" y="36"/>
                        </a:lnTo>
                        <a:lnTo>
                          <a:pt x="3" y="25"/>
                        </a:lnTo>
                        <a:lnTo>
                          <a:pt x="6" y="18"/>
                        </a:lnTo>
                        <a:lnTo>
                          <a:pt x="12" y="9"/>
                        </a:lnTo>
                        <a:lnTo>
                          <a:pt x="18" y="5"/>
                        </a:lnTo>
                        <a:lnTo>
                          <a:pt x="27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4" y="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0" name="Freeform 661"/>
                  <p:cNvSpPr>
                    <a:spLocks/>
                  </p:cNvSpPr>
                  <p:nvPr/>
                </p:nvSpPr>
                <p:spPr bwMode="auto">
                  <a:xfrm>
                    <a:off x="4334" y="2359"/>
                    <a:ext cx="90" cy="91"/>
                  </a:xfrm>
                  <a:custGeom>
                    <a:avLst/>
                    <a:gdLst/>
                    <a:ahLst/>
                    <a:cxnLst>
                      <a:cxn ang="0">
                        <a:pos x="64" y="2"/>
                      </a:cxn>
                      <a:cxn ang="0">
                        <a:pos x="64" y="2"/>
                      </a:cxn>
                      <a:cxn ang="0">
                        <a:pos x="70" y="7"/>
                      </a:cxn>
                      <a:cxn ang="0">
                        <a:pos x="79" y="12"/>
                      </a:cxn>
                      <a:cxn ang="0">
                        <a:pos x="84" y="18"/>
                      </a:cxn>
                      <a:cxn ang="0">
                        <a:pos x="87" y="28"/>
                      </a:cxn>
                      <a:cxn ang="0">
                        <a:pos x="90" y="36"/>
                      </a:cxn>
                      <a:cxn ang="0">
                        <a:pos x="90" y="44"/>
                      </a:cxn>
                      <a:cxn ang="0">
                        <a:pos x="90" y="53"/>
                      </a:cxn>
                      <a:cxn ang="0">
                        <a:pos x="87" y="64"/>
                      </a:cxn>
                      <a:cxn ang="0">
                        <a:pos x="81" y="71"/>
                      </a:cxn>
                      <a:cxn ang="0">
                        <a:pos x="76" y="79"/>
                      </a:cxn>
                      <a:cxn ang="0">
                        <a:pos x="70" y="85"/>
                      </a:cxn>
                      <a:cxn ang="0">
                        <a:pos x="61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4" y="91"/>
                      </a:cxn>
                      <a:cxn ang="0">
                        <a:pos x="24" y="88"/>
                      </a:cxn>
                      <a:cxn ang="0">
                        <a:pos x="15" y="82"/>
                      </a:cxn>
                      <a:cxn ang="0">
                        <a:pos x="11" y="77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2"/>
                      </a:cxn>
                      <a:cxn ang="0">
                        <a:pos x="0" y="36"/>
                      </a:cxn>
                      <a:cxn ang="0">
                        <a:pos x="3" y="25"/>
                      </a:cxn>
                      <a:cxn ang="0">
                        <a:pos x="6" y="18"/>
                      </a:cxn>
                      <a:cxn ang="0">
                        <a:pos x="12" y="9"/>
                      </a:cxn>
                      <a:cxn ang="0">
                        <a:pos x="18" y="5"/>
                      </a:cxn>
                      <a:cxn ang="0">
                        <a:pos x="27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4" y="2"/>
                      </a:cxn>
                    </a:cxnLst>
                    <a:rect l="0" t="0" r="r" b="b"/>
                    <a:pathLst>
                      <a:path w="90" h="91">
                        <a:moveTo>
                          <a:pt x="64" y="2"/>
                        </a:moveTo>
                        <a:lnTo>
                          <a:pt x="64" y="2"/>
                        </a:lnTo>
                        <a:lnTo>
                          <a:pt x="70" y="7"/>
                        </a:lnTo>
                        <a:lnTo>
                          <a:pt x="79" y="12"/>
                        </a:lnTo>
                        <a:lnTo>
                          <a:pt x="84" y="18"/>
                        </a:lnTo>
                        <a:lnTo>
                          <a:pt x="87" y="28"/>
                        </a:lnTo>
                        <a:lnTo>
                          <a:pt x="90" y="36"/>
                        </a:lnTo>
                        <a:lnTo>
                          <a:pt x="90" y="44"/>
                        </a:lnTo>
                        <a:lnTo>
                          <a:pt x="90" y="53"/>
                        </a:lnTo>
                        <a:lnTo>
                          <a:pt x="87" y="64"/>
                        </a:lnTo>
                        <a:lnTo>
                          <a:pt x="81" y="71"/>
                        </a:lnTo>
                        <a:lnTo>
                          <a:pt x="76" y="79"/>
                        </a:lnTo>
                        <a:lnTo>
                          <a:pt x="70" y="85"/>
                        </a:lnTo>
                        <a:lnTo>
                          <a:pt x="61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4" y="91"/>
                        </a:lnTo>
                        <a:lnTo>
                          <a:pt x="24" y="88"/>
                        </a:lnTo>
                        <a:lnTo>
                          <a:pt x="15" y="82"/>
                        </a:lnTo>
                        <a:lnTo>
                          <a:pt x="11" y="77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2"/>
                        </a:lnTo>
                        <a:lnTo>
                          <a:pt x="0" y="36"/>
                        </a:lnTo>
                        <a:lnTo>
                          <a:pt x="3" y="25"/>
                        </a:lnTo>
                        <a:lnTo>
                          <a:pt x="6" y="18"/>
                        </a:lnTo>
                        <a:lnTo>
                          <a:pt x="12" y="9"/>
                        </a:lnTo>
                        <a:lnTo>
                          <a:pt x="18" y="5"/>
                        </a:lnTo>
                        <a:lnTo>
                          <a:pt x="27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4" y="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1" name="Freeform 662"/>
                  <p:cNvSpPr>
                    <a:spLocks/>
                  </p:cNvSpPr>
                  <p:nvPr/>
                </p:nvSpPr>
                <p:spPr bwMode="auto">
                  <a:xfrm>
                    <a:off x="4267" y="2238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28" y="88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4"/>
                      </a:cxn>
                      <a:cxn ang="0">
                        <a:pos x="3" y="27"/>
                      </a:cxn>
                      <a:cxn ang="0">
                        <a:pos x="9" y="17"/>
                      </a:cxn>
                      <a:cxn ang="0">
                        <a:pos x="14" y="11"/>
                      </a:cxn>
                      <a:cxn ang="0">
                        <a:pos x="23" y="6"/>
                      </a:cxn>
                      <a:cxn ang="0">
                        <a:pos x="28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9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88" y="53"/>
                      </a:cxn>
                      <a:cxn ang="0">
                        <a:pos x="85" y="62"/>
                      </a:cxn>
                      <a:cxn ang="0">
                        <a:pos x="82" y="72"/>
                      </a:cxn>
                      <a:cxn ang="0">
                        <a:pos x="79" y="80"/>
                      </a:cxn>
                      <a:cxn ang="0">
                        <a:pos x="70" y="86"/>
                      </a:cxn>
                      <a:cxn ang="0">
                        <a:pos x="63" y="88"/>
                      </a:cxn>
                      <a:cxn ang="0">
                        <a:pos x="53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</a:cxnLst>
                    <a:rect l="0" t="0" r="r" b="b"/>
                    <a:pathLst>
                      <a:path w="91" h="91">
                        <a:moveTo>
                          <a:pt x="28" y="88"/>
                        </a:move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4"/>
                        </a:lnTo>
                        <a:lnTo>
                          <a:pt x="3" y="27"/>
                        </a:lnTo>
                        <a:lnTo>
                          <a:pt x="9" y="17"/>
                        </a:lnTo>
                        <a:lnTo>
                          <a:pt x="14" y="11"/>
                        </a:lnTo>
                        <a:lnTo>
                          <a:pt x="23" y="6"/>
                        </a:lnTo>
                        <a:lnTo>
                          <a:pt x="28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9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88" y="53"/>
                        </a:lnTo>
                        <a:lnTo>
                          <a:pt x="85" y="62"/>
                        </a:lnTo>
                        <a:lnTo>
                          <a:pt x="82" y="72"/>
                        </a:lnTo>
                        <a:lnTo>
                          <a:pt x="79" y="80"/>
                        </a:lnTo>
                        <a:lnTo>
                          <a:pt x="70" y="86"/>
                        </a:lnTo>
                        <a:lnTo>
                          <a:pt x="63" y="88"/>
                        </a:lnTo>
                        <a:lnTo>
                          <a:pt x="53" y="91"/>
                        </a:ln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2" name="Freeform 663"/>
                  <p:cNvSpPr>
                    <a:spLocks/>
                  </p:cNvSpPr>
                  <p:nvPr/>
                </p:nvSpPr>
                <p:spPr bwMode="auto">
                  <a:xfrm>
                    <a:off x="4267" y="2238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28" y="88"/>
                      </a:cxn>
                      <a:cxn ang="0">
                        <a:pos x="28" y="88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4"/>
                      </a:cxn>
                      <a:cxn ang="0">
                        <a:pos x="3" y="27"/>
                      </a:cxn>
                      <a:cxn ang="0">
                        <a:pos x="9" y="17"/>
                      </a:cxn>
                      <a:cxn ang="0">
                        <a:pos x="14" y="11"/>
                      </a:cxn>
                      <a:cxn ang="0">
                        <a:pos x="23" y="6"/>
                      </a:cxn>
                      <a:cxn ang="0">
                        <a:pos x="28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9" y="14"/>
                      </a:cxn>
                      <a:cxn ang="0">
                        <a:pos x="82" y="20"/>
                      </a:cxn>
                      <a:cxn ang="0">
                        <a:pos x="88" y="30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88" y="53"/>
                      </a:cxn>
                      <a:cxn ang="0">
                        <a:pos x="85" y="62"/>
                      </a:cxn>
                      <a:cxn ang="0">
                        <a:pos x="82" y="72"/>
                      </a:cxn>
                      <a:cxn ang="0">
                        <a:pos x="79" y="80"/>
                      </a:cxn>
                      <a:cxn ang="0">
                        <a:pos x="70" y="86"/>
                      </a:cxn>
                      <a:cxn ang="0">
                        <a:pos x="63" y="88"/>
                      </a:cxn>
                      <a:cxn ang="0">
                        <a:pos x="53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</a:cxnLst>
                    <a:rect l="0" t="0" r="r" b="b"/>
                    <a:pathLst>
                      <a:path w="91" h="91">
                        <a:moveTo>
                          <a:pt x="28" y="88"/>
                        </a:moveTo>
                        <a:lnTo>
                          <a:pt x="28" y="88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4"/>
                        </a:lnTo>
                        <a:lnTo>
                          <a:pt x="3" y="27"/>
                        </a:lnTo>
                        <a:lnTo>
                          <a:pt x="9" y="17"/>
                        </a:lnTo>
                        <a:lnTo>
                          <a:pt x="14" y="11"/>
                        </a:lnTo>
                        <a:lnTo>
                          <a:pt x="23" y="6"/>
                        </a:lnTo>
                        <a:lnTo>
                          <a:pt x="28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9" y="14"/>
                        </a:lnTo>
                        <a:lnTo>
                          <a:pt x="82" y="20"/>
                        </a:lnTo>
                        <a:lnTo>
                          <a:pt x="88" y="30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88" y="53"/>
                        </a:lnTo>
                        <a:lnTo>
                          <a:pt x="85" y="62"/>
                        </a:lnTo>
                        <a:lnTo>
                          <a:pt x="82" y="72"/>
                        </a:lnTo>
                        <a:lnTo>
                          <a:pt x="79" y="80"/>
                        </a:lnTo>
                        <a:lnTo>
                          <a:pt x="70" y="86"/>
                        </a:lnTo>
                        <a:lnTo>
                          <a:pt x="63" y="88"/>
                        </a:lnTo>
                        <a:lnTo>
                          <a:pt x="53" y="91"/>
                        </a:ln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3" name="Freeform 664"/>
                  <p:cNvSpPr>
                    <a:spLocks/>
                  </p:cNvSpPr>
                  <p:nvPr/>
                </p:nvSpPr>
                <p:spPr bwMode="auto">
                  <a:xfrm>
                    <a:off x="4310" y="2218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4" y="6"/>
                      </a:cxn>
                      <a:cxn ang="0">
                        <a:pos x="71" y="9"/>
                      </a:cxn>
                      <a:cxn ang="0">
                        <a:pos x="77" y="17"/>
                      </a:cxn>
                      <a:cxn ang="0">
                        <a:pos x="82" y="23"/>
                      </a:cxn>
                      <a:cxn ang="0">
                        <a:pos x="88" y="33"/>
                      </a:cxn>
                      <a:cxn ang="0">
                        <a:pos x="91" y="41"/>
                      </a:cxn>
                      <a:cxn ang="0">
                        <a:pos x="91" y="50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  <a:cxn ang="0">
                        <a:pos x="82" y="75"/>
                      </a:cxn>
                      <a:cxn ang="0">
                        <a:pos x="77" y="83"/>
                      </a:cxn>
                      <a:cxn ang="0">
                        <a:pos x="68" y="89"/>
                      </a:cxn>
                      <a:cxn ang="0">
                        <a:pos x="61" y="92"/>
                      </a:cxn>
                      <a:cxn ang="0">
                        <a:pos x="51" y="94"/>
                      </a:cxn>
                      <a:cxn ang="0">
                        <a:pos x="44" y="94"/>
                      </a:cxn>
                      <a:cxn ang="0">
                        <a:pos x="36" y="94"/>
                      </a:cxn>
                      <a:cxn ang="0">
                        <a:pos x="27" y="92"/>
                      </a:cxn>
                      <a:cxn ang="0">
                        <a:pos x="20" y="86"/>
                      </a:cxn>
                      <a:cxn ang="0">
                        <a:pos x="10" y="80"/>
                      </a:cxn>
                      <a:cxn ang="0">
                        <a:pos x="9" y="75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5"/>
                      </a:cxn>
                      <a:cxn ang="0">
                        <a:pos x="23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4" y="6"/>
                      </a:cxn>
                    </a:cxnLst>
                    <a:rect l="0" t="0" r="r" b="b"/>
                    <a:pathLst>
                      <a:path w="91" h="94">
                        <a:moveTo>
                          <a:pt x="64" y="6"/>
                        </a:moveTo>
                        <a:lnTo>
                          <a:pt x="71" y="9"/>
                        </a:lnTo>
                        <a:lnTo>
                          <a:pt x="77" y="17"/>
                        </a:lnTo>
                        <a:lnTo>
                          <a:pt x="82" y="23"/>
                        </a:lnTo>
                        <a:lnTo>
                          <a:pt x="88" y="33"/>
                        </a:lnTo>
                        <a:lnTo>
                          <a:pt x="91" y="41"/>
                        </a:lnTo>
                        <a:lnTo>
                          <a:pt x="91" y="50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lnTo>
                          <a:pt x="82" y="75"/>
                        </a:lnTo>
                        <a:lnTo>
                          <a:pt x="77" y="83"/>
                        </a:lnTo>
                        <a:lnTo>
                          <a:pt x="68" y="89"/>
                        </a:lnTo>
                        <a:lnTo>
                          <a:pt x="61" y="92"/>
                        </a:lnTo>
                        <a:lnTo>
                          <a:pt x="51" y="94"/>
                        </a:lnTo>
                        <a:lnTo>
                          <a:pt x="44" y="94"/>
                        </a:lnTo>
                        <a:lnTo>
                          <a:pt x="36" y="94"/>
                        </a:lnTo>
                        <a:lnTo>
                          <a:pt x="27" y="92"/>
                        </a:lnTo>
                        <a:lnTo>
                          <a:pt x="20" y="86"/>
                        </a:lnTo>
                        <a:lnTo>
                          <a:pt x="10" y="80"/>
                        </a:lnTo>
                        <a:lnTo>
                          <a:pt x="9" y="75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5"/>
                        </a:lnTo>
                        <a:lnTo>
                          <a:pt x="23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4" y="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4" name="Freeform 665"/>
                  <p:cNvSpPr>
                    <a:spLocks/>
                  </p:cNvSpPr>
                  <p:nvPr/>
                </p:nvSpPr>
                <p:spPr bwMode="auto">
                  <a:xfrm>
                    <a:off x="4310" y="2218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64" y="6"/>
                      </a:cxn>
                      <a:cxn ang="0">
                        <a:pos x="64" y="6"/>
                      </a:cxn>
                      <a:cxn ang="0">
                        <a:pos x="71" y="9"/>
                      </a:cxn>
                      <a:cxn ang="0">
                        <a:pos x="77" y="17"/>
                      </a:cxn>
                      <a:cxn ang="0">
                        <a:pos x="82" y="23"/>
                      </a:cxn>
                      <a:cxn ang="0">
                        <a:pos x="88" y="33"/>
                      </a:cxn>
                      <a:cxn ang="0">
                        <a:pos x="91" y="41"/>
                      </a:cxn>
                      <a:cxn ang="0">
                        <a:pos x="91" y="50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  <a:cxn ang="0">
                        <a:pos x="82" y="75"/>
                      </a:cxn>
                      <a:cxn ang="0">
                        <a:pos x="77" y="83"/>
                      </a:cxn>
                      <a:cxn ang="0">
                        <a:pos x="68" y="89"/>
                      </a:cxn>
                      <a:cxn ang="0">
                        <a:pos x="61" y="92"/>
                      </a:cxn>
                      <a:cxn ang="0">
                        <a:pos x="51" y="94"/>
                      </a:cxn>
                      <a:cxn ang="0">
                        <a:pos x="44" y="94"/>
                      </a:cxn>
                      <a:cxn ang="0">
                        <a:pos x="36" y="94"/>
                      </a:cxn>
                      <a:cxn ang="0">
                        <a:pos x="27" y="92"/>
                      </a:cxn>
                      <a:cxn ang="0">
                        <a:pos x="20" y="86"/>
                      </a:cxn>
                      <a:cxn ang="0">
                        <a:pos x="10" y="80"/>
                      </a:cxn>
                      <a:cxn ang="0">
                        <a:pos x="9" y="75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5"/>
                      </a:cxn>
                      <a:cxn ang="0">
                        <a:pos x="23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4" y="6"/>
                      </a:cxn>
                    </a:cxnLst>
                    <a:rect l="0" t="0" r="r" b="b"/>
                    <a:pathLst>
                      <a:path w="91" h="94">
                        <a:moveTo>
                          <a:pt x="64" y="6"/>
                        </a:moveTo>
                        <a:lnTo>
                          <a:pt x="64" y="6"/>
                        </a:lnTo>
                        <a:lnTo>
                          <a:pt x="71" y="9"/>
                        </a:lnTo>
                        <a:lnTo>
                          <a:pt x="77" y="17"/>
                        </a:lnTo>
                        <a:lnTo>
                          <a:pt x="82" y="23"/>
                        </a:lnTo>
                        <a:lnTo>
                          <a:pt x="88" y="33"/>
                        </a:lnTo>
                        <a:lnTo>
                          <a:pt x="91" y="41"/>
                        </a:lnTo>
                        <a:lnTo>
                          <a:pt x="91" y="50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lnTo>
                          <a:pt x="82" y="75"/>
                        </a:lnTo>
                        <a:lnTo>
                          <a:pt x="77" y="83"/>
                        </a:lnTo>
                        <a:lnTo>
                          <a:pt x="68" y="89"/>
                        </a:lnTo>
                        <a:lnTo>
                          <a:pt x="61" y="92"/>
                        </a:lnTo>
                        <a:lnTo>
                          <a:pt x="51" y="94"/>
                        </a:lnTo>
                        <a:lnTo>
                          <a:pt x="44" y="94"/>
                        </a:lnTo>
                        <a:lnTo>
                          <a:pt x="36" y="94"/>
                        </a:lnTo>
                        <a:lnTo>
                          <a:pt x="27" y="92"/>
                        </a:lnTo>
                        <a:lnTo>
                          <a:pt x="20" y="86"/>
                        </a:lnTo>
                        <a:lnTo>
                          <a:pt x="10" y="80"/>
                        </a:lnTo>
                        <a:lnTo>
                          <a:pt x="9" y="75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5"/>
                        </a:lnTo>
                        <a:lnTo>
                          <a:pt x="23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4" y="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5" name="Freeform 666"/>
                  <p:cNvSpPr>
                    <a:spLocks/>
                  </p:cNvSpPr>
                  <p:nvPr/>
                </p:nvSpPr>
                <p:spPr bwMode="auto">
                  <a:xfrm>
                    <a:off x="4293" y="2301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26" y="91"/>
                      </a:cxn>
                      <a:cxn ang="0">
                        <a:pos x="17" y="86"/>
                      </a:cxn>
                      <a:cxn ang="0">
                        <a:pos x="11" y="80"/>
                      </a:cxn>
                      <a:cxn ang="0">
                        <a:pos x="6" y="72"/>
                      </a:cxn>
                      <a:cxn ang="0">
                        <a:pos x="3" y="65"/>
                      </a:cxn>
                      <a:cxn ang="0">
                        <a:pos x="0" y="58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6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6"/>
                      </a:cxn>
                      <a:cxn ang="0">
                        <a:pos x="37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1" y="6"/>
                      </a:cxn>
                      <a:cxn ang="0">
                        <a:pos x="68" y="9"/>
                      </a:cxn>
                      <a:cxn ang="0">
                        <a:pos x="78" y="17"/>
                      </a:cxn>
                      <a:cxn ang="0">
                        <a:pos x="82" y="23"/>
                      </a:cxn>
                      <a:cxn ang="0">
                        <a:pos x="85" y="32"/>
                      </a:cxn>
                      <a:cxn ang="0">
                        <a:pos x="88" y="41"/>
                      </a:cxn>
                      <a:cxn ang="0">
                        <a:pos x="88" y="49"/>
                      </a:cxn>
                      <a:cxn ang="0">
                        <a:pos x="88" y="58"/>
                      </a:cxn>
                      <a:cxn ang="0">
                        <a:pos x="85" y="65"/>
                      </a:cxn>
                      <a:cxn ang="0">
                        <a:pos x="79" y="74"/>
                      </a:cxn>
                      <a:cxn ang="0">
                        <a:pos x="75" y="83"/>
                      </a:cxn>
                      <a:cxn ang="0">
                        <a:pos x="68" y="86"/>
                      </a:cxn>
                      <a:cxn ang="0">
                        <a:pos x="61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4" y="94"/>
                      </a:cxn>
                      <a:cxn ang="0">
                        <a:pos x="26" y="91"/>
                      </a:cxn>
                    </a:cxnLst>
                    <a:rect l="0" t="0" r="r" b="b"/>
                    <a:pathLst>
                      <a:path w="88" h="94">
                        <a:moveTo>
                          <a:pt x="26" y="91"/>
                        </a:moveTo>
                        <a:lnTo>
                          <a:pt x="17" y="86"/>
                        </a:lnTo>
                        <a:lnTo>
                          <a:pt x="11" y="80"/>
                        </a:lnTo>
                        <a:lnTo>
                          <a:pt x="6" y="72"/>
                        </a:lnTo>
                        <a:lnTo>
                          <a:pt x="3" y="65"/>
                        </a:lnTo>
                        <a:lnTo>
                          <a:pt x="0" y="58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6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6"/>
                        </a:lnTo>
                        <a:lnTo>
                          <a:pt x="37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1" y="6"/>
                        </a:lnTo>
                        <a:lnTo>
                          <a:pt x="68" y="9"/>
                        </a:lnTo>
                        <a:lnTo>
                          <a:pt x="78" y="17"/>
                        </a:lnTo>
                        <a:lnTo>
                          <a:pt x="82" y="23"/>
                        </a:lnTo>
                        <a:lnTo>
                          <a:pt x="85" y="32"/>
                        </a:lnTo>
                        <a:lnTo>
                          <a:pt x="88" y="41"/>
                        </a:lnTo>
                        <a:lnTo>
                          <a:pt x="88" y="49"/>
                        </a:lnTo>
                        <a:lnTo>
                          <a:pt x="88" y="58"/>
                        </a:lnTo>
                        <a:lnTo>
                          <a:pt x="85" y="65"/>
                        </a:lnTo>
                        <a:lnTo>
                          <a:pt x="79" y="74"/>
                        </a:lnTo>
                        <a:lnTo>
                          <a:pt x="75" y="83"/>
                        </a:lnTo>
                        <a:lnTo>
                          <a:pt x="68" y="86"/>
                        </a:lnTo>
                        <a:lnTo>
                          <a:pt x="61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4" y="94"/>
                        </a:lnTo>
                        <a:lnTo>
                          <a:pt x="26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6" name="Freeform 667"/>
                  <p:cNvSpPr>
                    <a:spLocks/>
                  </p:cNvSpPr>
                  <p:nvPr/>
                </p:nvSpPr>
                <p:spPr bwMode="auto">
                  <a:xfrm>
                    <a:off x="4293" y="2301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26" y="91"/>
                      </a:cxn>
                      <a:cxn ang="0">
                        <a:pos x="26" y="91"/>
                      </a:cxn>
                      <a:cxn ang="0">
                        <a:pos x="17" y="86"/>
                      </a:cxn>
                      <a:cxn ang="0">
                        <a:pos x="11" y="80"/>
                      </a:cxn>
                      <a:cxn ang="0">
                        <a:pos x="6" y="72"/>
                      </a:cxn>
                      <a:cxn ang="0">
                        <a:pos x="3" y="65"/>
                      </a:cxn>
                      <a:cxn ang="0">
                        <a:pos x="0" y="58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6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6"/>
                      </a:cxn>
                      <a:cxn ang="0">
                        <a:pos x="37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1" y="6"/>
                      </a:cxn>
                      <a:cxn ang="0">
                        <a:pos x="68" y="9"/>
                      </a:cxn>
                      <a:cxn ang="0">
                        <a:pos x="78" y="17"/>
                      </a:cxn>
                      <a:cxn ang="0">
                        <a:pos x="82" y="23"/>
                      </a:cxn>
                      <a:cxn ang="0">
                        <a:pos x="85" y="32"/>
                      </a:cxn>
                      <a:cxn ang="0">
                        <a:pos x="88" y="41"/>
                      </a:cxn>
                      <a:cxn ang="0">
                        <a:pos x="88" y="49"/>
                      </a:cxn>
                      <a:cxn ang="0">
                        <a:pos x="88" y="58"/>
                      </a:cxn>
                      <a:cxn ang="0">
                        <a:pos x="85" y="65"/>
                      </a:cxn>
                      <a:cxn ang="0">
                        <a:pos x="79" y="74"/>
                      </a:cxn>
                      <a:cxn ang="0">
                        <a:pos x="75" y="83"/>
                      </a:cxn>
                      <a:cxn ang="0">
                        <a:pos x="68" y="86"/>
                      </a:cxn>
                      <a:cxn ang="0">
                        <a:pos x="61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4" y="94"/>
                      </a:cxn>
                      <a:cxn ang="0">
                        <a:pos x="26" y="91"/>
                      </a:cxn>
                    </a:cxnLst>
                    <a:rect l="0" t="0" r="r" b="b"/>
                    <a:pathLst>
                      <a:path w="88" h="94">
                        <a:moveTo>
                          <a:pt x="26" y="91"/>
                        </a:moveTo>
                        <a:lnTo>
                          <a:pt x="26" y="91"/>
                        </a:lnTo>
                        <a:lnTo>
                          <a:pt x="17" y="86"/>
                        </a:lnTo>
                        <a:lnTo>
                          <a:pt x="11" y="80"/>
                        </a:lnTo>
                        <a:lnTo>
                          <a:pt x="6" y="72"/>
                        </a:lnTo>
                        <a:lnTo>
                          <a:pt x="3" y="65"/>
                        </a:lnTo>
                        <a:lnTo>
                          <a:pt x="0" y="58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6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6"/>
                        </a:lnTo>
                        <a:lnTo>
                          <a:pt x="37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1" y="6"/>
                        </a:lnTo>
                        <a:lnTo>
                          <a:pt x="68" y="9"/>
                        </a:lnTo>
                        <a:lnTo>
                          <a:pt x="78" y="17"/>
                        </a:lnTo>
                        <a:lnTo>
                          <a:pt x="82" y="23"/>
                        </a:lnTo>
                        <a:lnTo>
                          <a:pt x="85" y="32"/>
                        </a:lnTo>
                        <a:lnTo>
                          <a:pt x="88" y="41"/>
                        </a:lnTo>
                        <a:lnTo>
                          <a:pt x="88" y="49"/>
                        </a:lnTo>
                        <a:lnTo>
                          <a:pt x="88" y="58"/>
                        </a:lnTo>
                        <a:lnTo>
                          <a:pt x="85" y="65"/>
                        </a:lnTo>
                        <a:lnTo>
                          <a:pt x="79" y="74"/>
                        </a:lnTo>
                        <a:lnTo>
                          <a:pt x="75" y="83"/>
                        </a:lnTo>
                        <a:lnTo>
                          <a:pt x="68" y="86"/>
                        </a:lnTo>
                        <a:lnTo>
                          <a:pt x="61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4" y="94"/>
                        </a:lnTo>
                        <a:lnTo>
                          <a:pt x="26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7" name="Freeform 668"/>
                  <p:cNvSpPr>
                    <a:spLocks/>
                  </p:cNvSpPr>
                  <p:nvPr/>
                </p:nvSpPr>
                <p:spPr bwMode="auto">
                  <a:xfrm>
                    <a:off x="4369" y="2165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27" y="89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4"/>
                      </a:cxn>
                      <a:cxn ang="0">
                        <a:pos x="3" y="25"/>
                      </a:cxn>
                      <a:cxn ang="0">
                        <a:pos x="9" y="16"/>
                      </a:cxn>
                      <a:cxn ang="0">
                        <a:pos x="14" y="11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18"/>
                      </a:cxn>
                      <a:cxn ang="0">
                        <a:pos x="88" y="28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  <a:cxn ang="0">
                        <a:pos x="88" y="53"/>
                      </a:cxn>
                      <a:cxn ang="0">
                        <a:pos x="85" y="65"/>
                      </a:cxn>
                      <a:cxn ang="0">
                        <a:pos x="82" y="72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2" y="89"/>
                      </a:cxn>
                      <a:cxn ang="0">
                        <a:pos x="53" y="91"/>
                      </a:cxn>
                      <a:cxn ang="0">
                        <a:pos x="46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</a:cxnLst>
                    <a:rect l="0" t="0" r="r" b="b"/>
                    <a:pathLst>
                      <a:path w="91" h="91">
                        <a:moveTo>
                          <a:pt x="27" y="89"/>
                        </a:move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4"/>
                        </a:lnTo>
                        <a:lnTo>
                          <a:pt x="3" y="25"/>
                        </a:lnTo>
                        <a:lnTo>
                          <a:pt x="9" y="16"/>
                        </a:lnTo>
                        <a:lnTo>
                          <a:pt x="14" y="11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18"/>
                        </a:lnTo>
                        <a:lnTo>
                          <a:pt x="88" y="28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lnTo>
                          <a:pt x="88" y="53"/>
                        </a:lnTo>
                        <a:lnTo>
                          <a:pt x="85" y="65"/>
                        </a:lnTo>
                        <a:lnTo>
                          <a:pt x="82" y="72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2" y="89"/>
                        </a:lnTo>
                        <a:lnTo>
                          <a:pt x="53" y="91"/>
                        </a:lnTo>
                        <a:lnTo>
                          <a:pt x="46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8" name="Freeform 669"/>
                  <p:cNvSpPr>
                    <a:spLocks/>
                  </p:cNvSpPr>
                  <p:nvPr/>
                </p:nvSpPr>
                <p:spPr bwMode="auto">
                  <a:xfrm>
                    <a:off x="4369" y="2165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27" y="89"/>
                      </a:cxn>
                      <a:cxn ang="0">
                        <a:pos x="27" y="89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4"/>
                      </a:cxn>
                      <a:cxn ang="0">
                        <a:pos x="3" y="25"/>
                      </a:cxn>
                      <a:cxn ang="0">
                        <a:pos x="9" y="16"/>
                      </a:cxn>
                      <a:cxn ang="0">
                        <a:pos x="14" y="11"/>
                      </a:cxn>
                      <a:cxn ang="0">
                        <a:pos x="23" y="6"/>
                      </a:cxn>
                      <a:cxn ang="0">
                        <a:pos x="30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18"/>
                      </a:cxn>
                      <a:cxn ang="0">
                        <a:pos x="88" y="28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  <a:cxn ang="0">
                        <a:pos x="88" y="53"/>
                      </a:cxn>
                      <a:cxn ang="0">
                        <a:pos x="85" y="65"/>
                      </a:cxn>
                      <a:cxn ang="0">
                        <a:pos x="82" y="72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2" y="89"/>
                      </a:cxn>
                      <a:cxn ang="0">
                        <a:pos x="53" y="91"/>
                      </a:cxn>
                      <a:cxn ang="0">
                        <a:pos x="46" y="91"/>
                      </a:cxn>
                      <a:cxn ang="0">
                        <a:pos x="36" y="91"/>
                      </a:cxn>
                      <a:cxn ang="0">
                        <a:pos x="27" y="89"/>
                      </a:cxn>
                    </a:cxnLst>
                    <a:rect l="0" t="0" r="r" b="b"/>
                    <a:pathLst>
                      <a:path w="91" h="91">
                        <a:moveTo>
                          <a:pt x="27" y="89"/>
                        </a:moveTo>
                        <a:lnTo>
                          <a:pt x="27" y="89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4"/>
                        </a:lnTo>
                        <a:lnTo>
                          <a:pt x="3" y="25"/>
                        </a:lnTo>
                        <a:lnTo>
                          <a:pt x="9" y="16"/>
                        </a:lnTo>
                        <a:lnTo>
                          <a:pt x="14" y="11"/>
                        </a:lnTo>
                        <a:lnTo>
                          <a:pt x="23" y="6"/>
                        </a:lnTo>
                        <a:lnTo>
                          <a:pt x="30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18"/>
                        </a:lnTo>
                        <a:lnTo>
                          <a:pt x="88" y="28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lnTo>
                          <a:pt x="88" y="53"/>
                        </a:lnTo>
                        <a:lnTo>
                          <a:pt x="85" y="65"/>
                        </a:lnTo>
                        <a:lnTo>
                          <a:pt x="82" y="72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2" y="89"/>
                        </a:lnTo>
                        <a:lnTo>
                          <a:pt x="53" y="91"/>
                        </a:lnTo>
                        <a:lnTo>
                          <a:pt x="46" y="91"/>
                        </a:lnTo>
                        <a:lnTo>
                          <a:pt x="36" y="91"/>
                        </a:lnTo>
                        <a:lnTo>
                          <a:pt x="27" y="8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9" name="Freeform 670"/>
                  <p:cNvSpPr>
                    <a:spLocks/>
                  </p:cNvSpPr>
                  <p:nvPr/>
                </p:nvSpPr>
                <p:spPr bwMode="auto">
                  <a:xfrm>
                    <a:off x="4428" y="2247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4" y="5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22"/>
                      </a:cxn>
                      <a:cxn ang="0">
                        <a:pos x="88" y="30"/>
                      </a:cxn>
                      <a:cxn ang="0">
                        <a:pos x="88" y="39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68" y="85"/>
                      </a:cxn>
                      <a:cxn ang="0">
                        <a:pos x="61" y="91"/>
                      </a:cxn>
                      <a:cxn ang="0">
                        <a:pos x="52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8" y="88"/>
                      </a:cxn>
                      <a:cxn ang="0">
                        <a:pos x="18" y="85"/>
                      </a:cxn>
                      <a:cxn ang="0">
                        <a:pos x="9" y="79"/>
                      </a:cxn>
                      <a:cxn ang="0">
                        <a:pos x="8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8" y="19"/>
                      </a:cxn>
                      <a:cxn ang="0">
                        <a:pos x="12" y="14"/>
                      </a:cxn>
                      <a:cxn ang="0">
                        <a:pos x="21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2"/>
                      </a:cxn>
                      <a:cxn ang="0">
                        <a:pos x="64" y="5"/>
                      </a:cxn>
                    </a:cxnLst>
                    <a:rect l="0" t="0" r="r" b="b"/>
                    <a:pathLst>
                      <a:path w="91" h="93">
                        <a:moveTo>
                          <a:pt x="64" y="5"/>
                        </a:move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22"/>
                        </a:lnTo>
                        <a:lnTo>
                          <a:pt x="88" y="30"/>
                        </a:lnTo>
                        <a:lnTo>
                          <a:pt x="88" y="39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68" y="85"/>
                        </a:lnTo>
                        <a:lnTo>
                          <a:pt x="61" y="91"/>
                        </a:lnTo>
                        <a:lnTo>
                          <a:pt x="52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8" y="88"/>
                        </a:lnTo>
                        <a:lnTo>
                          <a:pt x="18" y="85"/>
                        </a:lnTo>
                        <a:lnTo>
                          <a:pt x="9" y="79"/>
                        </a:lnTo>
                        <a:lnTo>
                          <a:pt x="8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8" y="19"/>
                        </a:lnTo>
                        <a:lnTo>
                          <a:pt x="12" y="14"/>
                        </a:lnTo>
                        <a:lnTo>
                          <a:pt x="21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2"/>
                        </a:lnTo>
                        <a:lnTo>
                          <a:pt x="64" y="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0" name="Freeform 671"/>
                  <p:cNvSpPr>
                    <a:spLocks/>
                  </p:cNvSpPr>
                  <p:nvPr/>
                </p:nvSpPr>
                <p:spPr bwMode="auto">
                  <a:xfrm>
                    <a:off x="4428" y="2247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4" y="5"/>
                      </a:cxn>
                      <a:cxn ang="0">
                        <a:pos x="64" y="5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22"/>
                      </a:cxn>
                      <a:cxn ang="0">
                        <a:pos x="88" y="30"/>
                      </a:cxn>
                      <a:cxn ang="0">
                        <a:pos x="88" y="39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68" y="85"/>
                      </a:cxn>
                      <a:cxn ang="0">
                        <a:pos x="61" y="91"/>
                      </a:cxn>
                      <a:cxn ang="0">
                        <a:pos x="52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8" y="88"/>
                      </a:cxn>
                      <a:cxn ang="0">
                        <a:pos x="18" y="85"/>
                      </a:cxn>
                      <a:cxn ang="0">
                        <a:pos x="9" y="79"/>
                      </a:cxn>
                      <a:cxn ang="0">
                        <a:pos x="8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8" y="19"/>
                      </a:cxn>
                      <a:cxn ang="0">
                        <a:pos x="12" y="14"/>
                      </a:cxn>
                      <a:cxn ang="0">
                        <a:pos x="21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2"/>
                      </a:cxn>
                      <a:cxn ang="0">
                        <a:pos x="64" y="5"/>
                      </a:cxn>
                    </a:cxnLst>
                    <a:rect l="0" t="0" r="r" b="b"/>
                    <a:pathLst>
                      <a:path w="91" h="93">
                        <a:moveTo>
                          <a:pt x="64" y="5"/>
                        </a:moveTo>
                        <a:lnTo>
                          <a:pt x="64" y="5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22"/>
                        </a:lnTo>
                        <a:lnTo>
                          <a:pt x="88" y="30"/>
                        </a:lnTo>
                        <a:lnTo>
                          <a:pt x="88" y="39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68" y="85"/>
                        </a:lnTo>
                        <a:lnTo>
                          <a:pt x="61" y="91"/>
                        </a:lnTo>
                        <a:lnTo>
                          <a:pt x="52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8" y="88"/>
                        </a:lnTo>
                        <a:lnTo>
                          <a:pt x="18" y="85"/>
                        </a:lnTo>
                        <a:lnTo>
                          <a:pt x="9" y="79"/>
                        </a:lnTo>
                        <a:lnTo>
                          <a:pt x="8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8" y="19"/>
                        </a:lnTo>
                        <a:lnTo>
                          <a:pt x="12" y="14"/>
                        </a:lnTo>
                        <a:lnTo>
                          <a:pt x="21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2"/>
                        </a:lnTo>
                        <a:lnTo>
                          <a:pt x="64" y="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1" name="Freeform 672"/>
                  <p:cNvSpPr>
                    <a:spLocks/>
                  </p:cNvSpPr>
                  <p:nvPr/>
                </p:nvSpPr>
                <p:spPr bwMode="auto">
                  <a:xfrm>
                    <a:off x="4381" y="2244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6" y="88"/>
                      </a:cxn>
                      <a:cxn ang="0">
                        <a:pos x="20" y="85"/>
                      </a:cxn>
                      <a:cxn ang="0">
                        <a:pos x="11" y="80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8" y="14"/>
                      </a:cxn>
                      <a:cxn ang="0">
                        <a:pos x="82" y="22"/>
                      </a:cxn>
                      <a:cxn ang="0">
                        <a:pos x="85" y="31"/>
                      </a:cxn>
                      <a:cxn ang="0">
                        <a:pos x="88" y="36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5" y="80"/>
                      </a:cxn>
                      <a:cxn ang="0">
                        <a:pos x="68" y="85"/>
                      </a:cxn>
                      <a:cxn ang="0">
                        <a:pos x="61" y="91"/>
                      </a:cxn>
                      <a:cxn ang="0">
                        <a:pos x="53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6" y="88"/>
                      </a:cxn>
                    </a:cxnLst>
                    <a:rect l="0" t="0" r="r" b="b"/>
                    <a:pathLst>
                      <a:path w="91" h="94">
                        <a:moveTo>
                          <a:pt x="26" y="88"/>
                        </a:moveTo>
                        <a:lnTo>
                          <a:pt x="20" y="85"/>
                        </a:lnTo>
                        <a:lnTo>
                          <a:pt x="11" y="80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8" y="14"/>
                        </a:lnTo>
                        <a:lnTo>
                          <a:pt x="82" y="22"/>
                        </a:lnTo>
                        <a:lnTo>
                          <a:pt x="85" y="31"/>
                        </a:lnTo>
                        <a:lnTo>
                          <a:pt x="88" y="36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5" y="80"/>
                        </a:lnTo>
                        <a:lnTo>
                          <a:pt x="68" y="85"/>
                        </a:lnTo>
                        <a:lnTo>
                          <a:pt x="61" y="91"/>
                        </a:lnTo>
                        <a:lnTo>
                          <a:pt x="53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6" y="8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2" name="Freeform 673"/>
                  <p:cNvSpPr>
                    <a:spLocks/>
                  </p:cNvSpPr>
                  <p:nvPr/>
                </p:nvSpPr>
                <p:spPr bwMode="auto">
                  <a:xfrm>
                    <a:off x="4381" y="2244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6" y="88"/>
                      </a:cxn>
                      <a:cxn ang="0">
                        <a:pos x="26" y="88"/>
                      </a:cxn>
                      <a:cxn ang="0">
                        <a:pos x="20" y="85"/>
                      </a:cxn>
                      <a:cxn ang="0">
                        <a:pos x="11" y="80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8" y="14"/>
                      </a:cxn>
                      <a:cxn ang="0">
                        <a:pos x="82" y="22"/>
                      </a:cxn>
                      <a:cxn ang="0">
                        <a:pos x="85" y="31"/>
                      </a:cxn>
                      <a:cxn ang="0">
                        <a:pos x="88" y="36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5" y="80"/>
                      </a:cxn>
                      <a:cxn ang="0">
                        <a:pos x="68" y="85"/>
                      </a:cxn>
                      <a:cxn ang="0">
                        <a:pos x="61" y="91"/>
                      </a:cxn>
                      <a:cxn ang="0">
                        <a:pos x="53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6" y="88"/>
                      </a:cxn>
                    </a:cxnLst>
                    <a:rect l="0" t="0" r="r" b="b"/>
                    <a:pathLst>
                      <a:path w="91" h="94">
                        <a:moveTo>
                          <a:pt x="26" y="88"/>
                        </a:moveTo>
                        <a:lnTo>
                          <a:pt x="26" y="88"/>
                        </a:lnTo>
                        <a:lnTo>
                          <a:pt x="20" y="85"/>
                        </a:lnTo>
                        <a:lnTo>
                          <a:pt x="11" y="80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8" y="14"/>
                        </a:lnTo>
                        <a:lnTo>
                          <a:pt x="82" y="22"/>
                        </a:lnTo>
                        <a:lnTo>
                          <a:pt x="85" y="31"/>
                        </a:lnTo>
                        <a:lnTo>
                          <a:pt x="88" y="36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5" y="80"/>
                        </a:lnTo>
                        <a:lnTo>
                          <a:pt x="68" y="85"/>
                        </a:lnTo>
                        <a:lnTo>
                          <a:pt x="61" y="91"/>
                        </a:lnTo>
                        <a:lnTo>
                          <a:pt x="53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6" y="8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3" name="Freeform 674"/>
                  <p:cNvSpPr>
                    <a:spLocks/>
                  </p:cNvSpPr>
                  <p:nvPr/>
                </p:nvSpPr>
                <p:spPr bwMode="auto">
                  <a:xfrm>
                    <a:off x="4439" y="2268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0" y="79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3" y="12"/>
                      </a:cxn>
                      <a:cxn ang="0">
                        <a:pos x="20" y="7"/>
                      </a:cxn>
                      <a:cxn ang="0">
                        <a:pos x="27" y="2"/>
                      </a:cxn>
                      <a:cxn ang="0">
                        <a:pos x="36" y="2"/>
                      </a:cxn>
                      <a:cxn ang="0">
                        <a:pos x="47" y="0"/>
                      </a:cxn>
                      <a:cxn ang="0">
                        <a:pos x="56" y="2"/>
                      </a:cxn>
                      <a:cxn ang="0">
                        <a:pos x="64" y="4"/>
                      </a:cxn>
                      <a:cxn ang="0">
                        <a:pos x="73" y="7"/>
                      </a:cxn>
                      <a:cxn ang="0">
                        <a:pos x="79" y="12"/>
                      </a:cxn>
                      <a:cxn ang="0">
                        <a:pos x="83" y="21"/>
                      </a:cxn>
                      <a:cxn ang="0">
                        <a:pos x="88" y="30"/>
                      </a:cxn>
                      <a:cxn ang="0">
                        <a:pos x="88" y="39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6" y="64"/>
                      </a:cxn>
                      <a:cxn ang="0">
                        <a:pos x="83" y="74"/>
                      </a:cxn>
                      <a:cxn ang="0">
                        <a:pos x="76" y="82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3"/>
                      </a:cxn>
                      <a:cxn ang="0">
                        <a:pos x="45" y="93"/>
                      </a:cxn>
                      <a:cxn ang="0">
                        <a:pos x="36" y="93"/>
                      </a:cxn>
                      <a:cxn ang="0">
                        <a:pos x="27" y="91"/>
                      </a:cxn>
                    </a:cxnLst>
                    <a:rect l="0" t="0" r="r" b="b"/>
                    <a:pathLst>
                      <a:path w="91" h="93">
                        <a:moveTo>
                          <a:pt x="27" y="91"/>
                        </a:moveTo>
                        <a:lnTo>
                          <a:pt x="20" y="85"/>
                        </a:lnTo>
                        <a:lnTo>
                          <a:pt x="10" y="79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3" y="12"/>
                        </a:lnTo>
                        <a:lnTo>
                          <a:pt x="20" y="7"/>
                        </a:lnTo>
                        <a:lnTo>
                          <a:pt x="27" y="2"/>
                        </a:lnTo>
                        <a:lnTo>
                          <a:pt x="36" y="2"/>
                        </a:lnTo>
                        <a:lnTo>
                          <a:pt x="47" y="0"/>
                        </a:lnTo>
                        <a:lnTo>
                          <a:pt x="56" y="2"/>
                        </a:lnTo>
                        <a:lnTo>
                          <a:pt x="64" y="4"/>
                        </a:lnTo>
                        <a:lnTo>
                          <a:pt x="73" y="7"/>
                        </a:lnTo>
                        <a:lnTo>
                          <a:pt x="79" y="12"/>
                        </a:lnTo>
                        <a:lnTo>
                          <a:pt x="83" y="21"/>
                        </a:lnTo>
                        <a:lnTo>
                          <a:pt x="88" y="30"/>
                        </a:lnTo>
                        <a:lnTo>
                          <a:pt x="88" y="39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6" y="64"/>
                        </a:lnTo>
                        <a:lnTo>
                          <a:pt x="83" y="74"/>
                        </a:lnTo>
                        <a:lnTo>
                          <a:pt x="76" y="82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3"/>
                        </a:lnTo>
                        <a:lnTo>
                          <a:pt x="45" y="93"/>
                        </a:lnTo>
                        <a:lnTo>
                          <a:pt x="36" y="93"/>
                        </a:lnTo>
                        <a:lnTo>
                          <a:pt x="27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4" name="Freeform 675"/>
                  <p:cNvSpPr>
                    <a:spLocks/>
                  </p:cNvSpPr>
                  <p:nvPr/>
                </p:nvSpPr>
                <p:spPr bwMode="auto">
                  <a:xfrm>
                    <a:off x="4439" y="2268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27" y="91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0" y="79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3" y="12"/>
                      </a:cxn>
                      <a:cxn ang="0">
                        <a:pos x="20" y="7"/>
                      </a:cxn>
                      <a:cxn ang="0">
                        <a:pos x="27" y="2"/>
                      </a:cxn>
                      <a:cxn ang="0">
                        <a:pos x="36" y="2"/>
                      </a:cxn>
                      <a:cxn ang="0">
                        <a:pos x="47" y="0"/>
                      </a:cxn>
                      <a:cxn ang="0">
                        <a:pos x="56" y="2"/>
                      </a:cxn>
                      <a:cxn ang="0">
                        <a:pos x="64" y="4"/>
                      </a:cxn>
                      <a:cxn ang="0">
                        <a:pos x="73" y="7"/>
                      </a:cxn>
                      <a:cxn ang="0">
                        <a:pos x="79" y="12"/>
                      </a:cxn>
                      <a:cxn ang="0">
                        <a:pos x="83" y="21"/>
                      </a:cxn>
                      <a:cxn ang="0">
                        <a:pos x="88" y="30"/>
                      </a:cxn>
                      <a:cxn ang="0">
                        <a:pos x="88" y="39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6" y="64"/>
                      </a:cxn>
                      <a:cxn ang="0">
                        <a:pos x="83" y="74"/>
                      </a:cxn>
                      <a:cxn ang="0">
                        <a:pos x="76" y="82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3"/>
                      </a:cxn>
                      <a:cxn ang="0">
                        <a:pos x="45" y="93"/>
                      </a:cxn>
                      <a:cxn ang="0">
                        <a:pos x="36" y="93"/>
                      </a:cxn>
                      <a:cxn ang="0">
                        <a:pos x="27" y="91"/>
                      </a:cxn>
                    </a:cxnLst>
                    <a:rect l="0" t="0" r="r" b="b"/>
                    <a:pathLst>
                      <a:path w="91" h="93">
                        <a:moveTo>
                          <a:pt x="27" y="91"/>
                        </a:move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0" y="79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3" y="12"/>
                        </a:lnTo>
                        <a:lnTo>
                          <a:pt x="20" y="7"/>
                        </a:lnTo>
                        <a:lnTo>
                          <a:pt x="27" y="2"/>
                        </a:lnTo>
                        <a:lnTo>
                          <a:pt x="36" y="2"/>
                        </a:lnTo>
                        <a:lnTo>
                          <a:pt x="47" y="0"/>
                        </a:lnTo>
                        <a:lnTo>
                          <a:pt x="56" y="2"/>
                        </a:lnTo>
                        <a:lnTo>
                          <a:pt x="64" y="4"/>
                        </a:lnTo>
                        <a:lnTo>
                          <a:pt x="73" y="7"/>
                        </a:lnTo>
                        <a:lnTo>
                          <a:pt x="79" y="12"/>
                        </a:lnTo>
                        <a:lnTo>
                          <a:pt x="83" y="21"/>
                        </a:lnTo>
                        <a:lnTo>
                          <a:pt x="88" y="30"/>
                        </a:lnTo>
                        <a:lnTo>
                          <a:pt x="88" y="39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6" y="64"/>
                        </a:lnTo>
                        <a:lnTo>
                          <a:pt x="83" y="74"/>
                        </a:lnTo>
                        <a:lnTo>
                          <a:pt x="76" y="82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3"/>
                        </a:lnTo>
                        <a:lnTo>
                          <a:pt x="45" y="93"/>
                        </a:lnTo>
                        <a:lnTo>
                          <a:pt x="36" y="93"/>
                        </a:lnTo>
                        <a:lnTo>
                          <a:pt x="27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5" name="Freeform 676"/>
                  <p:cNvSpPr>
                    <a:spLocks/>
                  </p:cNvSpPr>
                  <p:nvPr/>
                </p:nvSpPr>
                <p:spPr bwMode="auto">
                  <a:xfrm>
                    <a:off x="4349" y="2283"/>
                    <a:ext cx="93" cy="94"/>
                  </a:xfrm>
                  <a:custGeom>
                    <a:avLst/>
                    <a:gdLst/>
                    <a:ahLst/>
                    <a:cxnLst>
                      <a:cxn ang="0">
                        <a:pos x="87" y="66"/>
                      </a:cxn>
                      <a:cxn ang="0">
                        <a:pos x="85" y="76"/>
                      </a:cxn>
                      <a:cxn ang="0">
                        <a:pos x="81" y="83"/>
                      </a:cxn>
                      <a:cxn ang="0">
                        <a:pos x="72" y="85"/>
                      </a:cxn>
                      <a:cxn ang="0">
                        <a:pos x="63" y="91"/>
                      </a:cxn>
                      <a:cxn ang="0">
                        <a:pos x="55" y="94"/>
                      </a:cxn>
                      <a:cxn ang="0">
                        <a:pos x="46" y="94"/>
                      </a:cxn>
                      <a:cxn ang="0">
                        <a:pos x="37" y="94"/>
                      </a:cxn>
                      <a:cxn ang="0">
                        <a:pos x="29" y="91"/>
                      </a:cxn>
                      <a:cxn ang="0">
                        <a:pos x="20" y="85"/>
                      </a:cxn>
                      <a:cxn ang="0">
                        <a:pos x="12" y="81"/>
                      </a:cxn>
                      <a:cxn ang="0">
                        <a:pos x="9" y="73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9" y="6"/>
                      </a:cxn>
                      <a:cxn ang="0">
                        <a:pos x="40" y="0"/>
                      </a:cxn>
                      <a:cxn ang="0">
                        <a:pos x="49" y="0"/>
                      </a:cxn>
                      <a:cxn ang="0">
                        <a:pos x="58" y="3"/>
                      </a:cxn>
                      <a:cxn ang="0">
                        <a:pos x="66" y="6"/>
                      </a:cxn>
                      <a:cxn ang="0">
                        <a:pos x="75" y="8"/>
                      </a:cxn>
                      <a:cxn ang="0">
                        <a:pos x="81" y="14"/>
                      </a:cxn>
                      <a:cxn ang="0">
                        <a:pos x="85" y="22"/>
                      </a:cxn>
                      <a:cxn ang="0">
                        <a:pos x="90" y="32"/>
                      </a:cxn>
                      <a:cxn ang="0">
                        <a:pos x="90" y="41"/>
                      </a:cxn>
                      <a:cxn ang="0">
                        <a:pos x="93" y="49"/>
                      </a:cxn>
                      <a:cxn ang="0">
                        <a:pos x="90" y="57"/>
                      </a:cxn>
                      <a:cxn ang="0">
                        <a:pos x="87" y="66"/>
                      </a:cxn>
                    </a:cxnLst>
                    <a:rect l="0" t="0" r="r" b="b"/>
                    <a:pathLst>
                      <a:path w="93" h="94">
                        <a:moveTo>
                          <a:pt x="87" y="66"/>
                        </a:moveTo>
                        <a:lnTo>
                          <a:pt x="85" y="76"/>
                        </a:lnTo>
                        <a:lnTo>
                          <a:pt x="81" y="83"/>
                        </a:lnTo>
                        <a:lnTo>
                          <a:pt x="72" y="85"/>
                        </a:lnTo>
                        <a:lnTo>
                          <a:pt x="63" y="91"/>
                        </a:lnTo>
                        <a:lnTo>
                          <a:pt x="55" y="94"/>
                        </a:lnTo>
                        <a:lnTo>
                          <a:pt x="46" y="94"/>
                        </a:lnTo>
                        <a:lnTo>
                          <a:pt x="37" y="94"/>
                        </a:lnTo>
                        <a:lnTo>
                          <a:pt x="29" y="91"/>
                        </a:lnTo>
                        <a:lnTo>
                          <a:pt x="20" y="85"/>
                        </a:lnTo>
                        <a:lnTo>
                          <a:pt x="12" y="81"/>
                        </a:lnTo>
                        <a:lnTo>
                          <a:pt x="9" y="73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9" y="6"/>
                        </a:lnTo>
                        <a:lnTo>
                          <a:pt x="40" y="0"/>
                        </a:lnTo>
                        <a:lnTo>
                          <a:pt x="49" y="0"/>
                        </a:lnTo>
                        <a:lnTo>
                          <a:pt x="58" y="3"/>
                        </a:lnTo>
                        <a:lnTo>
                          <a:pt x="66" y="6"/>
                        </a:lnTo>
                        <a:lnTo>
                          <a:pt x="75" y="8"/>
                        </a:lnTo>
                        <a:lnTo>
                          <a:pt x="81" y="14"/>
                        </a:lnTo>
                        <a:lnTo>
                          <a:pt x="85" y="22"/>
                        </a:lnTo>
                        <a:lnTo>
                          <a:pt x="90" y="32"/>
                        </a:lnTo>
                        <a:lnTo>
                          <a:pt x="90" y="41"/>
                        </a:lnTo>
                        <a:lnTo>
                          <a:pt x="93" y="49"/>
                        </a:lnTo>
                        <a:lnTo>
                          <a:pt x="90" y="57"/>
                        </a:lnTo>
                        <a:lnTo>
                          <a:pt x="87" y="66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6" name="Freeform 677"/>
                  <p:cNvSpPr>
                    <a:spLocks/>
                  </p:cNvSpPr>
                  <p:nvPr/>
                </p:nvSpPr>
                <p:spPr bwMode="auto">
                  <a:xfrm>
                    <a:off x="4349" y="2283"/>
                    <a:ext cx="93" cy="94"/>
                  </a:xfrm>
                  <a:custGeom>
                    <a:avLst/>
                    <a:gdLst/>
                    <a:ahLst/>
                    <a:cxnLst>
                      <a:cxn ang="0">
                        <a:pos x="87" y="66"/>
                      </a:cxn>
                      <a:cxn ang="0">
                        <a:pos x="87" y="66"/>
                      </a:cxn>
                      <a:cxn ang="0">
                        <a:pos x="85" y="76"/>
                      </a:cxn>
                      <a:cxn ang="0">
                        <a:pos x="81" y="83"/>
                      </a:cxn>
                      <a:cxn ang="0">
                        <a:pos x="72" y="85"/>
                      </a:cxn>
                      <a:cxn ang="0">
                        <a:pos x="63" y="91"/>
                      </a:cxn>
                      <a:cxn ang="0">
                        <a:pos x="55" y="94"/>
                      </a:cxn>
                      <a:cxn ang="0">
                        <a:pos x="46" y="94"/>
                      </a:cxn>
                      <a:cxn ang="0">
                        <a:pos x="37" y="94"/>
                      </a:cxn>
                      <a:cxn ang="0">
                        <a:pos x="29" y="91"/>
                      </a:cxn>
                      <a:cxn ang="0">
                        <a:pos x="20" y="85"/>
                      </a:cxn>
                      <a:cxn ang="0">
                        <a:pos x="12" y="81"/>
                      </a:cxn>
                      <a:cxn ang="0">
                        <a:pos x="9" y="73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9" y="6"/>
                      </a:cxn>
                      <a:cxn ang="0">
                        <a:pos x="40" y="0"/>
                      </a:cxn>
                      <a:cxn ang="0">
                        <a:pos x="49" y="0"/>
                      </a:cxn>
                      <a:cxn ang="0">
                        <a:pos x="58" y="3"/>
                      </a:cxn>
                      <a:cxn ang="0">
                        <a:pos x="66" y="6"/>
                      </a:cxn>
                      <a:cxn ang="0">
                        <a:pos x="75" y="8"/>
                      </a:cxn>
                      <a:cxn ang="0">
                        <a:pos x="81" y="14"/>
                      </a:cxn>
                      <a:cxn ang="0">
                        <a:pos x="85" y="22"/>
                      </a:cxn>
                      <a:cxn ang="0">
                        <a:pos x="90" y="32"/>
                      </a:cxn>
                      <a:cxn ang="0">
                        <a:pos x="90" y="41"/>
                      </a:cxn>
                      <a:cxn ang="0">
                        <a:pos x="93" y="49"/>
                      </a:cxn>
                      <a:cxn ang="0">
                        <a:pos x="90" y="57"/>
                      </a:cxn>
                      <a:cxn ang="0">
                        <a:pos x="87" y="66"/>
                      </a:cxn>
                    </a:cxnLst>
                    <a:rect l="0" t="0" r="r" b="b"/>
                    <a:pathLst>
                      <a:path w="93" h="94">
                        <a:moveTo>
                          <a:pt x="87" y="66"/>
                        </a:moveTo>
                        <a:lnTo>
                          <a:pt x="87" y="66"/>
                        </a:lnTo>
                        <a:lnTo>
                          <a:pt x="85" y="76"/>
                        </a:lnTo>
                        <a:lnTo>
                          <a:pt x="81" y="83"/>
                        </a:lnTo>
                        <a:lnTo>
                          <a:pt x="72" y="85"/>
                        </a:lnTo>
                        <a:lnTo>
                          <a:pt x="63" y="91"/>
                        </a:lnTo>
                        <a:lnTo>
                          <a:pt x="55" y="94"/>
                        </a:lnTo>
                        <a:lnTo>
                          <a:pt x="46" y="94"/>
                        </a:lnTo>
                        <a:lnTo>
                          <a:pt x="37" y="94"/>
                        </a:lnTo>
                        <a:lnTo>
                          <a:pt x="29" y="91"/>
                        </a:lnTo>
                        <a:lnTo>
                          <a:pt x="20" y="85"/>
                        </a:lnTo>
                        <a:lnTo>
                          <a:pt x="12" y="81"/>
                        </a:lnTo>
                        <a:lnTo>
                          <a:pt x="9" y="73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9" y="6"/>
                        </a:lnTo>
                        <a:lnTo>
                          <a:pt x="40" y="0"/>
                        </a:lnTo>
                        <a:lnTo>
                          <a:pt x="49" y="0"/>
                        </a:lnTo>
                        <a:lnTo>
                          <a:pt x="58" y="3"/>
                        </a:lnTo>
                        <a:lnTo>
                          <a:pt x="66" y="6"/>
                        </a:lnTo>
                        <a:lnTo>
                          <a:pt x="75" y="8"/>
                        </a:lnTo>
                        <a:lnTo>
                          <a:pt x="81" y="14"/>
                        </a:lnTo>
                        <a:lnTo>
                          <a:pt x="85" y="22"/>
                        </a:lnTo>
                        <a:lnTo>
                          <a:pt x="90" y="32"/>
                        </a:lnTo>
                        <a:lnTo>
                          <a:pt x="90" y="41"/>
                        </a:lnTo>
                        <a:lnTo>
                          <a:pt x="93" y="49"/>
                        </a:lnTo>
                        <a:lnTo>
                          <a:pt x="90" y="57"/>
                        </a:lnTo>
                        <a:lnTo>
                          <a:pt x="87" y="6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7" name="Freeform 678"/>
                  <p:cNvSpPr>
                    <a:spLocks/>
                  </p:cNvSpPr>
                  <p:nvPr/>
                </p:nvSpPr>
                <p:spPr bwMode="auto">
                  <a:xfrm>
                    <a:off x="4434" y="218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8" y="92"/>
                      </a:cxn>
                      <a:cxn ang="0">
                        <a:pos x="18" y="87"/>
                      </a:cxn>
                      <a:cxn ang="0">
                        <a:pos x="12" y="82"/>
                      </a:cxn>
                      <a:cxn ang="0">
                        <a:pos x="8" y="73"/>
                      </a:cxn>
                      <a:cxn ang="0">
                        <a:pos x="2" y="66"/>
                      </a:cxn>
                      <a:cxn ang="0">
                        <a:pos x="0" y="58"/>
                      </a:cxn>
                      <a:cxn ang="0">
                        <a:pos x="0" y="50"/>
                      </a:cxn>
                      <a:cxn ang="0">
                        <a:pos x="2" y="38"/>
                      </a:cxn>
                      <a:cxn ang="0">
                        <a:pos x="5" y="30"/>
                      </a:cxn>
                      <a:cxn ang="0">
                        <a:pos x="8" y="20"/>
                      </a:cxn>
                      <a:cxn ang="0">
                        <a:pos x="12" y="14"/>
                      </a:cxn>
                      <a:cxn ang="0">
                        <a:pos x="22" y="9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2" y="9"/>
                      </a:cxn>
                      <a:cxn ang="0">
                        <a:pos x="81" y="14"/>
                      </a:cxn>
                      <a:cxn ang="0">
                        <a:pos x="82" y="23"/>
                      </a:cxn>
                      <a:cxn ang="0">
                        <a:pos x="88" y="33"/>
                      </a:cxn>
                      <a:cxn ang="0">
                        <a:pos x="91" y="41"/>
                      </a:cxn>
                      <a:cxn ang="0">
                        <a:pos x="91" y="50"/>
                      </a:cxn>
                      <a:cxn ang="0">
                        <a:pos x="91" y="58"/>
                      </a:cxn>
                      <a:cxn ang="0">
                        <a:pos x="85" y="66"/>
                      </a:cxn>
                      <a:cxn ang="0">
                        <a:pos x="82" y="76"/>
                      </a:cxn>
                      <a:cxn ang="0">
                        <a:pos x="78" y="85"/>
                      </a:cxn>
                      <a:cxn ang="0">
                        <a:pos x="69" y="87"/>
                      </a:cxn>
                      <a:cxn ang="0">
                        <a:pos x="64" y="92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8" y="92"/>
                      </a:cxn>
                    </a:cxnLst>
                    <a:rect l="0" t="0" r="r" b="b"/>
                    <a:pathLst>
                      <a:path w="91" h="94">
                        <a:moveTo>
                          <a:pt x="28" y="92"/>
                        </a:moveTo>
                        <a:lnTo>
                          <a:pt x="18" y="87"/>
                        </a:lnTo>
                        <a:lnTo>
                          <a:pt x="12" y="82"/>
                        </a:lnTo>
                        <a:lnTo>
                          <a:pt x="8" y="73"/>
                        </a:lnTo>
                        <a:lnTo>
                          <a:pt x="2" y="66"/>
                        </a:lnTo>
                        <a:lnTo>
                          <a:pt x="0" y="58"/>
                        </a:lnTo>
                        <a:lnTo>
                          <a:pt x="0" y="50"/>
                        </a:lnTo>
                        <a:lnTo>
                          <a:pt x="2" y="38"/>
                        </a:lnTo>
                        <a:lnTo>
                          <a:pt x="5" y="30"/>
                        </a:lnTo>
                        <a:lnTo>
                          <a:pt x="8" y="20"/>
                        </a:lnTo>
                        <a:lnTo>
                          <a:pt x="12" y="14"/>
                        </a:lnTo>
                        <a:lnTo>
                          <a:pt x="22" y="9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2" y="9"/>
                        </a:lnTo>
                        <a:lnTo>
                          <a:pt x="81" y="14"/>
                        </a:lnTo>
                        <a:lnTo>
                          <a:pt x="82" y="23"/>
                        </a:lnTo>
                        <a:lnTo>
                          <a:pt x="88" y="33"/>
                        </a:lnTo>
                        <a:lnTo>
                          <a:pt x="91" y="41"/>
                        </a:lnTo>
                        <a:lnTo>
                          <a:pt x="91" y="50"/>
                        </a:lnTo>
                        <a:lnTo>
                          <a:pt x="91" y="58"/>
                        </a:lnTo>
                        <a:lnTo>
                          <a:pt x="85" y="66"/>
                        </a:lnTo>
                        <a:lnTo>
                          <a:pt x="82" y="76"/>
                        </a:lnTo>
                        <a:lnTo>
                          <a:pt x="78" y="85"/>
                        </a:lnTo>
                        <a:lnTo>
                          <a:pt x="69" y="87"/>
                        </a:lnTo>
                        <a:lnTo>
                          <a:pt x="64" y="92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8" y="9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8" name="Freeform 679"/>
                  <p:cNvSpPr>
                    <a:spLocks/>
                  </p:cNvSpPr>
                  <p:nvPr/>
                </p:nvSpPr>
                <p:spPr bwMode="auto">
                  <a:xfrm>
                    <a:off x="4434" y="218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28" y="92"/>
                      </a:cxn>
                      <a:cxn ang="0">
                        <a:pos x="28" y="92"/>
                      </a:cxn>
                      <a:cxn ang="0">
                        <a:pos x="18" y="87"/>
                      </a:cxn>
                      <a:cxn ang="0">
                        <a:pos x="12" y="82"/>
                      </a:cxn>
                      <a:cxn ang="0">
                        <a:pos x="8" y="73"/>
                      </a:cxn>
                      <a:cxn ang="0">
                        <a:pos x="2" y="66"/>
                      </a:cxn>
                      <a:cxn ang="0">
                        <a:pos x="0" y="58"/>
                      </a:cxn>
                      <a:cxn ang="0">
                        <a:pos x="0" y="50"/>
                      </a:cxn>
                      <a:cxn ang="0">
                        <a:pos x="2" y="38"/>
                      </a:cxn>
                      <a:cxn ang="0">
                        <a:pos x="5" y="30"/>
                      </a:cxn>
                      <a:cxn ang="0">
                        <a:pos x="8" y="20"/>
                      </a:cxn>
                      <a:cxn ang="0">
                        <a:pos x="12" y="14"/>
                      </a:cxn>
                      <a:cxn ang="0">
                        <a:pos x="22" y="9"/>
                      </a:cxn>
                      <a:cxn ang="0">
                        <a:pos x="29" y="6"/>
                      </a:cxn>
                      <a:cxn ang="0">
                        <a:pos x="38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2" y="9"/>
                      </a:cxn>
                      <a:cxn ang="0">
                        <a:pos x="81" y="14"/>
                      </a:cxn>
                      <a:cxn ang="0">
                        <a:pos x="82" y="23"/>
                      </a:cxn>
                      <a:cxn ang="0">
                        <a:pos x="88" y="33"/>
                      </a:cxn>
                      <a:cxn ang="0">
                        <a:pos x="91" y="41"/>
                      </a:cxn>
                      <a:cxn ang="0">
                        <a:pos x="91" y="50"/>
                      </a:cxn>
                      <a:cxn ang="0">
                        <a:pos x="91" y="58"/>
                      </a:cxn>
                      <a:cxn ang="0">
                        <a:pos x="85" y="66"/>
                      </a:cxn>
                      <a:cxn ang="0">
                        <a:pos x="82" y="76"/>
                      </a:cxn>
                      <a:cxn ang="0">
                        <a:pos x="78" y="85"/>
                      </a:cxn>
                      <a:cxn ang="0">
                        <a:pos x="69" y="87"/>
                      </a:cxn>
                      <a:cxn ang="0">
                        <a:pos x="64" y="92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8" y="92"/>
                      </a:cxn>
                    </a:cxnLst>
                    <a:rect l="0" t="0" r="r" b="b"/>
                    <a:pathLst>
                      <a:path w="91" h="94">
                        <a:moveTo>
                          <a:pt x="28" y="92"/>
                        </a:moveTo>
                        <a:lnTo>
                          <a:pt x="28" y="92"/>
                        </a:lnTo>
                        <a:lnTo>
                          <a:pt x="18" y="87"/>
                        </a:lnTo>
                        <a:lnTo>
                          <a:pt x="12" y="82"/>
                        </a:lnTo>
                        <a:lnTo>
                          <a:pt x="8" y="73"/>
                        </a:lnTo>
                        <a:lnTo>
                          <a:pt x="2" y="66"/>
                        </a:lnTo>
                        <a:lnTo>
                          <a:pt x="0" y="58"/>
                        </a:lnTo>
                        <a:lnTo>
                          <a:pt x="0" y="50"/>
                        </a:lnTo>
                        <a:lnTo>
                          <a:pt x="2" y="38"/>
                        </a:lnTo>
                        <a:lnTo>
                          <a:pt x="5" y="30"/>
                        </a:lnTo>
                        <a:lnTo>
                          <a:pt x="8" y="20"/>
                        </a:lnTo>
                        <a:lnTo>
                          <a:pt x="12" y="14"/>
                        </a:lnTo>
                        <a:lnTo>
                          <a:pt x="22" y="9"/>
                        </a:lnTo>
                        <a:lnTo>
                          <a:pt x="29" y="6"/>
                        </a:lnTo>
                        <a:lnTo>
                          <a:pt x="38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2" y="9"/>
                        </a:lnTo>
                        <a:lnTo>
                          <a:pt x="81" y="14"/>
                        </a:lnTo>
                        <a:lnTo>
                          <a:pt x="82" y="23"/>
                        </a:lnTo>
                        <a:lnTo>
                          <a:pt x="88" y="33"/>
                        </a:lnTo>
                        <a:lnTo>
                          <a:pt x="91" y="41"/>
                        </a:lnTo>
                        <a:lnTo>
                          <a:pt x="91" y="50"/>
                        </a:lnTo>
                        <a:lnTo>
                          <a:pt x="91" y="58"/>
                        </a:lnTo>
                        <a:lnTo>
                          <a:pt x="85" y="66"/>
                        </a:lnTo>
                        <a:lnTo>
                          <a:pt x="82" y="76"/>
                        </a:lnTo>
                        <a:lnTo>
                          <a:pt x="78" y="85"/>
                        </a:lnTo>
                        <a:lnTo>
                          <a:pt x="69" y="87"/>
                        </a:lnTo>
                        <a:lnTo>
                          <a:pt x="64" y="92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8" y="9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9" name="Freeform 680"/>
                  <p:cNvSpPr>
                    <a:spLocks/>
                  </p:cNvSpPr>
                  <p:nvPr/>
                </p:nvSpPr>
                <p:spPr bwMode="auto">
                  <a:xfrm>
                    <a:off x="4401" y="2345"/>
                    <a:ext cx="91" cy="89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2" y="70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1" y="86"/>
                      </a:cxn>
                      <a:cxn ang="0">
                        <a:pos x="51" y="89"/>
                      </a:cxn>
                      <a:cxn ang="0">
                        <a:pos x="44" y="89"/>
                      </a:cxn>
                      <a:cxn ang="0">
                        <a:pos x="35" y="89"/>
                      </a:cxn>
                      <a:cxn ang="0">
                        <a:pos x="27" y="86"/>
                      </a:cxn>
                      <a:cxn ang="0">
                        <a:pos x="20" y="81"/>
                      </a:cxn>
                      <a:cxn ang="0">
                        <a:pos x="14" y="75"/>
                      </a:cxn>
                      <a:cxn ang="0">
                        <a:pos x="9" y="70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0"/>
                      </a:cxn>
                      <a:cxn ang="0">
                        <a:pos x="3" y="35"/>
                      </a:cxn>
                      <a:cxn ang="0">
                        <a:pos x="6" y="23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3" y="5"/>
                      </a:cxn>
                      <a:cxn ang="0">
                        <a:pos x="30" y="2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  <a:cxn ang="0">
                        <a:pos x="88" y="53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89">
                        <a:moveTo>
                          <a:pt x="85" y="64"/>
                        </a:moveTo>
                        <a:lnTo>
                          <a:pt x="82" y="70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1" y="86"/>
                        </a:lnTo>
                        <a:lnTo>
                          <a:pt x="51" y="89"/>
                        </a:lnTo>
                        <a:lnTo>
                          <a:pt x="44" y="89"/>
                        </a:lnTo>
                        <a:lnTo>
                          <a:pt x="35" y="89"/>
                        </a:lnTo>
                        <a:lnTo>
                          <a:pt x="27" y="86"/>
                        </a:lnTo>
                        <a:lnTo>
                          <a:pt x="20" y="81"/>
                        </a:lnTo>
                        <a:lnTo>
                          <a:pt x="14" y="75"/>
                        </a:lnTo>
                        <a:lnTo>
                          <a:pt x="9" y="70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0"/>
                        </a:lnTo>
                        <a:lnTo>
                          <a:pt x="3" y="35"/>
                        </a:lnTo>
                        <a:lnTo>
                          <a:pt x="6" y="23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3" y="5"/>
                        </a:lnTo>
                        <a:lnTo>
                          <a:pt x="30" y="2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lnTo>
                          <a:pt x="88" y="53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0" name="Freeform 681"/>
                  <p:cNvSpPr>
                    <a:spLocks/>
                  </p:cNvSpPr>
                  <p:nvPr/>
                </p:nvSpPr>
                <p:spPr bwMode="auto">
                  <a:xfrm>
                    <a:off x="4401" y="2345"/>
                    <a:ext cx="91" cy="89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5" y="64"/>
                      </a:cxn>
                      <a:cxn ang="0">
                        <a:pos x="82" y="70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1" y="86"/>
                      </a:cxn>
                      <a:cxn ang="0">
                        <a:pos x="51" y="89"/>
                      </a:cxn>
                      <a:cxn ang="0">
                        <a:pos x="44" y="89"/>
                      </a:cxn>
                      <a:cxn ang="0">
                        <a:pos x="35" y="89"/>
                      </a:cxn>
                      <a:cxn ang="0">
                        <a:pos x="27" y="86"/>
                      </a:cxn>
                      <a:cxn ang="0">
                        <a:pos x="20" y="81"/>
                      </a:cxn>
                      <a:cxn ang="0">
                        <a:pos x="14" y="75"/>
                      </a:cxn>
                      <a:cxn ang="0">
                        <a:pos x="9" y="70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0"/>
                      </a:cxn>
                      <a:cxn ang="0">
                        <a:pos x="3" y="35"/>
                      </a:cxn>
                      <a:cxn ang="0">
                        <a:pos x="6" y="23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3" y="5"/>
                      </a:cxn>
                      <a:cxn ang="0">
                        <a:pos x="30" y="2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  <a:cxn ang="0">
                        <a:pos x="88" y="53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89">
                        <a:moveTo>
                          <a:pt x="85" y="64"/>
                        </a:moveTo>
                        <a:lnTo>
                          <a:pt x="85" y="64"/>
                        </a:lnTo>
                        <a:lnTo>
                          <a:pt x="82" y="70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1" y="86"/>
                        </a:lnTo>
                        <a:lnTo>
                          <a:pt x="51" y="89"/>
                        </a:lnTo>
                        <a:lnTo>
                          <a:pt x="44" y="89"/>
                        </a:lnTo>
                        <a:lnTo>
                          <a:pt x="35" y="89"/>
                        </a:lnTo>
                        <a:lnTo>
                          <a:pt x="27" y="86"/>
                        </a:lnTo>
                        <a:lnTo>
                          <a:pt x="20" y="81"/>
                        </a:lnTo>
                        <a:lnTo>
                          <a:pt x="14" y="75"/>
                        </a:lnTo>
                        <a:lnTo>
                          <a:pt x="9" y="70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0"/>
                        </a:lnTo>
                        <a:lnTo>
                          <a:pt x="3" y="35"/>
                        </a:lnTo>
                        <a:lnTo>
                          <a:pt x="6" y="23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3" y="5"/>
                        </a:lnTo>
                        <a:lnTo>
                          <a:pt x="30" y="2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lnTo>
                          <a:pt x="88" y="53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1" name="Freeform 682"/>
                  <p:cNvSpPr>
                    <a:spLocks/>
                  </p:cNvSpPr>
                  <p:nvPr/>
                </p:nvSpPr>
                <p:spPr bwMode="auto">
                  <a:xfrm>
                    <a:off x="4635" y="228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8" y="66"/>
                      </a:cxn>
                      <a:cxn ang="0">
                        <a:pos x="82" y="76"/>
                      </a:cxn>
                      <a:cxn ang="0">
                        <a:pos x="77" y="83"/>
                      </a:cxn>
                      <a:cxn ang="0">
                        <a:pos x="68" y="85"/>
                      </a:cxn>
                      <a:cxn ang="0">
                        <a:pos x="62" y="91"/>
                      </a:cxn>
                      <a:cxn ang="0">
                        <a:pos x="56" y="94"/>
                      </a:cxn>
                      <a:cxn ang="0">
                        <a:pos x="45" y="94"/>
                      </a:cxn>
                      <a:cxn ang="0">
                        <a:pos x="36" y="94"/>
                      </a:cxn>
                      <a:cxn ang="0">
                        <a:pos x="27" y="88"/>
                      </a:cxn>
                      <a:cxn ang="0">
                        <a:pos x="19" y="85"/>
                      </a:cxn>
                      <a:cxn ang="0">
                        <a:pos x="13" y="81"/>
                      </a:cxn>
                      <a:cxn ang="0">
                        <a:pos x="9" y="73"/>
                      </a:cxn>
                      <a:cxn ang="0">
                        <a:pos x="3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22" y="8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71" y="8"/>
                      </a:cxn>
                      <a:cxn ang="0">
                        <a:pos x="80" y="14"/>
                      </a:cxn>
                      <a:cxn ang="0">
                        <a:pos x="85" y="22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</a:cxnLst>
                    <a:rect l="0" t="0" r="r" b="b"/>
                    <a:pathLst>
                      <a:path w="91" h="94">
                        <a:moveTo>
                          <a:pt x="88" y="66"/>
                        </a:moveTo>
                        <a:lnTo>
                          <a:pt x="82" y="76"/>
                        </a:lnTo>
                        <a:lnTo>
                          <a:pt x="77" y="83"/>
                        </a:lnTo>
                        <a:lnTo>
                          <a:pt x="68" y="85"/>
                        </a:lnTo>
                        <a:lnTo>
                          <a:pt x="62" y="91"/>
                        </a:lnTo>
                        <a:lnTo>
                          <a:pt x="56" y="94"/>
                        </a:lnTo>
                        <a:lnTo>
                          <a:pt x="45" y="94"/>
                        </a:lnTo>
                        <a:lnTo>
                          <a:pt x="36" y="94"/>
                        </a:lnTo>
                        <a:lnTo>
                          <a:pt x="27" y="88"/>
                        </a:lnTo>
                        <a:lnTo>
                          <a:pt x="19" y="85"/>
                        </a:lnTo>
                        <a:lnTo>
                          <a:pt x="13" y="81"/>
                        </a:lnTo>
                        <a:lnTo>
                          <a:pt x="9" y="73"/>
                        </a:lnTo>
                        <a:lnTo>
                          <a:pt x="3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22" y="8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71" y="8"/>
                        </a:lnTo>
                        <a:lnTo>
                          <a:pt x="80" y="14"/>
                        </a:lnTo>
                        <a:lnTo>
                          <a:pt x="85" y="22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2" name="Freeform 683"/>
                  <p:cNvSpPr>
                    <a:spLocks/>
                  </p:cNvSpPr>
                  <p:nvPr/>
                </p:nvSpPr>
                <p:spPr bwMode="auto">
                  <a:xfrm>
                    <a:off x="4635" y="228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8" y="66"/>
                      </a:cxn>
                      <a:cxn ang="0">
                        <a:pos x="88" y="66"/>
                      </a:cxn>
                      <a:cxn ang="0">
                        <a:pos x="82" y="76"/>
                      </a:cxn>
                      <a:cxn ang="0">
                        <a:pos x="77" y="83"/>
                      </a:cxn>
                      <a:cxn ang="0">
                        <a:pos x="68" y="85"/>
                      </a:cxn>
                      <a:cxn ang="0">
                        <a:pos x="62" y="91"/>
                      </a:cxn>
                      <a:cxn ang="0">
                        <a:pos x="56" y="94"/>
                      </a:cxn>
                      <a:cxn ang="0">
                        <a:pos x="45" y="94"/>
                      </a:cxn>
                      <a:cxn ang="0">
                        <a:pos x="36" y="94"/>
                      </a:cxn>
                      <a:cxn ang="0">
                        <a:pos x="27" y="88"/>
                      </a:cxn>
                      <a:cxn ang="0">
                        <a:pos x="19" y="85"/>
                      </a:cxn>
                      <a:cxn ang="0">
                        <a:pos x="13" y="81"/>
                      </a:cxn>
                      <a:cxn ang="0">
                        <a:pos x="9" y="73"/>
                      </a:cxn>
                      <a:cxn ang="0">
                        <a:pos x="3" y="63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22" y="8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71" y="8"/>
                      </a:cxn>
                      <a:cxn ang="0">
                        <a:pos x="80" y="14"/>
                      </a:cxn>
                      <a:cxn ang="0">
                        <a:pos x="85" y="22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</a:cxnLst>
                    <a:rect l="0" t="0" r="r" b="b"/>
                    <a:pathLst>
                      <a:path w="91" h="94">
                        <a:moveTo>
                          <a:pt x="88" y="66"/>
                        </a:moveTo>
                        <a:lnTo>
                          <a:pt x="88" y="66"/>
                        </a:lnTo>
                        <a:lnTo>
                          <a:pt x="82" y="76"/>
                        </a:lnTo>
                        <a:lnTo>
                          <a:pt x="77" y="83"/>
                        </a:lnTo>
                        <a:lnTo>
                          <a:pt x="68" y="85"/>
                        </a:lnTo>
                        <a:lnTo>
                          <a:pt x="62" y="91"/>
                        </a:lnTo>
                        <a:lnTo>
                          <a:pt x="56" y="94"/>
                        </a:lnTo>
                        <a:lnTo>
                          <a:pt x="45" y="94"/>
                        </a:lnTo>
                        <a:lnTo>
                          <a:pt x="36" y="94"/>
                        </a:lnTo>
                        <a:lnTo>
                          <a:pt x="27" y="88"/>
                        </a:lnTo>
                        <a:lnTo>
                          <a:pt x="19" y="85"/>
                        </a:lnTo>
                        <a:lnTo>
                          <a:pt x="13" y="81"/>
                        </a:lnTo>
                        <a:lnTo>
                          <a:pt x="9" y="73"/>
                        </a:lnTo>
                        <a:lnTo>
                          <a:pt x="3" y="63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22" y="8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71" y="8"/>
                        </a:lnTo>
                        <a:lnTo>
                          <a:pt x="80" y="14"/>
                        </a:lnTo>
                        <a:lnTo>
                          <a:pt x="85" y="22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3" name="Freeform 684"/>
                  <p:cNvSpPr>
                    <a:spLocks/>
                  </p:cNvSpPr>
                  <p:nvPr/>
                </p:nvSpPr>
                <p:spPr bwMode="auto">
                  <a:xfrm>
                    <a:off x="4425" y="2275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64" y="2"/>
                      </a:cxn>
                      <a:cxn ang="0">
                        <a:pos x="71" y="8"/>
                      </a:cxn>
                      <a:cxn ang="0">
                        <a:pos x="81" y="14"/>
                      </a:cxn>
                      <a:cxn ang="0">
                        <a:pos x="85" y="19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2" y="75"/>
                      </a:cxn>
                      <a:cxn ang="0">
                        <a:pos x="78" y="81"/>
                      </a:cxn>
                      <a:cxn ang="0">
                        <a:pos x="71" y="86"/>
                      </a:cxn>
                      <a:cxn ang="0">
                        <a:pos x="64" y="89"/>
                      </a:cxn>
                      <a:cxn ang="0">
                        <a:pos x="55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7" y="89"/>
                      </a:cxn>
                      <a:cxn ang="0">
                        <a:pos x="18" y="84"/>
                      </a:cxn>
                      <a:cxn ang="0">
                        <a:pos x="12" y="78"/>
                      </a:cxn>
                      <a:cxn ang="0">
                        <a:pos x="9" y="72"/>
                      </a:cxn>
                      <a:cxn ang="0">
                        <a:pos x="6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6"/>
                      </a:cxn>
                      <a:cxn ang="0">
                        <a:pos x="9" y="19"/>
                      </a:cxn>
                      <a:cxn ang="0">
                        <a:pos x="15" y="11"/>
                      </a:cxn>
                      <a:cxn ang="0">
                        <a:pos x="21" y="5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</a:cxnLst>
                    <a:rect l="0" t="0" r="r" b="b"/>
                    <a:pathLst>
                      <a:path w="91" h="91">
                        <a:moveTo>
                          <a:pt x="64" y="2"/>
                        </a:moveTo>
                        <a:lnTo>
                          <a:pt x="71" y="8"/>
                        </a:lnTo>
                        <a:lnTo>
                          <a:pt x="81" y="14"/>
                        </a:lnTo>
                        <a:lnTo>
                          <a:pt x="85" y="19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2" y="75"/>
                        </a:lnTo>
                        <a:lnTo>
                          <a:pt x="78" y="81"/>
                        </a:lnTo>
                        <a:lnTo>
                          <a:pt x="71" y="86"/>
                        </a:lnTo>
                        <a:lnTo>
                          <a:pt x="64" y="89"/>
                        </a:lnTo>
                        <a:lnTo>
                          <a:pt x="55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7" y="89"/>
                        </a:lnTo>
                        <a:lnTo>
                          <a:pt x="18" y="84"/>
                        </a:lnTo>
                        <a:lnTo>
                          <a:pt x="12" y="78"/>
                        </a:lnTo>
                        <a:lnTo>
                          <a:pt x="9" y="72"/>
                        </a:lnTo>
                        <a:lnTo>
                          <a:pt x="6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6"/>
                        </a:lnTo>
                        <a:lnTo>
                          <a:pt x="9" y="19"/>
                        </a:lnTo>
                        <a:lnTo>
                          <a:pt x="15" y="11"/>
                        </a:lnTo>
                        <a:lnTo>
                          <a:pt x="21" y="5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4" name="Freeform 685"/>
                  <p:cNvSpPr>
                    <a:spLocks/>
                  </p:cNvSpPr>
                  <p:nvPr/>
                </p:nvSpPr>
                <p:spPr bwMode="auto">
                  <a:xfrm>
                    <a:off x="4425" y="2275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64" y="2"/>
                      </a:cxn>
                      <a:cxn ang="0">
                        <a:pos x="64" y="2"/>
                      </a:cxn>
                      <a:cxn ang="0">
                        <a:pos x="71" y="8"/>
                      </a:cxn>
                      <a:cxn ang="0">
                        <a:pos x="81" y="14"/>
                      </a:cxn>
                      <a:cxn ang="0">
                        <a:pos x="85" y="19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2" y="75"/>
                      </a:cxn>
                      <a:cxn ang="0">
                        <a:pos x="78" y="81"/>
                      </a:cxn>
                      <a:cxn ang="0">
                        <a:pos x="71" y="86"/>
                      </a:cxn>
                      <a:cxn ang="0">
                        <a:pos x="64" y="89"/>
                      </a:cxn>
                      <a:cxn ang="0">
                        <a:pos x="55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7" y="89"/>
                      </a:cxn>
                      <a:cxn ang="0">
                        <a:pos x="18" y="84"/>
                      </a:cxn>
                      <a:cxn ang="0">
                        <a:pos x="12" y="78"/>
                      </a:cxn>
                      <a:cxn ang="0">
                        <a:pos x="9" y="72"/>
                      </a:cxn>
                      <a:cxn ang="0">
                        <a:pos x="6" y="63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6"/>
                      </a:cxn>
                      <a:cxn ang="0">
                        <a:pos x="9" y="19"/>
                      </a:cxn>
                      <a:cxn ang="0">
                        <a:pos x="15" y="11"/>
                      </a:cxn>
                      <a:cxn ang="0">
                        <a:pos x="21" y="5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</a:cxnLst>
                    <a:rect l="0" t="0" r="r" b="b"/>
                    <a:pathLst>
                      <a:path w="91" h="91">
                        <a:moveTo>
                          <a:pt x="64" y="2"/>
                        </a:moveTo>
                        <a:lnTo>
                          <a:pt x="64" y="2"/>
                        </a:lnTo>
                        <a:lnTo>
                          <a:pt x="71" y="8"/>
                        </a:lnTo>
                        <a:lnTo>
                          <a:pt x="81" y="14"/>
                        </a:lnTo>
                        <a:lnTo>
                          <a:pt x="85" y="19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2" y="75"/>
                        </a:lnTo>
                        <a:lnTo>
                          <a:pt x="78" y="81"/>
                        </a:lnTo>
                        <a:lnTo>
                          <a:pt x="71" y="86"/>
                        </a:lnTo>
                        <a:lnTo>
                          <a:pt x="64" y="89"/>
                        </a:lnTo>
                        <a:lnTo>
                          <a:pt x="55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7" y="89"/>
                        </a:lnTo>
                        <a:lnTo>
                          <a:pt x="18" y="84"/>
                        </a:lnTo>
                        <a:lnTo>
                          <a:pt x="12" y="78"/>
                        </a:lnTo>
                        <a:lnTo>
                          <a:pt x="9" y="72"/>
                        </a:lnTo>
                        <a:lnTo>
                          <a:pt x="6" y="63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6"/>
                        </a:lnTo>
                        <a:lnTo>
                          <a:pt x="9" y="19"/>
                        </a:lnTo>
                        <a:lnTo>
                          <a:pt x="15" y="11"/>
                        </a:lnTo>
                        <a:lnTo>
                          <a:pt x="21" y="5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5" name="Freeform 686"/>
                  <p:cNvSpPr>
                    <a:spLocks/>
                  </p:cNvSpPr>
                  <p:nvPr/>
                </p:nvSpPr>
                <p:spPr bwMode="auto">
                  <a:xfrm>
                    <a:off x="4486" y="2441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7" y="81"/>
                      </a:cxn>
                      <a:cxn ang="0">
                        <a:pos x="68" y="84"/>
                      </a:cxn>
                      <a:cxn ang="0">
                        <a:pos x="61" y="90"/>
                      </a:cxn>
                      <a:cxn ang="0">
                        <a:pos x="51" y="93"/>
                      </a:cxn>
                      <a:cxn ang="0">
                        <a:pos x="44" y="93"/>
                      </a:cxn>
                      <a:cxn ang="0">
                        <a:pos x="36" y="93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3" y="65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4" y="14"/>
                      </a:cxn>
                      <a:cxn ang="0">
                        <a:pos x="23" y="9"/>
                      </a:cxn>
                      <a:cxn ang="0">
                        <a:pos x="30" y="3"/>
                      </a:cxn>
                      <a:cxn ang="0">
                        <a:pos x="39" y="3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4" y="6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2" y="21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5" y="65"/>
                      </a:cxn>
                    </a:cxnLst>
                    <a:rect l="0" t="0" r="r" b="b"/>
                    <a:pathLst>
                      <a:path w="91" h="93">
                        <a:moveTo>
                          <a:pt x="85" y="65"/>
                        </a:moveTo>
                        <a:lnTo>
                          <a:pt x="82" y="73"/>
                        </a:lnTo>
                        <a:lnTo>
                          <a:pt x="77" y="81"/>
                        </a:lnTo>
                        <a:lnTo>
                          <a:pt x="68" y="84"/>
                        </a:lnTo>
                        <a:lnTo>
                          <a:pt x="61" y="90"/>
                        </a:lnTo>
                        <a:lnTo>
                          <a:pt x="51" y="93"/>
                        </a:lnTo>
                        <a:lnTo>
                          <a:pt x="44" y="93"/>
                        </a:lnTo>
                        <a:lnTo>
                          <a:pt x="36" y="93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3" y="65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4" y="14"/>
                        </a:lnTo>
                        <a:lnTo>
                          <a:pt x="23" y="9"/>
                        </a:lnTo>
                        <a:lnTo>
                          <a:pt x="30" y="3"/>
                        </a:lnTo>
                        <a:lnTo>
                          <a:pt x="39" y="3"/>
                        </a:ln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4" y="6"/>
                        </a:ln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2" y="21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5" y="6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6" name="Freeform 687"/>
                  <p:cNvSpPr>
                    <a:spLocks/>
                  </p:cNvSpPr>
                  <p:nvPr/>
                </p:nvSpPr>
                <p:spPr bwMode="auto">
                  <a:xfrm>
                    <a:off x="4486" y="2441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85" y="65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7" y="81"/>
                      </a:cxn>
                      <a:cxn ang="0">
                        <a:pos x="68" y="84"/>
                      </a:cxn>
                      <a:cxn ang="0">
                        <a:pos x="61" y="90"/>
                      </a:cxn>
                      <a:cxn ang="0">
                        <a:pos x="51" y="93"/>
                      </a:cxn>
                      <a:cxn ang="0">
                        <a:pos x="44" y="93"/>
                      </a:cxn>
                      <a:cxn ang="0">
                        <a:pos x="36" y="93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3" y="65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4" y="14"/>
                      </a:cxn>
                      <a:cxn ang="0">
                        <a:pos x="23" y="9"/>
                      </a:cxn>
                      <a:cxn ang="0">
                        <a:pos x="30" y="3"/>
                      </a:cxn>
                      <a:cxn ang="0">
                        <a:pos x="39" y="3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4" y="6"/>
                      </a:cxn>
                      <a:cxn ang="0">
                        <a:pos x="71" y="9"/>
                      </a:cxn>
                      <a:cxn ang="0">
                        <a:pos x="80" y="14"/>
                      </a:cxn>
                      <a:cxn ang="0">
                        <a:pos x="82" y="21"/>
                      </a:cxn>
                      <a:cxn ang="0">
                        <a:pos x="88" y="30"/>
                      </a:cxn>
                      <a:cxn ang="0">
                        <a:pos x="91" y="38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5" y="65"/>
                      </a:cxn>
                    </a:cxnLst>
                    <a:rect l="0" t="0" r="r" b="b"/>
                    <a:pathLst>
                      <a:path w="91" h="93">
                        <a:moveTo>
                          <a:pt x="85" y="65"/>
                        </a:move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7" y="81"/>
                        </a:lnTo>
                        <a:lnTo>
                          <a:pt x="68" y="84"/>
                        </a:lnTo>
                        <a:lnTo>
                          <a:pt x="61" y="90"/>
                        </a:lnTo>
                        <a:lnTo>
                          <a:pt x="51" y="93"/>
                        </a:lnTo>
                        <a:lnTo>
                          <a:pt x="44" y="93"/>
                        </a:lnTo>
                        <a:lnTo>
                          <a:pt x="36" y="93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3" y="65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4" y="14"/>
                        </a:lnTo>
                        <a:lnTo>
                          <a:pt x="23" y="9"/>
                        </a:lnTo>
                        <a:lnTo>
                          <a:pt x="30" y="3"/>
                        </a:lnTo>
                        <a:lnTo>
                          <a:pt x="39" y="3"/>
                        </a:ln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4" y="6"/>
                        </a:lnTo>
                        <a:lnTo>
                          <a:pt x="71" y="9"/>
                        </a:lnTo>
                        <a:lnTo>
                          <a:pt x="80" y="14"/>
                        </a:lnTo>
                        <a:lnTo>
                          <a:pt x="82" y="21"/>
                        </a:lnTo>
                        <a:lnTo>
                          <a:pt x="88" y="30"/>
                        </a:lnTo>
                        <a:lnTo>
                          <a:pt x="91" y="38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5" y="6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7" name="Freeform 688"/>
                  <p:cNvSpPr>
                    <a:spLocks/>
                  </p:cNvSpPr>
                  <p:nvPr/>
                </p:nvSpPr>
                <p:spPr bwMode="auto">
                  <a:xfrm>
                    <a:off x="4442" y="242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3" y="8"/>
                      </a:cxn>
                      <a:cxn ang="0">
                        <a:pos x="27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3" y="22"/>
                      </a:cxn>
                      <a:cxn ang="0">
                        <a:pos x="88" y="31"/>
                      </a:cxn>
                      <a:cxn ang="0">
                        <a:pos x="88" y="39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3" y="74"/>
                      </a:cxn>
                      <a:cxn ang="0">
                        <a:pos x="76" y="80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1"/>
                      </a:cxn>
                      <a:cxn ang="0">
                        <a:pos x="45" y="94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9"/>
                      </a:cxn>
                    </a:cxnLst>
                    <a:rect l="0" t="0" r="r" b="b"/>
                    <a:pathLst>
                      <a:path w="91" h="94">
                        <a:moveTo>
                          <a:pt x="3" y="29"/>
                        </a:move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3" y="8"/>
                        </a:lnTo>
                        <a:lnTo>
                          <a:pt x="27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3" y="22"/>
                        </a:lnTo>
                        <a:lnTo>
                          <a:pt x="88" y="31"/>
                        </a:lnTo>
                        <a:lnTo>
                          <a:pt x="88" y="39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3" y="74"/>
                        </a:lnTo>
                        <a:lnTo>
                          <a:pt x="76" y="80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1"/>
                        </a:lnTo>
                        <a:lnTo>
                          <a:pt x="45" y="94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8" name="Freeform 689"/>
                  <p:cNvSpPr>
                    <a:spLocks/>
                  </p:cNvSpPr>
                  <p:nvPr/>
                </p:nvSpPr>
                <p:spPr bwMode="auto">
                  <a:xfrm>
                    <a:off x="4442" y="242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3" y="29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3" y="8"/>
                      </a:cxn>
                      <a:cxn ang="0">
                        <a:pos x="27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3" y="22"/>
                      </a:cxn>
                      <a:cxn ang="0">
                        <a:pos x="88" y="31"/>
                      </a:cxn>
                      <a:cxn ang="0">
                        <a:pos x="88" y="39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3" y="74"/>
                      </a:cxn>
                      <a:cxn ang="0">
                        <a:pos x="76" y="80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1"/>
                      </a:cxn>
                      <a:cxn ang="0">
                        <a:pos x="45" y="94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9"/>
                      </a:cxn>
                    </a:cxnLst>
                    <a:rect l="0" t="0" r="r" b="b"/>
                    <a:pathLst>
                      <a:path w="91" h="94">
                        <a:moveTo>
                          <a:pt x="3" y="29"/>
                        </a:move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3" y="8"/>
                        </a:lnTo>
                        <a:lnTo>
                          <a:pt x="27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3" y="22"/>
                        </a:lnTo>
                        <a:lnTo>
                          <a:pt x="88" y="31"/>
                        </a:lnTo>
                        <a:lnTo>
                          <a:pt x="88" y="39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3" y="74"/>
                        </a:lnTo>
                        <a:lnTo>
                          <a:pt x="76" y="80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1"/>
                        </a:lnTo>
                        <a:lnTo>
                          <a:pt x="45" y="94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9" name="Freeform 690"/>
                  <p:cNvSpPr>
                    <a:spLocks/>
                  </p:cNvSpPr>
                  <p:nvPr/>
                </p:nvSpPr>
                <p:spPr bwMode="auto">
                  <a:xfrm>
                    <a:off x="4703" y="2312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86" y="65"/>
                      </a:cxn>
                      <a:cxn ang="0">
                        <a:pos x="83" y="75"/>
                      </a:cxn>
                      <a:cxn ang="0">
                        <a:pos x="76" y="80"/>
                      </a:cxn>
                      <a:cxn ang="0">
                        <a:pos x="70" y="86"/>
                      </a:cxn>
                      <a:cxn ang="0">
                        <a:pos x="62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6" y="94"/>
                      </a:cxn>
                      <a:cxn ang="0">
                        <a:pos x="27" y="89"/>
                      </a:cxn>
                      <a:cxn ang="0">
                        <a:pos x="20" y="86"/>
                      </a:cxn>
                      <a:cxn ang="0">
                        <a:pos x="10" y="80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2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9" y="14"/>
                      </a:cxn>
                      <a:cxn ang="0">
                        <a:pos x="83" y="23"/>
                      </a:cxn>
                      <a:cxn ang="0">
                        <a:pos x="86" y="33"/>
                      </a:cxn>
                      <a:cxn ang="0">
                        <a:pos x="88" y="41"/>
                      </a:cxn>
                      <a:cxn ang="0">
                        <a:pos x="88" y="49"/>
                      </a:cxn>
                      <a:cxn ang="0">
                        <a:pos x="88" y="56"/>
                      </a:cxn>
                      <a:cxn ang="0">
                        <a:pos x="86" y="65"/>
                      </a:cxn>
                    </a:cxnLst>
                    <a:rect l="0" t="0" r="r" b="b"/>
                    <a:pathLst>
                      <a:path w="88" h="94">
                        <a:moveTo>
                          <a:pt x="86" y="65"/>
                        </a:moveTo>
                        <a:lnTo>
                          <a:pt x="83" y="75"/>
                        </a:lnTo>
                        <a:lnTo>
                          <a:pt x="76" y="80"/>
                        </a:lnTo>
                        <a:lnTo>
                          <a:pt x="70" y="86"/>
                        </a:lnTo>
                        <a:lnTo>
                          <a:pt x="62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6" y="94"/>
                        </a:lnTo>
                        <a:lnTo>
                          <a:pt x="27" y="89"/>
                        </a:lnTo>
                        <a:lnTo>
                          <a:pt x="20" y="86"/>
                        </a:lnTo>
                        <a:lnTo>
                          <a:pt x="10" y="80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2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9" y="14"/>
                        </a:lnTo>
                        <a:lnTo>
                          <a:pt x="83" y="23"/>
                        </a:lnTo>
                        <a:lnTo>
                          <a:pt x="86" y="33"/>
                        </a:lnTo>
                        <a:lnTo>
                          <a:pt x="88" y="41"/>
                        </a:lnTo>
                        <a:lnTo>
                          <a:pt x="88" y="49"/>
                        </a:lnTo>
                        <a:lnTo>
                          <a:pt x="88" y="56"/>
                        </a:lnTo>
                        <a:lnTo>
                          <a:pt x="86" y="6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0" name="Freeform 691"/>
                  <p:cNvSpPr>
                    <a:spLocks/>
                  </p:cNvSpPr>
                  <p:nvPr/>
                </p:nvSpPr>
                <p:spPr bwMode="auto">
                  <a:xfrm>
                    <a:off x="4703" y="2312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86" y="65"/>
                      </a:cxn>
                      <a:cxn ang="0">
                        <a:pos x="86" y="65"/>
                      </a:cxn>
                      <a:cxn ang="0">
                        <a:pos x="83" y="75"/>
                      </a:cxn>
                      <a:cxn ang="0">
                        <a:pos x="76" y="80"/>
                      </a:cxn>
                      <a:cxn ang="0">
                        <a:pos x="70" y="86"/>
                      </a:cxn>
                      <a:cxn ang="0">
                        <a:pos x="62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6" y="94"/>
                      </a:cxn>
                      <a:cxn ang="0">
                        <a:pos x="27" y="89"/>
                      </a:cxn>
                      <a:cxn ang="0">
                        <a:pos x="20" y="86"/>
                      </a:cxn>
                      <a:cxn ang="0">
                        <a:pos x="10" y="80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9" y="20"/>
                      </a:cxn>
                      <a:cxn ang="0">
                        <a:pos x="14" y="12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3" y="9"/>
                      </a:cxn>
                      <a:cxn ang="0">
                        <a:pos x="79" y="14"/>
                      </a:cxn>
                      <a:cxn ang="0">
                        <a:pos x="83" y="23"/>
                      </a:cxn>
                      <a:cxn ang="0">
                        <a:pos x="86" y="33"/>
                      </a:cxn>
                      <a:cxn ang="0">
                        <a:pos x="88" y="41"/>
                      </a:cxn>
                      <a:cxn ang="0">
                        <a:pos x="88" y="49"/>
                      </a:cxn>
                      <a:cxn ang="0">
                        <a:pos x="88" y="56"/>
                      </a:cxn>
                      <a:cxn ang="0">
                        <a:pos x="86" y="65"/>
                      </a:cxn>
                    </a:cxnLst>
                    <a:rect l="0" t="0" r="r" b="b"/>
                    <a:pathLst>
                      <a:path w="88" h="94">
                        <a:moveTo>
                          <a:pt x="86" y="65"/>
                        </a:moveTo>
                        <a:lnTo>
                          <a:pt x="86" y="65"/>
                        </a:lnTo>
                        <a:lnTo>
                          <a:pt x="83" y="75"/>
                        </a:lnTo>
                        <a:lnTo>
                          <a:pt x="76" y="80"/>
                        </a:lnTo>
                        <a:lnTo>
                          <a:pt x="70" y="86"/>
                        </a:lnTo>
                        <a:lnTo>
                          <a:pt x="62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6" y="94"/>
                        </a:lnTo>
                        <a:lnTo>
                          <a:pt x="27" y="89"/>
                        </a:lnTo>
                        <a:lnTo>
                          <a:pt x="20" y="86"/>
                        </a:lnTo>
                        <a:lnTo>
                          <a:pt x="10" y="80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9" y="20"/>
                        </a:lnTo>
                        <a:lnTo>
                          <a:pt x="14" y="12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3" y="9"/>
                        </a:lnTo>
                        <a:lnTo>
                          <a:pt x="79" y="14"/>
                        </a:lnTo>
                        <a:lnTo>
                          <a:pt x="83" y="23"/>
                        </a:lnTo>
                        <a:lnTo>
                          <a:pt x="86" y="33"/>
                        </a:lnTo>
                        <a:lnTo>
                          <a:pt x="88" y="41"/>
                        </a:lnTo>
                        <a:lnTo>
                          <a:pt x="88" y="49"/>
                        </a:lnTo>
                        <a:lnTo>
                          <a:pt x="88" y="56"/>
                        </a:lnTo>
                        <a:lnTo>
                          <a:pt x="86" y="6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1" name="Freeform 692"/>
                  <p:cNvSpPr>
                    <a:spLocks/>
                  </p:cNvSpPr>
                  <p:nvPr/>
                </p:nvSpPr>
                <p:spPr bwMode="auto">
                  <a:xfrm>
                    <a:off x="4492" y="235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" y="25"/>
                      </a:cxn>
                      <a:cxn ang="0">
                        <a:pos x="9" y="18"/>
                      </a:cxn>
                      <a:cxn ang="0">
                        <a:pos x="17" y="9"/>
                      </a:cxn>
                      <a:cxn ang="0">
                        <a:pos x="23" y="5"/>
                      </a:cxn>
                      <a:cxn ang="0">
                        <a:pos x="30" y="2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1" y="7"/>
                      </a:cxn>
                      <a:cxn ang="0">
                        <a:pos x="80" y="12"/>
                      </a:cxn>
                      <a:cxn ang="0">
                        <a:pos x="85" y="21"/>
                      </a:cxn>
                      <a:cxn ang="0">
                        <a:pos x="88" y="30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7" y="79"/>
                      </a:cxn>
                      <a:cxn ang="0">
                        <a:pos x="71" y="85"/>
                      </a:cxn>
                      <a:cxn ang="0">
                        <a:pos x="64" y="91"/>
                      </a:cxn>
                      <a:cxn ang="0">
                        <a:pos x="55" y="91"/>
                      </a:cxn>
                      <a:cxn ang="0">
                        <a:pos x="45" y="93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1"/>
                      </a:cxn>
                      <a:cxn ang="0">
                        <a:pos x="3" y="53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6" y="25"/>
                      </a:cxn>
                    </a:cxnLst>
                    <a:rect l="0" t="0" r="r" b="b"/>
                    <a:pathLst>
                      <a:path w="91" h="93">
                        <a:moveTo>
                          <a:pt x="6" y="25"/>
                        </a:moveTo>
                        <a:lnTo>
                          <a:pt x="9" y="18"/>
                        </a:lnTo>
                        <a:lnTo>
                          <a:pt x="17" y="9"/>
                        </a:lnTo>
                        <a:lnTo>
                          <a:pt x="23" y="5"/>
                        </a:lnTo>
                        <a:lnTo>
                          <a:pt x="30" y="2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1" y="7"/>
                        </a:lnTo>
                        <a:lnTo>
                          <a:pt x="80" y="12"/>
                        </a:lnTo>
                        <a:lnTo>
                          <a:pt x="85" y="21"/>
                        </a:lnTo>
                        <a:lnTo>
                          <a:pt x="88" y="30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7" y="79"/>
                        </a:lnTo>
                        <a:lnTo>
                          <a:pt x="71" y="85"/>
                        </a:lnTo>
                        <a:lnTo>
                          <a:pt x="64" y="91"/>
                        </a:lnTo>
                        <a:lnTo>
                          <a:pt x="55" y="91"/>
                        </a:lnTo>
                        <a:lnTo>
                          <a:pt x="45" y="93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1"/>
                        </a:lnTo>
                        <a:lnTo>
                          <a:pt x="3" y="53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6" y="2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2" name="Freeform 693"/>
                  <p:cNvSpPr>
                    <a:spLocks/>
                  </p:cNvSpPr>
                  <p:nvPr/>
                </p:nvSpPr>
                <p:spPr bwMode="auto">
                  <a:xfrm>
                    <a:off x="4492" y="235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6" y="25"/>
                      </a:cxn>
                      <a:cxn ang="0">
                        <a:pos x="6" y="25"/>
                      </a:cxn>
                      <a:cxn ang="0">
                        <a:pos x="9" y="18"/>
                      </a:cxn>
                      <a:cxn ang="0">
                        <a:pos x="17" y="9"/>
                      </a:cxn>
                      <a:cxn ang="0">
                        <a:pos x="23" y="5"/>
                      </a:cxn>
                      <a:cxn ang="0">
                        <a:pos x="30" y="2"/>
                      </a:cxn>
                      <a:cxn ang="0">
                        <a:pos x="38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1" y="7"/>
                      </a:cxn>
                      <a:cxn ang="0">
                        <a:pos x="80" y="12"/>
                      </a:cxn>
                      <a:cxn ang="0">
                        <a:pos x="85" y="21"/>
                      </a:cxn>
                      <a:cxn ang="0">
                        <a:pos x="88" y="30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7" y="79"/>
                      </a:cxn>
                      <a:cxn ang="0">
                        <a:pos x="71" y="85"/>
                      </a:cxn>
                      <a:cxn ang="0">
                        <a:pos x="64" y="91"/>
                      </a:cxn>
                      <a:cxn ang="0">
                        <a:pos x="55" y="91"/>
                      </a:cxn>
                      <a:cxn ang="0">
                        <a:pos x="45" y="93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1"/>
                      </a:cxn>
                      <a:cxn ang="0">
                        <a:pos x="3" y="53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6" y="25"/>
                      </a:cxn>
                    </a:cxnLst>
                    <a:rect l="0" t="0" r="r" b="b"/>
                    <a:pathLst>
                      <a:path w="91" h="93">
                        <a:moveTo>
                          <a:pt x="6" y="25"/>
                        </a:moveTo>
                        <a:lnTo>
                          <a:pt x="6" y="25"/>
                        </a:lnTo>
                        <a:lnTo>
                          <a:pt x="9" y="18"/>
                        </a:lnTo>
                        <a:lnTo>
                          <a:pt x="17" y="9"/>
                        </a:lnTo>
                        <a:lnTo>
                          <a:pt x="23" y="5"/>
                        </a:lnTo>
                        <a:lnTo>
                          <a:pt x="30" y="2"/>
                        </a:lnTo>
                        <a:lnTo>
                          <a:pt x="38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1" y="7"/>
                        </a:lnTo>
                        <a:lnTo>
                          <a:pt x="80" y="12"/>
                        </a:lnTo>
                        <a:lnTo>
                          <a:pt x="85" y="21"/>
                        </a:lnTo>
                        <a:lnTo>
                          <a:pt x="88" y="30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7" y="79"/>
                        </a:lnTo>
                        <a:lnTo>
                          <a:pt x="71" y="85"/>
                        </a:lnTo>
                        <a:lnTo>
                          <a:pt x="64" y="91"/>
                        </a:lnTo>
                        <a:lnTo>
                          <a:pt x="55" y="91"/>
                        </a:lnTo>
                        <a:lnTo>
                          <a:pt x="45" y="93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1"/>
                        </a:lnTo>
                        <a:lnTo>
                          <a:pt x="3" y="53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6" y="2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3" name="Freeform 694"/>
                  <p:cNvSpPr>
                    <a:spLocks/>
                  </p:cNvSpPr>
                  <p:nvPr/>
                </p:nvSpPr>
                <p:spPr bwMode="auto">
                  <a:xfrm>
                    <a:off x="4459" y="2395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1" y="73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2" y="87"/>
                      </a:cxn>
                      <a:cxn ang="0">
                        <a:pos x="53" y="90"/>
                      </a:cxn>
                      <a:cxn ang="0">
                        <a:pos x="45" y="92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19" y="84"/>
                      </a:cxn>
                      <a:cxn ang="0">
                        <a:pos x="10" y="76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5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3" y="11"/>
                      </a:cxn>
                      <a:cxn ang="0">
                        <a:pos x="22" y="6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1" y="22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  <a:cxn ang="0">
                        <a:pos x="88" y="57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92">
                        <a:moveTo>
                          <a:pt x="85" y="64"/>
                        </a:moveTo>
                        <a:lnTo>
                          <a:pt x="81" y="73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2" y="87"/>
                        </a:lnTo>
                        <a:lnTo>
                          <a:pt x="53" y="90"/>
                        </a:lnTo>
                        <a:lnTo>
                          <a:pt x="45" y="92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19" y="84"/>
                        </a:lnTo>
                        <a:lnTo>
                          <a:pt x="10" y="76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5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3" y="11"/>
                        </a:lnTo>
                        <a:lnTo>
                          <a:pt x="22" y="6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1" y="22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lnTo>
                          <a:pt x="88" y="57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4" name="Freeform 695"/>
                  <p:cNvSpPr>
                    <a:spLocks/>
                  </p:cNvSpPr>
                  <p:nvPr/>
                </p:nvSpPr>
                <p:spPr bwMode="auto">
                  <a:xfrm>
                    <a:off x="4459" y="2395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5" y="64"/>
                      </a:cxn>
                      <a:cxn ang="0">
                        <a:pos x="81" y="73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2" y="87"/>
                      </a:cxn>
                      <a:cxn ang="0">
                        <a:pos x="53" y="90"/>
                      </a:cxn>
                      <a:cxn ang="0">
                        <a:pos x="45" y="92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19" y="84"/>
                      </a:cxn>
                      <a:cxn ang="0">
                        <a:pos x="10" y="76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5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3" y="11"/>
                      </a:cxn>
                      <a:cxn ang="0">
                        <a:pos x="22" y="6"/>
                      </a:cxn>
                      <a:cxn ang="0">
                        <a:pos x="30" y="3"/>
                      </a:cxn>
                      <a:cxn ang="0">
                        <a:pos x="39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1" y="22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  <a:cxn ang="0">
                        <a:pos x="88" y="57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92">
                        <a:moveTo>
                          <a:pt x="85" y="64"/>
                        </a:moveTo>
                        <a:lnTo>
                          <a:pt x="85" y="64"/>
                        </a:lnTo>
                        <a:lnTo>
                          <a:pt x="81" y="73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2" y="87"/>
                        </a:lnTo>
                        <a:lnTo>
                          <a:pt x="53" y="90"/>
                        </a:lnTo>
                        <a:lnTo>
                          <a:pt x="45" y="92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19" y="84"/>
                        </a:lnTo>
                        <a:lnTo>
                          <a:pt x="10" y="76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5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3" y="11"/>
                        </a:lnTo>
                        <a:lnTo>
                          <a:pt x="22" y="6"/>
                        </a:lnTo>
                        <a:lnTo>
                          <a:pt x="30" y="3"/>
                        </a:lnTo>
                        <a:lnTo>
                          <a:pt x="39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3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1" y="22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lnTo>
                          <a:pt x="88" y="57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5" name="Freeform 696"/>
                  <p:cNvSpPr>
                    <a:spLocks/>
                  </p:cNvSpPr>
                  <p:nvPr/>
                </p:nvSpPr>
                <p:spPr bwMode="auto">
                  <a:xfrm>
                    <a:off x="4662" y="2364"/>
                    <a:ext cx="89" cy="93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4" y="10"/>
                      </a:cxn>
                      <a:cxn ang="0">
                        <a:pos x="20" y="4"/>
                      </a:cxn>
                      <a:cxn ang="0">
                        <a:pos x="29" y="2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4" y="2"/>
                      </a:cxn>
                      <a:cxn ang="0">
                        <a:pos x="70" y="7"/>
                      </a:cxn>
                      <a:cxn ang="0">
                        <a:pos x="79" y="13"/>
                      </a:cxn>
                      <a:cxn ang="0">
                        <a:pos x="83" y="18"/>
                      </a:cxn>
                      <a:cxn ang="0">
                        <a:pos x="86" y="28"/>
                      </a:cxn>
                      <a:cxn ang="0">
                        <a:pos x="89" y="37"/>
                      </a:cxn>
                      <a:cxn ang="0">
                        <a:pos x="89" y="48"/>
                      </a:cxn>
                      <a:cxn ang="0">
                        <a:pos x="89" y="56"/>
                      </a:cxn>
                      <a:cxn ang="0">
                        <a:pos x="86" y="65"/>
                      </a:cxn>
                      <a:cxn ang="0">
                        <a:pos x="80" y="74"/>
                      </a:cxn>
                      <a:cxn ang="0">
                        <a:pos x="76" y="80"/>
                      </a:cxn>
                      <a:cxn ang="0">
                        <a:pos x="70" y="86"/>
                      </a:cxn>
                      <a:cxn ang="0">
                        <a:pos x="61" y="88"/>
                      </a:cxn>
                      <a:cxn ang="0">
                        <a:pos x="53" y="91"/>
                      </a:cxn>
                      <a:cxn ang="0">
                        <a:pos x="44" y="93"/>
                      </a:cxn>
                      <a:cxn ang="0">
                        <a:pos x="36" y="91"/>
                      </a:cxn>
                      <a:cxn ang="0">
                        <a:pos x="29" y="88"/>
                      </a:cxn>
                      <a:cxn ang="0">
                        <a:pos x="20" y="86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89" h="93">
                        <a:moveTo>
                          <a:pt x="3" y="28"/>
                        </a:moveTo>
                        <a:lnTo>
                          <a:pt x="9" y="18"/>
                        </a:lnTo>
                        <a:lnTo>
                          <a:pt x="14" y="10"/>
                        </a:lnTo>
                        <a:lnTo>
                          <a:pt x="20" y="4"/>
                        </a:lnTo>
                        <a:lnTo>
                          <a:pt x="29" y="2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4" y="2"/>
                        </a:lnTo>
                        <a:lnTo>
                          <a:pt x="70" y="7"/>
                        </a:lnTo>
                        <a:lnTo>
                          <a:pt x="79" y="13"/>
                        </a:lnTo>
                        <a:lnTo>
                          <a:pt x="83" y="18"/>
                        </a:lnTo>
                        <a:lnTo>
                          <a:pt x="86" y="28"/>
                        </a:lnTo>
                        <a:lnTo>
                          <a:pt x="89" y="37"/>
                        </a:lnTo>
                        <a:lnTo>
                          <a:pt x="89" y="48"/>
                        </a:lnTo>
                        <a:lnTo>
                          <a:pt x="89" y="56"/>
                        </a:lnTo>
                        <a:lnTo>
                          <a:pt x="86" y="65"/>
                        </a:lnTo>
                        <a:lnTo>
                          <a:pt x="80" y="74"/>
                        </a:lnTo>
                        <a:lnTo>
                          <a:pt x="76" y="80"/>
                        </a:lnTo>
                        <a:lnTo>
                          <a:pt x="70" y="86"/>
                        </a:lnTo>
                        <a:lnTo>
                          <a:pt x="61" y="88"/>
                        </a:lnTo>
                        <a:lnTo>
                          <a:pt x="53" y="91"/>
                        </a:lnTo>
                        <a:lnTo>
                          <a:pt x="44" y="93"/>
                        </a:lnTo>
                        <a:lnTo>
                          <a:pt x="36" y="91"/>
                        </a:lnTo>
                        <a:lnTo>
                          <a:pt x="29" y="88"/>
                        </a:lnTo>
                        <a:lnTo>
                          <a:pt x="20" y="86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6" name="Freeform 697"/>
                  <p:cNvSpPr>
                    <a:spLocks/>
                  </p:cNvSpPr>
                  <p:nvPr/>
                </p:nvSpPr>
                <p:spPr bwMode="auto">
                  <a:xfrm>
                    <a:off x="4662" y="2364"/>
                    <a:ext cx="89" cy="93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4" y="10"/>
                      </a:cxn>
                      <a:cxn ang="0">
                        <a:pos x="20" y="4"/>
                      </a:cxn>
                      <a:cxn ang="0">
                        <a:pos x="29" y="2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4" y="2"/>
                      </a:cxn>
                      <a:cxn ang="0">
                        <a:pos x="70" y="7"/>
                      </a:cxn>
                      <a:cxn ang="0">
                        <a:pos x="79" y="13"/>
                      </a:cxn>
                      <a:cxn ang="0">
                        <a:pos x="83" y="18"/>
                      </a:cxn>
                      <a:cxn ang="0">
                        <a:pos x="86" y="28"/>
                      </a:cxn>
                      <a:cxn ang="0">
                        <a:pos x="89" y="37"/>
                      </a:cxn>
                      <a:cxn ang="0">
                        <a:pos x="89" y="48"/>
                      </a:cxn>
                      <a:cxn ang="0">
                        <a:pos x="89" y="56"/>
                      </a:cxn>
                      <a:cxn ang="0">
                        <a:pos x="86" y="65"/>
                      </a:cxn>
                      <a:cxn ang="0">
                        <a:pos x="80" y="74"/>
                      </a:cxn>
                      <a:cxn ang="0">
                        <a:pos x="76" y="80"/>
                      </a:cxn>
                      <a:cxn ang="0">
                        <a:pos x="70" y="86"/>
                      </a:cxn>
                      <a:cxn ang="0">
                        <a:pos x="61" y="88"/>
                      </a:cxn>
                      <a:cxn ang="0">
                        <a:pos x="53" y="91"/>
                      </a:cxn>
                      <a:cxn ang="0">
                        <a:pos x="44" y="93"/>
                      </a:cxn>
                      <a:cxn ang="0">
                        <a:pos x="36" y="91"/>
                      </a:cxn>
                      <a:cxn ang="0">
                        <a:pos x="29" y="88"/>
                      </a:cxn>
                      <a:cxn ang="0">
                        <a:pos x="20" y="86"/>
                      </a:cxn>
                      <a:cxn ang="0">
                        <a:pos x="11" y="77"/>
                      </a:cxn>
                      <a:cxn ang="0">
                        <a:pos x="6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89" h="93">
                        <a:moveTo>
                          <a:pt x="3" y="28"/>
                        </a:move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4" y="10"/>
                        </a:lnTo>
                        <a:lnTo>
                          <a:pt x="20" y="4"/>
                        </a:lnTo>
                        <a:lnTo>
                          <a:pt x="29" y="2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4" y="2"/>
                        </a:lnTo>
                        <a:lnTo>
                          <a:pt x="70" y="7"/>
                        </a:lnTo>
                        <a:lnTo>
                          <a:pt x="79" y="13"/>
                        </a:lnTo>
                        <a:lnTo>
                          <a:pt x="83" y="18"/>
                        </a:lnTo>
                        <a:lnTo>
                          <a:pt x="86" y="28"/>
                        </a:lnTo>
                        <a:lnTo>
                          <a:pt x="89" y="37"/>
                        </a:lnTo>
                        <a:lnTo>
                          <a:pt x="89" y="48"/>
                        </a:lnTo>
                        <a:lnTo>
                          <a:pt x="89" y="56"/>
                        </a:lnTo>
                        <a:lnTo>
                          <a:pt x="86" y="65"/>
                        </a:lnTo>
                        <a:lnTo>
                          <a:pt x="80" y="74"/>
                        </a:lnTo>
                        <a:lnTo>
                          <a:pt x="76" y="80"/>
                        </a:lnTo>
                        <a:lnTo>
                          <a:pt x="70" y="86"/>
                        </a:lnTo>
                        <a:lnTo>
                          <a:pt x="61" y="88"/>
                        </a:lnTo>
                        <a:lnTo>
                          <a:pt x="53" y="91"/>
                        </a:lnTo>
                        <a:lnTo>
                          <a:pt x="44" y="93"/>
                        </a:lnTo>
                        <a:lnTo>
                          <a:pt x="36" y="91"/>
                        </a:lnTo>
                        <a:lnTo>
                          <a:pt x="29" y="88"/>
                        </a:lnTo>
                        <a:lnTo>
                          <a:pt x="20" y="86"/>
                        </a:lnTo>
                        <a:lnTo>
                          <a:pt x="11" y="77"/>
                        </a:lnTo>
                        <a:lnTo>
                          <a:pt x="6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7" name="Freeform 698"/>
                  <p:cNvSpPr>
                    <a:spLocks/>
                  </p:cNvSpPr>
                  <p:nvPr/>
                </p:nvSpPr>
                <p:spPr bwMode="auto">
                  <a:xfrm>
                    <a:off x="4550" y="242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7" y="79"/>
                      </a:cxn>
                      <a:cxn ang="0">
                        <a:pos x="68" y="85"/>
                      </a:cxn>
                      <a:cxn ang="0">
                        <a:pos x="62" y="91"/>
                      </a:cxn>
                      <a:cxn ang="0">
                        <a:pos x="53" y="93"/>
                      </a:cxn>
                      <a:cxn ang="0">
                        <a:pos x="45" y="93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19" y="85"/>
                      </a:cxn>
                      <a:cxn ang="0">
                        <a:pos x="10" y="79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3" y="11"/>
                      </a:cxn>
                      <a:cxn ang="0">
                        <a:pos x="22" y="5"/>
                      </a:cxn>
                      <a:cxn ang="0">
                        <a:pos x="30" y="2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2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93">
                        <a:moveTo>
                          <a:pt x="85" y="64"/>
                        </a:moveTo>
                        <a:lnTo>
                          <a:pt x="82" y="74"/>
                        </a:lnTo>
                        <a:lnTo>
                          <a:pt x="77" y="79"/>
                        </a:lnTo>
                        <a:lnTo>
                          <a:pt x="68" y="85"/>
                        </a:lnTo>
                        <a:lnTo>
                          <a:pt x="62" y="91"/>
                        </a:lnTo>
                        <a:lnTo>
                          <a:pt x="53" y="93"/>
                        </a:lnTo>
                        <a:lnTo>
                          <a:pt x="45" y="93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19" y="85"/>
                        </a:lnTo>
                        <a:lnTo>
                          <a:pt x="10" y="79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3" y="11"/>
                        </a:lnTo>
                        <a:lnTo>
                          <a:pt x="22" y="5"/>
                        </a:lnTo>
                        <a:lnTo>
                          <a:pt x="30" y="2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3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2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8" name="Freeform 699"/>
                  <p:cNvSpPr>
                    <a:spLocks/>
                  </p:cNvSpPr>
                  <p:nvPr/>
                </p:nvSpPr>
                <p:spPr bwMode="auto">
                  <a:xfrm>
                    <a:off x="4550" y="242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7" y="79"/>
                      </a:cxn>
                      <a:cxn ang="0">
                        <a:pos x="68" y="85"/>
                      </a:cxn>
                      <a:cxn ang="0">
                        <a:pos x="62" y="91"/>
                      </a:cxn>
                      <a:cxn ang="0">
                        <a:pos x="53" y="93"/>
                      </a:cxn>
                      <a:cxn ang="0">
                        <a:pos x="45" y="93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19" y="85"/>
                      </a:cxn>
                      <a:cxn ang="0">
                        <a:pos x="10" y="79"/>
                      </a:cxn>
                      <a:cxn ang="0">
                        <a:pos x="6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3" y="11"/>
                      </a:cxn>
                      <a:cxn ang="0">
                        <a:pos x="22" y="5"/>
                      </a:cxn>
                      <a:cxn ang="0">
                        <a:pos x="30" y="2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3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2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93">
                        <a:moveTo>
                          <a:pt x="85" y="64"/>
                        </a:move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7" y="79"/>
                        </a:lnTo>
                        <a:lnTo>
                          <a:pt x="68" y="85"/>
                        </a:lnTo>
                        <a:lnTo>
                          <a:pt x="62" y="91"/>
                        </a:lnTo>
                        <a:lnTo>
                          <a:pt x="53" y="93"/>
                        </a:lnTo>
                        <a:lnTo>
                          <a:pt x="45" y="93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19" y="85"/>
                        </a:lnTo>
                        <a:lnTo>
                          <a:pt x="10" y="79"/>
                        </a:lnTo>
                        <a:lnTo>
                          <a:pt x="6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3" y="11"/>
                        </a:lnTo>
                        <a:lnTo>
                          <a:pt x="22" y="5"/>
                        </a:lnTo>
                        <a:lnTo>
                          <a:pt x="30" y="2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3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2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9" name="Freeform 700"/>
                  <p:cNvSpPr>
                    <a:spLocks/>
                  </p:cNvSpPr>
                  <p:nvPr/>
                </p:nvSpPr>
                <p:spPr bwMode="auto">
                  <a:xfrm>
                    <a:off x="4519" y="2401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3" y="29"/>
                      </a:cxn>
                      <a:cxn ang="0">
                        <a:pos x="8" y="19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8" y="5"/>
                      </a:cxn>
                      <a:cxn ang="0">
                        <a:pos x="35" y="2"/>
                      </a:cxn>
                      <a:cxn ang="0">
                        <a:pos x="46" y="0"/>
                      </a:cxn>
                      <a:cxn ang="0">
                        <a:pos x="52" y="2"/>
                      </a:cxn>
                      <a:cxn ang="0">
                        <a:pos x="64" y="5"/>
                      </a:cxn>
                      <a:cxn ang="0">
                        <a:pos x="72" y="11"/>
                      </a:cxn>
                      <a:cxn ang="0">
                        <a:pos x="78" y="16"/>
                      </a:cxn>
                      <a:cxn ang="0">
                        <a:pos x="82" y="22"/>
                      </a:cxn>
                      <a:cxn ang="0">
                        <a:pos x="85" y="32"/>
                      </a:cxn>
                      <a:cxn ang="0">
                        <a:pos x="88" y="40"/>
                      </a:cxn>
                      <a:cxn ang="0">
                        <a:pos x="91" y="49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1" y="74"/>
                      </a:cxn>
                      <a:cxn ang="0">
                        <a:pos x="75" y="82"/>
                      </a:cxn>
                      <a:cxn ang="0">
                        <a:pos x="69" y="88"/>
                      </a:cxn>
                      <a:cxn ang="0">
                        <a:pos x="61" y="91"/>
                      </a:cxn>
                      <a:cxn ang="0">
                        <a:pos x="52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5" y="91"/>
                      </a:cxn>
                      <a:cxn ang="0">
                        <a:pos x="18" y="85"/>
                      </a:cxn>
                      <a:cxn ang="0">
                        <a:pos x="9" y="79"/>
                      </a:cxn>
                      <a:cxn ang="0">
                        <a:pos x="6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</a:cxnLst>
                    <a:rect l="0" t="0" r="r" b="b"/>
                    <a:pathLst>
                      <a:path w="91" h="93">
                        <a:moveTo>
                          <a:pt x="3" y="29"/>
                        </a:moveTo>
                        <a:lnTo>
                          <a:pt x="8" y="19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8" y="5"/>
                        </a:lnTo>
                        <a:lnTo>
                          <a:pt x="35" y="2"/>
                        </a:lnTo>
                        <a:lnTo>
                          <a:pt x="46" y="0"/>
                        </a:lnTo>
                        <a:lnTo>
                          <a:pt x="52" y="2"/>
                        </a:lnTo>
                        <a:lnTo>
                          <a:pt x="64" y="5"/>
                        </a:lnTo>
                        <a:lnTo>
                          <a:pt x="72" y="11"/>
                        </a:lnTo>
                        <a:lnTo>
                          <a:pt x="78" y="16"/>
                        </a:lnTo>
                        <a:lnTo>
                          <a:pt x="82" y="22"/>
                        </a:lnTo>
                        <a:lnTo>
                          <a:pt x="85" y="32"/>
                        </a:lnTo>
                        <a:lnTo>
                          <a:pt x="88" y="40"/>
                        </a:lnTo>
                        <a:lnTo>
                          <a:pt x="91" y="49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1" y="74"/>
                        </a:lnTo>
                        <a:lnTo>
                          <a:pt x="75" y="82"/>
                        </a:lnTo>
                        <a:lnTo>
                          <a:pt x="69" y="88"/>
                        </a:lnTo>
                        <a:lnTo>
                          <a:pt x="61" y="91"/>
                        </a:lnTo>
                        <a:lnTo>
                          <a:pt x="52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5" y="91"/>
                        </a:lnTo>
                        <a:lnTo>
                          <a:pt x="18" y="85"/>
                        </a:lnTo>
                        <a:lnTo>
                          <a:pt x="9" y="79"/>
                        </a:lnTo>
                        <a:lnTo>
                          <a:pt x="6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0" name="Freeform 701"/>
                  <p:cNvSpPr>
                    <a:spLocks/>
                  </p:cNvSpPr>
                  <p:nvPr/>
                </p:nvSpPr>
                <p:spPr bwMode="auto">
                  <a:xfrm>
                    <a:off x="4519" y="2401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3" y="29"/>
                      </a:cxn>
                      <a:cxn ang="0">
                        <a:pos x="3" y="29"/>
                      </a:cxn>
                      <a:cxn ang="0">
                        <a:pos x="8" y="19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8" y="5"/>
                      </a:cxn>
                      <a:cxn ang="0">
                        <a:pos x="35" y="2"/>
                      </a:cxn>
                      <a:cxn ang="0">
                        <a:pos x="46" y="0"/>
                      </a:cxn>
                      <a:cxn ang="0">
                        <a:pos x="52" y="2"/>
                      </a:cxn>
                      <a:cxn ang="0">
                        <a:pos x="64" y="5"/>
                      </a:cxn>
                      <a:cxn ang="0">
                        <a:pos x="72" y="11"/>
                      </a:cxn>
                      <a:cxn ang="0">
                        <a:pos x="78" y="16"/>
                      </a:cxn>
                      <a:cxn ang="0">
                        <a:pos x="82" y="22"/>
                      </a:cxn>
                      <a:cxn ang="0">
                        <a:pos x="85" y="32"/>
                      </a:cxn>
                      <a:cxn ang="0">
                        <a:pos x="88" y="40"/>
                      </a:cxn>
                      <a:cxn ang="0">
                        <a:pos x="91" y="49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1" y="74"/>
                      </a:cxn>
                      <a:cxn ang="0">
                        <a:pos x="75" y="82"/>
                      </a:cxn>
                      <a:cxn ang="0">
                        <a:pos x="69" y="88"/>
                      </a:cxn>
                      <a:cxn ang="0">
                        <a:pos x="61" y="91"/>
                      </a:cxn>
                      <a:cxn ang="0">
                        <a:pos x="52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5" y="91"/>
                      </a:cxn>
                      <a:cxn ang="0">
                        <a:pos x="18" y="85"/>
                      </a:cxn>
                      <a:cxn ang="0">
                        <a:pos x="9" y="79"/>
                      </a:cxn>
                      <a:cxn ang="0">
                        <a:pos x="6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</a:cxnLst>
                    <a:rect l="0" t="0" r="r" b="b"/>
                    <a:pathLst>
                      <a:path w="91" h="93">
                        <a:moveTo>
                          <a:pt x="3" y="29"/>
                        </a:moveTo>
                        <a:lnTo>
                          <a:pt x="3" y="29"/>
                        </a:lnTo>
                        <a:lnTo>
                          <a:pt x="8" y="19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8" y="5"/>
                        </a:lnTo>
                        <a:lnTo>
                          <a:pt x="35" y="2"/>
                        </a:lnTo>
                        <a:lnTo>
                          <a:pt x="46" y="0"/>
                        </a:lnTo>
                        <a:lnTo>
                          <a:pt x="52" y="2"/>
                        </a:lnTo>
                        <a:lnTo>
                          <a:pt x="64" y="5"/>
                        </a:lnTo>
                        <a:lnTo>
                          <a:pt x="72" y="11"/>
                        </a:lnTo>
                        <a:lnTo>
                          <a:pt x="78" y="16"/>
                        </a:lnTo>
                        <a:lnTo>
                          <a:pt x="82" y="22"/>
                        </a:lnTo>
                        <a:lnTo>
                          <a:pt x="85" y="32"/>
                        </a:lnTo>
                        <a:lnTo>
                          <a:pt x="88" y="40"/>
                        </a:lnTo>
                        <a:lnTo>
                          <a:pt x="91" y="49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1" y="74"/>
                        </a:lnTo>
                        <a:lnTo>
                          <a:pt x="75" y="82"/>
                        </a:lnTo>
                        <a:lnTo>
                          <a:pt x="69" y="88"/>
                        </a:lnTo>
                        <a:lnTo>
                          <a:pt x="61" y="91"/>
                        </a:lnTo>
                        <a:lnTo>
                          <a:pt x="52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5" y="91"/>
                        </a:lnTo>
                        <a:lnTo>
                          <a:pt x="18" y="85"/>
                        </a:lnTo>
                        <a:lnTo>
                          <a:pt x="9" y="79"/>
                        </a:lnTo>
                        <a:lnTo>
                          <a:pt x="6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1" name="Freeform 702"/>
                  <p:cNvSpPr>
                    <a:spLocks/>
                  </p:cNvSpPr>
                  <p:nvPr/>
                </p:nvSpPr>
                <p:spPr bwMode="auto">
                  <a:xfrm>
                    <a:off x="4613" y="2401"/>
                    <a:ext cx="90" cy="93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69" y="85"/>
                      </a:cxn>
                      <a:cxn ang="0">
                        <a:pos x="63" y="91"/>
                      </a:cxn>
                      <a:cxn ang="0">
                        <a:pos x="52" y="91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8" y="88"/>
                      </a:cxn>
                      <a:cxn ang="0">
                        <a:pos x="19" y="82"/>
                      </a:cxn>
                      <a:cxn ang="0">
                        <a:pos x="12" y="77"/>
                      </a:cxn>
                      <a:cxn ang="0">
                        <a:pos x="8" y="71"/>
                      </a:cxn>
                      <a:cxn ang="0">
                        <a:pos x="2" y="61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2" y="37"/>
                      </a:cxn>
                      <a:cxn ang="0">
                        <a:pos x="5" y="29"/>
                      </a:cxn>
                      <a:cxn ang="0">
                        <a:pos x="8" y="19"/>
                      </a:cxn>
                      <a:cxn ang="0">
                        <a:pos x="12" y="11"/>
                      </a:cxn>
                      <a:cxn ang="0">
                        <a:pos x="22" y="5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3" y="2"/>
                      </a:cxn>
                      <a:cxn ang="0">
                        <a:pos x="72" y="8"/>
                      </a:cxn>
                      <a:cxn ang="0">
                        <a:pos x="81" y="14"/>
                      </a:cxn>
                      <a:cxn ang="0">
                        <a:pos x="82" y="22"/>
                      </a:cxn>
                      <a:cxn ang="0">
                        <a:pos x="88" y="29"/>
                      </a:cxn>
                      <a:cxn ang="0">
                        <a:pos x="90" y="37"/>
                      </a:cxn>
                      <a:cxn ang="0">
                        <a:pos x="90" y="49"/>
                      </a:cxn>
                      <a:cxn ang="0">
                        <a:pos x="90" y="56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0" h="93">
                        <a:moveTo>
                          <a:pt x="85" y="64"/>
                        </a:move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69" y="85"/>
                        </a:lnTo>
                        <a:lnTo>
                          <a:pt x="63" y="91"/>
                        </a:lnTo>
                        <a:lnTo>
                          <a:pt x="52" y="91"/>
                        </a:ln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8" y="88"/>
                        </a:lnTo>
                        <a:lnTo>
                          <a:pt x="19" y="82"/>
                        </a:lnTo>
                        <a:lnTo>
                          <a:pt x="12" y="77"/>
                        </a:lnTo>
                        <a:lnTo>
                          <a:pt x="8" y="71"/>
                        </a:lnTo>
                        <a:lnTo>
                          <a:pt x="2" y="61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2" y="37"/>
                        </a:lnTo>
                        <a:lnTo>
                          <a:pt x="5" y="29"/>
                        </a:lnTo>
                        <a:lnTo>
                          <a:pt x="8" y="19"/>
                        </a:lnTo>
                        <a:lnTo>
                          <a:pt x="12" y="11"/>
                        </a:lnTo>
                        <a:lnTo>
                          <a:pt x="22" y="5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3" y="2"/>
                        </a:lnTo>
                        <a:lnTo>
                          <a:pt x="72" y="8"/>
                        </a:lnTo>
                        <a:lnTo>
                          <a:pt x="81" y="14"/>
                        </a:lnTo>
                        <a:lnTo>
                          <a:pt x="82" y="22"/>
                        </a:lnTo>
                        <a:lnTo>
                          <a:pt x="88" y="29"/>
                        </a:lnTo>
                        <a:lnTo>
                          <a:pt x="90" y="37"/>
                        </a:lnTo>
                        <a:lnTo>
                          <a:pt x="90" y="49"/>
                        </a:lnTo>
                        <a:lnTo>
                          <a:pt x="90" y="56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2" name="Freeform 703"/>
                  <p:cNvSpPr>
                    <a:spLocks/>
                  </p:cNvSpPr>
                  <p:nvPr/>
                </p:nvSpPr>
                <p:spPr bwMode="auto">
                  <a:xfrm>
                    <a:off x="4613" y="2401"/>
                    <a:ext cx="90" cy="93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69" y="85"/>
                      </a:cxn>
                      <a:cxn ang="0">
                        <a:pos x="63" y="91"/>
                      </a:cxn>
                      <a:cxn ang="0">
                        <a:pos x="52" y="91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8" y="88"/>
                      </a:cxn>
                      <a:cxn ang="0">
                        <a:pos x="19" y="82"/>
                      </a:cxn>
                      <a:cxn ang="0">
                        <a:pos x="12" y="77"/>
                      </a:cxn>
                      <a:cxn ang="0">
                        <a:pos x="8" y="71"/>
                      </a:cxn>
                      <a:cxn ang="0">
                        <a:pos x="2" y="61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  <a:cxn ang="0">
                        <a:pos x="2" y="37"/>
                      </a:cxn>
                      <a:cxn ang="0">
                        <a:pos x="5" y="29"/>
                      </a:cxn>
                      <a:cxn ang="0">
                        <a:pos x="8" y="19"/>
                      </a:cxn>
                      <a:cxn ang="0">
                        <a:pos x="12" y="11"/>
                      </a:cxn>
                      <a:cxn ang="0">
                        <a:pos x="22" y="5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3" y="2"/>
                      </a:cxn>
                      <a:cxn ang="0">
                        <a:pos x="72" y="8"/>
                      </a:cxn>
                      <a:cxn ang="0">
                        <a:pos x="81" y="14"/>
                      </a:cxn>
                      <a:cxn ang="0">
                        <a:pos x="82" y="22"/>
                      </a:cxn>
                      <a:cxn ang="0">
                        <a:pos x="88" y="29"/>
                      </a:cxn>
                      <a:cxn ang="0">
                        <a:pos x="90" y="37"/>
                      </a:cxn>
                      <a:cxn ang="0">
                        <a:pos x="90" y="49"/>
                      </a:cxn>
                      <a:cxn ang="0">
                        <a:pos x="90" y="56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0" h="93">
                        <a:moveTo>
                          <a:pt x="85" y="64"/>
                        </a:move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69" y="85"/>
                        </a:lnTo>
                        <a:lnTo>
                          <a:pt x="63" y="91"/>
                        </a:lnTo>
                        <a:lnTo>
                          <a:pt x="52" y="91"/>
                        </a:ln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8" y="88"/>
                        </a:lnTo>
                        <a:lnTo>
                          <a:pt x="19" y="82"/>
                        </a:lnTo>
                        <a:lnTo>
                          <a:pt x="12" y="77"/>
                        </a:lnTo>
                        <a:lnTo>
                          <a:pt x="8" y="71"/>
                        </a:lnTo>
                        <a:lnTo>
                          <a:pt x="2" y="61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lnTo>
                          <a:pt x="2" y="37"/>
                        </a:lnTo>
                        <a:lnTo>
                          <a:pt x="5" y="29"/>
                        </a:lnTo>
                        <a:lnTo>
                          <a:pt x="8" y="19"/>
                        </a:lnTo>
                        <a:lnTo>
                          <a:pt x="12" y="11"/>
                        </a:lnTo>
                        <a:lnTo>
                          <a:pt x="22" y="5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3" y="2"/>
                        </a:lnTo>
                        <a:lnTo>
                          <a:pt x="72" y="8"/>
                        </a:lnTo>
                        <a:lnTo>
                          <a:pt x="81" y="14"/>
                        </a:lnTo>
                        <a:lnTo>
                          <a:pt x="82" y="22"/>
                        </a:lnTo>
                        <a:lnTo>
                          <a:pt x="88" y="29"/>
                        </a:lnTo>
                        <a:lnTo>
                          <a:pt x="90" y="37"/>
                        </a:lnTo>
                        <a:lnTo>
                          <a:pt x="90" y="49"/>
                        </a:lnTo>
                        <a:lnTo>
                          <a:pt x="90" y="56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3" name="Freeform 704"/>
                  <p:cNvSpPr>
                    <a:spLocks/>
                  </p:cNvSpPr>
                  <p:nvPr/>
                </p:nvSpPr>
                <p:spPr bwMode="auto">
                  <a:xfrm>
                    <a:off x="4478" y="235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8" y="80"/>
                      </a:cxn>
                      <a:cxn ang="0">
                        <a:pos x="69" y="86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4"/>
                      </a:cxn>
                      <a:cxn ang="0">
                        <a:pos x="6" y="25"/>
                      </a:cxn>
                      <a:cxn ang="0">
                        <a:pos x="9" y="16"/>
                      </a:cxn>
                      <a:cxn ang="0">
                        <a:pos x="14" y="11"/>
                      </a:cxn>
                      <a:cxn ang="0">
                        <a:pos x="23" y="6"/>
                      </a:cxn>
                      <a:cxn ang="0">
                        <a:pos x="28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18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</a:cxnLst>
                    <a:rect l="0" t="0" r="r" b="b"/>
                    <a:pathLst>
                      <a:path w="91" h="91">
                        <a:moveTo>
                          <a:pt x="85" y="65"/>
                        </a:moveTo>
                        <a:lnTo>
                          <a:pt x="82" y="74"/>
                        </a:lnTo>
                        <a:lnTo>
                          <a:pt x="78" y="80"/>
                        </a:lnTo>
                        <a:lnTo>
                          <a:pt x="69" y="86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4"/>
                        </a:lnTo>
                        <a:lnTo>
                          <a:pt x="6" y="25"/>
                        </a:lnTo>
                        <a:lnTo>
                          <a:pt x="9" y="16"/>
                        </a:lnTo>
                        <a:lnTo>
                          <a:pt x="14" y="11"/>
                        </a:lnTo>
                        <a:lnTo>
                          <a:pt x="23" y="6"/>
                        </a:lnTo>
                        <a:lnTo>
                          <a:pt x="28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18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4" name="Freeform 705"/>
                  <p:cNvSpPr>
                    <a:spLocks/>
                  </p:cNvSpPr>
                  <p:nvPr/>
                </p:nvSpPr>
                <p:spPr bwMode="auto">
                  <a:xfrm>
                    <a:off x="4478" y="2350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85" y="65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8" y="80"/>
                      </a:cxn>
                      <a:cxn ang="0">
                        <a:pos x="69" y="86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3"/>
                      </a:cxn>
                      <a:cxn ang="0">
                        <a:pos x="11" y="77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4"/>
                      </a:cxn>
                      <a:cxn ang="0">
                        <a:pos x="6" y="25"/>
                      </a:cxn>
                      <a:cxn ang="0">
                        <a:pos x="9" y="16"/>
                      </a:cxn>
                      <a:cxn ang="0">
                        <a:pos x="14" y="11"/>
                      </a:cxn>
                      <a:cxn ang="0">
                        <a:pos x="23" y="6"/>
                      </a:cxn>
                      <a:cxn ang="0">
                        <a:pos x="28" y="3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18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</a:cxnLst>
                    <a:rect l="0" t="0" r="r" b="b"/>
                    <a:pathLst>
                      <a:path w="91" h="91">
                        <a:moveTo>
                          <a:pt x="85" y="65"/>
                        </a:move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8" y="80"/>
                        </a:lnTo>
                        <a:lnTo>
                          <a:pt x="69" y="86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3"/>
                        </a:lnTo>
                        <a:lnTo>
                          <a:pt x="11" y="77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4"/>
                        </a:lnTo>
                        <a:lnTo>
                          <a:pt x="6" y="25"/>
                        </a:lnTo>
                        <a:lnTo>
                          <a:pt x="9" y="16"/>
                        </a:lnTo>
                        <a:lnTo>
                          <a:pt x="14" y="11"/>
                        </a:lnTo>
                        <a:lnTo>
                          <a:pt x="23" y="6"/>
                        </a:lnTo>
                        <a:lnTo>
                          <a:pt x="28" y="3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18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5" name="Freeform 706"/>
                  <p:cNvSpPr>
                    <a:spLocks/>
                  </p:cNvSpPr>
                  <p:nvPr/>
                </p:nvSpPr>
                <p:spPr bwMode="auto">
                  <a:xfrm>
                    <a:off x="4615" y="2230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4" y="5"/>
                      </a:cxn>
                      <a:cxn ang="0">
                        <a:pos x="70" y="8"/>
                      </a:cxn>
                      <a:cxn ang="0">
                        <a:pos x="79" y="17"/>
                      </a:cxn>
                      <a:cxn ang="0">
                        <a:pos x="83" y="22"/>
                      </a:cxn>
                      <a:cxn ang="0">
                        <a:pos x="86" y="32"/>
                      </a:cxn>
                      <a:cxn ang="0">
                        <a:pos x="88" y="40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6" y="64"/>
                      </a:cxn>
                      <a:cxn ang="0">
                        <a:pos x="80" y="74"/>
                      </a:cxn>
                      <a:cxn ang="0">
                        <a:pos x="76" y="82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6" y="94"/>
                      </a:cxn>
                      <a:cxn ang="0">
                        <a:pos x="26" y="91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6" y="71"/>
                      </a:cxn>
                      <a:cxn ang="0">
                        <a:pos x="3" y="64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</a:cxnLst>
                    <a:rect l="0" t="0" r="r" b="b"/>
                    <a:pathLst>
                      <a:path w="88" h="94">
                        <a:moveTo>
                          <a:pt x="3" y="29"/>
                        </a:move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4" y="5"/>
                        </a:lnTo>
                        <a:lnTo>
                          <a:pt x="70" y="8"/>
                        </a:lnTo>
                        <a:lnTo>
                          <a:pt x="79" y="17"/>
                        </a:lnTo>
                        <a:lnTo>
                          <a:pt x="83" y="22"/>
                        </a:lnTo>
                        <a:lnTo>
                          <a:pt x="86" y="32"/>
                        </a:lnTo>
                        <a:lnTo>
                          <a:pt x="88" y="40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6" y="64"/>
                        </a:lnTo>
                        <a:lnTo>
                          <a:pt x="80" y="74"/>
                        </a:lnTo>
                        <a:lnTo>
                          <a:pt x="76" y="82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6" y="94"/>
                        </a:lnTo>
                        <a:lnTo>
                          <a:pt x="26" y="91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6" y="71"/>
                        </a:lnTo>
                        <a:lnTo>
                          <a:pt x="3" y="64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6" name="Freeform 707"/>
                  <p:cNvSpPr>
                    <a:spLocks/>
                  </p:cNvSpPr>
                  <p:nvPr/>
                </p:nvSpPr>
                <p:spPr bwMode="auto">
                  <a:xfrm>
                    <a:off x="4615" y="2230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3" y="29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4" y="5"/>
                      </a:cxn>
                      <a:cxn ang="0">
                        <a:pos x="70" y="8"/>
                      </a:cxn>
                      <a:cxn ang="0">
                        <a:pos x="79" y="17"/>
                      </a:cxn>
                      <a:cxn ang="0">
                        <a:pos x="83" y="22"/>
                      </a:cxn>
                      <a:cxn ang="0">
                        <a:pos x="86" y="32"/>
                      </a:cxn>
                      <a:cxn ang="0">
                        <a:pos x="88" y="40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6" y="64"/>
                      </a:cxn>
                      <a:cxn ang="0">
                        <a:pos x="80" y="74"/>
                      </a:cxn>
                      <a:cxn ang="0">
                        <a:pos x="76" y="82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6" y="94"/>
                      </a:cxn>
                      <a:cxn ang="0">
                        <a:pos x="26" y="91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6" y="71"/>
                      </a:cxn>
                      <a:cxn ang="0">
                        <a:pos x="3" y="64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</a:cxnLst>
                    <a:rect l="0" t="0" r="r" b="b"/>
                    <a:pathLst>
                      <a:path w="88" h="94">
                        <a:moveTo>
                          <a:pt x="3" y="29"/>
                        </a:move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4" y="5"/>
                        </a:lnTo>
                        <a:lnTo>
                          <a:pt x="70" y="8"/>
                        </a:lnTo>
                        <a:lnTo>
                          <a:pt x="79" y="17"/>
                        </a:lnTo>
                        <a:lnTo>
                          <a:pt x="83" y="22"/>
                        </a:lnTo>
                        <a:lnTo>
                          <a:pt x="86" y="32"/>
                        </a:lnTo>
                        <a:lnTo>
                          <a:pt x="88" y="40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6" y="64"/>
                        </a:lnTo>
                        <a:lnTo>
                          <a:pt x="80" y="74"/>
                        </a:lnTo>
                        <a:lnTo>
                          <a:pt x="76" y="82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6" y="94"/>
                        </a:lnTo>
                        <a:lnTo>
                          <a:pt x="26" y="91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6" y="71"/>
                        </a:lnTo>
                        <a:lnTo>
                          <a:pt x="3" y="64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7" name="Freeform 708"/>
                  <p:cNvSpPr>
                    <a:spLocks/>
                  </p:cNvSpPr>
                  <p:nvPr/>
                </p:nvSpPr>
                <p:spPr bwMode="auto">
                  <a:xfrm>
                    <a:off x="4500" y="2307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8" y="64"/>
                      </a:cxn>
                      <a:cxn ang="0">
                        <a:pos x="81" y="74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3" y="91"/>
                      </a:cxn>
                      <a:cxn ang="0">
                        <a:pos x="54" y="94"/>
                      </a:cxn>
                      <a:cxn ang="0">
                        <a:pos x="45" y="94"/>
                      </a:cxn>
                      <a:cxn ang="0">
                        <a:pos x="34" y="91"/>
                      </a:cxn>
                      <a:cxn ang="0">
                        <a:pos x="27" y="88"/>
                      </a:cxn>
                      <a:cxn ang="0">
                        <a:pos x="19" y="85"/>
                      </a:cxn>
                      <a:cxn ang="0">
                        <a:pos x="13" y="80"/>
                      </a:cxn>
                      <a:cxn ang="0">
                        <a:pos x="9" y="71"/>
                      </a:cxn>
                      <a:cxn ang="0">
                        <a:pos x="6" y="61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10" y="19"/>
                      </a:cxn>
                      <a:cxn ang="0">
                        <a:pos x="16" y="14"/>
                      </a:cxn>
                      <a:cxn ang="0">
                        <a:pos x="22" y="8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5" y="5"/>
                      </a:cxn>
                      <a:cxn ang="0">
                        <a:pos x="71" y="8"/>
                      </a:cxn>
                      <a:cxn ang="0">
                        <a:pos x="80" y="14"/>
                      </a:cxn>
                      <a:cxn ang="0">
                        <a:pos x="84" y="22"/>
                      </a:cxn>
                      <a:cxn ang="0">
                        <a:pos x="88" y="32"/>
                      </a:cxn>
                      <a:cxn ang="0">
                        <a:pos x="91" y="40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4"/>
                      </a:cxn>
                    </a:cxnLst>
                    <a:rect l="0" t="0" r="r" b="b"/>
                    <a:pathLst>
                      <a:path w="91" h="94">
                        <a:moveTo>
                          <a:pt x="88" y="64"/>
                        </a:moveTo>
                        <a:lnTo>
                          <a:pt x="81" y="74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3" y="91"/>
                        </a:lnTo>
                        <a:lnTo>
                          <a:pt x="54" y="94"/>
                        </a:lnTo>
                        <a:lnTo>
                          <a:pt x="45" y="94"/>
                        </a:lnTo>
                        <a:lnTo>
                          <a:pt x="34" y="91"/>
                        </a:lnTo>
                        <a:lnTo>
                          <a:pt x="27" y="88"/>
                        </a:lnTo>
                        <a:lnTo>
                          <a:pt x="19" y="85"/>
                        </a:lnTo>
                        <a:lnTo>
                          <a:pt x="13" y="80"/>
                        </a:lnTo>
                        <a:lnTo>
                          <a:pt x="9" y="71"/>
                        </a:lnTo>
                        <a:lnTo>
                          <a:pt x="6" y="61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10" y="19"/>
                        </a:lnTo>
                        <a:lnTo>
                          <a:pt x="16" y="14"/>
                        </a:lnTo>
                        <a:lnTo>
                          <a:pt x="22" y="8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5" y="5"/>
                        </a:lnTo>
                        <a:lnTo>
                          <a:pt x="71" y="8"/>
                        </a:lnTo>
                        <a:lnTo>
                          <a:pt x="80" y="14"/>
                        </a:lnTo>
                        <a:lnTo>
                          <a:pt x="84" y="22"/>
                        </a:lnTo>
                        <a:lnTo>
                          <a:pt x="88" y="32"/>
                        </a:lnTo>
                        <a:lnTo>
                          <a:pt x="91" y="40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8" name="Freeform 709"/>
                  <p:cNvSpPr>
                    <a:spLocks/>
                  </p:cNvSpPr>
                  <p:nvPr/>
                </p:nvSpPr>
                <p:spPr bwMode="auto">
                  <a:xfrm>
                    <a:off x="4500" y="2307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8" y="64"/>
                      </a:cxn>
                      <a:cxn ang="0">
                        <a:pos x="88" y="64"/>
                      </a:cxn>
                      <a:cxn ang="0">
                        <a:pos x="81" y="74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3" y="91"/>
                      </a:cxn>
                      <a:cxn ang="0">
                        <a:pos x="54" y="94"/>
                      </a:cxn>
                      <a:cxn ang="0">
                        <a:pos x="45" y="94"/>
                      </a:cxn>
                      <a:cxn ang="0">
                        <a:pos x="34" y="91"/>
                      </a:cxn>
                      <a:cxn ang="0">
                        <a:pos x="27" y="88"/>
                      </a:cxn>
                      <a:cxn ang="0">
                        <a:pos x="19" y="85"/>
                      </a:cxn>
                      <a:cxn ang="0">
                        <a:pos x="13" y="80"/>
                      </a:cxn>
                      <a:cxn ang="0">
                        <a:pos x="9" y="71"/>
                      </a:cxn>
                      <a:cxn ang="0">
                        <a:pos x="6" y="61"/>
                      </a:cxn>
                      <a:cxn ang="0">
                        <a:pos x="3" y="54"/>
                      </a:cxn>
                      <a:cxn ang="0">
                        <a:pos x="0" y="46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10" y="19"/>
                      </a:cxn>
                      <a:cxn ang="0">
                        <a:pos x="16" y="14"/>
                      </a:cxn>
                      <a:cxn ang="0">
                        <a:pos x="22" y="8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5" y="5"/>
                      </a:cxn>
                      <a:cxn ang="0">
                        <a:pos x="71" y="8"/>
                      </a:cxn>
                      <a:cxn ang="0">
                        <a:pos x="80" y="14"/>
                      </a:cxn>
                      <a:cxn ang="0">
                        <a:pos x="84" y="22"/>
                      </a:cxn>
                      <a:cxn ang="0">
                        <a:pos x="88" y="32"/>
                      </a:cxn>
                      <a:cxn ang="0">
                        <a:pos x="91" y="40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4"/>
                      </a:cxn>
                    </a:cxnLst>
                    <a:rect l="0" t="0" r="r" b="b"/>
                    <a:pathLst>
                      <a:path w="91" h="94">
                        <a:moveTo>
                          <a:pt x="88" y="64"/>
                        </a:moveTo>
                        <a:lnTo>
                          <a:pt x="88" y="64"/>
                        </a:lnTo>
                        <a:lnTo>
                          <a:pt x="81" y="74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3" y="91"/>
                        </a:lnTo>
                        <a:lnTo>
                          <a:pt x="54" y="94"/>
                        </a:lnTo>
                        <a:lnTo>
                          <a:pt x="45" y="94"/>
                        </a:lnTo>
                        <a:lnTo>
                          <a:pt x="34" y="91"/>
                        </a:lnTo>
                        <a:lnTo>
                          <a:pt x="27" y="88"/>
                        </a:lnTo>
                        <a:lnTo>
                          <a:pt x="19" y="85"/>
                        </a:lnTo>
                        <a:lnTo>
                          <a:pt x="13" y="80"/>
                        </a:lnTo>
                        <a:lnTo>
                          <a:pt x="9" y="71"/>
                        </a:lnTo>
                        <a:lnTo>
                          <a:pt x="6" y="61"/>
                        </a:lnTo>
                        <a:lnTo>
                          <a:pt x="3" y="54"/>
                        </a:lnTo>
                        <a:lnTo>
                          <a:pt x="0" y="46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10" y="19"/>
                        </a:lnTo>
                        <a:lnTo>
                          <a:pt x="16" y="14"/>
                        </a:lnTo>
                        <a:lnTo>
                          <a:pt x="22" y="8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5" y="5"/>
                        </a:lnTo>
                        <a:lnTo>
                          <a:pt x="71" y="8"/>
                        </a:lnTo>
                        <a:lnTo>
                          <a:pt x="80" y="14"/>
                        </a:lnTo>
                        <a:lnTo>
                          <a:pt x="84" y="22"/>
                        </a:lnTo>
                        <a:lnTo>
                          <a:pt x="88" y="32"/>
                        </a:lnTo>
                        <a:lnTo>
                          <a:pt x="91" y="40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9" name="Freeform 710"/>
                  <p:cNvSpPr>
                    <a:spLocks/>
                  </p:cNvSpPr>
                  <p:nvPr/>
                </p:nvSpPr>
                <p:spPr bwMode="auto">
                  <a:xfrm>
                    <a:off x="4610" y="230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8" y="80"/>
                      </a:cxn>
                      <a:cxn ang="0">
                        <a:pos x="69" y="86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1"/>
                      </a:cxn>
                      <a:cxn ang="0">
                        <a:pos x="28" y="88"/>
                      </a:cxn>
                      <a:cxn ang="0">
                        <a:pos x="18" y="86"/>
                      </a:cxn>
                      <a:cxn ang="0">
                        <a:pos x="9" y="80"/>
                      </a:cxn>
                      <a:cxn ang="0">
                        <a:pos x="8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8" y="20"/>
                      </a:cxn>
                      <a:cxn ang="0">
                        <a:pos x="12" y="11"/>
                      </a:cxn>
                      <a:cxn ang="0">
                        <a:pos x="22" y="9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6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88" y="58"/>
                      </a:cxn>
                      <a:cxn ang="0">
                        <a:pos x="85" y="65"/>
                      </a:cxn>
                    </a:cxnLst>
                    <a:rect l="0" t="0" r="r" b="b"/>
                    <a:pathLst>
                      <a:path w="91" h="94">
                        <a:moveTo>
                          <a:pt x="85" y="65"/>
                        </a:moveTo>
                        <a:lnTo>
                          <a:pt x="82" y="74"/>
                        </a:lnTo>
                        <a:lnTo>
                          <a:pt x="78" y="80"/>
                        </a:lnTo>
                        <a:lnTo>
                          <a:pt x="69" y="86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1"/>
                        </a:lnTo>
                        <a:lnTo>
                          <a:pt x="28" y="88"/>
                        </a:lnTo>
                        <a:lnTo>
                          <a:pt x="18" y="86"/>
                        </a:lnTo>
                        <a:lnTo>
                          <a:pt x="9" y="80"/>
                        </a:lnTo>
                        <a:lnTo>
                          <a:pt x="8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8" y="20"/>
                        </a:lnTo>
                        <a:lnTo>
                          <a:pt x="12" y="11"/>
                        </a:lnTo>
                        <a:lnTo>
                          <a:pt x="22" y="9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6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88" y="58"/>
                        </a:lnTo>
                        <a:lnTo>
                          <a:pt x="85" y="6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0" name="Freeform 711"/>
                  <p:cNvSpPr>
                    <a:spLocks/>
                  </p:cNvSpPr>
                  <p:nvPr/>
                </p:nvSpPr>
                <p:spPr bwMode="auto">
                  <a:xfrm>
                    <a:off x="4610" y="230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5" y="65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8" y="80"/>
                      </a:cxn>
                      <a:cxn ang="0">
                        <a:pos x="69" y="86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1"/>
                      </a:cxn>
                      <a:cxn ang="0">
                        <a:pos x="28" y="88"/>
                      </a:cxn>
                      <a:cxn ang="0">
                        <a:pos x="18" y="86"/>
                      </a:cxn>
                      <a:cxn ang="0">
                        <a:pos x="9" y="80"/>
                      </a:cxn>
                      <a:cxn ang="0">
                        <a:pos x="8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8" y="20"/>
                      </a:cxn>
                      <a:cxn ang="0">
                        <a:pos x="12" y="11"/>
                      </a:cxn>
                      <a:cxn ang="0">
                        <a:pos x="22" y="9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6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8" y="32"/>
                      </a:cxn>
                      <a:cxn ang="0">
                        <a:pos x="91" y="41"/>
                      </a:cxn>
                      <a:cxn ang="0">
                        <a:pos x="91" y="49"/>
                      </a:cxn>
                      <a:cxn ang="0">
                        <a:pos x="88" y="58"/>
                      </a:cxn>
                      <a:cxn ang="0">
                        <a:pos x="85" y="65"/>
                      </a:cxn>
                    </a:cxnLst>
                    <a:rect l="0" t="0" r="r" b="b"/>
                    <a:pathLst>
                      <a:path w="91" h="94">
                        <a:moveTo>
                          <a:pt x="85" y="65"/>
                        </a:move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8" y="80"/>
                        </a:lnTo>
                        <a:lnTo>
                          <a:pt x="69" y="86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1"/>
                        </a:lnTo>
                        <a:lnTo>
                          <a:pt x="28" y="88"/>
                        </a:lnTo>
                        <a:lnTo>
                          <a:pt x="18" y="86"/>
                        </a:lnTo>
                        <a:lnTo>
                          <a:pt x="9" y="80"/>
                        </a:lnTo>
                        <a:lnTo>
                          <a:pt x="8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8" y="20"/>
                        </a:lnTo>
                        <a:lnTo>
                          <a:pt x="12" y="11"/>
                        </a:lnTo>
                        <a:lnTo>
                          <a:pt x="22" y="9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6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8" y="32"/>
                        </a:lnTo>
                        <a:lnTo>
                          <a:pt x="91" y="41"/>
                        </a:lnTo>
                        <a:lnTo>
                          <a:pt x="91" y="49"/>
                        </a:lnTo>
                        <a:lnTo>
                          <a:pt x="88" y="58"/>
                        </a:lnTo>
                        <a:lnTo>
                          <a:pt x="85" y="6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1" name="Freeform 712"/>
                  <p:cNvSpPr>
                    <a:spLocks/>
                  </p:cNvSpPr>
                  <p:nvPr/>
                </p:nvSpPr>
                <p:spPr bwMode="auto">
                  <a:xfrm>
                    <a:off x="4566" y="2345"/>
                    <a:ext cx="91" cy="89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2" y="72"/>
                      </a:cxn>
                      <a:cxn ang="0">
                        <a:pos x="78" y="78"/>
                      </a:cxn>
                      <a:cxn ang="0">
                        <a:pos x="69" y="84"/>
                      </a:cxn>
                      <a:cxn ang="0">
                        <a:pos x="64" y="86"/>
                      </a:cxn>
                      <a:cxn ang="0">
                        <a:pos x="55" y="89"/>
                      </a:cxn>
                      <a:cxn ang="0">
                        <a:pos x="46" y="89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20" y="81"/>
                      </a:cxn>
                      <a:cxn ang="0">
                        <a:pos x="14" y="75"/>
                      </a:cxn>
                      <a:cxn ang="0">
                        <a:pos x="9" y="70"/>
                      </a:cxn>
                      <a:cxn ang="0">
                        <a:pos x="3" y="61"/>
                      </a:cxn>
                      <a:cxn ang="0">
                        <a:pos x="3" y="53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6" y="23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3" y="5"/>
                      </a:cxn>
                      <a:cxn ang="0">
                        <a:pos x="31" y="2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81" y="14"/>
                      </a:cxn>
                      <a:cxn ang="0">
                        <a:pos x="82" y="19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89">
                        <a:moveTo>
                          <a:pt x="85" y="64"/>
                        </a:moveTo>
                        <a:lnTo>
                          <a:pt x="82" y="72"/>
                        </a:lnTo>
                        <a:lnTo>
                          <a:pt x="78" y="78"/>
                        </a:lnTo>
                        <a:lnTo>
                          <a:pt x="69" y="84"/>
                        </a:lnTo>
                        <a:lnTo>
                          <a:pt x="64" y="86"/>
                        </a:lnTo>
                        <a:lnTo>
                          <a:pt x="55" y="89"/>
                        </a:lnTo>
                        <a:lnTo>
                          <a:pt x="46" y="89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20" y="81"/>
                        </a:lnTo>
                        <a:lnTo>
                          <a:pt x="14" y="75"/>
                        </a:lnTo>
                        <a:lnTo>
                          <a:pt x="9" y="70"/>
                        </a:lnTo>
                        <a:lnTo>
                          <a:pt x="3" y="61"/>
                        </a:lnTo>
                        <a:lnTo>
                          <a:pt x="3" y="53"/>
                        </a:ln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6" y="23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3" y="5"/>
                        </a:lnTo>
                        <a:lnTo>
                          <a:pt x="31" y="2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81" y="14"/>
                        </a:lnTo>
                        <a:lnTo>
                          <a:pt x="82" y="19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2" name="Freeform 713"/>
                  <p:cNvSpPr>
                    <a:spLocks/>
                  </p:cNvSpPr>
                  <p:nvPr/>
                </p:nvSpPr>
                <p:spPr bwMode="auto">
                  <a:xfrm>
                    <a:off x="4566" y="2345"/>
                    <a:ext cx="91" cy="89"/>
                  </a:xfrm>
                  <a:custGeom>
                    <a:avLst/>
                    <a:gdLst/>
                    <a:ahLst/>
                    <a:cxnLst>
                      <a:cxn ang="0">
                        <a:pos x="85" y="64"/>
                      </a:cxn>
                      <a:cxn ang="0">
                        <a:pos x="85" y="64"/>
                      </a:cxn>
                      <a:cxn ang="0">
                        <a:pos x="82" y="72"/>
                      </a:cxn>
                      <a:cxn ang="0">
                        <a:pos x="78" y="78"/>
                      </a:cxn>
                      <a:cxn ang="0">
                        <a:pos x="69" y="84"/>
                      </a:cxn>
                      <a:cxn ang="0">
                        <a:pos x="64" y="86"/>
                      </a:cxn>
                      <a:cxn ang="0">
                        <a:pos x="55" y="89"/>
                      </a:cxn>
                      <a:cxn ang="0">
                        <a:pos x="46" y="89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20" y="81"/>
                      </a:cxn>
                      <a:cxn ang="0">
                        <a:pos x="14" y="75"/>
                      </a:cxn>
                      <a:cxn ang="0">
                        <a:pos x="9" y="70"/>
                      </a:cxn>
                      <a:cxn ang="0">
                        <a:pos x="3" y="61"/>
                      </a:cxn>
                      <a:cxn ang="0">
                        <a:pos x="3" y="53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6" y="23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3" y="5"/>
                      </a:cxn>
                      <a:cxn ang="0">
                        <a:pos x="31" y="2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81" y="14"/>
                      </a:cxn>
                      <a:cxn ang="0">
                        <a:pos x="82" y="19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5" y="64"/>
                      </a:cxn>
                    </a:cxnLst>
                    <a:rect l="0" t="0" r="r" b="b"/>
                    <a:pathLst>
                      <a:path w="91" h="89">
                        <a:moveTo>
                          <a:pt x="85" y="64"/>
                        </a:moveTo>
                        <a:lnTo>
                          <a:pt x="85" y="64"/>
                        </a:lnTo>
                        <a:lnTo>
                          <a:pt x="82" y="72"/>
                        </a:lnTo>
                        <a:lnTo>
                          <a:pt x="78" y="78"/>
                        </a:lnTo>
                        <a:lnTo>
                          <a:pt x="69" y="84"/>
                        </a:lnTo>
                        <a:lnTo>
                          <a:pt x="64" y="86"/>
                        </a:lnTo>
                        <a:lnTo>
                          <a:pt x="55" y="89"/>
                        </a:lnTo>
                        <a:lnTo>
                          <a:pt x="46" y="89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20" y="81"/>
                        </a:lnTo>
                        <a:lnTo>
                          <a:pt x="14" y="75"/>
                        </a:lnTo>
                        <a:lnTo>
                          <a:pt x="9" y="70"/>
                        </a:lnTo>
                        <a:lnTo>
                          <a:pt x="3" y="61"/>
                        </a:lnTo>
                        <a:lnTo>
                          <a:pt x="3" y="53"/>
                        </a:ln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6" y="23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3" y="5"/>
                        </a:lnTo>
                        <a:lnTo>
                          <a:pt x="31" y="2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81" y="14"/>
                        </a:lnTo>
                        <a:lnTo>
                          <a:pt x="82" y="19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5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3" name="Freeform 714"/>
                  <p:cNvSpPr>
                    <a:spLocks/>
                  </p:cNvSpPr>
                  <p:nvPr/>
                </p:nvSpPr>
                <p:spPr bwMode="auto">
                  <a:xfrm>
                    <a:off x="4560" y="2268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68" y="85"/>
                      </a:cxn>
                      <a:cxn ang="0">
                        <a:pos x="64" y="88"/>
                      </a:cxn>
                      <a:cxn ang="0">
                        <a:pos x="53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3" y="53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8"/>
                      </a:cxn>
                      <a:cxn ang="0">
                        <a:pos x="17" y="9"/>
                      </a:cxn>
                      <a:cxn ang="0">
                        <a:pos x="23" y="7"/>
                      </a:cxn>
                      <a:cxn ang="0">
                        <a:pos x="31" y="2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2" y="7"/>
                      </a:cxn>
                      <a:cxn ang="0">
                        <a:pos x="81" y="12"/>
                      </a:cxn>
                      <a:cxn ang="0">
                        <a:pos x="82" y="21"/>
                      </a:cxn>
                      <a:cxn ang="0">
                        <a:pos x="88" y="28"/>
                      </a:cxn>
                      <a:cxn ang="0">
                        <a:pos x="91" y="39"/>
                      </a:cxn>
                      <a:cxn ang="0">
                        <a:pos x="91" y="44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</a:cxnLst>
                    <a:rect l="0" t="0" r="r" b="b"/>
                    <a:pathLst>
                      <a:path w="91" h="91">
                        <a:moveTo>
                          <a:pt x="88" y="64"/>
                        </a:move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68" y="85"/>
                        </a:lnTo>
                        <a:lnTo>
                          <a:pt x="64" y="88"/>
                        </a:lnTo>
                        <a:lnTo>
                          <a:pt x="53" y="91"/>
                        </a:ln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3" y="53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8"/>
                        </a:lnTo>
                        <a:lnTo>
                          <a:pt x="17" y="9"/>
                        </a:lnTo>
                        <a:lnTo>
                          <a:pt x="23" y="7"/>
                        </a:lnTo>
                        <a:lnTo>
                          <a:pt x="31" y="2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2" y="7"/>
                        </a:lnTo>
                        <a:lnTo>
                          <a:pt x="81" y="12"/>
                        </a:lnTo>
                        <a:lnTo>
                          <a:pt x="82" y="21"/>
                        </a:lnTo>
                        <a:lnTo>
                          <a:pt x="88" y="28"/>
                        </a:lnTo>
                        <a:lnTo>
                          <a:pt x="91" y="39"/>
                        </a:lnTo>
                        <a:lnTo>
                          <a:pt x="91" y="44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4" name="Freeform 715"/>
                  <p:cNvSpPr>
                    <a:spLocks/>
                  </p:cNvSpPr>
                  <p:nvPr/>
                </p:nvSpPr>
                <p:spPr bwMode="auto">
                  <a:xfrm>
                    <a:off x="4560" y="2268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88" y="64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68" y="85"/>
                      </a:cxn>
                      <a:cxn ang="0">
                        <a:pos x="64" y="88"/>
                      </a:cxn>
                      <a:cxn ang="0">
                        <a:pos x="53" y="91"/>
                      </a:cxn>
                      <a:cxn ang="0">
                        <a:pos x="46" y="91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2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3" y="53"/>
                      </a:cxn>
                      <a:cxn ang="0">
                        <a:pos x="0" y="44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8"/>
                      </a:cxn>
                      <a:cxn ang="0">
                        <a:pos x="17" y="9"/>
                      </a:cxn>
                      <a:cxn ang="0">
                        <a:pos x="23" y="7"/>
                      </a:cxn>
                      <a:cxn ang="0">
                        <a:pos x="31" y="2"/>
                      </a:cxn>
                      <a:cxn ang="0">
                        <a:pos x="40" y="0"/>
                      </a:cxn>
                      <a:cxn ang="0">
                        <a:pos x="47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2" y="7"/>
                      </a:cxn>
                      <a:cxn ang="0">
                        <a:pos x="81" y="12"/>
                      </a:cxn>
                      <a:cxn ang="0">
                        <a:pos x="82" y="21"/>
                      </a:cxn>
                      <a:cxn ang="0">
                        <a:pos x="88" y="28"/>
                      </a:cxn>
                      <a:cxn ang="0">
                        <a:pos x="91" y="39"/>
                      </a:cxn>
                      <a:cxn ang="0">
                        <a:pos x="91" y="44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</a:cxnLst>
                    <a:rect l="0" t="0" r="r" b="b"/>
                    <a:pathLst>
                      <a:path w="91" h="91">
                        <a:moveTo>
                          <a:pt x="88" y="64"/>
                        </a:move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68" y="85"/>
                        </a:lnTo>
                        <a:lnTo>
                          <a:pt x="64" y="88"/>
                        </a:lnTo>
                        <a:lnTo>
                          <a:pt x="53" y="91"/>
                        </a:lnTo>
                        <a:lnTo>
                          <a:pt x="46" y="91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2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3" y="53"/>
                        </a:lnTo>
                        <a:lnTo>
                          <a:pt x="0" y="44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8"/>
                        </a:lnTo>
                        <a:lnTo>
                          <a:pt x="17" y="9"/>
                        </a:lnTo>
                        <a:lnTo>
                          <a:pt x="23" y="7"/>
                        </a:lnTo>
                        <a:lnTo>
                          <a:pt x="31" y="2"/>
                        </a:lnTo>
                        <a:lnTo>
                          <a:pt x="40" y="0"/>
                        </a:lnTo>
                        <a:lnTo>
                          <a:pt x="47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2" y="7"/>
                        </a:lnTo>
                        <a:lnTo>
                          <a:pt x="81" y="12"/>
                        </a:lnTo>
                        <a:lnTo>
                          <a:pt x="82" y="21"/>
                        </a:lnTo>
                        <a:lnTo>
                          <a:pt x="88" y="28"/>
                        </a:lnTo>
                        <a:lnTo>
                          <a:pt x="91" y="39"/>
                        </a:lnTo>
                        <a:lnTo>
                          <a:pt x="91" y="44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5" name="Freeform 716"/>
                  <p:cNvSpPr>
                    <a:spLocks/>
                  </p:cNvSpPr>
                  <p:nvPr/>
                </p:nvSpPr>
                <p:spPr bwMode="auto">
                  <a:xfrm>
                    <a:off x="4489" y="224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5" y="67"/>
                      </a:cxn>
                      <a:cxn ang="0">
                        <a:pos x="82" y="74"/>
                      </a:cxn>
                      <a:cxn ang="0">
                        <a:pos x="77" y="83"/>
                      </a:cxn>
                      <a:cxn ang="0">
                        <a:pos x="68" y="88"/>
                      </a:cxn>
                      <a:cxn ang="0">
                        <a:pos x="61" y="91"/>
                      </a:cxn>
                      <a:cxn ang="0">
                        <a:pos x="51" y="94"/>
                      </a:cxn>
                      <a:cxn ang="0">
                        <a:pos x="44" y="94"/>
                      </a:cxn>
                      <a:cxn ang="0">
                        <a:pos x="36" y="94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1" y="80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7" y="6"/>
                      </a:cxn>
                      <a:cxn ang="0">
                        <a:pos x="38" y="3"/>
                      </a:cxn>
                      <a:cxn ang="0">
                        <a:pos x="45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1" y="8"/>
                      </a:cxn>
                      <a:cxn ang="0">
                        <a:pos x="77" y="17"/>
                      </a:cxn>
                      <a:cxn ang="0">
                        <a:pos x="82" y="22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5" y="67"/>
                      </a:cxn>
                    </a:cxnLst>
                    <a:rect l="0" t="0" r="r" b="b"/>
                    <a:pathLst>
                      <a:path w="91" h="94">
                        <a:moveTo>
                          <a:pt x="85" y="67"/>
                        </a:moveTo>
                        <a:lnTo>
                          <a:pt x="82" y="74"/>
                        </a:lnTo>
                        <a:lnTo>
                          <a:pt x="77" y="83"/>
                        </a:lnTo>
                        <a:lnTo>
                          <a:pt x="68" y="88"/>
                        </a:lnTo>
                        <a:lnTo>
                          <a:pt x="61" y="91"/>
                        </a:lnTo>
                        <a:lnTo>
                          <a:pt x="51" y="94"/>
                        </a:lnTo>
                        <a:lnTo>
                          <a:pt x="44" y="94"/>
                        </a:lnTo>
                        <a:lnTo>
                          <a:pt x="36" y="94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1" y="80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7" y="6"/>
                        </a:lnTo>
                        <a:lnTo>
                          <a:pt x="38" y="3"/>
                        </a:lnTo>
                        <a:lnTo>
                          <a:pt x="45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1" y="8"/>
                        </a:lnTo>
                        <a:lnTo>
                          <a:pt x="77" y="17"/>
                        </a:lnTo>
                        <a:lnTo>
                          <a:pt x="82" y="22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5" y="6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6" name="Freeform 717"/>
                  <p:cNvSpPr>
                    <a:spLocks/>
                  </p:cNvSpPr>
                  <p:nvPr/>
                </p:nvSpPr>
                <p:spPr bwMode="auto">
                  <a:xfrm>
                    <a:off x="4489" y="2241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5" y="67"/>
                      </a:cxn>
                      <a:cxn ang="0">
                        <a:pos x="85" y="67"/>
                      </a:cxn>
                      <a:cxn ang="0">
                        <a:pos x="82" y="74"/>
                      </a:cxn>
                      <a:cxn ang="0">
                        <a:pos x="77" y="83"/>
                      </a:cxn>
                      <a:cxn ang="0">
                        <a:pos x="68" y="88"/>
                      </a:cxn>
                      <a:cxn ang="0">
                        <a:pos x="61" y="91"/>
                      </a:cxn>
                      <a:cxn ang="0">
                        <a:pos x="51" y="94"/>
                      </a:cxn>
                      <a:cxn ang="0">
                        <a:pos x="44" y="94"/>
                      </a:cxn>
                      <a:cxn ang="0">
                        <a:pos x="36" y="94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1" y="80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7" y="6"/>
                      </a:cxn>
                      <a:cxn ang="0">
                        <a:pos x="38" y="3"/>
                      </a:cxn>
                      <a:cxn ang="0">
                        <a:pos x="45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1" y="8"/>
                      </a:cxn>
                      <a:cxn ang="0">
                        <a:pos x="77" y="17"/>
                      </a:cxn>
                      <a:cxn ang="0">
                        <a:pos x="82" y="22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5" y="67"/>
                      </a:cxn>
                    </a:cxnLst>
                    <a:rect l="0" t="0" r="r" b="b"/>
                    <a:pathLst>
                      <a:path w="91" h="94">
                        <a:moveTo>
                          <a:pt x="85" y="67"/>
                        </a:moveTo>
                        <a:lnTo>
                          <a:pt x="85" y="67"/>
                        </a:lnTo>
                        <a:lnTo>
                          <a:pt x="82" y="74"/>
                        </a:lnTo>
                        <a:lnTo>
                          <a:pt x="77" y="83"/>
                        </a:lnTo>
                        <a:lnTo>
                          <a:pt x="68" y="88"/>
                        </a:lnTo>
                        <a:lnTo>
                          <a:pt x="61" y="91"/>
                        </a:lnTo>
                        <a:lnTo>
                          <a:pt x="51" y="94"/>
                        </a:lnTo>
                        <a:lnTo>
                          <a:pt x="44" y="94"/>
                        </a:lnTo>
                        <a:lnTo>
                          <a:pt x="36" y="94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1" y="80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7" y="6"/>
                        </a:lnTo>
                        <a:lnTo>
                          <a:pt x="38" y="3"/>
                        </a:lnTo>
                        <a:lnTo>
                          <a:pt x="45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1" y="8"/>
                        </a:lnTo>
                        <a:lnTo>
                          <a:pt x="77" y="17"/>
                        </a:lnTo>
                        <a:lnTo>
                          <a:pt x="82" y="22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5" y="6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7" name="Freeform 718"/>
                  <p:cNvSpPr>
                    <a:spLocks/>
                  </p:cNvSpPr>
                  <p:nvPr/>
                </p:nvSpPr>
                <p:spPr bwMode="auto">
                  <a:xfrm>
                    <a:off x="4525" y="2202"/>
                    <a:ext cx="90" cy="92"/>
                  </a:xfrm>
                  <a:custGeom>
                    <a:avLst/>
                    <a:gdLst/>
                    <a:ahLst/>
                    <a:cxnLst>
                      <a:cxn ang="0">
                        <a:pos x="28" y="87"/>
                      </a:cxn>
                      <a:cxn ang="0">
                        <a:pos x="19" y="84"/>
                      </a:cxn>
                      <a:cxn ang="0">
                        <a:pos x="12" y="78"/>
                      </a:cxn>
                      <a:cxn ang="0">
                        <a:pos x="8" y="70"/>
                      </a:cxn>
                      <a:cxn ang="0">
                        <a:pos x="2" y="63"/>
                      </a:cxn>
                      <a:cxn ang="0">
                        <a:pos x="2" y="54"/>
                      </a:cxn>
                      <a:cxn ang="0">
                        <a:pos x="0" y="45"/>
                      </a:cxn>
                      <a:cxn ang="0">
                        <a:pos x="2" y="36"/>
                      </a:cxn>
                      <a:cxn ang="0">
                        <a:pos x="5" y="28"/>
                      </a:cxn>
                      <a:cxn ang="0">
                        <a:pos x="8" y="19"/>
                      </a:cxn>
                      <a:cxn ang="0">
                        <a:pos x="12" y="11"/>
                      </a:cxn>
                      <a:cxn ang="0">
                        <a:pos x="22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3" y="5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22"/>
                      </a:cxn>
                      <a:cxn ang="0">
                        <a:pos x="88" y="28"/>
                      </a:cxn>
                      <a:cxn ang="0">
                        <a:pos x="90" y="39"/>
                      </a:cxn>
                      <a:cxn ang="0">
                        <a:pos x="90" y="49"/>
                      </a:cxn>
                      <a:cxn ang="0">
                        <a:pos x="88" y="57"/>
                      </a:cxn>
                      <a:cxn ang="0">
                        <a:pos x="85" y="66"/>
                      </a:cxn>
                      <a:cxn ang="0">
                        <a:pos x="82" y="73"/>
                      </a:cxn>
                      <a:cxn ang="0">
                        <a:pos x="78" y="78"/>
                      </a:cxn>
                      <a:cxn ang="0">
                        <a:pos x="69" y="84"/>
                      </a:cxn>
                      <a:cxn ang="0">
                        <a:pos x="61" y="89"/>
                      </a:cxn>
                      <a:cxn ang="0">
                        <a:pos x="52" y="92"/>
                      </a:cxn>
                      <a:cxn ang="0">
                        <a:pos x="44" y="92"/>
                      </a:cxn>
                      <a:cxn ang="0">
                        <a:pos x="35" y="89"/>
                      </a:cxn>
                      <a:cxn ang="0">
                        <a:pos x="28" y="87"/>
                      </a:cxn>
                    </a:cxnLst>
                    <a:rect l="0" t="0" r="r" b="b"/>
                    <a:pathLst>
                      <a:path w="90" h="92">
                        <a:moveTo>
                          <a:pt x="28" y="87"/>
                        </a:moveTo>
                        <a:lnTo>
                          <a:pt x="19" y="84"/>
                        </a:lnTo>
                        <a:lnTo>
                          <a:pt x="12" y="78"/>
                        </a:lnTo>
                        <a:lnTo>
                          <a:pt x="8" y="70"/>
                        </a:lnTo>
                        <a:lnTo>
                          <a:pt x="2" y="63"/>
                        </a:lnTo>
                        <a:lnTo>
                          <a:pt x="2" y="54"/>
                        </a:lnTo>
                        <a:lnTo>
                          <a:pt x="0" y="45"/>
                        </a:lnTo>
                        <a:lnTo>
                          <a:pt x="2" y="36"/>
                        </a:lnTo>
                        <a:lnTo>
                          <a:pt x="5" y="28"/>
                        </a:lnTo>
                        <a:lnTo>
                          <a:pt x="8" y="19"/>
                        </a:lnTo>
                        <a:lnTo>
                          <a:pt x="12" y="11"/>
                        </a:lnTo>
                        <a:lnTo>
                          <a:pt x="22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3" y="5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22"/>
                        </a:lnTo>
                        <a:lnTo>
                          <a:pt x="88" y="28"/>
                        </a:lnTo>
                        <a:lnTo>
                          <a:pt x="90" y="39"/>
                        </a:lnTo>
                        <a:lnTo>
                          <a:pt x="90" y="49"/>
                        </a:lnTo>
                        <a:lnTo>
                          <a:pt x="88" y="57"/>
                        </a:lnTo>
                        <a:lnTo>
                          <a:pt x="85" y="66"/>
                        </a:lnTo>
                        <a:lnTo>
                          <a:pt x="82" y="73"/>
                        </a:lnTo>
                        <a:lnTo>
                          <a:pt x="78" y="78"/>
                        </a:lnTo>
                        <a:lnTo>
                          <a:pt x="69" y="84"/>
                        </a:lnTo>
                        <a:lnTo>
                          <a:pt x="61" y="89"/>
                        </a:lnTo>
                        <a:lnTo>
                          <a:pt x="52" y="92"/>
                        </a:lnTo>
                        <a:lnTo>
                          <a:pt x="44" y="92"/>
                        </a:lnTo>
                        <a:lnTo>
                          <a:pt x="35" y="89"/>
                        </a:lnTo>
                        <a:lnTo>
                          <a:pt x="28" y="8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8" name="Freeform 719"/>
                  <p:cNvSpPr>
                    <a:spLocks/>
                  </p:cNvSpPr>
                  <p:nvPr/>
                </p:nvSpPr>
                <p:spPr bwMode="auto">
                  <a:xfrm>
                    <a:off x="4525" y="2202"/>
                    <a:ext cx="90" cy="92"/>
                  </a:xfrm>
                  <a:custGeom>
                    <a:avLst/>
                    <a:gdLst/>
                    <a:ahLst/>
                    <a:cxnLst>
                      <a:cxn ang="0">
                        <a:pos x="28" y="87"/>
                      </a:cxn>
                      <a:cxn ang="0">
                        <a:pos x="28" y="87"/>
                      </a:cxn>
                      <a:cxn ang="0">
                        <a:pos x="19" y="84"/>
                      </a:cxn>
                      <a:cxn ang="0">
                        <a:pos x="12" y="78"/>
                      </a:cxn>
                      <a:cxn ang="0">
                        <a:pos x="8" y="70"/>
                      </a:cxn>
                      <a:cxn ang="0">
                        <a:pos x="2" y="63"/>
                      </a:cxn>
                      <a:cxn ang="0">
                        <a:pos x="2" y="54"/>
                      </a:cxn>
                      <a:cxn ang="0">
                        <a:pos x="0" y="45"/>
                      </a:cxn>
                      <a:cxn ang="0">
                        <a:pos x="2" y="36"/>
                      </a:cxn>
                      <a:cxn ang="0">
                        <a:pos x="5" y="28"/>
                      </a:cxn>
                      <a:cxn ang="0">
                        <a:pos x="8" y="19"/>
                      </a:cxn>
                      <a:cxn ang="0">
                        <a:pos x="12" y="11"/>
                      </a:cxn>
                      <a:cxn ang="0">
                        <a:pos x="22" y="8"/>
                      </a:cxn>
                      <a:cxn ang="0">
                        <a:pos x="29" y="2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3" y="5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22"/>
                      </a:cxn>
                      <a:cxn ang="0">
                        <a:pos x="88" y="28"/>
                      </a:cxn>
                      <a:cxn ang="0">
                        <a:pos x="90" y="39"/>
                      </a:cxn>
                      <a:cxn ang="0">
                        <a:pos x="90" y="49"/>
                      </a:cxn>
                      <a:cxn ang="0">
                        <a:pos x="88" y="57"/>
                      </a:cxn>
                      <a:cxn ang="0">
                        <a:pos x="85" y="66"/>
                      </a:cxn>
                      <a:cxn ang="0">
                        <a:pos x="82" y="73"/>
                      </a:cxn>
                      <a:cxn ang="0">
                        <a:pos x="78" y="78"/>
                      </a:cxn>
                      <a:cxn ang="0">
                        <a:pos x="69" y="84"/>
                      </a:cxn>
                      <a:cxn ang="0">
                        <a:pos x="61" y="89"/>
                      </a:cxn>
                      <a:cxn ang="0">
                        <a:pos x="52" y="92"/>
                      </a:cxn>
                      <a:cxn ang="0">
                        <a:pos x="44" y="92"/>
                      </a:cxn>
                      <a:cxn ang="0">
                        <a:pos x="35" y="89"/>
                      </a:cxn>
                      <a:cxn ang="0">
                        <a:pos x="28" y="87"/>
                      </a:cxn>
                    </a:cxnLst>
                    <a:rect l="0" t="0" r="r" b="b"/>
                    <a:pathLst>
                      <a:path w="90" h="92">
                        <a:moveTo>
                          <a:pt x="28" y="87"/>
                        </a:moveTo>
                        <a:lnTo>
                          <a:pt x="28" y="87"/>
                        </a:lnTo>
                        <a:lnTo>
                          <a:pt x="19" y="84"/>
                        </a:lnTo>
                        <a:lnTo>
                          <a:pt x="12" y="78"/>
                        </a:lnTo>
                        <a:lnTo>
                          <a:pt x="8" y="70"/>
                        </a:lnTo>
                        <a:lnTo>
                          <a:pt x="2" y="63"/>
                        </a:lnTo>
                        <a:lnTo>
                          <a:pt x="2" y="54"/>
                        </a:lnTo>
                        <a:lnTo>
                          <a:pt x="0" y="45"/>
                        </a:lnTo>
                        <a:lnTo>
                          <a:pt x="2" y="36"/>
                        </a:lnTo>
                        <a:lnTo>
                          <a:pt x="5" y="28"/>
                        </a:lnTo>
                        <a:lnTo>
                          <a:pt x="8" y="19"/>
                        </a:lnTo>
                        <a:lnTo>
                          <a:pt x="12" y="11"/>
                        </a:lnTo>
                        <a:lnTo>
                          <a:pt x="22" y="8"/>
                        </a:lnTo>
                        <a:lnTo>
                          <a:pt x="29" y="2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3" y="5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22"/>
                        </a:lnTo>
                        <a:lnTo>
                          <a:pt x="88" y="28"/>
                        </a:lnTo>
                        <a:lnTo>
                          <a:pt x="90" y="39"/>
                        </a:lnTo>
                        <a:lnTo>
                          <a:pt x="90" y="49"/>
                        </a:lnTo>
                        <a:lnTo>
                          <a:pt x="88" y="57"/>
                        </a:lnTo>
                        <a:lnTo>
                          <a:pt x="85" y="66"/>
                        </a:lnTo>
                        <a:lnTo>
                          <a:pt x="82" y="73"/>
                        </a:lnTo>
                        <a:lnTo>
                          <a:pt x="78" y="78"/>
                        </a:lnTo>
                        <a:lnTo>
                          <a:pt x="69" y="84"/>
                        </a:lnTo>
                        <a:lnTo>
                          <a:pt x="61" y="89"/>
                        </a:lnTo>
                        <a:lnTo>
                          <a:pt x="52" y="92"/>
                        </a:lnTo>
                        <a:lnTo>
                          <a:pt x="44" y="92"/>
                        </a:lnTo>
                        <a:lnTo>
                          <a:pt x="35" y="89"/>
                        </a:lnTo>
                        <a:lnTo>
                          <a:pt x="28" y="8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9" name="Freeform 720"/>
                  <p:cNvSpPr>
                    <a:spLocks/>
                  </p:cNvSpPr>
                  <p:nvPr/>
                </p:nvSpPr>
                <p:spPr bwMode="auto">
                  <a:xfrm>
                    <a:off x="4492" y="2157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7" y="83"/>
                      </a:cxn>
                      <a:cxn ang="0">
                        <a:pos x="68" y="85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6" y="61"/>
                      </a:cxn>
                      <a:cxn ang="0">
                        <a:pos x="3" y="53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30" y="3"/>
                      </a:cxn>
                      <a:cxn ang="0">
                        <a:pos x="38" y="3"/>
                      </a:cxn>
                      <a:cxn ang="0">
                        <a:pos x="45" y="0"/>
                      </a:cxn>
                      <a:cxn ang="0">
                        <a:pos x="55" y="3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80" y="14"/>
                      </a:cxn>
                      <a:cxn ang="0">
                        <a:pos x="82" y="22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</a:cxnLst>
                    <a:rect l="0" t="0" r="r" b="b"/>
                    <a:pathLst>
                      <a:path w="91" h="94">
                        <a:moveTo>
                          <a:pt x="88" y="64"/>
                        </a:moveTo>
                        <a:lnTo>
                          <a:pt x="82" y="74"/>
                        </a:lnTo>
                        <a:lnTo>
                          <a:pt x="77" y="83"/>
                        </a:lnTo>
                        <a:lnTo>
                          <a:pt x="68" y="85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6" y="61"/>
                        </a:lnTo>
                        <a:lnTo>
                          <a:pt x="3" y="53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30" y="3"/>
                        </a:lnTo>
                        <a:lnTo>
                          <a:pt x="38" y="3"/>
                        </a:lnTo>
                        <a:lnTo>
                          <a:pt x="45" y="0"/>
                        </a:lnTo>
                        <a:lnTo>
                          <a:pt x="55" y="3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80" y="14"/>
                        </a:lnTo>
                        <a:lnTo>
                          <a:pt x="82" y="22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0" name="Freeform 721"/>
                  <p:cNvSpPr>
                    <a:spLocks/>
                  </p:cNvSpPr>
                  <p:nvPr/>
                </p:nvSpPr>
                <p:spPr bwMode="auto">
                  <a:xfrm>
                    <a:off x="4492" y="2157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88" y="64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7" y="83"/>
                      </a:cxn>
                      <a:cxn ang="0">
                        <a:pos x="68" y="85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6" y="61"/>
                      </a:cxn>
                      <a:cxn ang="0">
                        <a:pos x="3" y="53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30" y="3"/>
                      </a:cxn>
                      <a:cxn ang="0">
                        <a:pos x="38" y="3"/>
                      </a:cxn>
                      <a:cxn ang="0">
                        <a:pos x="45" y="0"/>
                      </a:cxn>
                      <a:cxn ang="0">
                        <a:pos x="55" y="3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80" y="14"/>
                      </a:cxn>
                      <a:cxn ang="0">
                        <a:pos x="82" y="22"/>
                      </a:cxn>
                      <a:cxn ang="0">
                        <a:pos x="88" y="31"/>
                      </a:cxn>
                      <a:cxn ang="0">
                        <a:pos x="91" y="39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</a:cxnLst>
                    <a:rect l="0" t="0" r="r" b="b"/>
                    <a:pathLst>
                      <a:path w="91" h="94">
                        <a:moveTo>
                          <a:pt x="88" y="64"/>
                        </a:move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7" y="83"/>
                        </a:lnTo>
                        <a:lnTo>
                          <a:pt x="68" y="85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6" y="61"/>
                        </a:lnTo>
                        <a:lnTo>
                          <a:pt x="3" y="53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30" y="3"/>
                        </a:lnTo>
                        <a:lnTo>
                          <a:pt x="38" y="3"/>
                        </a:lnTo>
                        <a:lnTo>
                          <a:pt x="45" y="0"/>
                        </a:lnTo>
                        <a:lnTo>
                          <a:pt x="55" y="3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80" y="14"/>
                        </a:lnTo>
                        <a:lnTo>
                          <a:pt x="82" y="22"/>
                        </a:lnTo>
                        <a:lnTo>
                          <a:pt x="88" y="31"/>
                        </a:lnTo>
                        <a:lnTo>
                          <a:pt x="91" y="39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31" name="Rectangle 723"/>
                <p:cNvSpPr>
                  <a:spLocks noChangeArrowheads="1"/>
                </p:cNvSpPr>
                <p:nvPr/>
              </p:nvSpPr>
              <p:spPr bwMode="auto">
                <a:xfrm>
                  <a:off x="2765" y="1938"/>
                  <a:ext cx="1058" cy="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Rectangle 724"/>
                <p:cNvSpPr>
                  <a:spLocks noChangeArrowheads="1"/>
                </p:cNvSpPr>
                <p:nvPr/>
              </p:nvSpPr>
              <p:spPr bwMode="auto">
                <a:xfrm>
                  <a:off x="2765" y="1946"/>
                  <a:ext cx="969" cy="1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b="1" dirty="0">
                      <a:solidFill>
                        <a:srgbClr val="C00000"/>
                      </a:solidFill>
                      <a:latin typeface="Arial" pitchFamily="34" charset="0"/>
                    </a:rPr>
                    <a:t>fragmentation</a:t>
                  </a:r>
                  <a:endParaRPr lang="en-US" dirty="0">
                    <a:solidFill>
                      <a:srgbClr val="C00000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233" name="Freeform 725"/>
                <p:cNvSpPr>
                  <a:spLocks/>
                </p:cNvSpPr>
                <p:nvPr/>
              </p:nvSpPr>
              <p:spPr bwMode="auto">
                <a:xfrm>
                  <a:off x="2483" y="2235"/>
                  <a:ext cx="540" cy="33"/>
                </a:xfrm>
                <a:custGeom>
                  <a:avLst/>
                  <a:gdLst/>
                  <a:ahLst/>
                  <a:cxnLst>
                    <a:cxn ang="0">
                      <a:pos x="540" y="19"/>
                    </a:cxn>
                    <a:cxn ang="0">
                      <a:pos x="540" y="0"/>
                    </a:cxn>
                    <a:cxn ang="0">
                      <a:pos x="0" y="0"/>
                    </a:cxn>
                    <a:cxn ang="0">
                      <a:pos x="0" y="33"/>
                    </a:cxn>
                    <a:cxn ang="0">
                      <a:pos x="540" y="33"/>
                    </a:cxn>
                    <a:cxn ang="0">
                      <a:pos x="540" y="19"/>
                    </a:cxn>
                  </a:cxnLst>
                  <a:rect l="0" t="0" r="r" b="b"/>
                  <a:pathLst>
                    <a:path w="540" h="33">
                      <a:moveTo>
                        <a:pt x="540" y="19"/>
                      </a:moveTo>
                      <a:lnTo>
                        <a:pt x="540" y="0"/>
                      </a:lnTo>
                      <a:lnTo>
                        <a:pt x="0" y="0"/>
                      </a:lnTo>
                      <a:lnTo>
                        <a:pt x="0" y="33"/>
                      </a:lnTo>
                      <a:lnTo>
                        <a:pt x="540" y="33"/>
                      </a:lnTo>
                      <a:lnTo>
                        <a:pt x="540" y="19"/>
                      </a:lnTo>
                      <a:close/>
                    </a:path>
                  </a:pathLst>
                </a:custGeom>
                <a:solidFill>
                  <a:srgbClr val="9900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4" name="Freeform 726"/>
                <p:cNvSpPr>
                  <a:spLocks/>
                </p:cNvSpPr>
                <p:nvPr/>
              </p:nvSpPr>
              <p:spPr bwMode="auto">
                <a:xfrm>
                  <a:off x="3014" y="2160"/>
                  <a:ext cx="178" cy="187"/>
                </a:xfrm>
                <a:custGeom>
                  <a:avLst/>
                  <a:gdLst/>
                  <a:ahLst/>
                  <a:cxnLst>
                    <a:cxn ang="0">
                      <a:pos x="178" y="94"/>
                    </a:cxn>
                    <a:cxn ang="0">
                      <a:pos x="178" y="94"/>
                    </a:cxn>
                    <a:cxn ang="0">
                      <a:pos x="0" y="0"/>
                    </a:cxn>
                    <a:cxn ang="0">
                      <a:pos x="0" y="187"/>
                    </a:cxn>
                    <a:cxn ang="0">
                      <a:pos x="178" y="94"/>
                    </a:cxn>
                  </a:cxnLst>
                  <a:rect l="0" t="0" r="r" b="b"/>
                  <a:pathLst>
                    <a:path w="178" h="187">
                      <a:moveTo>
                        <a:pt x="178" y="94"/>
                      </a:moveTo>
                      <a:lnTo>
                        <a:pt x="178" y="94"/>
                      </a:lnTo>
                      <a:lnTo>
                        <a:pt x="0" y="0"/>
                      </a:lnTo>
                      <a:lnTo>
                        <a:pt x="0" y="187"/>
                      </a:lnTo>
                      <a:lnTo>
                        <a:pt x="178" y="94"/>
                      </a:lnTo>
                      <a:close/>
                    </a:path>
                  </a:pathLst>
                </a:custGeom>
                <a:solidFill>
                  <a:srgbClr val="9900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941"/>
              <p:cNvGrpSpPr>
                <a:grpSpLocks/>
              </p:cNvGrpSpPr>
              <p:nvPr/>
            </p:nvGrpSpPr>
            <p:grpSpPr bwMode="auto">
              <a:xfrm>
                <a:off x="2360" y="2583"/>
                <a:ext cx="3033" cy="1385"/>
                <a:chOff x="2360" y="2583"/>
                <a:chExt cx="3033" cy="1385"/>
              </a:xfrm>
            </p:grpSpPr>
            <p:grpSp>
              <p:nvGrpSpPr>
                <p:cNvPr id="17" name="Group 936"/>
                <p:cNvGrpSpPr>
                  <a:grpSpLocks/>
                </p:cNvGrpSpPr>
                <p:nvPr/>
              </p:nvGrpSpPr>
              <p:grpSpPr bwMode="auto">
                <a:xfrm>
                  <a:off x="3469" y="3208"/>
                  <a:ext cx="1924" cy="760"/>
                  <a:chOff x="3469" y="3208"/>
                  <a:chExt cx="1924" cy="760"/>
                </a:xfrm>
              </p:grpSpPr>
              <p:sp>
                <p:nvSpPr>
                  <p:cNvPr id="22" name="Freeform 728"/>
                  <p:cNvSpPr>
                    <a:spLocks/>
                  </p:cNvSpPr>
                  <p:nvPr/>
                </p:nvSpPr>
                <p:spPr bwMode="auto">
                  <a:xfrm>
                    <a:off x="5129" y="3461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1" y="14"/>
                      </a:cxn>
                      <a:cxn ang="0">
                        <a:pos x="18" y="9"/>
                      </a:cxn>
                      <a:cxn ang="0">
                        <a:pos x="26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2" y="3"/>
                      </a:cxn>
                      <a:cxn ang="0">
                        <a:pos x="61" y="6"/>
                      </a:cxn>
                      <a:cxn ang="0">
                        <a:pos x="69" y="9"/>
                      </a:cxn>
                      <a:cxn ang="0">
                        <a:pos x="78" y="14"/>
                      </a:cxn>
                      <a:cxn ang="0">
                        <a:pos x="79" y="23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9"/>
                      </a:cxn>
                      <a:cxn ang="0">
                        <a:pos x="88" y="58"/>
                      </a:cxn>
                      <a:cxn ang="0">
                        <a:pos x="85" y="65"/>
                      </a:cxn>
                      <a:cxn ang="0">
                        <a:pos x="79" y="73"/>
                      </a:cxn>
                      <a:cxn ang="0">
                        <a:pos x="78" y="79"/>
                      </a:cxn>
                      <a:cxn ang="0">
                        <a:pos x="69" y="84"/>
                      </a:cxn>
                      <a:cxn ang="0">
                        <a:pos x="61" y="90"/>
                      </a:cxn>
                      <a:cxn ang="0">
                        <a:pos x="52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6" y="90"/>
                      </a:cxn>
                      <a:cxn ang="0">
                        <a:pos x="18" y="84"/>
                      </a:cxn>
                      <a:cxn ang="0">
                        <a:pos x="11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8"/>
                      </a:cxn>
                      <a:cxn ang="0">
                        <a:pos x="0" y="49"/>
                      </a:cxn>
                    </a:cxnLst>
                    <a:rect l="0" t="0" r="r" b="b"/>
                    <a:pathLst>
                      <a:path w="88" h="93">
                        <a:moveTo>
                          <a:pt x="0" y="49"/>
                        </a:move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1" y="14"/>
                        </a:lnTo>
                        <a:lnTo>
                          <a:pt x="18" y="9"/>
                        </a:lnTo>
                        <a:lnTo>
                          <a:pt x="26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2" y="3"/>
                        </a:lnTo>
                        <a:lnTo>
                          <a:pt x="61" y="6"/>
                        </a:lnTo>
                        <a:lnTo>
                          <a:pt x="69" y="9"/>
                        </a:lnTo>
                        <a:lnTo>
                          <a:pt x="78" y="14"/>
                        </a:lnTo>
                        <a:lnTo>
                          <a:pt x="79" y="23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9"/>
                        </a:lnTo>
                        <a:lnTo>
                          <a:pt x="88" y="58"/>
                        </a:lnTo>
                        <a:lnTo>
                          <a:pt x="85" y="65"/>
                        </a:lnTo>
                        <a:lnTo>
                          <a:pt x="79" y="73"/>
                        </a:lnTo>
                        <a:lnTo>
                          <a:pt x="78" y="79"/>
                        </a:lnTo>
                        <a:lnTo>
                          <a:pt x="69" y="84"/>
                        </a:lnTo>
                        <a:lnTo>
                          <a:pt x="61" y="90"/>
                        </a:lnTo>
                        <a:lnTo>
                          <a:pt x="52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6" y="90"/>
                        </a:lnTo>
                        <a:lnTo>
                          <a:pt x="18" y="84"/>
                        </a:lnTo>
                        <a:lnTo>
                          <a:pt x="11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8"/>
                        </a:lnTo>
                        <a:lnTo>
                          <a:pt x="0" y="4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3" name="Freeform 729"/>
                  <p:cNvSpPr>
                    <a:spLocks/>
                  </p:cNvSpPr>
                  <p:nvPr/>
                </p:nvSpPr>
                <p:spPr bwMode="auto">
                  <a:xfrm>
                    <a:off x="5129" y="3461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0" y="49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1" y="14"/>
                      </a:cxn>
                      <a:cxn ang="0">
                        <a:pos x="18" y="9"/>
                      </a:cxn>
                      <a:cxn ang="0">
                        <a:pos x="26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2" y="3"/>
                      </a:cxn>
                      <a:cxn ang="0">
                        <a:pos x="61" y="6"/>
                      </a:cxn>
                      <a:cxn ang="0">
                        <a:pos x="69" y="9"/>
                      </a:cxn>
                      <a:cxn ang="0">
                        <a:pos x="78" y="14"/>
                      </a:cxn>
                      <a:cxn ang="0">
                        <a:pos x="79" y="23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9"/>
                      </a:cxn>
                      <a:cxn ang="0">
                        <a:pos x="88" y="58"/>
                      </a:cxn>
                      <a:cxn ang="0">
                        <a:pos x="85" y="65"/>
                      </a:cxn>
                      <a:cxn ang="0">
                        <a:pos x="79" y="73"/>
                      </a:cxn>
                      <a:cxn ang="0">
                        <a:pos x="78" y="79"/>
                      </a:cxn>
                      <a:cxn ang="0">
                        <a:pos x="69" y="84"/>
                      </a:cxn>
                      <a:cxn ang="0">
                        <a:pos x="61" y="90"/>
                      </a:cxn>
                      <a:cxn ang="0">
                        <a:pos x="52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6" y="90"/>
                      </a:cxn>
                      <a:cxn ang="0">
                        <a:pos x="18" y="84"/>
                      </a:cxn>
                      <a:cxn ang="0">
                        <a:pos x="11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8"/>
                      </a:cxn>
                      <a:cxn ang="0">
                        <a:pos x="0" y="49"/>
                      </a:cxn>
                    </a:cxnLst>
                    <a:rect l="0" t="0" r="r" b="b"/>
                    <a:pathLst>
                      <a:path w="88" h="93">
                        <a:moveTo>
                          <a:pt x="0" y="49"/>
                        </a:move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1" y="14"/>
                        </a:lnTo>
                        <a:lnTo>
                          <a:pt x="18" y="9"/>
                        </a:lnTo>
                        <a:lnTo>
                          <a:pt x="26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2" y="3"/>
                        </a:lnTo>
                        <a:lnTo>
                          <a:pt x="61" y="6"/>
                        </a:lnTo>
                        <a:lnTo>
                          <a:pt x="69" y="9"/>
                        </a:lnTo>
                        <a:lnTo>
                          <a:pt x="78" y="14"/>
                        </a:lnTo>
                        <a:lnTo>
                          <a:pt x="79" y="23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9"/>
                        </a:lnTo>
                        <a:lnTo>
                          <a:pt x="88" y="58"/>
                        </a:lnTo>
                        <a:lnTo>
                          <a:pt x="85" y="65"/>
                        </a:lnTo>
                        <a:lnTo>
                          <a:pt x="79" y="73"/>
                        </a:lnTo>
                        <a:lnTo>
                          <a:pt x="78" y="79"/>
                        </a:lnTo>
                        <a:lnTo>
                          <a:pt x="69" y="84"/>
                        </a:lnTo>
                        <a:lnTo>
                          <a:pt x="61" y="90"/>
                        </a:lnTo>
                        <a:lnTo>
                          <a:pt x="52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6" y="90"/>
                        </a:lnTo>
                        <a:lnTo>
                          <a:pt x="18" y="84"/>
                        </a:lnTo>
                        <a:lnTo>
                          <a:pt x="11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8"/>
                        </a:lnTo>
                        <a:lnTo>
                          <a:pt x="0" y="4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" name="Freeform 730"/>
                  <p:cNvSpPr>
                    <a:spLocks/>
                  </p:cNvSpPr>
                  <p:nvPr/>
                </p:nvSpPr>
                <p:spPr bwMode="auto">
                  <a:xfrm>
                    <a:off x="5305" y="3430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0" y="40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1" y="13"/>
                      </a:cxn>
                      <a:cxn ang="0">
                        <a:pos x="20" y="7"/>
                      </a:cxn>
                      <a:cxn ang="0">
                        <a:pos x="26" y="5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2" y="3"/>
                      </a:cxn>
                      <a:cxn ang="0">
                        <a:pos x="61" y="5"/>
                      </a:cxn>
                      <a:cxn ang="0">
                        <a:pos x="69" y="7"/>
                      </a:cxn>
                      <a:cxn ang="0">
                        <a:pos x="75" y="13"/>
                      </a:cxn>
                      <a:cxn ang="0">
                        <a:pos x="79" y="19"/>
                      </a:cxn>
                      <a:cxn ang="0">
                        <a:pos x="85" y="28"/>
                      </a:cxn>
                      <a:cxn ang="0">
                        <a:pos x="88" y="40"/>
                      </a:cxn>
                      <a:cxn ang="0">
                        <a:pos x="88" y="48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79" y="75"/>
                      </a:cxn>
                      <a:cxn ang="0">
                        <a:pos x="75" y="80"/>
                      </a:cxn>
                      <a:cxn ang="0">
                        <a:pos x="69" y="86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6" y="91"/>
                      </a:cxn>
                      <a:cxn ang="0">
                        <a:pos x="20" y="86"/>
                      </a:cxn>
                      <a:cxn ang="0">
                        <a:pos x="11" y="80"/>
                      </a:cxn>
                      <a:cxn ang="0">
                        <a:pos x="9" y="75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88" h="94">
                        <a:moveTo>
                          <a:pt x="0" y="48"/>
                        </a:moveTo>
                        <a:lnTo>
                          <a:pt x="0" y="40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1" y="13"/>
                        </a:lnTo>
                        <a:lnTo>
                          <a:pt x="20" y="7"/>
                        </a:lnTo>
                        <a:lnTo>
                          <a:pt x="26" y="5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2" y="3"/>
                        </a:lnTo>
                        <a:lnTo>
                          <a:pt x="61" y="5"/>
                        </a:lnTo>
                        <a:lnTo>
                          <a:pt x="69" y="7"/>
                        </a:lnTo>
                        <a:lnTo>
                          <a:pt x="75" y="13"/>
                        </a:lnTo>
                        <a:lnTo>
                          <a:pt x="79" y="19"/>
                        </a:lnTo>
                        <a:lnTo>
                          <a:pt x="85" y="28"/>
                        </a:lnTo>
                        <a:lnTo>
                          <a:pt x="88" y="40"/>
                        </a:lnTo>
                        <a:lnTo>
                          <a:pt x="88" y="48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79" y="75"/>
                        </a:lnTo>
                        <a:lnTo>
                          <a:pt x="75" y="80"/>
                        </a:lnTo>
                        <a:lnTo>
                          <a:pt x="69" y="86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6" y="91"/>
                        </a:lnTo>
                        <a:lnTo>
                          <a:pt x="20" y="86"/>
                        </a:lnTo>
                        <a:lnTo>
                          <a:pt x="11" y="80"/>
                        </a:lnTo>
                        <a:lnTo>
                          <a:pt x="9" y="75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" name="Freeform 731"/>
                  <p:cNvSpPr>
                    <a:spLocks/>
                  </p:cNvSpPr>
                  <p:nvPr/>
                </p:nvSpPr>
                <p:spPr bwMode="auto">
                  <a:xfrm>
                    <a:off x="5305" y="3430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0" y="48"/>
                      </a:cxn>
                      <a:cxn ang="0">
                        <a:pos x="0" y="40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1" y="13"/>
                      </a:cxn>
                      <a:cxn ang="0">
                        <a:pos x="20" y="7"/>
                      </a:cxn>
                      <a:cxn ang="0">
                        <a:pos x="26" y="5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2" y="3"/>
                      </a:cxn>
                      <a:cxn ang="0">
                        <a:pos x="61" y="5"/>
                      </a:cxn>
                      <a:cxn ang="0">
                        <a:pos x="69" y="7"/>
                      </a:cxn>
                      <a:cxn ang="0">
                        <a:pos x="75" y="13"/>
                      </a:cxn>
                      <a:cxn ang="0">
                        <a:pos x="79" y="19"/>
                      </a:cxn>
                      <a:cxn ang="0">
                        <a:pos x="85" y="28"/>
                      </a:cxn>
                      <a:cxn ang="0">
                        <a:pos x="88" y="40"/>
                      </a:cxn>
                      <a:cxn ang="0">
                        <a:pos x="88" y="48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79" y="75"/>
                      </a:cxn>
                      <a:cxn ang="0">
                        <a:pos x="75" y="80"/>
                      </a:cxn>
                      <a:cxn ang="0">
                        <a:pos x="69" y="86"/>
                      </a:cxn>
                      <a:cxn ang="0">
                        <a:pos x="61" y="91"/>
                      </a:cxn>
                      <a:cxn ang="0">
                        <a:pos x="52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6" y="91"/>
                      </a:cxn>
                      <a:cxn ang="0">
                        <a:pos x="20" y="86"/>
                      </a:cxn>
                      <a:cxn ang="0">
                        <a:pos x="11" y="80"/>
                      </a:cxn>
                      <a:cxn ang="0">
                        <a:pos x="9" y="75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88" h="94">
                        <a:moveTo>
                          <a:pt x="0" y="48"/>
                        </a:moveTo>
                        <a:lnTo>
                          <a:pt x="0" y="48"/>
                        </a:lnTo>
                        <a:lnTo>
                          <a:pt x="0" y="40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1" y="13"/>
                        </a:lnTo>
                        <a:lnTo>
                          <a:pt x="20" y="7"/>
                        </a:lnTo>
                        <a:lnTo>
                          <a:pt x="26" y="5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2" y="3"/>
                        </a:lnTo>
                        <a:lnTo>
                          <a:pt x="61" y="5"/>
                        </a:lnTo>
                        <a:lnTo>
                          <a:pt x="69" y="7"/>
                        </a:lnTo>
                        <a:lnTo>
                          <a:pt x="75" y="13"/>
                        </a:lnTo>
                        <a:lnTo>
                          <a:pt x="79" y="19"/>
                        </a:lnTo>
                        <a:lnTo>
                          <a:pt x="85" y="28"/>
                        </a:lnTo>
                        <a:lnTo>
                          <a:pt x="88" y="40"/>
                        </a:lnTo>
                        <a:lnTo>
                          <a:pt x="88" y="48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79" y="75"/>
                        </a:lnTo>
                        <a:lnTo>
                          <a:pt x="75" y="80"/>
                        </a:lnTo>
                        <a:lnTo>
                          <a:pt x="69" y="86"/>
                        </a:lnTo>
                        <a:lnTo>
                          <a:pt x="61" y="91"/>
                        </a:lnTo>
                        <a:lnTo>
                          <a:pt x="52" y="94"/>
                        </a:ln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6" y="91"/>
                        </a:lnTo>
                        <a:lnTo>
                          <a:pt x="20" y="86"/>
                        </a:lnTo>
                        <a:lnTo>
                          <a:pt x="11" y="80"/>
                        </a:lnTo>
                        <a:lnTo>
                          <a:pt x="9" y="75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" name="Freeform 732"/>
                  <p:cNvSpPr>
                    <a:spLocks/>
                  </p:cNvSpPr>
                  <p:nvPr/>
                </p:nvSpPr>
                <p:spPr bwMode="auto">
                  <a:xfrm>
                    <a:off x="5214" y="3343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9"/>
                      </a:cxn>
                      <a:cxn ang="0">
                        <a:pos x="14" y="13"/>
                      </a:cxn>
                      <a:cxn ang="0">
                        <a:pos x="20" y="7"/>
                      </a:cxn>
                      <a:cxn ang="0">
                        <a:pos x="26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1" y="2"/>
                      </a:cxn>
                      <a:cxn ang="0">
                        <a:pos x="68" y="7"/>
                      </a:cxn>
                      <a:cxn ang="0">
                        <a:pos x="78" y="13"/>
                      </a:cxn>
                      <a:cxn ang="0">
                        <a:pos x="82" y="19"/>
                      </a:cxn>
                      <a:cxn ang="0">
                        <a:pos x="85" y="27"/>
                      </a:cxn>
                      <a:cxn ang="0">
                        <a:pos x="88" y="35"/>
                      </a:cxn>
                      <a:cxn ang="0">
                        <a:pos x="88" y="44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8" y="79"/>
                      </a:cxn>
                      <a:cxn ang="0">
                        <a:pos x="68" y="84"/>
                      </a:cxn>
                      <a:cxn ang="0">
                        <a:pos x="61" y="87"/>
                      </a:cxn>
                      <a:cxn ang="0">
                        <a:pos x="55" y="90"/>
                      </a:cxn>
                      <a:cxn ang="0">
                        <a:pos x="44" y="92"/>
                      </a:cxn>
                      <a:cxn ang="0">
                        <a:pos x="35" y="90"/>
                      </a:cxn>
                      <a:cxn ang="0">
                        <a:pos x="26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88" h="92">
                        <a:moveTo>
                          <a:pt x="0" y="44"/>
                        </a:move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9"/>
                        </a:lnTo>
                        <a:lnTo>
                          <a:pt x="14" y="13"/>
                        </a:lnTo>
                        <a:lnTo>
                          <a:pt x="20" y="7"/>
                        </a:lnTo>
                        <a:lnTo>
                          <a:pt x="26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1" y="2"/>
                        </a:lnTo>
                        <a:lnTo>
                          <a:pt x="68" y="7"/>
                        </a:lnTo>
                        <a:lnTo>
                          <a:pt x="78" y="13"/>
                        </a:lnTo>
                        <a:lnTo>
                          <a:pt x="82" y="19"/>
                        </a:lnTo>
                        <a:lnTo>
                          <a:pt x="85" y="27"/>
                        </a:lnTo>
                        <a:lnTo>
                          <a:pt x="88" y="35"/>
                        </a:lnTo>
                        <a:lnTo>
                          <a:pt x="88" y="44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8" y="79"/>
                        </a:lnTo>
                        <a:lnTo>
                          <a:pt x="68" y="84"/>
                        </a:lnTo>
                        <a:lnTo>
                          <a:pt x="61" y="87"/>
                        </a:lnTo>
                        <a:lnTo>
                          <a:pt x="55" y="90"/>
                        </a:lnTo>
                        <a:lnTo>
                          <a:pt x="44" y="92"/>
                        </a:lnTo>
                        <a:lnTo>
                          <a:pt x="35" y="90"/>
                        </a:lnTo>
                        <a:lnTo>
                          <a:pt x="26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" name="Freeform 733"/>
                  <p:cNvSpPr>
                    <a:spLocks/>
                  </p:cNvSpPr>
                  <p:nvPr/>
                </p:nvSpPr>
                <p:spPr bwMode="auto">
                  <a:xfrm>
                    <a:off x="5214" y="3343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9"/>
                      </a:cxn>
                      <a:cxn ang="0">
                        <a:pos x="14" y="13"/>
                      </a:cxn>
                      <a:cxn ang="0">
                        <a:pos x="20" y="7"/>
                      </a:cxn>
                      <a:cxn ang="0">
                        <a:pos x="26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1" y="2"/>
                      </a:cxn>
                      <a:cxn ang="0">
                        <a:pos x="68" y="7"/>
                      </a:cxn>
                      <a:cxn ang="0">
                        <a:pos x="78" y="13"/>
                      </a:cxn>
                      <a:cxn ang="0">
                        <a:pos x="82" y="19"/>
                      </a:cxn>
                      <a:cxn ang="0">
                        <a:pos x="85" y="27"/>
                      </a:cxn>
                      <a:cxn ang="0">
                        <a:pos x="88" y="35"/>
                      </a:cxn>
                      <a:cxn ang="0">
                        <a:pos x="88" y="44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8" y="79"/>
                      </a:cxn>
                      <a:cxn ang="0">
                        <a:pos x="68" y="84"/>
                      </a:cxn>
                      <a:cxn ang="0">
                        <a:pos x="61" y="87"/>
                      </a:cxn>
                      <a:cxn ang="0">
                        <a:pos x="55" y="90"/>
                      </a:cxn>
                      <a:cxn ang="0">
                        <a:pos x="44" y="92"/>
                      </a:cxn>
                      <a:cxn ang="0">
                        <a:pos x="35" y="90"/>
                      </a:cxn>
                      <a:cxn ang="0">
                        <a:pos x="26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88" h="92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9"/>
                        </a:lnTo>
                        <a:lnTo>
                          <a:pt x="14" y="13"/>
                        </a:lnTo>
                        <a:lnTo>
                          <a:pt x="20" y="7"/>
                        </a:lnTo>
                        <a:lnTo>
                          <a:pt x="26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1" y="2"/>
                        </a:lnTo>
                        <a:lnTo>
                          <a:pt x="68" y="7"/>
                        </a:lnTo>
                        <a:lnTo>
                          <a:pt x="78" y="13"/>
                        </a:lnTo>
                        <a:lnTo>
                          <a:pt x="82" y="19"/>
                        </a:lnTo>
                        <a:lnTo>
                          <a:pt x="85" y="27"/>
                        </a:lnTo>
                        <a:lnTo>
                          <a:pt x="88" y="35"/>
                        </a:lnTo>
                        <a:lnTo>
                          <a:pt x="88" y="44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8" y="79"/>
                        </a:lnTo>
                        <a:lnTo>
                          <a:pt x="68" y="84"/>
                        </a:lnTo>
                        <a:lnTo>
                          <a:pt x="61" y="87"/>
                        </a:lnTo>
                        <a:lnTo>
                          <a:pt x="55" y="90"/>
                        </a:lnTo>
                        <a:lnTo>
                          <a:pt x="44" y="92"/>
                        </a:lnTo>
                        <a:lnTo>
                          <a:pt x="35" y="90"/>
                        </a:lnTo>
                        <a:lnTo>
                          <a:pt x="26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8" name="Rectangle 734"/>
                  <p:cNvSpPr>
                    <a:spLocks noChangeArrowheads="1"/>
                  </p:cNvSpPr>
                  <p:nvPr/>
                </p:nvSpPr>
                <p:spPr bwMode="auto">
                  <a:xfrm>
                    <a:off x="3510" y="3708"/>
                    <a:ext cx="116" cy="1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" name="Rectangle 735"/>
                  <p:cNvSpPr>
                    <a:spLocks noChangeArrowheads="1"/>
                  </p:cNvSpPr>
                  <p:nvPr/>
                </p:nvSpPr>
                <p:spPr bwMode="auto">
                  <a:xfrm>
                    <a:off x="3509" y="3710"/>
                    <a:ext cx="50" cy="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" name="Rectangle 737"/>
                  <p:cNvSpPr>
                    <a:spLocks noChangeArrowheads="1"/>
                  </p:cNvSpPr>
                  <p:nvPr/>
                </p:nvSpPr>
                <p:spPr bwMode="auto">
                  <a:xfrm>
                    <a:off x="3556" y="3710"/>
                    <a:ext cx="24" cy="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" name="Rectangle 738"/>
                  <p:cNvSpPr>
                    <a:spLocks noChangeArrowheads="1"/>
                  </p:cNvSpPr>
                  <p:nvPr/>
                </p:nvSpPr>
                <p:spPr bwMode="auto">
                  <a:xfrm>
                    <a:off x="3551" y="3708"/>
                    <a:ext cx="115" cy="1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" name="Rectangle 739"/>
                  <p:cNvSpPr>
                    <a:spLocks noChangeArrowheads="1"/>
                  </p:cNvSpPr>
                  <p:nvPr/>
                </p:nvSpPr>
                <p:spPr bwMode="auto">
                  <a:xfrm>
                    <a:off x="3550" y="3710"/>
                    <a:ext cx="48" cy="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" name="Rectangle 741"/>
                  <p:cNvSpPr>
                    <a:spLocks noChangeArrowheads="1"/>
                  </p:cNvSpPr>
                  <p:nvPr/>
                </p:nvSpPr>
                <p:spPr bwMode="auto">
                  <a:xfrm>
                    <a:off x="3594" y="3710"/>
                    <a:ext cx="25" cy="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" name="Rectangle 742"/>
                  <p:cNvSpPr>
                    <a:spLocks noChangeArrowheads="1"/>
                  </p:cNvSpPr>
                  <p:nvPr/>
                </p:nvSpPr>
                <p:spPr bwMode="auto">
                  <a:xfrm>
                    <a:off x="3594" y="3708"/>
                    <a:ext cx="113" cy="1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" name="Rectangle 743"/>
                  <p:cNvSpPr>
                    <a:spLocks noChangeArrowheads="1"/>
                  </p:cNvSpPr>
                  <p:nvPr/>
                </p:nvSpPr>
                <p:spPr bwMode="auto">
                  <a:xfrm>
                    <a:off x="3592" y="3710"/>
                    <a:ext cx="47" cy="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9" name="Rectangle 745"/>
                  <p:cNvSpPr>
                    <a:spLocks noChangeArrowheads="1"/>
                  </p:cNvSpPr>
                  <p:nvPr/>
                </p:nvSpPr>
                <p:spPr bwMode="auto">
                  <a:xfrm>
                    <a:off x="3635" y="3710"/>
                    <a:ext cx="27" cy="9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" name="Rectangle 746"/>
                  <p:cNvSpPr>
                    <a:spLocks noChangeArrowheads="1"/>
                  </p:cNvSpPr>
                  <p:nvPr/>
                </p:nvSpPr>
                <p:spPr bwMode="auto">
                  <a:xfrm>
                    <a:off x="3639" y="3701"/>
                    <a:ext cx="288" cy="23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" name="Rectangle 747"/>
                  <p:cNvSpPr>
                    <a:spLocks noChangeArrowheads="1"/>
                  </p:cNvSpPr>
                  <p:nvPr/>
                </p:nvSpPr>
                <p:spPr bwMode="auto">
                  <a:xfrm>
                    <a:off x="3639" y="3708"/>
                    <a:ext cx="160" cy="2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" name="Rectangle 748"/>
                  <p:cNvSpPr>
                    <a:spLocks noChangeArrowheads="1"/>
                  </p:cNvSpPr>
                  <p:nvPr/>
                </p:nvSpPr>
                <p:spPr bwMode="auto">
                  <a:xfrm>
                    <a:off x="3469" y="3708"/>
                    <a:ext cx="471" cy="24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2500" baseline="300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143</a:t>
                    </a:r>
                    <a:r>
                      <a:rPr lang="en-US" sz="25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Cs</a:t>
                    </a:r>
                    <a:endParaRPr lang="en-US" dirty="0">
                      <a:solidFill>
                        <a:srgbClr val="C00000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43" name="Rectangle 749"/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3708"/>
                    <a:ext cx="62" cy="2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" name="Rectangle 750"/>
                  <p:cNvSpPr>
                    <a:spLocks noChangeArrowheads="1"/>
                  </p:cNvSpPr>
                  <p:nvPr/>
                </p:nvSpPr>
                <p:spPr bwMode="auto">
                  <a:xfrm>
                    <a:off x="3811" y="3701"/>
                    <a:ext cx="244" cy="23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" name="Rectangle 751"/>
                  <p:cNvSpPr>
                    <a:spLocks noChangeArrowheads="1"/>
                  </p:cNvSpPr>
                  <p:nvPr/>
                </p:nvSpPr>
                <p:spPr bwMode="auto">
                  <a:xfrm>
                    <a:off x="3811" y="3708"/>
                    <a:ext cx="110" cy="2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" name="Rectangle 753"/>
                  <p:cNvSpPr>
                    <a:spLocks noChangeArrowheads="1"/>
                  </p:cNvSpPr>
                  <p:nvPr/>
                </p:nvSpPr>
                <p:spPr bwMode="auto">
                  <a:xfrm>
                    <a:off x="3909" y="3708"/>
                    <a:ext cx="64" cy="2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" name="Rectangle 754"/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3703"/>
                    <a:ext cx="275" cy="2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" name="Rectangle 755"/>
                  <p:cNvSpPr>
                    <a:spLocks noChangeArrowheads="1"/>
                  </p:cNvSpPr>
                  <p:nvPr/>
                </p:nvSpPr>
                <p:spPr bwMode="auto">
                  <a:xfrm>
                    <a:off x="4487" y="3710"/>
                    <a:ext cx="148" cy="2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" name="Rectangle 756"/>
                  <p:cNvSpPr>
                    <a:spLocks noChangeArrowheads="1"/>
                  </p:cNvSpPr>
                  <p:nvPr/>
                </p:nvSpPr>
                <p:spPr bwMode="auto">
                  <a:xfrm>
                    <a:off x="4487" y="3726"/>
                    <a:ext cx="135" cy="24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25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Y</a:t>
                    </a:r>
                    <a:endParaRPr lang="en-US" dirty="0">
                      <a:solidFill>
                        <a:srgbClr val="C00000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2" name="Rectangle 758"/>
                  <p:cNvSpPr>
                    <a:spLocks noChangeArrowheads="1"/>
                  </p:cNvSpPr>
                  <p:nvPr/>
                </p:nvSpPr>
                <p:spPr bwMode="auto">
                  <a:xfrm>
                    <a:off x="4070" y="3286"/>
                    <a:ext cx="302" cy="25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" name="Rectangle 759"/>
                  <p:cNvSpPr>
                    <a:spLocks noChangeArrowheads="1"/>
                  </p:cNvSpPr>
                  <p:nvPr/>
                </p:nvSpPr>
                <p:spPr bwMode="auto">
                  <a:xfrm>
                    <a:off x="4070" y="3294"/>
                    <a:ext cx="143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" name="Rectangle 760"/>
                  <p:cNvSpPr>
                    <a:spLocks noChangeArrowheads="1"/>
                  </p:cNvSpPr>
                  <p:nvPr/>
                </p:nvSpPr>
                <p:spPr bwMode="auto">
                  <a:xfrm>
                    <a:off x="4070" y="3310"/>
                    <a:ext cx="132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28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+</a:t>
                    </a:r>
                    <a:endParaRPr lang="en-US" dirty="0">
                      <a:solidFill>
                        <a:srgbClr val="C00000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5" name="Rectangle 761"/>
                  <p:cNvSpPr>
                    <a:spLocks noChangeArrowheads="1"/>
                  </p:cNvSpPr>
                  <p:nvPr/>
                </p:nvSpPr>
                <p:spPr bwMode="auto">
                  <a:xfrm>
                    <a:off x="4196" y="3294"/>
                    <a:ext cx="68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" name="Rectangle 762"/>
                  <p:cNvSpPr>
                    <a:spLocks noChangeArrowheads="1"/>
                  </p:cNvSpPr>
                  <p:nvPr/>
                </p:nvSpPr>
                <p:spPr bwMode="auto">
                  <a:xfrm>
                    <a:off x="4882" y="3286"/>
                    <a:ext cx="300" cy="25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" name="Rectangle 763"/>
                  <p:cNvSpPr>
                    <a:spLocks noChangeArrowheads="1"/>
                  </p:cNvSpPr>
                  <p:nvPr/>
                </p:nvSpPr>
                <p:spPr bwMode="auto">
                  <a:xfrm>
                    <a:off x="4880" y="3294"/>
                    <a:ext cx="145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" name="Rectangle 764"/>
                  <p:cNvSpPr>
                    <a:spLocks noChangeArrowheads="1"/>
                  </p:cNvSpPr>
                  <p:nvPr/>
                </p:nvSpPr>
                <p:spPr bwMode="auto">
                  <a:xfrm>
                    <a:off x="4880" y="3310"/>
                    <a:ext cx="132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defTabSz="9144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en-US" sz="2800" dirty="0">
                        <a:solidFill>
                          <a:srgbClr val="C00000"/>
                        </a:solidFill>
                        <a:latin typeface="Arial" pitchFamily="34" charset="0"/>
                      </a:rPr>
                      <a:t>+</a:t>
                    </a:r>
                    <a:endParaRPr lang="en-US" dirty="0">
                      <a:solidFill>
                        <a:srgbClr val="C00000"/>
                      </a:solidFill>
                      <a:latin typeface="Arial" pitchFamily="34" charset="0"/>
                    </a:endParaRPr>
                  </a:p>
                </p:txBody>
              </p:sp>
              <p:sp>
                <p:nvSpPr>
                  <p:cNvPr id="59" name="Rectangle 765"/>
                  <p:cNvSpPr>
                    <a:spLocks noChangeArrowheads="1"/>
                  </p:cNvSpPr>
                  <p:nvPr/>
                </p:nvSpPr>
                <p:spPr bwMode="auto">
                  <a:xfrm>
                    <a:off x="5008" y="3294"/>
                    <a:ext cx="68" cy="27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" name="Line 766"/>
                  <p:cNvSpPr>
                    <a:spLocks noChangeShapeType="1"/>
                  </p:cNvSpPr>
                  <p:nvPr/>
                </p:nvSpPr>
                <p:spPr bwMode="auto">
                  <a:xfrm>
                    <a:off x="4560" y="3416"/>
                    <a:ext cx="47" cy="2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" name="Freeform 767"/>
                  <p:cNvSpPr>
                    <a:spLocks/>
                  </p:cNvSpPr>
                  <p:nvPr/>
                </p:nvSpPr>
                <p:spPr bwMode="auto">
                  <a:xfrm>
                    <a:off x="4594" y="3402"/>
                    <a:ext cx="27" cy="28"/>
                  </a:xfrm>
                  <a:custGeom>
                    <a:avLst/>
                    <a:gdLst/>
                    <a:ahLst/>
                    <a:cxnLst>
                      <a:cxn ang="0">
                        <a:pos x="13" y="14"/>
                      </a:cxn>
                      <a:cxn ang="0">
                        <a:pos x="0" y="0"/>
                      </a:cxn>
                      <a:cxn ang="0">
                        <a:pos x="13" y="0"/>
                      </a:cxn>
                      <a:cxn ang="0">
                        <a:pos x="27" y="14"/>
                      </a:cxn>
                      <a:cxn ang="0">
                        <a:pos x="13" y="28"/>
                      </a:cxn>
                      <a:cxn ang="0">
                        <a:pos x="0" y="28"/>
                      </a:cxn>
                      <a:cxn ang="0">
                        <a:pos x="13" y="14"/>
                      </a:cxn>
                      <a:cxn ang="0">
                        <a:pos x="0" y="0"/>
                      </a:cxn>
                      <a:cxn ang="0">
                        <a:pos x="13" y="14"/>
                      </a:cxn>
                    </a:cxnLst>
                    <a:rect l="0" t="0" r="r" b="b"/>
                    <a:pathLst>
                      <a:path w="27" h="28">
                        <a:moveTo>
                          <a:pt x="13" y="14"/>
                        </a:moveTo>
                        <a:lnTo>
                          <a:pt x="0" y="0"/>
                        </a:lnTo>
                        <a:lnTo>
                          <a:pt x="13" y="0"/>
                        </a:lnTo>
                        <a:lnTo>
                          <a:pt x="27" y="14"/>
                        </a:lnTo>
                        <a:lnTo>
                          <a:pt x="13" y="28"/>
                        </a:lnTo>
                        <a:lnTo>
                          <a:pt x="0" y="28"/>
                        </a:lnTo>
                        <a:lnTo>
                          <a:pt x="13" y="14"/>
                        </a:lnTo>
                        <a:lnTo>
                          <a:pt x="0" y="0"/>
                        </a:lnTo>
                        <a:lnTo>
                          <a:pt x="13" y="1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" name="Freeform 768"/>
                  <p:cNvSpPr>
                    <a:spLocks/>
                  </p:cNvSpPr>
                  <p:nvPr/>
                </p:nvSpPr>
                <p:spPr bwMode="auto">
                  <a:xfrm>
                    <a:off x="4489" y="3503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44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6"/>
                      </a:cxn>
                      <a:cxn ang="0">
                        <a:pos x="11" y="80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1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7" y="14"/>
                      </a:cxn>
                      <a:cxn ang="0">
                        <a:pos x="79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2"/>
                      </a:cxn>
                      <a:cxn ang="0">
                        <a:pos x="79" y="72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1" y="88"/>
                      </a:cxn>
                      <a:cxn ang="0">
                        <a:pos x="51" y="91"/>
                      </a:cxn>
                      <a:cxn ang="0">
                        <a:pos x="44" y="91"/>
                      </a:cxn>
                    </a:cxnLst>
                    <a:rect l="0" t="0" r="r" b="b"/>
                    <a:pathLst>
                      <a:path w="88" h="91">
                        <a:moveTo>
                          <a:pt x="44" y="91"/>
                        </a:move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6"/>
                        </a:lnTo>
                        <a:lnTo>
                          <a:pt x="11" y="80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1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7" y="14"/>
                        </a:lnTo>
                        <a:lnTo>
                          <a:pt x="79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2"/>
                        </a:lnTo>
                        <a:lnTo>
                          <a:pt x="79" y="72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1" y="88"/>
                        </a:lnTo>
                        <a:lnTo>
                          <a:pt x="51" y="91"/>
                        </a:lnTo>
                        <a:lnTo>
                          <a:pt x="44" y="91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" name="Freeform 769"/>
                  <p:cNvSpPr>
                    <a:spLocks/>
                  </p:cNvSpPr>
                  <p:nvPr/>
                </p:nvSpPr>
                <p:spPr bwMode="auto">
                  <a:xfrm>
                    <a:off x="4489" y="3503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44" y="91"/>
                      </a:cxn>
                      <a:cxn ang="0">
                        <a:pos x="44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6"/>
                      </a:cxn>
                      <a:cxn ang="0">
                        <a:pos x="11" y="80"/>
                      </a:cxn>
                      <a:cxn ang="0">
                        <a:pos x="9" y="72"/>
                      </a:cxn>
                      <a:cxn ang="0">
                        <a:pos x="3" y="62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1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7" y="14"/>
                      </a:cxn>
                      <a:cxn ang="0">
                        <a:pos x="79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2"/>
                      </a:cxn>
                      <a:cxn ang="0">
                        <a:pos x="79" y="72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1" y="88"/>
                      </a:cxn>
                      <a:cxn ang="0">
                        <a:pos x="51" y="91"/>
                      </a:cxn>
                      <a:cxn ang="0">
                        <a:pos x="44" y="91"/>
                      </a:cxn>
                    </a:cxnLst>
                    <a:rect l="0" t="0" r="r" b="b"/>
                    <a:pathLst>
                      <a:path w="88" h="91">
                        <a:moveTo>
                          <a:pt x="44" y="91"/>
                        </a:moveTo>
                        <a:lnTo>
                          <a:pt x="44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6"/>
                        </a:lnTo>
                        <a:lnTo>
                          <a:pt x="11" y="80"/>
                        </a:lnTo>
                        <a:lnTo>
                          <a:pt x="9" y="72"/>
                        </a:lnTo>
                        <a:lnTo>
                          <a:pt x="3" y="62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1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7" y="14"/>
                        </a:lnTo>
                        <a:lnTo>
                          <a:pt x="79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2"/>
                        </a:lnTo>
                        <a:lnTo>
                          <a:pt x="79" y="72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1" y="88"/>
                        </a:lnTo>
                        <a:lnTo>
                          <a:pt x="51" y="91"/>
                        </a:lnTo>
                        <a:lnTo>
                          <a:pt x="44" y="91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" name="Freeform 770"/>
                  <p:cNvSpPr>
                    <a:spLocks/>
                  </p:cNvSpPr>
                  <p:nvPr/>
                </p:nvSpPr>
                <p:spPr bwMode="auto">
                  <a:xfrm>
                    <a:off x="4387" y="3411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2"/>
                      </a:cxn>
                      <a:cxn ang="0">
                        <a:pos x="69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5" y="26"/>
                      </a:cxn>
                      <a:cxn ang="0">
                        <a:pos x="88" y="35"/>
                      </a:cxn>
                      <a:cxn ang="0">
                        <a:pos x="88" y="43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2" y="73"/>
                      </a:cxn>
                      <a:cxn ang="0">
                        <a:pos x="78" y="78"/>
                      </a:cxn>
                      <a:cxn ang="0">
                        <a:pos x="69" y="84"/>
                      </a:cxn>
                      <a:cxn ang="0">
                        <a:pos x="61" y="87"/>
                      </a:cxn>
                      <a:cxn ang="0">
                        <a:pos x="52" y="89"/>
                      </a:cxn>
                      <a:cxn ang="0">
                        <a:pos x="44" y="92"/>
                      </a:cxn>
                      <a:cxn ang="0">
                        <a:pos x="37" y="89"/>
                      </a:cxn>
                      <a:cxn ang="0">
                        <a:pos x="28" y="87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2">
                        <a:moveTo>
                          <a:pt x="44" y="0"/>
                        </a:moveTo>
                        <a:lnTo>
                          <a:pt x="52" y="0"/>
                        </a:lnTo>
                        <a:lnTo>
                          <a:pt x="61" y="2"/>
                        </a:lnTo>
                        <a:lnTo>
                          <a:pt x="69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5" y="26"/>
                        </a:lnTo>
                        <a:lnTo>
                          <a:pt x="88" y="35"/>
                        </a:lnTo>
                        <a:lnTo>
                          <a:pt x="88" y="43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2" y="73"/>
                        </a:lnTo>
                        <a:lnTo>
                          <a:pt x="78" y="78"/>
                        </a:lnTo>
                        <a:lnTo>
                          <a:pt x="69" y="84"/>
                        </a:lnTo>
                        <a:lnTo>
                          <a:pt x="61" y="87"/>
                        </a:lnTo>
                        <a:lnTo>
                          <a:pt x="52" y="89"/>
                        </a:lnTo>
                        <a:lnTo>
                          <a:pt x="44" y="92"/>
                        </a:lnTo>
                        <a:lnTo>
                          <a:pt x="37" y="89"/>
                        </a:lnTo>
                        <a:lnTo>
                          <a:pt x="28" y="87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" name="Freeform 771"/>
                  <p:cNvSpPr>
                    <a:spLocks/>
                  </p:cNvSpPr>
                  <p:nvPr/>
                </p:nvSpPr>
                <p:spPr bwMode="auto">
                  <a:xfrm>
                    <a:off x="4387" y="3411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2"/>
                      </a:cxn>
                      <a:cxn ang="0">
                        <a:pos x="69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5" y="26"/>
                      </a:cxn>
                      <a:cxn ang="0">
                        <a:pos x="88" y="35"/>
                      </a:cxn>
                      <a:cxn ang="0">
                        <a:pos x="88" y="43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2" y="73"/>
                      </a:cxn>
                      <a:cxn ang="0">
                        <a:pos x="78" y="78"/>
                      </a:cxn>
                      <a:cxn ang="0">
                        <a:pos x="69" y="84"/>
                      </a:cxn>
                      <a:cxn ang="0">
                        <a:pos x="61" y="87"/>
                      </a:cxn>
                      <a:cxn ang="0">
                        <a:pos x="52" y="89"/>
                      </a:cxn>
                      <a:cxn ang="0">
                        <a:pos x="44" y="92"/>
                      </a:cxn>
                      <a:cxn ang="0">
                        <a:pos x="37" y="89"/>
                      </a:cxn>
                      <a:cxn ang="0">
                        <a:pos x="28" y="87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2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2"/>
                        </a:lnTo>
                        <a:lnTo>
                          <a:pt x="69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5" y="26"/>
                        </a:lnTo>
                        <a:lnTo>
                          <a:pt x="88" y="35"/>
                        </a:lnTo>
                        <a:lnTo>
                          <a:pt x="88" y="43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2" y="73"/>
                        </a:lnTo>
                        <a:lnTo>
                          <a:pt x="78" y="78"/>
                        </a:lnTo>
                        <a:lnTo>
                          <a:pt x="69" y="84"/>
                        </a:lnTo>
                        <a:lnTo>
                          <a:pt x="61" y="87"/>
                        </a:lnTo>
                        <a:lnTo>
                          <a:pt x="52" y="89"/>
                        </a:lnTo>
                        <a:lnTo>
                          <a:pt x="44" y="92"/>
                        </a:lnTo>
                        <a:lnTo>
                          <a:pt x="37" y="89"/>
                        </a:lnTo>
                        <a:lnTo>
                          <a:pt x="28" y="87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6" name="Freeform 772"/>
                  <p:cNvSpPr>
                    <a:spLocks/>
                  </p:cNvSpPr>
                  <p:nvPr/>
                </p:nvSpPr>
                <p:spPr bwMode="auto">
                  <a:xfrm>
                    <a:off x="4415" y="3411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4" y="92"/>
                      </a:cxn>
                      <a:cxn ang="0">
                        <a:pos x="34" y="89"/>
                      </a:cxn>
                      <a:cxn ang="0">
                        <a:pos x="27" y="87"/>
                      </a:cxn>
                      <a:cxn ang="0">
                        <a:pos x="19" y="84"/>
                      </a:cxn>
                      <a:cxn ang="0">
                        <a:pos x="13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3" y="56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3" y="26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19" y="8"/>
                      </a:cxn>
                      <a:cxn ang="0">
                        <a:pos x="27" y="2"/>
                      </a:cxn>
                      <a:cxn ang="0">
                        <a:pos x="34" y="0"/>
                      </a:cxn>
                      <a:cxn ang="0">
                        <a:pos x="44" y="0"/>
                      </a:cxn>
                      <a:cxn ang="0">
                        <a:pos x="54" y="0"/>
                      </a:cxn>
                      <a:cxn ang="0">
                        <a:pos x="63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1" y="19"/>
                      </a:cxn>
                      <a:cxn ang="0">
                        <a:pos x="88" y="26"/>
                      </a:cxn>
                      <a:cxn ang="0">
                        <a:pos x="88" y="35"/>
                      </a:cxn>
                      <a:cxn ang="0">
                        <a:pos x="91" y="43"/>
                      </a:cxn>
                      <a:cxn ang="0">
                        <a:pos x="88" y="56"/>
                      </a:cxn>
                      <a:cxn ang="0">
                        <a:pos x="88" y="64"/>
                      </a:cxn>
                      <a:cxn ang="0">
                        <a:pos x="81" y="73"/>
                      </a:cxn>
                      <a:cxn ang="0">
                        <a:pos x="77" y="78"/>
                      </a:cxn>
                      <a:cxn ang="0">
                        <a:pos x="71" y="84"/>
                      </a:cxn>
                      <a:cxn ang="0">
                        <a:pos x="63" y="87"/>
                      </a:cxn>
                      <a:cxn ang="0">
                        <a:pos x="54" y="89"/>
                      </a:cxn>
                      <a:cxn ang="0">
                        <a:pos x="44" y="92"/>
                      </a:cxn>
                    </a:cxnLst>
                    <a:rect l="0" t="0" r="r" b="b"/>
                    <a:pathLst>
                      <a:path w="91" h="92">
                        <a:moveTo>
                          <a:pt x="44" y="92"/>
                        </a:moveTo>
                        <a:lnTo>
                          <a:pt x="34" y="89"/>
                        </a:lnTo>
                        <a:lnTo>
                          <a:pt x="27" y="87"/>
                        </a:lnTo>
                        <a:lnTo>
                          <a:pt x="19" y="84"/>
                        </a:lnTo>
                        <a:lnTo>
                          <a:pt x="13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3" y="56"/>
                        </a:ln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3" y="26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19" y="8"/>
                        </a:lnTo>
                        <a:lnTo>
                          <a:pt x="27" y="2"/>
                        </a:lnTo>
                        <a:lnTo>
                          <a:pt x="34" y="0"/>
                        </a:lnTo>
                        <a:lnTo>
                          <a:pt x="44" y="0"/>
                        </a:lnTo>
                        <a:lnTo>
                          <a:pt x="54" y="0"/>
                        </a:lnTo>
                        <a:lnTo>
                          <a:pt x="63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1" y="19"/>
                        </a:lnTo>
                        <a:lnTo>
                          <a:pt x="88" y="26"/>
                        </a:lnTo>
                        <a:lnTo>
                          <a:pt x="88" y="35"/>
                        </a:lnTo>
                        <a:lnTo>
                          <a:pt x="91" y="43"/>
                        </a:lnTo>
                        <a:lnTo>
                          <a:pt x="88" y="56"/>
                        </a:lnTo>
                        <a:lnTo>
                          <a:pt x="88" y="64"/>
                        </a:lnTo>
                        <a:lnTo>
                          <a:pt x="81" y="73"/>
                        </a:lnTo>
                        <a:lnTo>
                          <a:pt x="77" y="78"/>
                        </a:lnTo>
                        <a:lnTo>
                          <a:pt x="71" y="84"/>
                        </a:lnTo>
                        <a:lnTo>
                          <a:pt x="63" y="87"/>
                        </a:lnTo>
                        <a:lnTo>
                          <a:pt x="54" y="89"/>
                        </a:lnTo>
                        <a:lnTo>
                          <a:pt x="44" y="9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7" name="Freeform 773"/>
                  <p:cNvSpPr>
                    <a:spLocks/>
                  </p:cNvSpPr>
                  <p:nvPr/>
                </p:nvSpPr>
                <p:spPr bwMode="auto">
                  <a:xfrm>
                    <a:off x="4415" y="3411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4" y="92"/>
                      </a:cxn>
                      <a:cxn ang="0">
                        <a:pos x="44" y="92"/>
                      </a:cxn>
                      <a:cxn ang="0">
                        <a:pos x="34" y="89"/>
                      </a:cxn>
                      <a:cxn ang="0">
                        <a:pos x="27" y="87"/>
                      </a:cxn>
                      <a:cxn ang="0">
                        <a:pos x="19" y="84"/>
                      </a:cxn>
                      <a:cxn ang="0">
                        <a:pos x="13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3" y="56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3" y="26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19" y="8"/>
                      </a:cxn>
                      <a:cxn ang="0">
                        <a:pos x="27" y="2"/>
                      </a:cxn>
                      <a:cxn ang="0">
                        <a:pos x="34" y="0"/>
                      </a:cxn>
                      <a:cxn ang="0">
                        <a:pos x="44" y="0"/>
                      </a:cxn>
                      <a:cxn ang="0">
                        <a:pos x="54" y="0"/>
                      </a:cxn>
                      <a:cxn ang="0">
                        <a:pos x="63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1" y="19"/>
                      </a:cxn>
                      <a:cxn ang="0">
                        <a:pos x="88" y="26"/>
                      </a:cxn>
                      <a:cxn ang="0">
                        <a:pos x="88" y="35"/>
                      </a:cxn>
                      <a:cxn ang="0">
                        <a:pos x="91" y="43"/>
                      </a:cxn>
                      <a:cxn ang="0">
                        <a:pos x="88" y="56"/>
                      </a:cxn>
                      <a:cxn ang="0">
                        <a:pos x="88" y="64"/>
                      </a:cxn>
                      <a:cxn ang="0">
                        <a:pos x="81" y="73"/>
                      </a:cxn>
                      <a:cxn ang="0">
                        <a:pos x="77" y="78"/>
                      </a:cxn>
                      <a:cxn ang="0">
                        <a:pos x="71" y="84"/>
                      </a:cxn>
                      <a:cxn ang="0">
                        <a:pos x="63" y="87"/>
                      </a:cxn>
                      <a:cxn ang="0">
                        <a:pos x="54" y="89"/>
                      </a:cxn>
                      <a:cxn ang="0">
                        <a:pos x="44" y="92"/>
                      </a:cxn>
                    </a:cxnLst>
                    <a:rect l="0" t="0" r="r" b="b"/>
                    <a:pathLst>
                      <a:path w="91" h="92">
                        <a:moveTo>
                          <a:pt x="44" y="92"/>
                        </a:moveTo>
                        <a:lnTo>
                          <a:pt x="44" y="92"/>
                        </a:lnTo>
                        <a:lnTo>
                          <a:pt x="34" y="89"/>
                        </a:lnTo>
                        <a:lnTo>
                          <a:pt x="27" y="87"/>
                        </a:lnTo>
                        <a:lnTo>
                          <a:pt x="19" y="84"/>
                        </a:lnTo>
                        <a:lnTo>
                          <a:pt x="13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3" y="56"/>
                        </a:ln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3" y="26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19" y="8"/>
                        </a:lnTo>
                        <a:lnTo>
                          <a:pt x="27" y="2"/>
                        </a:lnTo>
                        <a:lnTo>
                          <a:pt x="34" y="0"/>
                        </a:lnTo>
                        <a:lnTo>
                          <a:pt x="44" y="0"/>
                        </a:lnTo>
                        <a:lnTo>
                          <a:pt x="54" y="0"/>
                        </a:lnTo>
                        <a:lnTo>
                          <a:pt x="63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1" y="19"/>
                        </a:lnTo>
                        <a:lnTo>
                          <a:pt x="88" y="26"/>
                        </a:lnTo>
                        <a:lnTo>
                          <a:pt x="88" y="35"/>
                        </a:lnTo>
                        <a:lnTo>
                          <a:pt x="91" y="43"/>
                        </a:lnTo>
                        <a:lnTo>
                          <a:pt x="88" y="56"/>
                        </a:lnTo>
                        <a:lnTo>
                          <a:pt x="88" y="64"/>
                        </a:lnTo>
                        <a:lnTo>
                          <a:pt x="81" y="73"/>
                        </a:lnTo>
                        <a:lnTo>
                          <a:pt x="77" y="78"/>
                        </a:lnTo>
                        <a:lnTo>
                          <a:pt x="71" y="84"/>
                        </a:lnTo>
                        <a:lnTo>
                          <a:pt x="63" y="87"/>
                        </a:lnTo>
                        <a:lnTo>
                          <a:pt x="54" y="89"/>
                        </a:lnTo>
                        <a:lnTo>
                          <a:pt x="44" y="9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8" name="Freeform 774"/>
                  <p:cNvSpPr>
                    <a:spLocks/>
                  </p:cNvSpPr>
                  <p:nvPr/>
                </p:nvSpPr>
                <p:spPr bwMode="auto">
                  <a:xfrm>
                    <a:off x="4401" y="3447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44" y="93"/>
                      </a:cxn>
                      <a:cxn ang="0">
                        <a:pos x="35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2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2" y="3"/>
                      </a:cxn>
                      <a:cxn ang="0">
                        <a:pos x="68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5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82" y="72"/>
                      </a:cxn>
                      <a:cxn ang="0">
                        <a:pos x="77" y="79"/>
                      </a:cxn>
                      <a:cxn ang="0">
                        <a:pos x="68" y="84"/>
                      </a:cxn>
                      <a:cxn ang="0">
                        <a:pos x="62" y="87"/>
                      </a:cxn>
                      <a:cxn ang="0">
                        <a:pos x="55" y="90"/>
                      </a:cxn>
                      <a:cxn ang="0">
                        <a:pos x="44" y="93"/>
                      </a:cxn>
                    </a:cxnLst>
                    <a:rect l="0" t="0" r="r" b="b"/>
                    <a:pathLst>
                      <a:path w="88" h="93">
                        <a:moveTo>
                          <a:pt x="44" y="93"/>
                        </a:moveTo>
                        <a:lnTo>
                          <a:pt x="35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2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2" y="3"/>
                        </a:lnTo>
                        <a:lnTo>
                          <a:pt x="68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5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82" y="72"/>
                        </a:lnTo>
                        <a:lnTo>
                          <a:pt x="77" y="79"/>
                        </a:lnTo>
                        <a:lnTo>
                          <a:pt x="68" y="84"/>
                        </a:lnTo>
                        <a:lnTo>
                          <a:pt x="62" y="87"/>
                        </a:lnTo>
                        <a:lnTo>
                          <a:pt x="55" y="90"/>
                        </a:lnTo>
                        <a:lnTo>
                          <a:pt x="44" y="9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9" name="Freeform 775"/>
                  <p:cNvSpPr>
                    <a:spLocks/>
                  </p:cNvSpPr>
                  <p:nvPr/>
                </p:nvSpPr>
                <p:spPr bwMode="auto">
                  <a:xfrm>
                    <a:off x="4401" y="3447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44" y="93"/>
                      </a:cxn>
                      <a:cxn ang="0">
                        <a:pos x="44" y="93"/>
                      </a:cxn>
                      <a:cxn ang="0">
                        <a:pos x="35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2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2" y="3"/>
                      </a:cxn>
                      <a:cxn ang="0">
                        <a:pos x="68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5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82" y="72"/>
                      </a:cxn>
                      <a:cxn ang="0">
                        <a:pos x="77" y="79"/>
                      </a:cxn>
                      <a:cxn ang="0">
                        <a:pos x="68" y="84"/>
                      </a:cxn>
                      <a:cxn ang="0">
                        <a:pos x="62" y="87"/>
                      </a:cxn>
                      <a:cxn ang="0">
                        <a:pos x="55" y="90"/>
                      </a:cxn>
                      <a:cxn ang="0">
                        <a:pos x="44" y="93"/>
                      </a:cxn>
                    </a:cxnLst>
                    <a:rect l="0" t="0" r="r" b="b"/>
                    <a:pathLst>
                      <a:path w="88" h="93">
                        <a:moveTo>
                          <a:pt x="44" y="93"/>
                        </a:moveTo>
                        <a:lnTo>
                          <a:pt x="44" y="93"/>
                        </a:lnTo>
                        <a:lnTo>
                          <a:pt x="35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2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2" y="3"/>
                        </a:lnTo>
                        <a:lnTo>
                          <a:pt x="68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5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82" y="72"/>
                        </a:lnTo>
                        <a:lnTo>
                          <a:pt x="77" y="79"/>
                        </a:lnTo>
                        <a:lnTo>
                          <a:pt x="68" y="84"/>
                        </a:lnTo>
                        <a:lnTo>
                          <a:pt x="62" y="87"/>
                        </a:lnTo>
                        <a:lnTo>
                          <a:pt x="55" y="90"/>
                        </a:lnTo>
                        <a:lnTo>
                          <a:pt x="44" y="9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0" name="Freeform 776"/>
                  <p:cNvSpPr>
                    <a:spLocks/>
                  </p:cNvSpPr>
                  <p:nvPr/>
                </p:nvSpPr>
                <p:spPr bwMode="auto">
                  <a:xfrm>
                    <a:off x="4449" y="3498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4" y="2"/>
                      </a:cxn>
                      <a:cxn ang="0">
                        <a:pos x="64" y="5"/>
                      </a:cxn>
                      <a:cxn ang="0">
                        <a:pos x="70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70" y="85"/>
                      </a:cxn>
                      <a:cxn ang="0">
                        <a:pos x="64" y="91"/>
                      </a:cxn>
                      <a:cxn ang="0">
                        <a:pos x="54" y="93"/>
                      </a:cxn>
                      <a:cxn ang="0">
                        <a:pos x="44" y="93"/>
                      </a:cxn>
                      <a:cxn ang="0">
                        <a:pos x="37" y="93"/>
                      </a:cxn>
                      <a:cxn ang="0">
                        <a:pos x="28" y="91"/>
                      </a:cxn>
                      <a:cxn ang="0">
                        <a:pos x="20" y="85"/>
                      </a:cxn>
                      <a:cxn ang="0">
                        <a:pos x="14" y="79"/>
                      </a:cxn>
                      <a:cxn ang="0">
                        <a:pos x="10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10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5"/>
                      </a:cxn>
                      <a:cxn ang="0">
                        <a:pos x="37" y="2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3">
                        <a:moveTo>
                          <a:pt x="44" y="0"/>
                        </a:moveTo>
                        <a:lnTo>
                          <a:pt x="54" y="2"/>
                        </a:lnTo>
                        <a:lnTo>
                          <a:pt x="64" y="5"/>
                        </a:lnTo>
                        <a:lnTo>
                          <a:pt x="70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70" y="85"/>
                        </a:lnTo>
                        <a:lnTo>
                          <a:pt x="64" y="91"/>
                        </a:lnTo>
                        <a:lnTo>
                          <a:pt x="54" y="93"/>
                        </a:lnTo>
                        <a:lnTo>
                          <a:pt x="44" y="93"/>
                        </a:lnTo>
                        <a:lnTo>
                          <a:pt x="37" y="93"/>
                        </a:lnTo>
                        <a:lnTo>
                          <a:pt x="28" y="91"/>
                        </a:lnTo>
                        <a:lnTo>
                          <a:pt x="20" y="85"/>
                        </a:lnTo>
                        <a:lnTo>
                          <a:pt x="14" y="79"/>
                        </a:lnTo>
                        <a:lnTo>
                          <a:pt x="10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10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5"/>
                        </a:lnTo>
                        <a:lnTo>
                          <a:pt x="37" y="2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1" name="Freeform 777"/>
                  <p:cNvSpPr>
                    <a:spLocks/>
                  </p:cNvSpPr>
                  <p:nvPr/>
                </p:nvSpPr>
                <p:spPr bwMode="auto">
                  <a:xfrm>
                    <a:off x="4449" y="3498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4" y="2"/>
                      </a:cxn>
                      <a:cxn ang="0">
                        <a:pos x="64" y="5"/>
                      </a:cxn>
                      <a:cxn ang="0">
                        <a:pos x="70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70" y="85"/>
                      </a:cxn>
                      <a:cxn ang="0">
                        <a:pos x="64" y="91"/>
                      </a:cxn>
                      <a:cxn ang="0">
                        <a:pos x="54" y="93"/>
                      </a:cxn>
                      <a:cxn ang="0">
                        <a:pos x="44" y="93"/>
                      </a:cxn>
                      <a:cxn ang="0">
                        <a:pos x="37" y="93"/>
                      </a:cxn>
                      <a:cxn ang="0">
                        <a:pos x="28" y="91"/>
                      </a:cxn>
                      <a:cxn ang="0">
                        <a:pos x="20" y="85"/>
                      </a:cxn>
                      <a:cxn ang="0">
                        <a:pos x="14" y="79"/>
                      </a:cxn>
                      <a:cxn ang="0">
                        <a:pos x="10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10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5"/>
                      </a:cxn>
                      <a:cxn ang="0">
                        <a:pos x="37" y="2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3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4" y="2"/>
                        </a:lnTo>
                        <a:lnTo>
                          <a:pt x="64" y="5"/>
                        </a:lnTo>
                        <a:lnTo>
                          <a:pt x="70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70" y="85"/>
                        </a:lnTo>
                        <a:lnTo>
                          <a:pt x="64" y="91"/>
                        </a:lnTo>
                        <a:lnTo>
                          <a:pt x="54" y="93"/>
                        </a:lnTo>
                        <a:lnTo>
                          <a:pt x="44" y="93"/>
                        </a:lnTo>
                        <a:lnTo>
                          <a:pt x="37" y="93"/>
                        </a:lnTo>
                        <a:lnTo>
                          <a:pt x="28" y="91"/>
                        </a:lnTo>
                        <a:lnTo>
                          <a:pt x="20" y="85"/>
                        </a:lnTo>
                        <a:lnTo>
                          <a:pt x="14" y="79"/>
                        </a:lnTo>
                        <a:lnTo>
                          <a:pt x="10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10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5"/>
                        </a:lnTo>
                        <a:lnTo>
                          <a:pt x="37" y="2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2" name="Freeform 778"/>
                  <p:cNvSpPr>
                    <a:spLocks/>
                  </p:cNvSpPr>
                  <p:nvPr/>
                </p:nvSpPr>
                <p:spPr bwMode="auto">
                  <a:xfrm>
                    <a:off x="4483" y="3464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1" y="3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5"/>
                      </a:cxn>
                      <a:cxn ang="0">
                        <a:pos x="88" y="57"/>
                      </a:cxn>
                      <a:cxn ang="0">
                        <a:pos x="85" y="64"/>
                      </a:cxn>
                      <a:cxn ang="0">
                        <a:pos x="82" y="70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1" y="90"/>
                      </a:cxn>
                      <a:cxn ang="0">
                        <a:pos x="51" y="90"/>
                      </a:cxn>
                      <a:cxn ang="0">
                        <a:pos x="44" y="92"/>
                      </a:cxn>
                      <a:cxn ang="0">
                        <a:pos x="36" y="90"/>
                      </a:cxn>
                      <a:cxn ang="0">
                        <a:pos x="27" y="90"/>
                      </a:cxn>
                      <a:cxn ang="0">
                        <a:pos x="20" y="84"/>
                      </a:cxn>
                      <a:cxn ang="0">
                        <a:pos x="13" y="78"/>
                      </a:cxn>
                      <a:cxn ang="0">
                        <a:pos x="6" y="70"/>
                      </a:cxn>
                      <a:cxn ang="0">
                        <a:pos x="3" y="64"/>
                      </a:cxn>
                      <a:cxn ang="0">
                        <a:pos x="0" y="57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20"/>
                      </a:cxn>
                      <a:cxn ang="0">
                        <a:pos x="13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2">
                        <a:moveTo>
                          <a:pt x="44" y="0"/>
                        </a:moveTo>
                        <a:lnTo>
                          <a:pt x="51" y="0"/>
                        </a:lnTo>
                        <a:lnTo>
                          <a:pt x="61" y="3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5"/>
                        </a:lnTo>
                        <a:lnTo>
                          <a:pt x="88" y="57"/>
                        </a:lnTo>
                        <a:lnTo>
                          <a:pt x="85" y="64"/>
                        </a:lnTo>
                        <a:lnTo>
                          <a:pt x="82" y="70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1" y="90"/>
                        </a:lnTo>
                        <a:lnTo>
                          <a:pt x="51" y="90"/>
                        </a:lnTo>
                        <a:lnTo>
                          <a:pt x="44" y="92"/>
                        </a:lnTo>
                        <a:lnTo>
                          <a:pt x="36" y="90"/>
                        </a:lnTo>
                        <a:lnTo>
                          <a:pt x="27" y="90"/>
                        </a:lnTo>
                        <a:lnTo>
                          <a:pt x="20" y="84"/>
                        </a:lnTo>
                        <a:lnTo>
                          <a:pt x="13" y="78"/>
                        </a:lnTo>
                        <a:lnTo>
                          <a:pt x="6" y="70"/>
                        </a:lnTo>
                        <a:lnTo>
                          <a:pt x="3" y="64"/>
                        </a:lnTo>
                        <a:lnTo>
                          <a:pt x="0" y="57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20"/>
                        </a:lnTo>
                        <a:lnTo>
                          <a:pt x="13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3" name="Freeform 779"/>
                  <p:cNvSpPr>
                    <a:spLocks/>
                  </p:cNvSpPr>
                  <p:nvPr/>
                </p:nvSpPr>
                <p:spPr bwMode="auto">
                  <a:xfrm>
                    <a:off x="4483" y="3464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1" y="3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5"/>
                      </a:cxn>
                      <a:cxn ang="0">
                        <a:pos x="88" y="57"/>
                      </a:cxn>
                      <a:cxn ang="0">
                        <a:pos x="85" y="64"/>
                      </a:cxn>
                      <a:cxn ang="0">
                        <a:pos x="82" y="70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1" y="90"/>
                      </a:cxn>
                      <a:cxn ang="0">
                        <a:pos x="51" y="90"/>
                      </a:cxn>
                      <a:cxn ang="0">
                        <a:pos x="44" y="92"/>
                      </a:cxn>
                      <a:cxn ang="0">
                        <a:pos x="36" y="90"/>
                      </a:cxn>
                      <a:cxn ang="0">
                        <a:pos x="27" y="90"/>
                      </a:cxn>
                      <a:cxn ang="0">
                        <a:pos x="20" y="84"/>
                      </a:cxn>
                      <a:cxn ang="0">
                        <a:pos x="13" y="78"/>
                      </a:cxn>
                      <a:cxn ang="0">
                        <a:pos x="6" y="70"/>
                      </a:cxn>
                      <a:cxn ang="0">
                        <a:pos x="3" y="64"/>
                      </a:cxn>
                      <a:cxn ang="0">
                        <a:pos x="0" y="57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20"/>
                      </a:cxn>
                      <a:cxn ang="0">
                        <a:pos x="13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2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1" y="3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5"/>
                        </a:lnTo>
                        <a:lnTo>
                          <a:pt x="88" y="57"/>
                        </a:lnTo>
                        <a:lnTo>
                          <a:pt x="85" y="64"/>
                        </a:lnTo>
                        <a:lnTo>
                          <a:pt x="82" y="70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1" y="90"/>
                        </a:lnTo>
                        <a:lnTo>
                          <a:pt x="51" y="90"/>
                        </a:lnTo>
                        <a:lnTo>
                          <a:pt x="44" y="92"/>
                        </a:lnTo>
                        <a:lnTo>
                          <a:pt x="36" y="90"/>
                        </a:lnTo>
                        <a:lnTo>
                          <a:pt x="27" y="90"/>
                        </a:lnTo>
                        <a:lnTo>
                          <a:pt x="20" y="84"/>
                        </a:lnTo>
                        <a:lnTo>
                          <a:pt x="13" y="78"/>
                        </a:lnTo>
                        <a:lnTo>
                          <a:pt x="6" y="70"/>
                        </a:lnTo>
                        <a:lnTo>
                          <a:pt x="3" y="64"/>
                        </a:lnTo>
                        <a:lnTo>
                          <a:pt x="0" y="57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20"/>
                        </a:lnTo>
                        <a:lnTo>
                          <a:pt x="13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4" name="Freeform 780"/>
                  <p:cNvSpPr>
                    <a:spLocks/>
                  </p:cNvSpPr>
                  <p:nvPr/>
                </p:nvSpPr>
                <p:spPr bwMode="auto">
                  <a:xfrm>
                    <a:off x="4425" y="3481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6" y="92"/>
                      </a:cxn>
                      <a:cxn ang="0">
                        <a:pos x="35" y="92"/>
                      </a:cxn>
                      <a:cxn ang="0">
                        <a:pos x="27" y="89"/>
                      </a:cxn>
                      <a:cxn ang="0">
                        <a:pos x="18" y="87"/>
                      </a:cxn>
                      <a:cxn ang="0">
                        <a:pos x="12" y="78"/>
                      </a:cxn>
                      <a:cxn ang="0">
                        <a:pos x="9" y="73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7"/>
                      </a:cxn>
                      <a:cxn ang="0">
                        <a:pos x="3" y="36"/>
                      </a:cxn>
                      <a:cxn ang="0">
                        <a:pos x="6" y="31"/>
                      </a:cxn>
                      <a:cxn ang="0">
                        <a:pos x="9" y="22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7" y="5"/>
                      </a:cxn>
                      <a:cxn ang="0">
                        <a:pos x="35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78" y="14"/>
                      </a:cxn>
                      <a:cxn ang="0">
                        <a:pos x="82" y="22"/>
                      </a:cxn>
                      <a:cxn ang="0">
                        <a:pos x="88" y="31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3"/>
                      </a:cxn>
                      <a:cxn ang="0">
                        <a:pos x="78" y="78"/>
                      </a:cxn>
                      <a:cxn ang="0">
                        <a:pos x="71" y="87"/>
                      </a:cxn>
                      <a:cxn ang="0">
                        <a:pos x="64" y="89"/>
                      </a:cxn>
                      <a:cxn ang="0">
                        <a:pos x="55" y="92"/>
                      </a:cxn>
                      <a:cxn ang="0">
                        <a:pos x="46" y="92"/>
                      </a:cxn>
                    </a:cxnLst>
                    <a:rect l="0" t="0" r="r" b="b"/>
                    <a:pathLst>
                      <a:path w="91" h="92">
                        <a:moveTo>
                          <a:pt x="46" y="92"/>
                        </a:moveTo>
                        <a:lnTo>
                          <a:pt x="35" y="92"/>
                        </a:lnTo>
                        <a:lnTo>
                          <a:pt x="27" y="89"/>
                        </a:lnTo>
                        <a:lnTo>
                          <a:pt x="18" y="87"/>
                        </a:lnTo>
                        <a:lnTo>
                          <a:pt x="12" y="78"/>
                        </a:lnTo>
                        <a:lnTo>
                          <a:pt x="9" y="73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7"/>
                        </a:lnTo>
                        <a:lnTo>
                          <a:pt x="3" y="36"/>
                        </a:lnTo>
                        <a:lnTo>
                          <a:pt x="6" y="31"/>
                        </a:lnTo>
                        <a:lnTo>
                          <a:pt x="9" y="22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7" y="5"/>
                        </a:lnTo>
                        <a:lnTo>
                          <a:pt x="35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78" y="14"/>
                        </a:lnTo>
                        <a:lnTo>
                          <a:pt x="82" y="22"/>
                        </a:lnTo>
                        <a:lnTo>
                          <a:pt x="88" y="31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3"/>
                        </a:lnTo>
                        <a:lnTo>
                          <a:pt x="78" y="78"/>
                        </a:lnTo>
                        <a:lnTo>
                          <a:pt x="71" y="87"/>
                        </a:lnTo>
                        <a:lnTo>
                          <a:pt x="64" y="89"/>
                        </a:lnTo>
                        <a:lnTo>
                          <a:pt x="55" y="92"/>
                        </a:lnTo>
                        <a:lnTo>
                          <a:pt x="46" y="92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" name="Freeform 781"/>
                  <p:cNvSpPr>
                    <a:spLocks/>
                  </p:cNvSpPr>
                  <p:nvPr/>
                </p:nvSpPr>
                <p:spPr bwMode="auto">
                  <a:xfrm>
                    <a:off x="4425" y="3481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6" y="92"/>
                      </a:cxn>
                      <a:cxn ang="0">
                        <a:pos x="46" y="92"/>
                      </a:cxn>
                      <a:cxn ang="0">
                        <a:pos x="35" y="92"/>
                      </a:cxn>
                      <a:cxn ang="0">
                        <a:pos x="27" y="89"/>
                      </a:cxn>
                      <a:cxn ang="0">
                        <a:pos x="18" y="87"/>
                      </a:cxn>
                      <a:cxn ang="0">
                        <a:pos x="12" y="78"/>
                      </a:cxn>
                      <a:cxn ang="0">
                        <a:pos x="9" y="73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7"/>
                      </a:cxn>
                      <a:cxn ang="0">
                        <a:pos x="3" y="36"/>
                      </a:cxn>
                      <a:cxn ang="0">
                        <a:pos x="6" y="31"/>
                      </a:cxn>
                      <a:cxn ang="0">
                        <a:pos x="9" y="22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7" y="5"/>
                      </a:cxn>
                      <a:cxn ang="0">
                        <a:pos x="35" y="3"/>
                      </a:cxn>
                      <a:cxn ang="0">
                        <a:pos x="46" y="0"/>
                      </a:cxn>
                      <a:cxn ang="0">
                        <a:pos x="55" y="3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78" y="14"/>
                      </a:cxn>
                      <a:cxn ang="0">
                        <a:pos x="82" y="22"/>
                      </a:cxn>
                      <a:cxn ang="0">
                        <a:pos x="88" y="31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3"/>
                      </a:cxn>
                      <a:cxn ang="0">
                        <a:pos x="78" y="78"/>
                      </a:cxn>
                      <a:cxn ang="0">
                        <a:pos x="71" y="87"/>
                      </a:cxn>
                      <a:cxn ang="0">
                        <a:pos x="64" y="89"/>
                      </a:cxn>
                      <a:cxn ang="0">
                        <a:pos x="55" y="92"/>
                      </a:cxn>
                      <a:cxn ang="0">
                        <a:pos x="46" y="92"/>
                      </a:cxn>
                    </a:cxnLst>
                    <a:rect l="0" t="0" r="r" b="b"/>
                    <a:pathLst>
                      <a:path w="91" h="92">
                        <a:moveTo>
                          <a:pt x="46" y="92"/>
                        </a:moveTo>
                        <a:lnTo>
                          <a:pt x="46" y="92"/>
                        </a:lnTo>
                        <a:lnTo>
                          <a:pt x="35" y="92"/>
                        </a:lnTo>
                        <a:lnTo>
                          <a:pt x="27" y="89"/>
                        </a:lnTo>
                        <a:lnTo>
                          <a:pt x="18" y="87"/>
                        </a:lnTo>
                        <a:lnTo>
                          <a:pt x="12" y="78"/>
                        </a:lnTo>
                        <a:lnTo>
                          <a:pt x="9" y="73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7"/>
                        </a:lnTo>
                        <a:lnTo>
                          <a:pt x="3" y="36"/>
                        </a:lnTo>
                        <a:lnTo>
                          <a:pt x="6" y="31"/>
                        </a:lnTo>
                        <a:lnTo>
                          <a:pt x="9" y="22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7" y="5"/>
                        </a:lnTo>
                        <a:lnTo>
                          <a:pt x="35" y="3"/>
                        </a:lnTo>
                        <a:lnTo>
                          <a:pt x="46" y="0"/>
                        </a:lnTo>
                        <a:lnTo>
                          <a:pt x="55" y="3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78" y="14"/>
                        </a:lnTo>
                        <a:lnTo>
                          <a:pt x="82" y="22"/>
                        </a:lnTo>
                        <a:lnTo>
                          <a:pt x="88" y="31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3"/>
                        </a:lnTo>
                        <a:lnTo>
                          <a:pt x="78" y="78"/>
                        </a:lnTo>
                        <a:lnTo>
                          <a:pt x="71" y="87"/>
                        </a:lnTo>
                        <a:lnTo>
                          <a:pt x="64" y="89"/>
                        </a:lnTo>
                        <a:lnTo>
                          <a:pt x="55" y="92"/>
                        </a:lnTo>
                        <a:lnTo>
                          <a:pt x="46" y="9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" name="Freeform 782"/>
                  <p:cNvSpPr>
                    <a:spLocks/>
                  </p:cNvSpPr>
                  <p:nvPr/>
                </p:nvSpPr>
                <p:spPr bwMode="auto">
                  <a:xfrm>
                    <a:off x="4480" y="3472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5" y="93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6" y="65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4" y="87"/>
                      </a:cxn>
                      <a:cxn ang="0">
                        <a:pos x="54" y="90"/>
                      </a:cxn>
                      <a:cxn ang="0">
                        <a:pos x="45" y="93"/>
                      </a:cxn>
                    </a:cxnLst>
                    <a:rect l="0" t="0" r="r" b="b"/>
                    <a:pathLst>
                      <a:path w="91" h="93">
                        <a:moveTo>
                          <a:pt x="45" y="93"/>
                        </a:move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6" y="65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4" y="87"/>
                        </a:lnTo>
                        <a:lnTo>
                          <a:pt x="54" y="90"/>
                        </a:lnTo>
                        <a:lnTo>
                          <a:pt x="45" y="9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" name="Freeform 783"/>
                  <p:cNvSpPr>
                    <a:spLocks/>
                  </p:cNvSpPr>
                  <p:nvPr/>
                </p:nvSpPr>
                <p:spPr bwMode="auto">
                  <a:xfrm>
                    <a:off x="4480" y="3472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5" y="93"/>
                      </a:cxn>
                      <a:cxn ang="0">
                        <a:pos x="45" y="93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6" y="65"/>
                      </a:cxn>
                      <a:cxn ang="0">
                        <a:pos x="3" y="56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4" y="87"/>
                      </a:cxn>
                      <a:cxn ang="0">
                        <a:pos x="54" y="90"/>
                      </a:cxn>
                      <a:cxn ang="0">
                        <a:pos x="45" y="93"/>
                      </a:cxn>
                    </a:cxnLst>
                    <a:rect l="0" t="0" r="r" b="b"/>
                    <a:pathLst>
                      <a:path w="91" h="93">
                        <a:moveTo>
                          <a:pt x="45" y="93"/>
                        </a:moveTo>
                        <a:lnTo>
                          <a:pt x="45" y="93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6" y="65"/>
                        </a:lnTo>
                        <a:lnTo>
                          <a:pt x="3" y="56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4" y="87"/>
                        </a:lnTo>
                        <a:lnTo>
                          <a:pt x="54" y="90"/>
                        </a:lnTo>
                        <a:lnTo>
                          <a:pt x="45" y="9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" name="Freeform 784"/>
                  <p:cNvSpPr>
                    <a:spLocks/>
                  </p:cNvSpPr>
                  <p:nvPr/>
                </p:nvSpPr>
                <p:spPr bwMode="auto">
                  <a:xfrm>
                    <a:off x="4434" y="3422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44" y="94"/>
                      </a:cxn>
                      <a:cxn ang="0">
                        <a:pos x="35" y="91"/>
                      </a:cxn>
                      <a:cxn ang="0">
                        <a:pos x="26" y="91"/>
                      </a:cxn>
                      <a:cxn ang="0">
                        <a:pos x="18" y="85"/>
                      </a:cxn>
                      <a:cxn ang="0">
                        <a:pos x="12" y="80"/>
                      </a:cxn>
                      <a:cxn ang="0">
                        <a:pos x="8" y="74"/>
                      </a:cxn>
                      <a:cxn ang="0">
                        <a:pos x="2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2" y="28"/>
                      </a:cxn>
                      <a:cxn ang="0">
                        <a:pos x="8" y="18"/>
                      </a:cxn>
                      <a:cxn ang="0">
                        <a:pos x="12" y="13"/>
                      </a:cxn>
                      <a:cxn ang="0">
                        <a:pos x="18" y="8"/>
                      </a:cxn>
                      <a:cxn ang="0">
                        <a:pos x="26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9" y="8"/>
                      </a:cxn>
                      <a:cxn ang="0">
                        <a:pos x="78" y="13"/>
                      </a:cxn>
                      <a:cxn ang="0">
                        <a:pos x="79" y="18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8" y="80"/>
                      </a:cxn>
                      <a:cxn ang="0">
                        <a:pos x="69" y="85"/>
                      </a:cxn>
                      <a:cxn ang="0">
                        <a:pos x="61" y="91"/>
                      </a:cxn>
                      <a:cxn ang="0">
                        <a:pos x="52" y="91"/>
                      </a:cxn>
                      <a:cxn ang="0">
                        <a:pos x="44" y="94"/>
                      </a:cxn>
                    </a:cxnLst>
                    <a:rect l="0" t="0" r="r" b="b"/>
                    <a:pathLst>
                      <a:path w="88" h="94">
                        <a:moveTo>
                          <a:pt x="44" y="94"/>
                        </a:moveTo>
                        <a:lnTo>
                          <a:pt x="35" y="91"/>
                        </a:lnTo>
                        <a:lnTo>
                          <a:pt x="26" y="91"/>
                        </a:lnTo>
                        <a:lnTo>
                          <a:pt x="18" y="85"/>
                        </a:lnTo>
                        <a:lnTo>
                          <a:pt x="12" y="80"/>
                        </a:lnTo>
                        <a:lnTo>
                          <a:pt x="8" y="74"/>
                        </a:lnTo>
                        <a:lnTo>
                          <a:pt x="2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2" y="28"/>
                        </a:lnTo>
                        <a:lnTo>
                          <a:pt x="8" y="18"/>
                        </a:lnTo>
                        <a:lnTo>
                          <a:pt x="12" y="13"/>
                        </a:lnTo>
                        <a:lnTo>
                          <a:pt x="18" y="8"/>
                        </a:lnTo>
                        <a:lnTo>
                          <a:pt x="26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9" y="8"/>
                        </a:lnTo>
                        <a:lnTo>
                          <a:pt x="78" y="13"/>
                        </a:lnTo>
                        <a:lnTo>
                          <a:pt x="79" y="18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8" y="80"/>
                        </a:lnTo>
                        <a:lnTo>
                          <a:pt x="69" y="85"/>
                        </a:lnTo>
                        <a:lnTo>
                          <a:pt x="61" y="91"/>
                        </a:lnTo>
                        <a:lnTo>
                          <a:pt x="52" y="91"/>
                        </a:lnTo>
                        <a:lnTo>
                          <a:pt x="44" y="9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" name="Freeform 785"/>
                  <p:cNvSpPr>
                    <a:spLocks/>
                  </p:cNvSpPr>
                  <p:nvPr/>
                </p:nvSpPr>
                <p:spPr bwMode="auto">
                  <a:xfrm>
                    <a:off x="4434" y="3422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44" y="94"/>
                      </a:cxn>
                      <a:cxn ang="0">
                        <a:pos x="44" y="94"/>
                      </a:cxn>
                      <a:cxn ang="0">
                        <a:pos x="35" y="91"/>
                      </a:cxn>
                      <a:cxn ang="0">
                        <a:pos x="26" y="91"/>
                      </a:cxn>
                      <a:cxn ang="0">
                        <a:pos x="18" y="85"/>
                      </a:cxn>
                      <a:cxn ang="0">
                        <a:pos x="12" y="80"/>
                      </a:cxn>
                      <a:cxn ang="0">
                        <a:pos x="8" y="74"/>
                      </a:cxn>
                      <a:cxn ang="0">
                        <a:pos x="2" y="64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2" y="28"/>
                      </a:cxn>
                      <a:cxn ang="0">
                        <a:pos x="8" y="18"/>
                      </a:cxn>
                      <a:cxn ang="0">
                        <a:pos x="12" y="13"/>
                      </a:cxn>
                      <a:cxn ang="0">
                        <a:pos x="18" y="8"/>
                      </a:cxn>
                      <a:cxn ang="0">
                        <a:pos x="26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9" y="8"/>
                      </a:cxn>
                      <a:cxn ang="0">
                        <a:pos x="78" y="13"/>
                      </a:cxn>
                      <a:cxn ang="0">
                        <a:pos x="79" y="18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8" y="80"/>
                      </a:cxn>
                      <a:cxn ang="0">
                        <a:pos x="69" y="85"/>
                      </a:cxn>
                      <a:cxn ang="0">
                        <a:pos x="61" y="91"/>
                      </a:cxn>
                      <a:cxn ang="0">
                        <a:pos x="52" y="91"/>
                      </a:cxn>
                      <a:cxn ang="0">
                        <a:pos x="44" y="94"/>
                      </a:cxn>
                    </a:cxnLst>
                    <a:rect l="0" t="0" r="r" b="b"/>
                    <a:pathLst>
                      <a:path w="88" h="94">
                        <a:moveTo>
                          <a:pt x="44" y="94"/>
                        </a:moveTo>
                        <a:lnTo>
                          <a:pt x="44" y="94"/>
                        </a:lnTo>
                        <a:lnTo>
                          <a:pt x="35" y="91"/>
                        </a:lnTo>
                        <a:lnTo>
                          <a:pt x="26" y="91"/>
                        </a:lnTo>
                        <a:lnTo>
                          <a:pt x="18" y="85"/>
                        </a:lnTo>
                        <a:lnTo>
                          <a:pt x="12" y="80"/>
                        </a:lnTo>
                        <a:lnTo>
                          <a:pt x="8" y="74"/>
                        </a:lnTo>
                        <a:lnTo>
                          <a:pt x="2" y="64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2" y="28"/>
                        </a:lnTo>
                        <a:lnTo>
                          <a:pt x="8" y="18"/>
                        </a:lnTo>
                        <a:lnTo>
                          <a:pt x="12" y="13"/>
                        </a:lnTo>
                        <a:lnTo>
                          <a:pt x="18" y="8"/>
                        </a:lnTo>
                        <a:lnTo>
                          <a:pt x="26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9" y="8"/>
                        </a:lnTo>
                        <a:lnTo>
                          <a:pt x="78" y="13"/>
                        </a:lnTo>
                        <a:lnTo>
                          <a:pt x="79" y="18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8" y="80"/>
                        </a:lnTo>
                        <a:lnTo>
                          <a:pt x="69" y="85"/>
                        </a:lnTo>
                        <a:lnTo>
                          <a:pt x="61" y="91"/>
                        </a:lnTo>
                        <a:lnTo>
                          <a:pt x="52" y="91"/>
                        </a:lnTo>
                        <a:lnTo>
                          <a:pt x="44" y="9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" name="Freeform 786"/>
                  <p:cNvSpPr>
                    <a:spLocks/>
                  </p:cNvSpPr>
                  <p:nvPr/>
                </p:nvSpPr>
                <p:spPr bwMode="auto">
                  <a:xfrm>
                    <a:off x="4615" y="3402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91" y="44"/>
                      </a:cxn>
                      <a:cxn ang="0">
                        <a:pos x="88" y="56"/>
                      </a:cxn>
                      <a:cxn ang="0">
                        <a:pos x="88" y="62"/>
                      </a:cxn>
                      <a:cxn ang="0">
                        <a:pos x="83" y="70"/>
                      </a:cxn>
                      <a:cxn ang="0">
                        <a:pos x="79" y="79"/>
                      </a:cxn>
                      <a:cxn ang="0">
                        <a:pos x="70" y="84"/>
                      </a:cxn>
                      <a:cxn ang="0">
                        <a:pos x="64" y="87"/>
                      </a:cxn>
                      <a:cxn ang="0">
                        <a:pos x="56" y="90"/>
                      </a:cxn>
                      <a:cxn ang="0">
                        <a:pos x="45" y="90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3" y="79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0" y="9"/>
                      </a:cxn>
                      <a:cxn ang="0">
                        <a:pos x="79" y="14"/>
                      </a:cxn>
                      <a:cxn ang="0">
                        <a:pos x="83" y="20"/>
                      </a:cxn>
                      <a:cxn ang="0">
                        <a:pos x="88" y="28"/>
                      </a:cxn>
                      <a:cxn ang="0">
                        <a:pos x="88" y="35"/>
                      </a:cxn>
                      <a:cxn ang="0">
                        <a:pos x="91" y="44"/>
                      </a:cxn>
                    </a:cxnLst>
                    <a:rect l="0" t="0" r="r" b="b"/>
                    <a:pathLst>
                      <a:path w="91" h="90">
                        <a:moveTo>
                          <a:pt x="91" y="44"/>
                        </a:moveTo>
                        <a:lnTo>
                          <a:pt x="88" y="56"/>
                        </a:lnTo>
                        <a:lnTo>
                          <a:pt x="88" y="62"/>
                        </a:lnTo>
                        <a:lnTo>
                          <a:pt x="83" y="70"/>
                        </a:lnTo>
                        <a:lnTo>
                          <a:pt x="79" y="79"/>
                        </a:lnTo>
                        <a:lnTo>
                          <a:pt x="70" y="84"/>
                        </a:lnTo>
                        <a:lnTo>
                          <a:pt x="64" y="87"/>
                        </a:lnTo>
                        <a:lnTo>
                          <a:pt x="56" y="90"/>
                        </a:lnTo>
                        <a:lnTo>
                          <a:pt x="45" y="90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3" y="79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0" y="9"/>
                        </a:lnTo>
                        <a:lnTo>
                          <a:pt x="79" y="14"/>
                        </a:lnTo>
                        <a:lnTo>
                          <a:pt x="83" y="20"/>
                        </a:lnTo>
                        <a:lnTo>
                          <a:pt x="88" y="28"/>
                        </a:lnTo>
                        <a:lnTo>
                          <a:pt x="88" y="35"/>
                        </a:lnTo>
                        <a:lnTo>
                          <a:pt x="91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" name="Freeform 787"/>
                  <p:cNvSpPr>
                    <a:spLocks/>
                  </p:cNvSpPr>
                  <p:nvPr/>
                </p:nvSpPr>
                <p:spPr bwMode="auto">
                  <a:xfrm>
                    <a:off x="4615" y="3402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91" y="44"/>
                      </a:cxn>
                      <a:cxn ang="0">
                        <a:pos x="91" y="44"/>
                      </a:cxn>
                      <a:cxn ang="0">
                        <a:pos x="88" y="56"/>
                      </a:cxn>
                      <a:cxn ang="0">
                        <a:pos x="88" y="62"/>
                      </a:cxn>
                      <a:cxn ang="0">
                        <a:pos x="83" y="70"/>
                      </a:cxn>
                      <a:cxn ang="0">
                        <a:pos x="79" y="79"/>
                      </a:cxn>
                      <a:cxn ang="0">
                        <a:pos x="70" y="84"/>
                      </a:cxn>
                      <a:cxn ang="0">
                        <a:pos x="64" y="87"/>
                      </a:cxn>
                      <a:cxn ang="0">
                        <a:pos x="56" y="90"/>
                      </a:cxn>
                      <a:cxn ang="0">
                        <a:pos x="45" y="90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3" y="79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0" y="9"/>
                      </a:cxn>
                      <a:cxn ang="0">
                        <a:pos x="79" y="14"/>
                      </a:cxn>
                      <a:cxn ang="0">
                        <a:pos x="83" y="20"/>
                      </a:cxn>
                      <a:cxn ang="0">
                        <a:pos x="88" y="28"/>
                      </a:cxn>
                      <a:cxn ang="0">
                        <a:pos x="88" y="35"/>
                      </a:cxn>
                      <a:cxn ang="0">
                        <a:pos x="91" y="44"/>
                      </a:cxn>
                    </a:cxnLst>
                    <a:rect l="0" t="0" r="r" b="b"/>
                    <a:pathLst>
                      <a:path w="91" h="90">
                        <a:moveTo>
                          <a:pt x="91" y="44"/>
                        </a:moveTo>
                        <a:lnTo>
                          <a:pt x="91" y="44"/>
                        </a:lnTo>
                        <a:lnTo>
                          <a:pt x="88" y="56"/>
                        </a:lnTo>
                        <a:lnTo>
                          <a:pt x="88" y="62"/>
                        </a:lnTo>
                        <a:lnTo>
                          <a:pt x="83" y="70"/>
                        </a:lnTo>
                        <a:lnTo>
                          <a:pt x="79" y="79"/>
                        </a:lnTo>
                        <a:lnTo>
                          <a:pt x="70" y="84"/>
                        </a:lnTo>
                        <a:lnTo>
                          <a:pt x="64" y="87"/>
                        </a:lnTo>
                        <a:lnTo>
                          <a:pt x="56" y="90"/>
                        </a:lnTo>
                        <a:lnTo>
                          <a:pt x="45" y="90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3" y="79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0" y="9"/>
                        </a:lnTo>
                        <a:lnTo>
                          <a:pt x="79" y="14"/>
                        </a:lnTo>
                        <a:lnTo>
                          <a:pt x="83" y="20"/>
                        </a:lnTo>
                        <a:lnTo>
                          <a:pt x="88" y="28"/>
                        </a:lnTo>
                        <a:lnTo>
                          <a:pt x="88" y="35"/>
                        </a:lnTo>
                        <a:lnTo>
                          <a:pt x="91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" name="Freeform 788"/>
                  <p:cNvSpPr>
                    <a:spLocks/>
                  </p:cNvSpPr>
                  <p:nvPr/>
                </p:nvSpPr>
                <p:spPr bwMode="auto">
                  <a:xfrm>
                    <a:off x="4547" y="350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91" y="45"/>
                      </a:cxn>
                      <a:cxn ang="0">
                        <a:pos x="88" y="56"/>
                      </a:cxn>
                      <a:cxn ang="0">
                        <a:pos x="88" y="65"/>
                      </a:cxn>
                      <a:cxn ang="0">
                        <a:pos x="81" y="74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3" y="91"/>
                      </a:cxn>
                      <a:cxn ang="0">
                        <a:pos x="56" y="91"/>
                      </a:cxn>
                      <a:cxn ang="0">
                        <a:pos x="45" y="94"/>
                      </a:cxn>
                      <a:cxn ang="0">
                        <a:pos x="36" y="91"/>
                      </a:cxn>
                      <a:cxn ang="0">
                        <a:pos x="27" y="91"/>
                      </a:cxn>
                      <a:cxn ang="0">
                        <a:pos x="19" y="86"/>
                      </a:cxn>
                      <a:cxn ang="0">
                        <a:pos x="13" y="80"/>
                      </a:cxn>
                      <a:cxn ang="0">
                        <a:pos x="9" y="74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9" y="9"/>
                      </a:cxn>
                      <a:cxn ang="0">
                        <a:pos x="27" y="3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6" y="3"/>
                      </a:cxn>
                      <a:cxn ang="0">
                        <a:pos x="63" y="3"/>
                      </a:cxn>
                      <a:cxn ang="0">
                        <a:pos x="68" y="9"/>
                      </a:cxn>
                      <a:cxn ang="0">
                        <a:pos x="77" y="14"/>
                      </a:cxn>
                      <a:cxn ang="0">
                        <a:pos x="81" y="20"/>
                      </a:cxn>
                      <a:cxn ang="0">
                        <a:pos x="88" y="28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</a:cxnLst>
                    <a:rect l="0" t="0" r="r" b="b"/>
                    <a:pathLst>
                      <a:path w="91" h="94">
                        <a:moveTo>
                          <a:pt x="91" y="45"/>
                        </a:moveTo>
                        <a:lnTo>
                          <a:pt x="88" y="56"/>
                        </a:lnTo>
                        <a:lnTo>
                          <a:pt x="88" y="65"/>
                        </a:lnTo>
                        <a:lnTo>
                          <a:pt x="81" y="74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3" y="91"/>
                        </a:lnTo>
                        <a:lnTo>
                          <a:pt x="56" y="91"/>
                        </a:lnTo>
                        <a:lnTo>
                          <a:pt x="45" y="94"/>
                        </a:lnTo>
                        <a:lnTo>
                          <a:pt x="36" y="91"/>
                        </a:lnTo>
                        <a:lnTo>
                          <a:pt x="27" y="91"/>
                        </a:lnTo>
                        <a:lnTo>
                          <a:pt x="19" y="86"/>
                        </a:lnTo>
                        <a:lnTo>
                          <a:pt x="13" y="80"/>
                        </a:lnTo>
                        <a:lnTo>
                          <a:pt x="9" y="74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9" y="9"/>
                        </a:lnTo>
                        <a:lnTo>
                          <a:pt x="27" y="3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6" y="3"/>
                        </a:lnTo>
                        <a:lnTo>
                          <a:pt x="63" y="3"/>
                        </a:lnTo>
                        <a:lnTo>
                          <a:pt x="68" y="9"/>
                        </a:lnTo>
                        <a:lnTo>
                          <a:pt x="77" y="14"/>
                        </a:lnTo>
                        <a:lnTo>
                          <a:pt x="81" y="20"/>
                        </a:lnTo>
                        <a:lnTo>
                          <a:pt x="88" y="28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" name="Freeform 789"/>
                  <p:cNvSpPr>
                    <a:spLocks/>
                  </p:cNvSpPr>
                  <p:nvPr/>
                </p:nvSpPr>
                <p:spPr bwMode="auto">
                  <a:xfrm>
                    <a:off x="4547" y="350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91" y="45"/>
                      </a:cxn>
                      <a:cxn ang="0">
                        <a:pos x="91" y="45"/>
                      </a:cxn>
                      <a:cxn ang="0">
                        <a:pos x="88" y="56"/>
                      </a:cxn>
                      <a:cxn ang="0">
                        <a:pos x="88" y="65"/>
                      </a:cxn>
                      <a:cxn ang="0">
                        <a:pos x="81" y="74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3" y="91"/>
                      </a:cxn>
                      <a:cxn ang="0">
                        <a:pos x="56" y="91"/>
                      </a:cxn>
                      <a:cxn ang="0">
                        <a:pos x="45" y="94"/>
                      </a:cxn>
                      <a:cxn ang="0">
                        <a:pos x="36" y="91"/>
                      </a:cxn>
                      <a:cxn ang="0">
                        <a:pos x="27" y="91"/>
                      </a:cxn>
                      <a:cxn ang="0">
                        <a:pos x="19" y="86"/>
                      </a:cxn>
                      <a:cxn ang="0">
                        <a:pos x="13" y="80"/>
                      </a:cxn>
                      <a:cxn ang="0">
                        <a:pos x="9" y="74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9" y="9"/>
                      </a:cxn>
                      <a:cxn ang="0">
                        <a:pos x="27" y="3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6" y="3"/>
                      </a:cxn>
                      <a:cxn ang="0">
                        <a:pos x="63" y="3"/>
                      </a:cxn>
                      <a:cxn ang="0">
                        <a:pos x="68" y="9"/>
                      </a:cxn>
                      <a:cxn ang="0">
                        <a:pos x="77" y="14"/>
                      </a:cxn>
                      <a:cxn ang="0">
                        <a:pos x="81" y="20"/>
                      </a:cxn>
                      <a:cxn ang="0">
                        <a:pos x="88" y="28"/>
                      </a:cxn>
                      <a:cxn ang="0">
                        <a:pos x="88" y="37"/>
                      </a:cxn>
                      <a:cxn ang="0">
                        <a:pos x="91" y="45"/>
                      </a:cxn>
                    </a:cxnLst>
                    <a:rect l="0" t="0" r="r" b="b"/>
                    <a:pathLst>
                      <a:path w="91" h="94">
                        <a:moveTo>
                          <a:pt x="91" y="45"/>
                        </a:moveTo>
                        <a:lnTo>
                          <a:pt x="91" y="45"/>
                        </a:lnTo>
                        <a:lnTo>
                          <a:pt x="88" y="56"/>
                        </a:lnTo>
                        <a:lnTo>
                          <a:pt x="88" y="65"/>
                        </a:lnTo>
                        <a:lnTo>
                          <a:pt x="81" y="74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3" y="91"/>
                        </a:lnTo>
                        <a:lnTo>
                          <a:pt x="56" y="91"/>
                        </a:lnTo>
                        <a:lnTo>
                          <a:pt x="45" y="94"/>
                        </a:lnTo>
                        <a:lnTo>
                          <a:pt x="36" y="91"/>
                        </a:lnTo>
                        <a:lnTo>
                          <a:pt x="27" y="91"/>
                        </a:lnTo>
                        <a:lnTo>
                          <a:pt x="19" y="86"/>
                        </a:lnTo>
                        <a:lnTo>
                          <a:pt x="13" y="80"/>
                        </a:lnTo>
                        <a:lnTo>
                          <a:pt x="9" y="74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9" y="9"/>
                        </a:lnTo>
                        <a:lnTo>
                          <a:pt x="27" y="3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6" y="3"/>
                        </a:lnTo>
                        <a:lnTo>
                          <a:pt x="63" y="3"/>
                        </a:lnTo>
                        <a:lnTo>
                          <a:pt x="68" y="9"/>
                        </a:lnTo>
                        <a:lnTo>
                          <a:pt x="77" y="14"/>
                        </a:lnTo>
                        <a:lnTo>
                          <a:pt x="81" y="20"/>
                        </a:lnTo>
                        <a:lnTo>
                          <a:pt x="88" y="28"/>
                        </a:lnTo>
                        <a:lnTo>
                          <a:pt x="88" y="37"/>
                        </a:lnTo>
                        <a:lnTo>
                          <a:pt x="91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" name="Freeform 790"/>
                  <p:cNvSpPr>
                    <a:spLocks/>
                  </p:cNvSpPr>
                  <p:nvPr/>
                </p:nvSpPr>
                <p:spPr bwMode="auto">
                  <a:xfrm>
                    <a:off x="4613" y="3440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2" y="27"/>
                      </a:cxn>
                      <a:cxn ang="0">
                        <a:pos x="5" y="20"/>
                      </a:cxn>
                      <a:cxn ang="0">
                        <a:pos x="9" y="11"/>
                      </a:cxn>
                      <a:cxn ang="0">
                        <a:pos x="19" y="6"/>
                      </a:cxn>
                      <a:cxn ang="0">
                        <a:pos x="26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9" y="6"/>
                      </a:cxn>
                      <a:cxn ang="0">
                        <a:pos x="78" y="11"/>
                      </a:cxn>
                      <a:cxn ang="0">
                        <a:pos x="79" y="20"/>
                      </a:cxn>
                      <a:cxn ang="0">
                        <a:pos x="85" y="27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5"/>
                      </a:cxn>
                      <a:cxn ang="0">
                        <a:pos x="85" y="63"/>
                      </a:cxn>
                      <a:cxn ang="0">
                        <a:pos x="79" y="73"/>
                      </a:cxn>
                      <a:cxn ang="0">
                        <a:pos x="78" y="79"/>
                      </a:cxn>
                      <a:cxn ang="0">
                        <a:pos x="69" y="84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6" y="88"/>
                      </a:cxn>
                      <a:cxn ang="0">
                        <a:pos x="19" y="84"/>
                      </a:cxn>
                      <a:cxn ang="0">
                        <a:pos x="9" y="79"/>
                      </a:cxn>
                      <a:cxn ang="0">
                        <a:pos x="5" y="73"/>
                      </a:cxn>
                      <a:cxn ang="0">
                        <a:pos x="2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8" h="91">
                        <a:moveTo>
                          <a:pt x="0" y="46"/>
                        </a:moveTo>
                        <a:lnTo>
                          <a:pt x="0" y="38"/>
                        </a:lnTo>
                        <a:lnTo>
                          <a:pt x="2" y="27"/>
                        </a:lnTo>
                        <a:lnTo>
                          <a:pt x="5" y="20"/>
                        </a:lnTo>
                        <a:lnTo>
                          <a:pt x="9" y="11"/>
                        </a:lnTo>
                        <a:lnTo>
                          <a:pt x="19" y="6"/>
                        </a:lnTo>
                        <a:lnTo>
                          <a:pt x="26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9" y="6"/>
                        </a:lnTo>
                        <a:lnTo>
                          <a:pt x="78" y="11"/>
                        </a:lnTo>
                        <a:lnTo>
                          <a:pt x="79" y="20"/>
                        </a:lnTo>
                        <a:lnTo>
                          <a:pt x="85" y="27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5"/>
                        </a:lnTo>
                        <a:lnTo>
                          <a:pt x="85" y="63"/>
                        </a:lnTo>
                        <a:lnTo>
                          <a:pt x="79" y="73"/>
                        </a:lnTo>
                        <a:lnTo>
                          <a:pt x="78" y="79"/>
                        </a:lnTo>
                        <a:lnTo>
                          <a:pt x="69" y="84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6" y="88"/>
                        </a:lnTo>
                        <a:lnTo>
                          <a:pt x="19" y="84"/>
                        </a:lnTo>
                        <a:lnTo>
                          <a:pt x="9" y="79"/>
                        </a:lnTo>
                        <a:lnTo>
                          <a:pt x="5" y="73"/>
                        </a:lnTo>
                        <a:lnTo>
                          <a:pt x="2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" name="Freeform 791"/>
                  <p:cNvSpPr>
                    <a:spLocks/>
                  </p:cNvSpPr>
                  <p:nvPr/>
                </p:nvSpPr>
                <p:spPr bwMode="auto">
                  <a:xfrm>
                    <a:off x="4613" y="3440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2" y="27"/>
                      </a:cxn>
                      <a:cxn ang="0">
                        <a:pos x="5" y="20"/>
                      </a:cxn>
                      <a:cxn ang="0">
                        <a:pos x="9" y="11"/>
                      </a:cxn>
                      <a:cxn ang="0">
                        <a:pos x="19" y="6"/>
                      </a:cxn>
                      <a:cxn ang="0">
                        <a:pos x="26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9" y="6"/>
                      </a:cxn>
                      <a:cxn ang="0">
                        <a:pos x="78" y="11"/>
                      </a:cxn>
                      <a:cxn ang="0">
                        <a:pos x="79" y="20"/>
                      </a:cxn>
                      <a:cxn ang="0">
                        <a:pos x="85" y="27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5"/>
                      </a:cxn>
                      <a:cxn ang="0">
                        <a:pos x="85" y="63"/>
                      </a:cxn>
                      <a:cxn ang="0">
                        <a:pos x="79" y="73"/>
                      </a:cxn>
                      <a:cxn ang="0">
                        <a:pos x="78" y="79"/>
                      </a:cxn>
                      <a:cxn ang="0">
                        <a:pos x="69" y="84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6" y="88"/>
                      </a:cxn>
                      <a:cxn ang="0">
                        <a:pos x="19" y="84"/>
                      </a:cxn>
                      <a:cxn ang="0">
                        <a:pos x="9" y="79"/>
                      </a:cxn>
                      <a:cxn ang="0">
                        <a:pos x="5" y="73"/>
                      </a:cxn>
                      <a:cxn ang="0">
                        <a:pos x="2" y="63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8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2" y="27"/>
                        </a:lnTo>
                        <a:lnTo>
                          <a:pt x="5" y="20"/>
                        </a:lnTo>
                        <a:lnTo>
                          <a:pt x="9" y="11"/>
                        </a:lnTo>
                        <a:lnTo>
                          <a:pt x="19" y="6"/>
                        </a:lnTo>
                        <a:lnTo>
                          <a:pt x="26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9" y="6"/>
                        </a:lnTo>
                        <a:lnTo>
                          <a:pt x="78" y="11"/>
                        </a:lnTo>
                        <a:lnTo>
                          <a:pt x="79" y="20"/>
                        </a:lnTo>
                        <a:lnTo>
                          <a:pt x="85" y="27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5"/>
                        </a:lnTo>
                        <a:lnTo>
                          <a:pt x="85" y="63"/>
                        </a:lnTo>
                        <a:lnTo>
                          <a:pt x="79" y="73"/>
                        </a:lnTo>
                        <a:lnTo>
                          <a:pt x="78" y="79"/>
                        </a:lnTo>
                        <a:lnTo>
                          <a:pt x="69" y="84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6" y="88"/>
                        </a:lnTo>
                        <a:lnTo>
                          <a:pt x="19" y="84"/>
                        </a:lnTo>
                        <a:lnTo>
                          <a:pt x="9" y="79"/>
                        </a:lnTo>
                        <a:lnTo>
                          <a:pt x="5" y="73"/>
                        </a:lnTo>
                        <a:lnTo>
                          <a:pt x="2" y="63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" name="Freeform 792"/>
                  <p:cNvSpPr>
                    <a:spLocks/>
                  </p:cNvSpPr>
                  <p:nvPr/>
                </p:nvSpPr>
                <p:spPr bwMode="auto">
                  <a:xfrm>
                    <a:off x="4577" y="3408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1"/>
                      </a:cxn>
                      <a:cxn ang="0">
                        <a:pos x="82" y="19"/>
                      </a:cxn>
                      <a:cxn ang="0">
                        <a:pos x="88" y="27"/>
                      </a:cxn>
                      <a:cxn ang="0">
                        <a:pos x="88" y="35"/>
                      </a:cxn>
                      <a:cxn ang="0">
                        <a:pos x="91" y="43"/>
                      </a:cxn>
                      <a:cxn ang="0">
                        <a:pos x="88" y="53"/>
                      </a:cxn>
                      <a:cxn ang="0">
                        <a:pos x="88" y="64"/>
                      </a:cxn>
                      <a:cxn ang="0">
                        <a:pos x="82" y="70"/>
                      </a:cxn>
                      <a:cxn ang="0">
                        <a:pos x="77" y="78"/>
                      </a:cxn>
                      <a:cxn ang="0">
                        <a:pos x="71" y="84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5" y="90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3" y="64"/>
                      </a:cxn>
                      <a:cxn ang="0">
                        <a:pos x="3" y="53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1" h="90">
                        <a:moveTo>
                          <a:pt x="0" y="43"/>
                        </a:move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1"/>
                        </a:lnTo>
                        <a:lnTo>
                          <a:pt x="82" y="19"/>
                        </a:lnTo>
                        <a:lnTo>
                          <a:pt x="88" y="27"/>
                        </a:lnTo>
                        <a:lnTo>
                          <a:pt x="88" y="35"/>
                        </a:lnTo>
                        <a:lnTo>
                          <a:pt x="91" y="43"/>
                        </a:lnTo>
                        <a:lnTo>
                          <a:pt x="88" y="53"/>
                        </a:lnTo>
                        <a:lnTo>
                          <a:pt x="88" y="64"/>
                        </a:lnTo>
                        <a:lnTo>
                          <a:pt x="82" y="70"/>
                        </a:lnTo>
                        <a:lnTo>
                          <a:pt x="77" y="78"/>
                        </a:lnTo>
                        <a:lnTo>
                          <a:pt x="71" y="84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5" y="90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3" y="64"/>
                        </a:lnTo>
                        <a:lnTo>
                          <a:pt x="3" y="53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" name="Freeform 793"/>
                  <p:cNvSpPr>
                    <a:spLocks/>
                  </p:cNvSpPr>
                  <p:nvPr/>
                </p:nvSpPr>
                <p:spPr bwMode="auto">
                  <a:xfrm>
                    <a:off x="4577" y="3408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1"/>
                      </a:cxn>
                      <a:cxn ang="0">
                        <a:pos x="82" y="19"/>
                      </a:cxn>
                      <a:cxn ang="0">
                        <a:pos x="88" y="27"/>
                      </a:cxn>
                      <a:cxn ang="0">
                        <a:pos x="88" y="35"/>
                      </a:cxn>
                      <a:cxn ang="0">
                        <a:pos x="91" y="43"/>
                      </a:cxn>
                      <a:cxn ang="0">
                        <a:pos x="88" y="53"/>
                      </a:cxn>
                      <a:cxn ang="0">
                        <a:pos x="88" y="64"/>
                      </a:cxn>
                      <a:cxn ang="0">
                        <a:pos x="82" y="70"/>
                      </a:cxn>
                      <a:cxn ang="0">
                        <a:pos x="77" y="78"/>
                      </a:cxn>
                      <a:cxn ang="0">
                        <a:pos x="71" y="84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5" y="90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3" y="64"/>
                      </a:cxn>
                      <a:cxn ang="0">
                        <a:pos x="3" y="53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1" h="90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1"/>
                        </a:lnTo>
                        <a:lnTo>
                          <a:pt x="82" y="19"/>
                        </a:lnTo>
                        <a:lnTo>
                          <a:pt x="88" y="27"/>
                        </a:lnTo>
                        <a:lnTo>
                          <a:pt x="88" y="35"/>
                        </a:lnTo>
                        <a:lnTo>
                          <a:pt x="91" y="43"/>
                        </a:lnTo>
                        <a:lnTo>
                          <a:pt x="88" y="53"/>
                        </a:lnTo>
                        <a:lnTo>
                          <a:pt x="88" y="64"/>
                        </a:lnTo>
                        <a:lnTo>
                          <a:pt x="82" y="70"/>
                        </a:lnTo>
                        <a:lnTo>
                          <a:pt x="77" y="78"/>
                        </a:lnTo>
                        <a:lnTo>
                          <a:pt x="71" y="84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5" y="90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3" y="64"/>
                        </a:lnTo>
                        <a:lnTo>
                          <a:pt x="3" y="53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" name="Freeform 794"/>
                  <p:cNvSpPr>
                    <a:spLocks/>
                  </p:cNvSpPr>
                  <p:nvPr/>
                </p:nvSpPr>
                <p:spPr bwMode="auto">
                  <a:xfrm>
                    <a:off x="4577" y="3486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91" y="44"/>
                      </a:cxn>
                      <a:cxn ang="0">
                        <a:pos x="88" y="54"/>
                      </a:cxn>
                      <a:cxn ang="0">
                        <a:pos x="85" y="62"/>
                      </a:cxn>
                      <a:cxn ang="0">
                        <a:pos x="82" y="70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4" y="90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0">
                        <a:moveTo>
                          <a:pt x="0" y="44"/>
                        </a:move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91" y="44"/>
                        </a:lnTo>
                        <a:lnTo>
                          <a:pt x="88" y="54"/>
                        </a:lnTo>
                        <a:lnTo>
                          <a:pt x="85" y="62"/>
                        </a:lnTo>
                        <a:lnTo>
                          <a:pt x="82" y="70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4" y="90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" name="Freeform 795"/>
                  <p:cNvSpPr>
                    <a:spLocks/>
                  </p:cNvSpPr>
                  <p:nvPr/>
                </p:nvSpPr>
                <p:spPr bwMode="auto">
                  <a:xfrm>
                    <a:off x="4577" y="3486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91" y="44"/>
                      </a:cxn>
                      <a:cxn ang="0">
                        <a:pos x="88" y="54"/>
                      </a:cxn>
                      <a:cxn ang="0">
                        <a:pos x="85" y="62"/>
                      </a:cxn>
                      <a:cxn ang="0">
                        <a:pos x="82" y="70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4" y="90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0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91" y="44"/>
                        </a:lnTo>
                        <a:lnTo>
                          <a:pt x="88" y="54"/>
                        </a:lnTo>
                        <a:lnTo>
                          <a:pt x="85" y="62"/>
                        </a:lnTo>
                        <a:lnTo>
                          <a:pt x="82" y="70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4" y="90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" name="Freeform 796"/>
                  <p:cNvSpPr>
                    <a:spLocks/>
                  </p:cNvSpPr>
                  <p:nvPr/>
                </p:nvSpPr>
                <p:spPr bwMode="auto">
                  <a:xfrm>
                    <a:off x="4600" y="3422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88" y="48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0" y="91"/>
                      </a:cxn>
                      <a:cxn ang="0">
                        <a:pos x="51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5" y="91"/>
                      </a:cxn>
                      <a:cxn ang="0">
                        <a:pos x="18" y="85"/>
                      </a:cxn>
                      <a:cxn ang="0">
                        <a:pos x="10" y="80"/>
                      </a:cxn>
                      <a:cxn ang="0">
                        <a:pos x="9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1"/>
                      </a:cxn>
                      <a:cxn ang="0">
                        <a:pos x="10" y="13"/>
                      </a:cxn>
                      <a:cxn ang="0">
                        <a:pos x="18" y="8"/>
                      </a:cxn>
                      <a:cxn ang="0">
                        <a:pos x="25" y="5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1" y="3"/>
                      </a:cxn>
                      <a:cxn ang="0">
                        <a:pos x="60" y="5"/>
                      </a:cxn>
                      <a:cxn ang="0">
                        <a:pos x="68" y="8"/>
                      </a:cxn>
                      <a:cxn ang="0">
                        <a:pos x="77" y="13"/>
                      </a:cxn>
                      <a:cxn ang="0">
                        <a:pos x="79" y="21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8"/>
                      </a:cxn>
                    </a:cxnLst>
                    <a:rect l="0" t="0" r="r" b="b"/>
                    <a:pathLst>
                      <a:path w="88" h="94">
                        <a:moveTo>
                          <a:pt x="88" y="48"/>
                        </a:move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0" y="91"/>
                        </a:lnTo>
                        <a:lnTo>
                          <a:pt x="51" y="94"/>
                        </a:ln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5" y="91"/>
                        </a:lnTo>
                        <a:lnTo>
                          <a:pt x="18" y="85"/>
                        </a:lnTo>
                        <a:lnTo>
                          <a:pt x="10" y="80"/>
                        </a:lnTo>
                        <a:lnTo>
                          <a:pt x="9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1"/>
                        </a:lnTo>
                        <a:lnTo>
                          <a:pt x="10" y="13"/>
                        </a:lnTo>
                        <a:lnTo>
                          <a:pt x="18" y="8"/>
                        </a:lnTo>
                        <a:lnTo>
                          <a:pt x="25" y="5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1" y="3"/>
                        </a:lnTo>
                        <a:lnTo>
                          <a:pt x="60" y="5"/>
                        </a:lnTo>
                        <a:lnTo>
                          <a:pt x="68" y="8"/>
                        </a:lnTo>
                        <a:lnTo>
                          <a:pt x="77" y="13"/>
                        </a:lnTo>
                        <a:lnTo>
                          <a:pt x="79" y="21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8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" name="Freeform 797"/>
                  <p:cNvSpPr>
                    <a:spLocks/>
                  </p:cNvSpPr>
                  <p:nvPr/>
                </p:nvSpPr>
                <p:spPr bwMode="auto">
                  <a:xfrm>
                    <a:off x="4600" y="3422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88" y="48"/>
                      </a:cxn>
                      <a:cxn ang="0">
                        <a:pos x="88" y="48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0" y="91"/>
                      </a:cxn>
                      <a:cxn ang="0">
                        <a:pos x="51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5" y="91"/>
                      </a:cxn>
                      <a:cxn ang="0">
                        <a:pos x="18" y="85"/>
                      </a:cxn>
                      <a:cxn ang="0">
                        <a:pos x="10" y="80"/>
                      </a:cxn>
                      <a:cxn ang="0">
                        <a:pos x="9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1"/>
                      </a:cxn>
                      <a:cxn ang="0">
                        <a:pos x="10" y="13"/>
                      </a:cxn>
                      <a:cxn ang="0">
                        <a:pos x="18" y="8"/>
                      </a:cxn>
                      <a:cxn ang="0">
                        <a:pos x="25" y="5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1" y="3"/>
                      </a:cxn>
                      <a:cxn ang="0">
                        <a:pos x="60" y="5"/>
                      </a:cxn>
                      <a:cxn ang="0">
                        <a:pos x="68" y="8"/>
                      </a:cxn>
                      <a:cxn ang="0">
                        <a:pos x="77" y="13"/>
                      </a:cxn>
                      <a:cxn ang="0">
                        <a:pos x="79" y="21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8"/>
                      </a:cxn>
                    </a:cxnLst>
                    <a:rect l="0" t="0" r="r" b="b"/>
                    <a:pathLst>
                      <a:path w="88" h="94">
                        <a:moveTo>
                          <a:pt x="88" y="48"/>
                        </a:moveTo>
                        <a:lnTo>
                          <a:pt x="88" y="48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0" y="91"/>
                        </a:lnTo>
                        <a:lnTo>
                          <a:pt x="51" y="94"/>
                        </a:ln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5" y="91"/>
                        </a:lnTo>
                        <a:lnTo>
                          <a:pt x="18" y="85"/>
                        </a:lnTo>
                        <a:lnTo>
                          <a:pt x="10" y="80"/>
                        </a:lnTo>
                        <a:lnTo>
                          <a:pt x="9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1"/>
                        </a:lnTo>
                        <a:lnTo>
                          <a:pt x="10" y="13"/>
                        </a:lnTo>
                        <a:lnTo>
                          <a:pt x="18" y="8"/>
                        </a:lnTo>
                        <a:lnTo>
                          <a:pt x="25" y="5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1" y="3"/>
                        </a:lnTo>
                        <a:lnTo>
                          <a:pt x="60" y="5"/>
                        </a:lnTo>
                        <a:lnTo>
                          <a:pt x="68" y="8"/>
                        </a:lnTo>
                        <a:lnTo>
                          <a:pt x="77" y="13"/>
                        </a:lnTo>
                        <a:lnTo>
                          <a:pt x="79" y="21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" name="Freeform 798"/>
                  <p:cNvSpPr>
                    <a:spLocks/>
                  </p:cNvSpPr>
                  <p:nvPr/>
                </p:nvSpPr>
                <p:spPr bwMode="auto">
                  <a:xfrm>
                    <a:off x="4537" y="3440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88" y="46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82" y="76"/>
                      </a:cxn>
                      <a:cxn ang="0">
                        <a:pos x="78" y="81"/>
                      </a:cxn>
                      <a:cxn ang="0">
                        <a:pos x="70" y="86"/>
                      </a:cxn>
                      <a:cxn ang="0">
                        <a:pos x="63" y="88"/>
                      </a:cxn>
                      <a:cxn ang="0">
                        <a:pos x="57" y="91"/>
                      </a:cxn>
                      <a:cxn ang="0">
                        <a:pos x="44" y="94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6"/>
                      </a:cxn>
                      <a:cxn ang="0">
                        <a:pos x="14" y="81"/>
                      </a:cxn>
                      <a:cxn ang="0">
                        <a:pos x="10" y="76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10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7" y="0"/>
                      </a:cxn>
                      <a:cxn ang="0">
                        <a:pos x="63" y="3"/>
                      </a:cxn>
                      <a:cxn ang="0">
                        <a:pos x="70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</a:cxnLst>
                    <a:rect l="0" t="0" r="r" b="b"/>
                    <a:pathLst>
                      <a:path w="88" h="94">
                        <a:moveTo>
                          <a:pt x="88" y="46"/>
                        </a:move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82" y="76"/>
                        </a:lnTo>
                        <a:lnTo>
                          <a:pt x="78" y="81"/>
                        </a:lnTo>
                        <a:lnTo>
                          <a:pt x="70" y="86"/>
                        </a:lnTo>
                        <a:lnTo>
                          <a:pt x="63" y="88"/>
                        </a:lnTo>
                        <a:lnTo>
                          <a:pt x="57" y="91"/>
                        </a:lnTo>
                        <a:lnTo>
                          <a:pt x="44" y="94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6"/>
                        </a:lnTo>
                        <a:lnTo>
                          <a:pt x="14" y="81"/>
                        </a:lnTo>
                        <a:lnTo>
                          <a:pt x="10" y="76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10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7" y="0"/>
                        </a:lnTo>
                        <a:lnTo>
                          <a:pt x="63" y="3"/>
                        </a:lnTo>
                        <a:lnTo>
                          <a:pt x="70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" name="Freeform 799"/>
                  <p:cNvSpPr>
                    <a:spLocks/>
                  </p:cNvSpPr>
                  <p:nvPr/>
                </p:nvSpPr>
                <p:spPr bwMode="auto">
                  <a:xfrm>
                    <a:off x="4537" y="3440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88" y="46"/>
                      </a:cxn>
                      <a:cxn ang="0">
                        <a:pos x="88" y="46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82" y="76"/>
                      </a:cxn>
                      <a:cxn ang="0">
                        <a:pos x="78" y="81"/>
                      </a:cxn>
                      <a:cxn ang="0">
                        <a:pos x="70" y="86"/>
                      </a:cxn>
                      <a:cxn ang="0">
                        <a:pos x="63" y="88"/>
                      </a:cxn>
                      <a:cxn ang="0">
                        <a:pos x="57" y="91"/>
                      </a:cxn>
                      <a:cxn ang="0">
                        <a:pos x="44" y="94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6"/>
                      </a:cxn>
                      <a:cxn ang="0">
                        <a:pos x="14" y="81"/>
                      </a:cxn>
                      <a:cxn ang="0">
                        <a:pos x="10" y="76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10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7" y="0"/>
                      </a:cxn>
                      <a:cxn ang="0">
                        <a:pos x="63" y="3"/>
                      </a:cxn>
                      <a:cxn ang="0">
                        <a:pos x="70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</a:cxnLst>
                    <a:rect l="0" t="0" r="r" b="b"/>
                    <a:pathLst>
                      <a:path w="88" h="94">
                        <a:moveTo>
                          <a:pt x="88" y="46"/>
                        </a:moveTo>
                        <a:lnTo>
                          <a:pt x="88" y="46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82" y="76"/>
                        </a:lnTo>
                        <a:lnTo>
                          <a:pt x="78" y="81"/>
                        </a:lnTo>
                        <a:lnTo>
                          <a:pt x="70" y="86"/>
                        </a:lnTo>
                        <a:lnTo>
                          <a:pt x="63" y="88"/>
                        </a:lnTo>
                        <a:lnTo>
                          <a:pt x="57" y="91"/>
                        </a:lnTo>
                        <a:lnTo>
                          <a:pt x="44" y="94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6"/>
                        </a:lnTo>
                        <a:lnTo>
                          <a:pt x="14" y="81"/>
                        </a:lnTo>
                        <a:lnTo>
                          <a:pt x="10" y="76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10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7" y="0"/>
                        </a:lnTo>
                        <a:lnTo>
                          <a:pt x="63" y="3"/>
                        </a:lnTo>
                        <a:lnTo>
                          <a:pt x="70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4" name="Freeform 800"/>
                  <p:cNvSpPr>
                    <a:spLocks/>
                  </p:cNvSpPr>
                  <p:nvPr/>
                </p:nvSpPr>
                <p:spPr bwMode="auto">
                  <a:xfrm>
                    <a:off x="4516" y="326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68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91" y="49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68" y="84"/>
                      </a:cxn>
                      <a:cxn ang="0">
                        <a:pos x="64" y="90"/>
                      </a:cxn>
                      <a:cxn ang="0">
                        <a:pos x="55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8" y="90"/>
                      </a:cxn>
                      <a:cxn ang="0">
                        <a:pos x="18" y="84"/>
                      </a:cxn>
                      <a:cxn ang="0">
                        <a:pos x="12" y="79"/>
                      </a:cxn>
                      <a:cxn ang="0">
                        <a:pos x="9" y="74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8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91" h="93">
                        <a:moveTo>
                          <a:pt x="44" y="0"/>
                        </a:move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68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91" y="49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68" y="84"/>
                        </a:lnTo>
                        <a:lnTo>
                          <a:pt x="64" y="90"/>
                        </a:lnTo>
                        <a:lnTo>
                          <a:pt x="55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8" y="90"/>
                        </a:lnTo>
                        <a:lnTo>
                          <a:pt x="18" y="84"/>
                        </a:lnTo>
                        <a:lnTo>
                          <a:pt x="12" y="79"/>
                        </a:lnTo>
                        <a:lnTo>
                          <a:pt x="9" y="74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8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5" name="Freeform 801"/>
                  <p:cNvSpPr>
                    <a:spLocks/>
                  </p:cNvSpPr>
                  <p:nvPr/>
                </p:nvSpPr>
                <p:spPr bwMode="auto">
                  <a:xfrm>
                    <a:off x="4516" y="326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68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91" y="49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82" y="74"/>
                      </a:cxn>
                      <a:cxn ang="0">
                        <a:pos x="78" y="79"/>
                      </a:cxn>
                      <a:cxn ang="0">
                        <a:pos x="68" y="84"/>
                      </a:cxn>
                      <a:cxn ang="0">
                        <a:pos x="64" y="90"/>
                      </a:cxn>
                      <a:cxn ang="0">
                        <a:pos x="55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8" y="90"/>
                      </a:cxn>
                      <a:cxn ang="0">
                        <a:pos x="18" y="84"/>
                      </a:cxn>
                      <a:cxn ang="0">
                        <a:pos x="12" y="79"/>
                      </a:cxn>
                      <a:cxn ang="0">
                        <a:pos x="9" y="74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8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91" h="93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68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91" y="49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82" y="74"/>
                        </a:lnTo>
                        <a:lnTo>
                          <a:pt x="78" y="79"/>
                        </a:lnTo>
                        <a:lnTo>
                          <a:pt x="68" y="84"/>
                        </a:lnTo>
                        <a:lnTo>
                          <a:pt x="64" y="90"/>
                        </a:lnTo>
                        <a:lnTo>
                          <a:pt x="55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8" y="90"/>
                        </a:lnTo>
                        <a:lnTo>
                          <a:pt x="18" y="84"/>
                        </a:lnTo>
                        <a:lnTo>
                          <a:pt x="12" y="79"/>
                        </a:lnTo>
                        <a:lnTo>
                          <a:pt x="9" y="74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8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6" name="Freeform 802"/>
                  <p:cNvSpPr>
                    <a:spLocks/>
                  </p:cNvSpPr>
                  <p:nvPr/>
                </p:nvSpPr>
                <p:spPr bwMode="auto">
                  <a:xfrm>
                    <a:off x="4588" y="3362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4" y="2"/>
                      </a:cxn>
                      <a:cxn ang="0">
                        <a:pos x="63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1" y="19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1" y="74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3" y="91"/>
                      </a:cxn>
                      <a:cxn ang="0">
                        <a:pos x="54" y="91"/>
                      </a:cxn>
                      <a:cxn ang="0">
                        <a:pos x="45" y="94"/>
                      </a:cxn>
                      <a:cxn ang="0">
                        <a:pos x="37" y="91"/>
                      </a:cxn>
                      <a:cxn ang="0">
                        <a:pos x="28" y="91"/>
                      </a:cxn>
                      <a:cxn ang="0">
                        <a:pos x="22" y="85"/>
                      </a:cxn>
                      <a:cxn ang="0">
                        <a:pos x="13" y="80"/>
                      </a:cxn>
                      <a:cxn ang="0">
                        <a:pos x="9" y="74"/>
                      </a:cxn>
                      <a:cxn ang="0">
                        <a:pos x="6" y="65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22" y="8"/>
                      </a:cxn>
                      <a:cxn ang="0">
                        <a:pos x="28" y="2"/>
                      </a:cxn>
                      <a:cxn ang="0">
                        <a:pos x="37" y="2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4">
                        <a:moveTo>
                          <a:pt x="45" y="0"/>
                        </a:moveTo>
                        <a:lnTo>
                          <a:pt x="54" y="2"/>
                        </a:lnTo>
                        <a:lnTo>
                          <a:pt x="63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1" y="19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1" y="74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3" y="91"/>
                        </a:lnTo>
                        <a:lnTo>
                          <a:pt x="54" y="91"/>
                        </a:lnTo>
                        <a:lnTo>
                          <a:pt x="45" y="94"/>
                        </a:lnTo>
                        <a:lnTo>
                          <a:pt x="37" y="91"/>
                        </a:lnTo>
                        <a:lnTo>
                          <a:pt x="28" y="91"/>
                        </a:lnTo>
                        <a:lnTo>
                          <a:pt x="22" y="85"/>
                        </a:lnTo>
                        <a:lnTo>
                          <a:pt x="13" y="80"/>
                        </a:lnTo>
                        <a:lnTo>
                          <a:pt x="9" y="74"/>
                        </a:lnTo>
                        <a:lnTo>
                          <a:pt x="6" y="65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22" y="8"/>
                        </a:lnTo>
                        <a:lnTo>
                          <a:pt x="28" y="2"/>
                        </a:lnTo>
                        <a:lnTo>
                          <a:pt x="37" y="2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7" name="Freeform 803"/>
                  <p:cNvSpPr>
                    <a:spLocks/>
                  </p:cNvSpPr>
                  <p:nvPr/>
                </p:nvSpPr>
                <p:spPr bwMode="auto">
                  <a:xfrm>
                    <a:off x="4588" y="3362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4" y="2"/>
                      </a:cxn>
                      <a:cxn ang="0">
                        <a:pos x="63" y="2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1" y="19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1" y="74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3" y="91"/>
                      </a:cxn>
                      <a:cxn ang="0">
                        <a:pos x="54" y="91"/>
                      </a:cxn>
                      <a:cxn ang="0">
                        <a:pos x="45" y="94"/>
                      </a:cxn>
                      <a:cxn ang="0">
                        <a:pos x="37" y="91"/>
                      </a:cxn>
                      <a:cxn ang="0">
                        <a:pos x="28" y="91"/>
                      </a:cxn>
                      <a:cxn ang="0">
                        <a:pos x="22" y="85"/>
                      </a:cxn>
                      <a:cxn ang="0">
                        <a:pos x="13" y="80"/>
                      </a:cxn>
                      <a:cxn ang="0">
                        <a:pos x="9" y="74"/>
                      </a:cxn>
                      <a:cxn ang="0">
                        <a:pos x="6" y="65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22" y="8"/>
                      </a:cxn>
                      <a:cxn ang="0">
                        <a:pos x="28" y="2"/>
                      </a:cxn>
                      <a:cxn ang="0">
                        <a:pos x="37" y="2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4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4" y="2"/>
                        </a:lnTo>
                        <a:lnTo>
                          <a:pt x="63" y="2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1" y="19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1" y="74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3" y="91"/>
                        </a:lnTo>
                        <a:lnTo>
                          <a:pt x="54" y="91"/>
                        </a:lnTo>
                        <a:lnTo>
                          <a:pt x="45" y="94"/>
                        </a:lnTo>
                        <a:lnTo>
                          <a:pt x="37" y="91"/>
                        </a:lnTo>
                        <a:lnTo>
                          <a:pt x="28" y="91"/>
                        </a:lnTo>
                        <a:lnTo>
                          <a:pt x="22" y="85"/>
                        </a:lnTo>
                        <a:lnTo>
                          <a:pt x="13" y="80"/>
                        </a:lnTo>
                        <a:lnTo>
                          <a:pt x="9" y="74"/>
                        </a:lnTo>
                        <a:lnTo>
                          <a:pt x="6" y="65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22" y="8"/>
                        </a:lnTo>
                        <a:lnTo>
                          <a:pt x="28" y="2"/>
                        </a:lnTo>
                        <a:lnTo>
                          <a:pt x="37" y="2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8" name="Freeform 804"/>
                  <p:cNvSpPr>
                    <a:spLocks/>
                  </p:cNvSpPr>
                  <p:nvPr/>
                </p:nvSpPr>
                <p:spPr bwMode="auto">
                  <a:xfrm>
                    <a:off x="4618" y="3362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44" y="94"/>
                      </a:cxn>
                      <a:cxn ang="0">
                        <a:pos x="36" y="91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9" y="74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0" y="14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6" y="2"/>
                      </a:cxn>
                      <a:cxn ang="0">
                        <a:pos x="44" y="0"/>
                      </a:cxn>
                      <a:cxn ang="0">
                        <a:pos x="53" y="2"/>
                      </a:cxn>
                      <a:cxn ang="0">
                        <a:pos x="62" y="2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0" y="19"/>
                      </a:cxn>
                      <a:cxn ang="0">
                        <a:pos x="85" y="29"/>
                      </a:cxn>
                      <a:cxn ang="0">
                        <a:pos x="88" y="37"/>
                      </a:cxn>
                      <a:cxn ang="0">
                        <a:pos x="88" y="49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  <a:cxn ang="0">
                        <a:pos x="80" y="74"/>
                      </a:cxn>
                      <a:cxn ang="0">
                        <a:pos x="79" y="80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1"/>
                      </a:cxn>
                      <a:cxn ang="0">
                        <a:pos x="44" y="94"/>
                      </a:cxn>
                    </a:cxnLst>
                    <a:rect l="0" t="0" r="r" b="b"/>
                    <a:pathLst>
                      <a:path w="88" h="94">
                        <a:moveTo>
                          <a:pt x="44" y="94"/>
                        </a:moveTo>
                        <a:lnTo>
                          <a:pt x="36" y="91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9" y="74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0" y="14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6" y="2"/>
                        </a:lnTo>
                        <a:lnTo>
                          <a:pt x="44" y="0"/>
                        </a:lnTo>
                        <a:lnTo>
                          <a:pt x="53" y="2"/>
                        </a:lnTo>
                        <a:lnTo>
                          <a:pt x="62" y="2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0" y="19"/>
                        </a:lnTo>
                        <a:lnTo>
                          <a:pt x="85" y="29"/>
                        </a:lnTo>
                        <a:lnTo>
                          <a:pt x="88" y="37"/>
                        </a:lnTo>
                        <a:lnTo>
                          <a:pt x="88" y="49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lnTo>
                          <a:pt x="80" y="74"/>
                        </a:lnTo>
                        <a:lnTo>
                          <a:pt x="79" y="80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1"/>
                        </a:lnTo>
                        <a:lnTo>
                          <a:pt x="44" y="9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9" name="Freeform 805"/>
                  <p:cNvSpPr>
                    <a:spLocks/>
                  </p:cNvSpPr>
                  <p:nvPr/>
                </p:nvSpPr>
                <p:spPr bwMode="auto">
                  <a:xfrm>
                    <a:off x="4618" y="3362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44" y="94"/>
                      </a:cxn>
                      <a:cxn ang="0">
                        <a:pos x="44" y="94"/>
                      </a:cxn>
                      <a:cxn ang="0">
                        <a:pos x="36" y="91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9" y="74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0" y="14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6" y="2"/>
                      </a:cxn>
                      <a:cxn ang="0">
                        <a:pos x="44" y="0"/>
                      </a:cxn>
                      <a:cxn ang="0">
                        <a:pos x="53" y="2"/>
                      </a:cxn>
                      <a:cxn ang="0">
                        <a:pos x="62" y="2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0" y="19"/>
                      </a:cxn>
                      <a:cxn ang="0">
                        <a:pos x="85" y="29"/>
                      </a:cxn>
                      <a:cxn ang="0">
                        <a:pos x="88" y="37"/>
                      </a:cxn>
                      <a:cxn ang="0">
                        <a:pos x="88" y="49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  <a:cxn ang="0">
                        <a:pos x="80" y="74"/>
                      </a:cxn>
                      <a:cxn ang="0">
                        <a:pos x="79" y="80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1"/>
                      </a:cxn>
                      <a:cxn ang="0">
                        <a:pos x="44" y="94"/>
                      </a:cxn>
                    </a:cxnLst>
                    <a:rect l="0" t="0" r="r" b="b"/>
                    <a:pathLst>
                      <a:path w="88" h="94">
                        <a:moveTo>
                          <a:pt x="44" y="94"/>
                        </a:moveTo>
                        <a:lnTo>
                          <a:pt x="44" y="94"/>
                        </a:lnTo>
                        <a:lnTo>
                          <a:pt x="36" y="91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9" y="74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0" y="14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6" y="2"/>
                        </a:lnTo>
                        <a:lnTo>
                          <a:pt x="44" y="0"/>
                        </a:lnTo>
                        <a:lnTo>
                          <a:pt x="53" y="2"/>
                        </a:lnTo>
                        <a:lnTo>
                          <a:pt x="62" y="2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0" y="19"/>
                        </a:lnTo>
                        <a:lnTo>
                          <a:pt x="85" y="29"/>
                        </a:lnTo>
                        <a:lnTo>
                          <a:pt x="88" y="37"/>
                        </a:lnTo>
                        <a:lnTo>
                          <a:pt x="88" y="49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lnTo>
                          <a:pt x="80" y="74"/>
                        </a:lnTo>
                        <a:lnTo>
                          <a:pt x="79" y="80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1"/>
                        </a:lnTo>
                        <a:lnTo>
                          <a:pt x="44" y="9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0" name="Freeform 806"/>
                  <p:cNvSpPr>
                    <a:spLocks/>
                  </p:cNvSpPr>
                  <p:nvPr/>
                </p:nvSpPr>
                <p:spPr bwMode="auto">
                  <a:xfrm>
                    <a:off x="4554" y="3275"/>
                    <a:ext cx="88" cy="89"/>
                  </a:xfrm>
                  <a:custGeom>
                    <a:avLst/>
                    <a:gdLst/>
                    <a:ahLst/>
                    <a:cxnLst>
                      <a:cxn ang="0">
                        <a:pos x="44" y="89"/>
                      </a:cxn>
                      <a:cxn ang="0">
                        <a:pos x="37" y="89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3" y="63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1" y="3"/>
                      </a:cxn>
                      <a:cxn ang="0">
                        <a:pos x="68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6"/>
                      </a:cxn>
                      <a:cxn ang="0">
                        <a:pos x="88" y="57"/>
                      </a:cxn>
                      <a:cxn ang="0">
                        <a:pos x="85" y="63"/>
                      </a:cxn>
                      <a:cxn ang="0">
                        <a:pos x="82" y="70"/>
                      </a:cxn>
                      <a:cxn ang="0">
                        <a:pos x="78" y="78"/>
                      </a:cxn>
                      <a:cxn ang="0">
                        <a:pos x="68" y="84"/>
                      </a:cxn>
                      <a:cxn ang="0">
                        <a:pos x="61" y="87"/>
                      </a:cxn>
                      <a:cxn ang="0">
                        <a:pos x="56" y="89"/>
                      </a:cxn>
                      <a:cxn ang="0">
                        <a:pos x="44" y="89"/>
                      </a:cxn>
                    </a:cxnLst>
                    <a:rect l="0" t="0" r="r" b="b"/>
                    <a:pathLst>
                      <a:path w="88" h="89">
                        <a:moveTo>
                          <a:pt x="44" y="89"/>
                        </a:moveTo>
                        <a:lnTo>
                          <a:pt x="37" y="89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3" y="63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1" y="3"/>
                        </a:lnTo>
                        <a:lnTo>
                          <a:pt x="68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6"/>
                        </a:lnTo>
                        <a:lnTo>
                          <a:pt x="88" y="57"/>
                        </a:lnTo>
                        <a:lnTo>
                          <a:pt x="85" y="63"/>
                        </a:lnTo>
                        <a:lnTo>
                          <a:pt x="82" y="70"/>
                        </a:lnTo>
                        <a:lnTo>
                          <a:pt x="78" y="78"/>
                        </a:lnTo>
                        <a:lnTo>
                          <a:pt x="68" y="84"/>
                        </a:lnTo>
                        <a:lnTo>
                          <a:pt x="61" y="87"/>
                        </a:lnTo>
                        <a:lnTo>
                          <a:pt x="56" y="89"/>
                        </a:lnTo>
                        <a:lnTo>
                          <a:pt x="44" y="8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1" name="Freeform 807"/>
                  <p:cNvSpPr>
                    <a:spLocks/>
                  </p:cNvSpPr>
                  <p:nvPr/>
                </p:nvSpPr>
                <p:spPr bwMode="auto">
                  <a:xfrm>
                    <a:off x="4554" y="3275"/>
                    <a:ext cx="88" cy="89"/>
                  </a:xfrm>
                  <a:custGeom>
                    <a:avLst/>
                    <a:gdLst/>
                    <a:ahLst/>
                    <a:cxnLst>
                      <a:cxn ang="0">
                        <a:pos x="44" y="89"/>
                      </a:cxn>
                      <a:cxn ang="0">
                        <a:pos x="44" y="89"/>
                      </a:cxn>
                      <a:cxn ang="0">
                        <a:pos x="37" y="89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3" y="63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1" y="3"/>
                      </a:cxn>
                      <a:cxn ang="0">
                        <a:pos x="68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6"/>
                      </a:cxn>
                      <a:cxn ang="0">
                        <a:pos x="88" y="57"/>
                      </a:cxn>
                      <a:cxn ang="0">
                        <a:pos x="85" y="63"/>
                      </a:cxn>
                      <a:cxn ang="0">
                        <a:pos x="82" y="70"/>
                      </a:cxn>
                      <a:cxn ang="0">
                        <a:pos x="78" y="78"/>
                      </a:cxn>
                      <a:cxn ang="0">
                        <a:pos x="68" y="84"/>
                      </a:cxn>
                      <a:cxn ang="0">
                        <a:pos x="61" y="87"/>
                      </a:cxn>
                      <a:cxn ang="0">
                        <a:pos x="56" y="89"/>
                      </a:cxn>
                      <a:cxn ang="0">
                        <a:pos x="44" y="89"/>
                      </a:cxn>
                    </a:cxnLst>
                    <a:rect l="0" t="0" r="r" b="b"/>
                    <a:pathLst>
                      <a:path w="88" h="89">
                        <a:moveTo>
                          <a:pt x="44" y="89"/>
                        </a:moveTo>
                        <a:lnTo>
                          <a:pt x="44" y="89"/>
                        </a:lnTo>
                        <a:lnTo>
                          <a:pt x="37" y="89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3" y="63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1" y="3"/>
                        </a:lnTo>
                        <a:lnTo>
                          <a:pt x="68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6"/>
                        </a:lnTo>
                        <a:lnTo>
                          <a:pt x="88" y="57"/>
                        </a:lnTo>
                        <a:lnTo>
                          <a:pt x="85" y="63"/>
                        </a:lnTo>
                        <a:lnTo>
                          <a:pt x="82" y="70"/>
                        </a:lnTo>
                        <a:lnTo>
                          <a:pt x="78" y="78"/>
                        </a:lnTo>
                        <a:lnTo>
                          <a:pt x="68" y="84"/>
                        </a:lnTo>
                        <a:lnTo>
                          <a:pt x="61" y="87"/>
                        </a:lnTo>
                        <a:lnTo>
                          <a:pt x="56" y="89"/>
                        </a:lnTo>
                        <a:lnTo>
                          <a:pt x="44" y="8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2" name="Freeform 808"/>
                  <p:cNvSpPr>
                    <a:spLocks/>
                  </p:cNvSpPr>
                  <p:nvPr/>
                </p:nvSpPr>
                <p:spPr bwMode="auto">
                  <a:xfrm>
                    <a:off x="4522" y="3308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8" y="91"/>
                      </a:cxn>
                      <a:cxn ang="0">
                        <a:pos x="18" y="86"/>
                      </a:cxn>
                      <a:cxn ang="0">
                        <a:pos x="12" y="80"/>
                      </a:cxn>
                      <a:cxn ang="0">
                        <a:pos x="8" y="75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7"/>
                      </a:cxn>
                      <a:cxn ang="0">
                        <a:pos x="3" y="30"/>
                      </a:cxn>
                      <a:cxn ang="0">
                        <a:pos x="8" y="23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8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5" y="30"/>
                      </a:cxn>
                      <a:cxn ang="0">
                        <a:pos x="88" y="37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5"/>
                      </a:cxn>
                      <a:cxn ang="0">
                        <a:pos x="78" y="80"/>
                      </a:cxn>
                      <a:cxn ang="0">
                        <a:pos x="72" y="86"/>
                      </a:cxn>
                      <a:cxn ang="0">
                        <a:pos x="64" y="91"/>
                      </a:cxn>
                      <a:cxn ang="0">
                        <a:pos x="55" y="94"/>
                      </a:cxn>
                      <a:cxn ang="0">
                        <a:pos x="44" y="94"/>
                      </a:cxn>
                    </a:cxnLst>
                    <a:rect l="0" t="0" r="r" b="b"/>
                    <a:pathLst>
                      <a:path w="91" h="94">
                        <a:moveTo>
                          <a:pt x="44" y="94"/>
                        </a:moveTo>
                        <a:lnTo>
                          <a:pt x="35" y="94"/>
                        </a:lnTo>
                        <a:lnTo>
                          <a:pt x="28" y="91"/>
                        </a:lnTo>
                        <a:lnTo>
                          <a:pt x="18" y="86"/>
                        </a:lnTo>
                        <a:lnTo>
                          <a:pt x="12" y="80"/>
                        </a:lnTo>
                        <a:lnTo>
                          <a:pt x="8" y="75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7"/>
                        </a:lnTo>
                        <a:lnTo>
                          <a:pt x="3" y="30"/>
                        </a:lnTo>
                        <a:lnTo>
                          <a:pt x="8" y="23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8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5" y="30"/>
                        </a:lnTo>
                        <a:lnTo>
                          <a:pt x="88" y="37"/>
                        </a:ln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5"/>
                        </a:lnTo>
                        <a:lnTo>
                          <a:pt x="78" y="80"/>
                        </a:lnTo>
                        <a:lnTo>
                          <a:pt x="72" y="86"/>
                        </a:lnTo>
                        <a:lnTo>
                          <a:pt x="64" y="91"/>
                        </a:lnTo>
                        <a:lnTo>
                          <a:pt x="55" y="94"/>
                        </a:lnTo>
                        <a:lnTo>
                          <a:pt x="44" y="9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3" name="Freeform 809"/>
                  <p:cNvSpPr>
                    <a:spLocks/>
                  </p:cNvSpPr>
                  <p:nvPr/>
                </p:nvSpPr>
                <p:spPr bwMode="auto">
                  <a:xfrm>
                    <a:off x="4522" y="3308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4" y="94"/>
                      </a:cxn>
                      <a:cxn ang="0">
                        <a:pos x="44" y="94"/>
                      </a:cxn>
                      <a:cxn ang="0">
                        <a:pos x="35" y="94"/>
                      </a:cxn>
                      <a:cxn ang="0">
                        <a:pos x="28" y="91"/>
                      </a:cxn>
                      <a:cxn ang="0">
                        <a:pos x="18" y="86"/>
                      </a:cxn>
                      <a:cxn ang="0">
                        <a:pos x="12" y="80"/>
                      </a:cxn>
                      <a:cxn ang="0">
                        <a:pos x="8" y="75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7"/>
                      </a:cxn>
                      <a:cxn ang="0">
                        <a:pos x="3" y="30"/>
                      </a:cxn>
                      <a:cxn ang="0">
                        <a:pos x="8" y="23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8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5" y="30"/>
                      </a:cxn>
                      <a:cxn ang="0">
                        <a:pos x="88" y="37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5"/>
                      </a:cxn>
                      <a:cxn ang="0">
                        <a:pos x="78" y="80"/>
                      </a:cxn>
                      <a:cxn ang="0">
                        <a:pos x="72" y="86"/>
                      </a:cxn>
                      <a:cxn ang="0">
                        <a:pos x="64" y="91"/>
                      </a:cxn>
                      <a:cxn ang="0">
                        <a:pos x="55" y="94"/>
                      </a:cxn>
                      <a:cxn ang="0">
                        <a:pos x="44" y="94"/>
                      </a:cxn>
                    </a:cxnLst>
                    <a:rect l="0" t="0" r="r" b="b"/>
                    <a:pathLst>
                      <a:path w="91" h="94">
                        <a:moveTo>
                          <a:pt x="44" y="94"/>
                        </a:moveTo>
                        <a:lnTo>
                          <a:pt x="44" y="94"/>
                        </a:lnTo>
                        <a:lnTo>
                          <a:pt x="35" y="94"/>
                        </a:lnTo>
                        <a:lnTo>
                          <a:pt x="28" y="91"/>
                        </a:lnTo>
                        <a:lnTo>
                          <a:pt x="18" y="86"/>
                        </a:lnTo>
                        <a:lnTo>
                          <a:pt x="12" y="80"/>
                        </a:lnTo>
                        <a:lnTo>
                          <a:pt x="8" y="75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7"/>
                        </a:lnTo>
                        <a:lnTo>
                          <a:pt x="3" y="30"/>
                        </a:lnTo>
                        <a:lnTo>
                          <a:pt x="8" y="23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8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5" y="30"/>
                        </a:lnTo>
                        <a:lnTo>
                          <a:pt x="88" y="37"/>
                        </a:ln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5"/>
                        </a:lnTo>
                        <a:lnTo>
                          <a:pt x="78" y="80"/>
                        </a:lnTo>
                        <a:lnTo>
                          <a:pt x="72" y="86"/>
                        </a:lnTo>
                        <a:lnTo>
                          <a:pt x="64" y="91"/>
                        </a:lnTo>
                        <a:lnTo>
                          <a:pt x="55" y="94"/>
                        </a:lnTo>
                        <a:lnTo>
                          <a:pt x="44" y="9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4" name="Freeform 810"/>
                  <p:cNvSpPr>
                    <a:spLocks/>
                  </p:cNvSpPr>
                  <p:nvPr/>
                </p:nvSpPr>
                <p:spPr bwMode="auto">
                  <a:xfrm>
                    <a:off x="4577" y="3292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1" y="5"/>
                      </a:cxn>
                      <a:cxn ang="0">
                        <a:pos x="77" y="11"/>
                      </a:cxn>
                      <a:cxn ang="0">
                        <a:pos x="82" y="19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6"/>
                      </a:cxn>
                      <a:cxn ang="0">
                        <a:pos x="91" y="53"/>
                      </a:cxn>
                      <a:cxn ang="0">
                        <a:pos x="88" y="61"/>
                      </a:cxn>
                      <a:cxn ang="0">
                        <a:pos x="82" y="71"/>
                      </a:cxn>
                      <a:cxn ang="0">
                        <a:pos x="77" y="77"/>
                      </a:cxn>
                      <a:cxn ang="0">
                        <a:pos x="71" y="85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5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1"/>
                      </a:cxn>
                      <a:cxn ang="0">
                        <a:pos x="3" y="53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0" y="5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1">
                        <a:moveTo>
                          <a:pt x="45" y="0"/>
                        </a:move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1" y="5"/>
                        </a:lnTo>
                        <a:lnTo>
                          <a:pt x="77" y="11"/>
                        </a:lnTo>
                        <a:lnTo>
                          <a:pt x="82" y="19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6"/>
                        </a:lnTo>
                        <a:lnTo>
                          <a:pt x="91" y="53"/>
                        </a:lnTo>
                        <a:lnTo>
                          <a:pt x="88" y="61"/>
                        </a:lnTo>
                        <a:lnTo>
                          <a:pt x="82" y="71"/>
                        </a:lnTo>
                        <a:lnTo>
                          <a:pt x="77" y="77"/>
                        </a:lnTo>
                        <a:lnTo>
                          <a:pt x="71" y="85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5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1"/>
                        </a:lnTo>
                        <a:lnTo>
                          <a:pt x="3" y="53"/>
                        </a:ln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0" y="5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5" name="Freeform 811"/>
                  <p:cNvSpPr>
                    <a:spLocks/>
                  </p:cNvSpPr>
                  <p:nvPr/>
                </p:nvSpPr>
                <p:spPr bwMode="auto">
                  <a:xfrm>
                    <a:off x="4577" y="3292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1" y="5"/>
                      </a:cxn>
                      <a:cxn ang="0">
                        <a:pos x="77" y="11"/>
                      </a:cxn>
                      <a:cxn ang="0">
                        <a:pos x="82" y="19"/>
                      </a:cxn>
                      <a:cxn ang="0">
                        <a:pos x="88" y="29"/>
                      </a:cxn>
                      <a:cxn ang="0">
                        <a:pos x="91" y="37"/>
                      </a:cxn>
                      <a:cxn ang="0">
                        <a:pos x="91" y="46"/>
                      </a:cxn>
                      <a:cxn ang="0">
                        <a:pos x="91" y="53"/>
                      </a:cxn>
                      <a:cxn ang="0">
                        <a:pos x="88" y="61"/>
                      </a:cxn>
                      <a:cxn ang="0">
                        <a:pos x="82" y="71"/>
                      </a:cxn>
                      <a:cxn ang="0">
                        <a:pos x="77" y="77"/>
                      </a:cxn>
                      <a:cxn ang="0">
                        <a:pos x="71" y="85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5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77"/>
                      </a:cxn>
                      <a:cxn ang="0">
                        <a:pos x="9" y="71"/>
                      </a:cxn>
                      <a:cxn ang="0">
                        <a:pos x="6" y="61"/>
                      </a:cxn>
                      <a:cxn ang="0">
                        <a:pos x="3" y="53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9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0" y="5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1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1" y="5"/>
                        </a:lnTo>
                        <a:lnTo>
                          <a:pt x="77" y="11"/>
                        </a:lnTo>
                        <a:lnTo>
                          <a:pt x="82" y="19"/>
                        </a:lnTo>
                        <a:lnTo>
                          <a:pt x="88" y="29"/>
                        </a:lnTo>
                        <a:lnTo>
                          <a:pt x="91" y="37"/>
                        </a:lnTo>
                        <a:lnTo>
                          <a:pt x="91" y="46"/>
                        </a:lnTo>
                        <a:lnTo>
                          <a:pt x="91" y="53"/>
                        </a:lnTo>
                        <a:lnTo>
                          <a:pt x="88" y="61"/>
                        </a:lnTo>
                        <a:lnTo>
                          <a:pt x="82" y="71"/>
                        </a:lnTo>
                        <a:lnTo>
                          <a:pt x="77" y="77"/>
                        </a:lnTo>
                        <a:lnTo>
                          <a:pt x="71" y="85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5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77"/>
                        </a:lnTo>
                        <a:lnTo>
                          <a:pt x="9" y="71"/>
                        </a:lnTo>
                        <a:lnTo>
                          <a:pt x="6" y="61"/>
                        </a:lnTo>
                        <a:lnTo>
                          <a:pt x="3" y="53"/>
                        </a:ln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9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0" y="5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6" name="Freeform 812"/>
                  <p:cNvSpPr>
                    <a:spLocks/>
                  </p:cNvSpPr>
                  <p:nvPr/>
                </p:nvSpPr>
                <p:spPr bwMode="auto">
                  <a:xfrm>
                    <a:off x="4530" y="3300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3" y="20"/>
                      </a:cxn>
                      <a:cxn ang="0">
                        <a:pos x="88" y="29"/>
                      </a:cxn>
                      <a:cxn ang="0">
                        <a:pos x="91" y="38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3" y="74"/>
                      </a:cxn>
                      <a:cxn ang="0">
                        <a:pos x="79" y="80"/>
                      </a:cxn>
                      <a:cxn ang="0">
                        <a:pos x="73" y="85"/>
                      </a:cxn>
                      <a:cxn ang="0">
                        <a:pos x="64" y="91"/>
                      </a:cxn>
                      <a:cxn ang="0">
                        <a:pos x="56" y="94"/>
                      </a:cxn>
                      <a:cxn ang="0">
                        <a:pos x="47" y="94"/>
                      </a:cxn>
                      <a:cxn ang="0">
                        <a:pos x="36" y="94"/>
                      </a:cxn>
                      <a:cxn ang="0">
                        <a:pos x="27" y="91"/>
                      </a:cxn>
                      <a:cxn ang="0">
                        <a:pos x="23" y="85"/>
                      </a:cxn>
                      <a:cxn ang="0">
                        <a:pos x="14" y="80"/>
                      </a:cxn>
                      <a:cxn ang="0">
                        <a:pos x="9" y="74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1" h="94">
                        <a:moveTo>
                          <a:pt x="47" y="0"/>
                        </a:moveTo>
                        <a:lnTo>
                          <a:pt x="56" y="3"/>
                        </a:lnTo>
                        <a:lnTo>
                          <a:pt x="64" y="6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3" y="20"/>
                        </a:lnTo>
                        <a:lnTo>
                          <a:pt x="88" y="29"/>
                        </a:lnTo>
                        <a:lnTo>
                          <a:pt x="91" y="38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3" y="74"/>
                        </a:lnTo>
                        <a:lnTo>
                          <a:pt x="79" y="80"/>
                        </a:lnTo>
                        <a:lnTo>
                          <a:pt x="73" y="85"/>
                        </a:lnTo>
                        <a:lnTo>
                          <a:pt x="64" y="91"/>
                        </a:lnTo>
                        <a:lnTo>
                          <a:pt x="56" y="94"/>
                        </a:lnTo>
                        <a:lnTo>
                          <a:pt x="47" y="94"/>
                        </a:lnTo>
                        <a:lnTo>
                          <a:pt x="36" y="94"/>
                        </a:lnTo>
                        <a:lnTo>
                          <a:pt x="27" y="91"/>
                        </a:lnTo>
                        <a:lnTo>
                          <a:pt x="23" y="85"/>
                        </a:lnTo>
                        <a:lnTo>
                          <a:pt x="14" y="80"/>
                        </a:lnTo>
                        <a:lnTo>
                          <a:pt x="9" y="74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7" name="Freeform 813"/>
                  <p:cNvSpPr>
                    <a:spLocks/>
                  </p:cNvSpPr>
                  <p:nvPr/>
                </p:nvSpPr>
                <p:spPr bwMode="auto">
                  <a:xfrm>
                    <a:off x="4530" y="3300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3" y="20"/>
                      </a:cxn>
                      <a:cxn ang="0">
                        <a:pos x="88" y="29"/>
                      </a:cxn>
                      <a:cxn ang="0">
                        <a:pos x="91" y="38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3" y="74"/>
                      </a:cxn>
                      <a:cxn ang="0">
                        <a:pos x="79" y="80"/>
                      </a:cxn>
                      <a:cxn ang="0">
                        <a:pos x="73" y="85"/>
                      </a:cxn>
                      <a:cxn ang="0">
                        <a:pos x="64" y="91"/>
                      </a:cxn>
                      <a:cxn ang="0">
                        <a:pos x="56" y="94"/>
                      </a:cxn>
                      <a:cxn ang="0">
                        <a:pos x="47" y="94"/>
                      </a:cxn>
                      <a:cxn ang="0">
                        <a:pos x="36" y="94"/>
                      </a:cxn>
                      <a:cxn ang="0">
                        <a:pos x="27" y="91"/>
                      </a:cxn>
                      <a:cxn ang="0">
                        <a:pos x="23" y="85"/>
                      </a:cxn>
                      <a:cxn ang="0">
                        <a:pos x="14" y="80"/>
                      </a:cxn>
                      <a:cxn ang="0">
                        <a:pos x="9" y="74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8"/>
                      </a:cxn>
                      <a:cxn ang="0">
                        <a:pos x="6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1" h="94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6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3" y="20"/>
                        </a:lnTo>
                        <a:lnTo>
                          <a:pt x="88" y="29"/>
                        </a:lnTo>
                        <a:lnTo>
                          <a:pt x="91" y="38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3" y="74"/>
                        </a:lnTo>
                        <a:lnTo>
                          <a:pt x="79" y="80"/>
                        </a:lnTo>
                        <a:lnTo>
                          <a:pt x="73" y="85"/>
                        </a:lnTo>
                        <a:lnTo>
                          <a:pt x="64" y="91"/>
                        </a:lnTo>
                        <a:lnTo>
                          <a:pt x="56" y="94"/>
                        </a:lnTo>
                        <a:lnTo>
                          <a:pt x="47" y="94"/>
                        </a:lnTo>
                        <a:lnTo>
                          <a:pt x="36" y="94"/>
                        </a:lnTo>
                        <a:lnTo>
                          <a:pt x="27" y="91"/>
                        </a:lnTo>
                        <a:lnTo>
                          <a:pt x="23" y="85"/>
                        </a:lnTo>
                        <a:lnTo>
                          <a:pt x="14" y="80"/>
                        </a:lnTo>
                        <a:lnTo>
                          <a:pt x="9" y="74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8"/>
                        </a:lnTo>
                        <a:lnTo>
                          <a:pt x="6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8" name="Freeform 814"/>
                  <p:cNvSpPr>
                    <a:spLocks/>
                  </p:cNvSpPr>
                  <p:nvPr/>
                </p:nvSpPr>
                <p:spPr bwMode="auto">
                  <a:xfrm>
                    <a:off x="4486" y="3266"/>
                    <a:ext cx="88" cy="90"/>
                  </a:xfrm>
                  <a:custGeom>
                    <a:avLst/>
                    <a:gdLst/>
                    <a:ahLst/>
                    <a:cxnLst>
                      <a:cxn ang="0">
                        <a:pos x="88" y="47"/>
                      </a:cxn>
                      <a:cxn ang="0">
                        <a:pos x="88" y="55"/>
                      </a:cxn>
                      <a:cxn ang="0">
                        <a:pos x="85" y="63"/>
                      </a:cxn>
                      <a:cxn ang="0">
                        <a:pos x="79" y="72"/>
                      </a:cxn>
                      <a:cxn ang="0">
                        <a:pos x="74" y="79"/>
                      </a:cxn>
                      <a:cxn ang="0">
                        <a:pos x="68" y="82"/>
                      </a:cxn>
                      <a:cxn ang="0">
                        <a:pos x="61" y="87"/>
                      </a:cxn>
                      <a:cxn ang="0">
                        <a:pos x="51" y="90"/>
                      </a:cxn>
                      <a:cxn ang="0">
                        <a:pos x="44" y="90"/>
                      </a:cxn>
                      <a:cxn ang="0">
                        <a:pos x="33" y="90"/>
                      </a:cxn>
                      <a:cxn ang="0">
                        <a:pos x="27" y="87"/>
                      </a:cxn>
                      <a:cxn ang="0">
                        <a:pos x="20" y="82"/>
                      </a:cxn>
                      <a:cxn ang="0">
                        <a:pos x="10" y="79"/>
                      </a:cxn>
                      <a:cxn ang="0">
                        <a:pos x="6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6" y="20"/>
                      </a:cxn>
                      <a:cxn ang="0">
                        <a:pos x="10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3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4" y="14"/>
                      </a:cxn>
                      <a:cxn ang="0">
                        <a:pos x="79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7"/>
                      </a:cxn>
                    </a:cxnLst>
                    <a:rect l="0" t="0" r="r" b="b"/>
                    <a:pathLst>
                      <a:path w="88" h="90">
                        <a:moveTo>
                          <a:pt x="88" y="47"/>
                        </a:moveTo>
                        <a:lnTo>
                          <a:pt x="88" y="55"/>
                        </a:lnTo>
                        <a:lnTo>
                          <a:pt x="85" y="63"/>
                        </a:lnTo>
                        <a:lnTo>
                          <a:pt x="79" y="72"/>
                        </a:lnTo>
                        <a:lnTo>
                          <a:pt x="74" y="79"/>
                        </a:lnTo>
                        <a:lnTo>
                          <a:pt x="68" y="82"/>
                        </a:lnTo>
                        <a:lnTo>
                          <a:pt x="61" y="87"/>
                        </a:lnTo>
                        <a:lnTo>
                          <a:pt x="51" y="90"/>
                        </a:lnTo>
                        <a:lnTo>
                          <a:pt x="44" y="90"/>
                        </a:lnTo>
                        <a:lnTo>
                          <a:pt x="33" y="90"/>
                        </a:lnTo>
                        <a:lnTo>
                          <a:pt x="27" y="87"/>
                        </a:lnTo>
                        <a:lnTo>
                          <a:pt x="20" y="82"/>
                        </a:lnTo>
                        <a:lnTo>
                          <a:pt x="10" y="79"/>
                        </a:lnTo>
                        <a:lnTo>
                          <a:pt x="6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6" y="20"/>
                        </a:lnTo>
                        <a:lnTo>
                          <a:pt x="10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3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4" y="14"/>
                        </a:lnTo>
                        <a:lnTo>
                          <a:pt x="79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9" name="Freeform 815"/>
                  <p:cNvSpPr>
                    <a:spLocks/>
                  </p:cNvSpPr>
                  <p:nvPr/>
                </p:nvSpPr>
                <p:spPr bwMode="auto">
                  <a:xfrm>
                    <a:off x="4486" y="3266"/>
                    <a:ext cx="88" cy="90"/>
                  </a:xfrm>
                  <a:custGeom>
                    <a:avLst/>
                    <a:gdLst/>
                    <a:ahLst/>
                    <a:cxnLst>
                      <a:cxn ang="0">
                        <a:pos x="88" y="47"/>
                      </a:cxn>
                      <a:cxn ang="0">
                        <a:pos x="88" y="47"/>
                      </a:cxn>
                      <a:cxn ang="0">
                        <a:pos x="88" y="55"/>
                      </a:cxn>
                      <a:cxn ang="0">
                        <a:pos x="85" y="63"/>
                      </a:cxn>
                      <a:cxn ang="0">
                        <a:pos x="79" y="72"/>
                      </a:cxn>
                      <a:cxn ang="0">
                        <a:pos x="74" y="79"/>
                      </a:cxn>
                      <a:cxn ang="0">
                        <a:pos x="68" y="82"/>
                      </a:cxn>
                      <a:cxn ang="0">
                        <a:pos x="61" y="87"/>
                      </a:cxn>
                      <a:cxn ang="0">
                        <a:pos x="51" y="90"/>
                      </a:cxn>
                      <a:cxn ang="0">
                        <a:pos x="44" y="90"/>
                      </a:cxn>
                      <a:cxn ang="0">
                        <a:pos x="33" y="90"/>
                      </a:cxn>
                      <a:cxn ang="0">
                        <a:pos x="27" y="87"/>
                      </a:cxn>
                      <a:cxn ang="0">
                        <a:pos x="20" y="82"/>
                      </a:cxn>
                      <a:cxn ang="0">
                        <a:pos x="10" y="79"/>
                      </a:cxn>
                      <a:cxn ang="0">
                        <a:pos x="6" y="72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6" y="20"/>
                      </a:cxn>
                      <a:cxn ang="0">
                        <a:pos x="10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3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4" y="14"/>
                      </a:cxn>
                      <a:cxn ang="0">
                        <a:pos x="79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7"/>
                      </a:cxn>
                    </a:cxnLst>
                    <a:rect l="0" t="0" r="r" b="b"/>
                    <a:pathLst>
                      <a:path w="88" h="90">
                        <a:moveTo>
                          <a:pt x="88" y="47"/>
                        </a:moveTo>
                        <a:lnTo>
                          <a:pt x="88" y="47"/>
                        </a:lnTo>
                        <a:lnTo>
                          <a:pt x="88" y="55"/>
                        </a:lnTo>
                        <a:lnTo>
                          <a:pt x="85" y="63"/>
                        </a:lnTo>
                        <a:lnTo>
                          <a:pt x="79" y="72"/>
                        </a:lnTo>
                        <a:lnTo>
                          <a:pt x="74" y="79"/>
                        </a:lnTo>
                        <a:lnTo>
                          <a:pt x="68" y="82"/>
                        </a:lnTo>
                        <a:lnTo>
                          <a:pt x="61" y="87"/>
                        </a:lnTo>
                        <a:lnTo>
                          <a:pt x="51" y="90"/>
                        </a:lnTo>
                        <a:lnTo>
                          <a:pt x="44" y="90"/>
                        </a:lnTo>
                        <a:lnTo>
                          <a:pt x="33" y="90"/>
                        </a:lnTo>
                        <a:lnTo>
                          <a:pt x="27" y="87"/>
                        </a:lnTo>
                        <a:lnTo>
                          <a:pt x="20" y="82"/>
                        </a:lnTo>
                        <a:lnTo>
                          <a:pt x="10" y="79"/>
                        </a:lnTo>
                        <a:lnTo>
                          <a:pt x="6" y="72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6" y="20"/>
                        </a:lnTo>
                        <a:lnTo>
                          <a:pt x="10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3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4" y="14"/>
                        </a:lnTo>
                        <a:lnTo>
                          <a:pt x="79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0" name="Freeform 816"/>
                  <p:cNvSpPr>
                    <a:spLocks/>
                  </p:cNvSpPr>
                  <p:nvPr/>
                </p:nvSpPr>
                <p:spPr bwMode="auto">
                  <a:xfrm>
                    <a:off x="4436" y="3286"/>
                    <a:ext cx="89" cy="94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6" y="20"/>
                      </a:cxn>
                      <a:cxn ang="0">
                        <a:pos x="10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0" y="20"/>
                      </a:cxn>
                      <a:cxn ang="0">
                        <a:pos x="86" y="29"/>
                      </a:cxn>
                      <a:cxn ang="0">
                        <a:pos x="89" y="38"/>
                      </a:cxn>
                      <a:cxn ang="0">
                        <a:pos x="89" y="46"/>
                      </a:cxn>
                      <a:cxn ang="0">
                        <a:pos x="89" y="57"/>
                      </a:cxn>
                      <a:cxn ang="0">
                        <a:pos x="86" y="64"/>
                      </a:cxn>
                      <a:cxn ang="0">
                        <a:pos x="80" y="74"/>
                      </a:cxn>
                      <a:cxn ang="0">
                        <a:pos x="79" y="80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1"/>
                      </a:cxn>
                      <a:cxn ang="0">
                        <a:pos x="44" y="94"/>
                      </a:cxn>
                      <a:cxn ang="0">
                        <a:pos x="36" y="91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6" y="74"/>
                      </a:cxn>
                      <a:cxn ang="0">
                        <a:pos x="3" y="64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9" h="94">
                        <a:moveTo>
                          <a:pt x="0" y="46"/>
                        </a:move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6" y="20"/>
                        </a:lnTo>
                        <a:lnTo>
                          <a:pt x="10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0" y="20"/>
                        </a:lnTo>
                        <a:lnTo>
                          <a:pt x="86" y="29"/>
                        </a:lnTo>
                        <a:lnTo>
                          <a:pt x="89" y="38"/>
                        </a:lnTo>
                        <a:lnTo>
                          <a:pt x="89" y="46"/>
                        </a:lnTo>
                        <a:lnTo>
                          <a:pt x="89" y="57"/>
                        </a:lnTo>
                        <a:lnTo>
                          <a:pt x="86" y="64"/>
                        </a:lnTo>
                        <a:lnTo>
                          <a:pt x="80" y="74"/>
                        </a:lnTo>
                        <a:lnTo>
                          <a:pt x="79" y="80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1"/>
                        </a:lnTo>
                        <a:lnTo>
                          <a:pt x="44" y="94"/>
                        </a:lnTo>
                        <a:lnTo>
                          <a:pt x="36" y="91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6" y="74"/>
                        </a:lnTo>
                        <a:lnTo>
                          <a:pt x="3" y="64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1" name="Freeform 817"/>
                  <p:cNvSpPr>
                    <a:spLocks/>
                  </p:cNvSpPr>
                  <p:nvPr/>
                </p:nvSpPr>
                <p:spPr bwMode="auto">
                  <a:xfrm>
                    <a:off x="4436" y="3286"/>
                    <a:ext cx="89" cy="94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6" y="20"/>
                      </a:cxn>
                      <a:cxn ang="0">
                        <a:pos x="10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80" y="20"/>
                      </a:cxn>
                      <a:cxn ang="0">
                        <a:pos x="86" y="29"/>
                      </a:cxn>
                      <a:cxn ang="0">
                        <a:pos x="89" y="38"/>
                      </a:cxn>
                      <a:cxn ang="0">
                        <a:pos x="89" y="46"/>
                      </a:cxn>
                      <a:cxn ang="0">
                        <a:pos x="89" y="57"/>
                      </a:cxn>
                      <a:cxn ang="0">
                        <a:pos x="86" y="64"/>
                      </a:cxn>
                      <a:cxn ang="0">
                        <a:pos x="80" y="74"/>
                      </a:cxn>
                      <a:cxn ang="0">
                        <a:pos x="79" y="80"/>
                      </a:cxn>
                      <a:cxn ang="0">
                        <a:pos x="70" y="85"/>
                      </a:cxn>
                      <a:cxn ang="0">
                        <a:pos x="62" y="91"/>
                      </a:cxn>
                      <a:cxn ang="0">
                        <a:pos x="53" y="91"/>
                      </a:cxn>
                      <a:cxn ang="0">
                        <a:pos x="44" y="94"/>
                      </a:cxn>
                      <a:cxn ang="0">
                        <a:pos x="36" y="91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0" y="80"/>
                      </a:cxn>
                      <a:cxn ang="0">
                        <a:pos x="6" y="74"/>
                      </a:cxn>
                      <a:cxn ang="0">
                        <a:pos x="3" y="64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9" h="94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6" y="20"/>
                        </a:lnTo>
                        <a:lnTo>
                          <a:pt x="10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80" y="20"/>
                        </a:lnTo>
                        <a:lnTo>
                          <a:pt x="86" y="29"/>
                        </a:lnTo>
                        <a:lnTo>
                          <a:pt x="89" y="38"/>
                        </a:lnTo>
                        <a:lnTo>
                          <a:pt x="89" y="46"/>
                        </a:lnTo>
                        <a:lnTo>
                          <a:pt x="89" y="57"/>
                        </a:lnTo>
                        <a:lnTo>
                          <a:pt x="86" y="64"/>
                        </a:lnTo>
                        <a:lnTo>
                          <a:pt x="80" y="74"/>
                        </a:lnTo>
                        <a:lnTo>
                          <a:pt x="79" y="80"/>
                        </a:lnTo>
                        <a:lnTo>
                          <a:pt x="70" y="85"/>
                        </a:lnTo>
                        <a:lnTo>
                          <a:pt x="62" y="91"/>
                        </a:lnTo>
                        <a:lnTo>
                          <a:pt x="53" y="91"/>
                        </a:lnTo>
                        <a:lnTo>
                          <a:pt x="44" y="94"/>
                        </a:lnTo>
                        <a:lnTo>
                          <a:pt x="36" y="91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0" y="80"/>
                        </a:lnTo>
                        <a:lnTo>
                          <a:pt x="6" y="74"/>
                        </a:lnTo>
                        <a:lnTo>
                          <a:pt x="3" y="64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" name="Freeform 818"/>
                  <p:cNvSpPr>
                    <a:spLocks/>
                  </p:cNvSpPr>
                  <p:nvPr/>
                </p:nvSpPr>
                <p:spPr bwMode="auto">
                  <a:xfrm>
                    <a:off x="4401" y="3329"/>
                    <a:ext cx="88" cy="90"/>
                  </a:xfrm>
                  <a:custGeom>
                    <a:avLst/>
                    <a:gdLst/>
                    <a:ahLst/>
                    <a:cxnLst>
                      <a:cxn ang="0">
                        <a:pos x="88" y="44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0"/>
                      </a:cxn>
                      <a:cxn ang="0">
                        <a:pos x="74" y="79"/>
                      </a:cxn>
                      <a:cxn ang="0">
                        <a:pos x="68" y="84"/>
                      </a:cxn>
                      <a:cxn ang="0">
                        <a:pos x="61" y="87"/>
                      </a:cxn>
                      <a:cxn ang="0">
                        <a:pos x="51" y="90"/>
                      </a:cxn>
                      <a:cxn ang="0">
                        <a:pos x="44" y="90"/>
                      </a:cxn>
                      <a:cxn ang="0">
                        <a:pos x="35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4" y="14"/>
                      </a:cxn>
                      <a:cxn ang="0">
                        <a:pos x="82" y="19"/>
                      </a:cxn>
                      <a:cxn ang="0">
                        <a:pos x="85" y="27"/>
                      </a:cxn>
                      <a:cxn ang="0">
                        <a:pos x="88" y="35"/>
                      </a:cxn>
                      <a:cxn ang="0">
                        <a:pos x="88" y="44"/>
                      </a:cxn>
                    </a:cxnLst>
                    <a:rect l="0" t="0" r="r" b="b"/>
                    <a:pathLst>
                      <a:path w="88" h="90">
                        <a:moveTo>
                          <a:pt x="88" y="44"/>
                        </a:move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0"/>
                        </a:lnTo>
                        <a:lnTo>
                          <a:pt x="74" y="79"/>
                        </a:lnTo>
                        <a:lnTo>
                          <a:pt x="68" y="84"/>
                        </a:lnTo>
                        <a:lnTo>
                          <a:pt x="61" y="87"/>
                        </a:lnTo>
                        <a:lnTo>
                          <a:pt x="51" y="90"/>
                        </a:lnTo>
                        <a:lnTo>
                          <a:pt x="44" y="90"/>
                        </a:lnTo>
                        <a:lnTo>
                          <a:pt x="35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4" y="14"/>
                        </a:lnTo>
                        <a:lnTo>
                          <a:pt x="82" y="19"/>
                        </a:lnTo>
                        <a:lnTo>
                          <a:pt x="85" y="27"/>
                        </a:lnTo>
                        <a:lnTo>
                          <a:pt x="88" y="35"/>
                        </a:lnTo>
                        <a:lnTo>
                          <a:pt x="88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" name="Freeform 819"/>
                  <p:cNvSpPr>
                    <a:spLocks/>
                  </p:cNvSpPr>
                  <p:nvPr/>
                </p:nvSpPr>
                <p:spPr bwMode="auto">
                  <a:xfrm>
                    <a:off x="4401" y="3329"/>
                    <a:ext cx="88" cy="90"/>
                  </a:xfrm>
                  <a:custGeom>
                    <a:avLst/>
                    <a:gdLst/>
                    <a:ahLst/>
                    <a:cxnLst>
                      <a:cxn ang="0">
                        <a:pos x="88" y="44"/>
                      </a:cxn>
                      <a:cxn ang="0">
                        <a:pos x="88" y="44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0"/>
                      </a:cxn>
                      <a:cxn ang="0">
                        <a:pos x="74" y="79"/>
                      </a:cxn>
                      <a:cxn ang="0">
                        <a:pos x="68" y="84"/>
                      </a:cxn>
                      <a:cxn ang="0">
                        <a:pos x="61" y="87"/>
                      </a:cxn>
                      <a:cxn ang="0">
                        <a:pos x="51" y="90"/>
                      </a:cxn>
                      <a:cxn ang="0">
                        <a:pos x="44" y="90"/>
                      </a:cxn>
                      <a:cxn ang="0">
                        <a:pos x="35" y="90"/>
                      </a:cxn>
                      <a:cxn ang="0">
                        <a:pos x="27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4" y="14"/>
                      </a:cxn>
                      <a:cxn ang="0">
                        <a:pos x="82" y="19"/>
                      </a:cxn>
                      <a:cxn ang="0">
                        <a:pos x="85" y="27"/>
                      </a:cxn>
                      <a:cxn ang="0">
                        <a:pos x="88" y="35"/>
                      </a:cxn>
                      <a:cxn ang="0">
                        <a:pos x="88" y="44"/>
                      </a:cxn>
                    </a:cxnLst>
                    <a:rect l="0" t="0" r="r" b="b"/>
                    <a:pathLst>
                      <a:path w="88" h="90">
                        <a:moveTo>
                          <a:pt x="88" y="44"/>
                        </a:moveTo>
                        <a:lnTo>
                          <a:pt x="88" y="44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0"/>
                        </a:lnTo>
                        <a:lnTo>
                          <a:pt x="74" y="79"/>
                        </a:lnTo>
                        <a:lnTo>
                          <a:pt x="68" y="84"/>
                        </a:lnTo>
                        <a:lnTo>
                          <a:pt x="61" y="87"/>
                        </a:lnTo>
                        <a:lnTo>
                          <a:pt x="51" y="90"/>
                        </a:lnTo>
                        <a:lnTo>
                          <a:pt x="44" y="90"/>
                        </a:lnTo>
                        <a:lnTo>
                          <a:pt x="35" y="90"/>
                        </a:lnTo>
                        <a:lnTo>
                          <a:pt x="27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4" y="14"/>
                        </a:lnTo>
                        <a:lnTo>
                          <a:pt x="82" y="19"/>
                        </a:lnTo>
                        <a:lnTo>
                          <a:pt x="85" y="27"/>
                        </a:lnTo>
                        <a:lnTo>
                          <a:pt x="88" y="35"/>
                        </a:lnTo>
                        <a:lnTo>
                          <a:pt x="88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" name="Freeform 820"/>
                  <p:cNvSpPr>
                    <a:spLocks/>
                  </p:cNvSpPr>
                  <p:nvPr/>
                </p:nvSpPr>
                <p:spPr bwMode="auto">
                  <a:xfrm>
                    <a:off x="4503" y="3338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26"/>
                      </a:cxn>
                      <a:cxn ang="0">
                        <a:pos x="9" y="21"/>
                      </a:cxn>
                      <a:cxn ang="0">
                        <a:pos x="13" y="12"/>
                      </a:cxn>
                      <a:cxn ang="0">
                        <a:pos x="19" y="7"/>
                      </a:cxn>
                      <a:cxn ang="0">
                        <a:pos x="27" y="5"/>
                      </a:cxn>
                      <a:cxn ang="0">
                        <a:pos x="34" y="3"/>
                      </a:cxn>
                      <a:cxn ang="0">
                        <a:pos x="44" y="0"/>
                      </a:cxn>
                      <a:cxn ang="0">
                        <a:pos x="51" y="3"/>
                      </a:cxn>
                      <a:cxn ang="0">
                        <a:pos x="63" y="5"/>
                      </a:cxn>
                      <a:cxn ang="0">
                        <a:pos x="68" y="7"/>
                      </a:cxn>
                      <a:cxn ang="0">
                        <a:pos x="77" y="12"/>
                      </a:cxn>
                      <a:cxn ang="0">
                        <a:pos x="81" y="21"/>
                      </a:cxn>
                      <a:cxn ang="0">
                        <a:pos x="85" y="26"/>
                      </a:cxn>
                      <a:cxn ang="0">
                        <a:pos x="88" y="38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1" y="73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3" y="89"/>
                      </a:cxn>
                      <a:cxn ang="0">
                        <a:pos x="51" y="92"/>
                      </a:cxn>
                      <a:cxn ang="0">
                        <a:pos x="44" y="92"/>
                      </a:cxn>
                      <a:cxn ang="0">
                        <a:pos x="34" y="92"/>
                      </a:cxn>
                      <a:cxn ang="0">
                        <a:pos x="27" y="89"/>
                      </a:cxn>
                      <a:cxn ang="0">
                        <a:pos x="19" y="84"/>
                      </a:cxn>
                      <a:cxn ang="0">
                        <a:pos x="13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</a:cxnLst>
                    <a:rect l="0" t="0" r="r" b="b"/>
                    <a:pathLst>
                      <a:path w="91" h="92">
                        <a:moveTo>
                          <a:pt x="0" y="47"/>
                        </a:moveTo>
                        <a:lnTo>
                          <a:pt x="0" y="38"/>
                        </a:lnTo>
                        <a:lnTo>
                          <a:pt x="3" y="26"/>
                        </a:lnTo>
                        <a:lnTo>
                          <a:pt x="9" y="21"/>
                        </a:lnTo>
                        <a:lnTo>
                          <a:pt x="13" y="12"/>
                        </a:lnTo>
                        <a:lnTo>
                          <a:pt x="19" y="7"/>
                        </a:lnTo>
                        <a:lnTo>
                          <a:pt x="27" y="5"/>
                        </a:lnTo>
                        <a:lnTo>
                          <a:pt x="34" y="3"/>
                        </a:lnTo>
                        <a:lnTo>
                          <a:pt x="44" y="0"/>
                        </a:lnTo>
                        <a:lnTo>
                          <a:pt x="51" y="3"/>
                        </a:lnTo>
                        <a:lnTo>
                          <a:pt x="63" y="5"/>
                        </a:lnTo>
                        <a:lnTo>
                          <a:pt x="68" y="7"/>
                        </a:lnTo>
                        <a:lnTo>
                          <a:pt x="77" y="12"/>
                        </a:lnTo>
                        <a:lnTo>
                          <a:pt x="81" y="21"/>
                        </a:lnTo>
                        <a:lnTo>
                          <a:pt x="85" y="26"/>
                        </a:lnTo>
                        <a:lnTo>
                          <a:pt x="88" y="38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1" y="73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3" y="89"/>
                        </a:lnTo>
                        <a:lnTo>
                          <a:pt x="51" y="92"/>
                        </a:lnTo>
                        <a:lnTo>
                          <a:pt x="44" y="92"/>
                        </a:lnTo>
                        <a:lnTo>
                          <a:pt x="34" y="92"/>
                        </a:lnTo>
                        <a:lnTo>
                          <a:pt x="27" y="89"/>
                        </a:lnTo>
                        <a:lnTo>
                          <a:pt x="19" y="84"/>
                        </a:lnTo>
                        <a:lnTo>
                          <a:pt x="13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 821"/>
                  <p:cNvSpPr>
                    <a:spLocks/>
                  </p:cNvSpPr>
                  <p:nvPr/>
                </p:nvSpPr>
                <p:spPr bwMode="auto">
                  <a:xfrm>
                    <a:off x="4503" y="3338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0" y="47"/>
                      </a:cxn>
                      <a:cxn ang="0">
                        <a:pos x="0" y="47"/>
                      </a:cxn>
                      <a:cxn ang="0">
                        <a:pos x="0" y="38"/>
                      </a:cxn>
                      <a:cxn ang="0">
                        <a:pos x="3" y="26"/>
                      </a:cxn>
                      <a:cxn ang="0">
                        <a:pos x="9" y="21"/>
                      </a:cxn>
                      <a:cxn ang="0">
                        <a:pos x="13" y="12"/>
                      </a:cxn>
                      <a:cxn ang="0">
                        <a:pos x="19" y="7"/>
                      </a:cxn>
                      <a:cxn ang="0">
                        <a:pos x="27" y="5"/>
                      </a:cxn>
                      <a:cxn ang="0">
                        <a:pos x="34" y="3"/>
                      </a:cxn>
                      <a:cxn ang="0">
                        <a:pos x="44" y="0"/>
                      </a:cxn>
                      <a:cxn ang="0">
                        <a:pos x="51" y="3"/>
                      </a:cxn>
                      <a:cxn ang="0">
                        <a:pos x="63" y="5"/>
                      </a:cxn>
                      <a:cxn ang="0">
                        <a:pos x="68" y="7"/>
                      </a:cxn>
                      <a:cxn ang="0">
                        <a:pos x="77" y="12"/>
                      </a:cxn>
                      <a:cxn ang="0">
                        <a:pos x="81" y="21"/>
                      </a:cxn>
                      <a:cxn ang="0">
                        <a:pos x="85" y="26"/>
                      </a:cxn>
                      <a:cxn ang="0">
                        <a:pos x="88" y="38"/>
                      </a:cxn>
                      <a:cxn ang="0">
                        <a:pos x="91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1" y="73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3" y="89"/>
                      </a:cxn>
                      <a:cxn ang="0">
                        <a:pos x="51" y="92"/>
                      </a:cxn>
                      <a:cxn ang="0">
                        <a:pos x="44" y="92"/>
                      </a:cxn>
                      <a:cxn ang="0">
                        <a:pos x="34" y="92"/>
                      </a:cxn>
                      <a:cxn ang="0">
                        <a:pos x="27" y="89"/>
                      </a:cxn>
                      <a:cxn ang="0">
                        <a:pos x="19" y="84"/>
                      </a:cxn>
                      <a:cxn ang="0">
                        <a:pos x="13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</a:cxnLst>
                    <a:rect l="0" t="0" r="r" b="b"/>
                    <a:pathLst>
                      <a:path w="91" h="92">
                        <a:moveTo>
                          <a:pt x="0" y="47"/>
                        </a:moveTo>
                        <a:lnTo>
                          <a:pt x="0" y="47"/>
                        </a:lnTo>
                        <a:lnTo>
                          <a:pt x="0" y="38"/>
                        </a:lnTo>
                        <a:lnTo>
                          <a:pt x="3" y="26"/>
                        </a:lnTo>
                        <a:lnTo>
                          <a:pt x="9" y="21"/>
                        </a:lnTo>
                        <a:lnTo>
                          <a:pt x="13" y="12"/>
                        </a:lnTo>
                        <a:lnTo>
                          <a:pt x="19" y="7"/>
                        </a:lnTo>
                        <a:lnTo>
                          <a:pt x="27" y="5"/>
                        </a:lnTo>
                        <a:lnTo>
                          <a:pt x="34" y="3"/>
                        </a:lnTo>
                        <a:lnTo>
                          <a:pt x="44" y="0"/>
                        </a:lnTo>
                        <a:lnTo>
                          <a:pt x="51" y="3"/>
                        </a:lnTo>
                        <a:lnTo>
                          <a:pt x="63" y="5"/>
                        </a:lnTo>
                        <a:lnTo>
                          <a:pt x="68" y="7"/>
                        </a:lnTo>
                        <a:lnTo>
                          <a:pt x="77" y="12"/>
                        </a:lnTo>
                        <a:lnTo>
                          <a:pt x="81" y="21"/>
                        </a:lnTo>
                        <a:lnTo>
                          <a:pt x="85" y="26"/>
                        </a:lnTo>
                        <a:lnTo>
                          <a:pt x="88" y="38"/>
                        </a:lnTo>
                        <a:lnTo>
                          <a:pt x="91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1" y="73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3" y="89"/>
                        </a:lnTo>
                        <a:lnTo>
                          <a:pt x="51" y="92"/>
                        </a:lnTo>
                        <a:lnTo>
                          <a:pt x="44" y="92"/>
                        </a:lnTo>
                        <a:lnTo>
                          <a:pt x="34" y="92"/>
                        </a:lnTo>
                        <a:lnTo>
                          <a:pt x="27" y="89"/>
                        </a:lnTo>
                        <a:lnTo>
                          <a:pt x="19" y="84"/>
                        </a:lnTo>
                        <a:lnTo>
                          <a:pt x="13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" name="Freeform 822"/>
                  <p:cNvSpPr>
                    <a:spLocks/>
                  </p:cNvSpPr>
                  <p:nvPr/>
                </p:nvSpPr>
                <p:spPr bwMode="auto">
                  <a:xfrm>
                    <a:off x="4452" y="3359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4" y="35"/>
                      </a:cxn>
                      <a:cxn ang="0">
                        <a:pos x="7" y="26"/>
                      </a:cxn>
                      <a:cxn ang="0">
                        <a:pos x="10" y="19"/>
                      </a:cxn>
                      <a:cxn ang="0">
                        <a:pos x="14" y="11"/>
                      </a:cxn>
                      <a:cxn ang="0">
                        <a:pos x="23" y="5"/>
                      </a:cxn>
                      <a:cxn ang="0">
                        <a:pos x="31" y="3"/>
                      </a:cxn>
                      <a:cxn ang="0">
                        <a:pos x="37" y="0"/>
                      </a:cxn>
                      <a:cxn ang="0">
                        <a:pos x="48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3" y="5"/>
                      </a:cxn>
                      <a:cxn ang="0">
                        <a:pos x="78" y="11"/>
                      </a:cxn>
                      <a:cxn ang="0">
                        <a:pos x="82" y="19"/>
                      </a:cxn>
                      <a:cxn ang="0">
                        <a:pos x="88" y="26"/>
                      </a:cxn>
                      <a:cxn ang="0">
                        <a:pos x="92" y="35"/>
                      </a:cxn>
                      <a:cxn ang="0">
                        <a:pos x="92" y="46"/>
                      </a:cxn>
                      <a:cxn ang="0">
                        <a:pos x="92" y="54"/>
                      </a:cxn>
                      <a:cxn ang="0">
                        <a:pos x="88" y="63"/>
                      </a:cxn>
                      <a:cxn ang="0">
                        <a:pos x="82" y="73"/>
                      </a:cxn>
                      <a:cxn ang="0">
                        <a:pos x="78" y="77"/>
                      </a:cxn>
                      <a:cxn ang="0">
                        <a:pos x="73" y="83"/>
                      </a:cxn>
                      <a:cxn ang="0">
                        <a:pos x="64" y="88"/>
                      </a:cxn>
                      <a:cxn ang="0">
                        <a:pos x="57" y="91"/>
                      </a:cxn>
                      <a:cxn ang="0">
                        <a:pos x="48" y="91"/>
                      </a:cxn>
                      <a:cxn ang="0">
                        <a:pos x="37" y="91"/>
                      </a:cxn>
                      <a:cxn ang="0">
                        <a:pos x="31" y="88"/>
                      </a:cxn>
                      <a:cxn ang="0">
                        <a:pos x="23" y="83"/>
                      </a:cxn>
                      <a:cxn ang="0">
                        <a:pos x="14" y="77"/>
                      </a:cxn>
                      <a:cxn ang="0">
                        <a:pos x="10" y="73"/>
                      </a:cxn>
                      <a:cxn ang="0">
                        <a:pos x="7" y="63"/>
                      </a:cxn>
                      <a:cxn ang="0">
                        <a:pos x="4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2" h="91">
                        <a:moveTo>
                          <a:pt x="0" y="46"/>
                        </a:moveTo>
                        <a:lnTo>
                          <a:pt x="4" y="35"/>
                        </a:lnTo>
                        <a:lnTo>
                          <a:pt x="7" y="26"/>
                        </a:lnTo>
                        <a:lnTo>
                          <a:pt x="10" y="19"/>
                        </a:lnTo>
                        <a:lnTo>
                          <a:pt x="14" y="11"/>
                        </a:lnTo>
                        <a:lnTo>
                          <a:pt x="23" y="5"/>
                        </a:lnTo>
                        <a:lnTo>
                          <a:pt x="31" y="3"/>
                        </a:lnTo>
                        <a:lnTo>
                          <a:pt x="37" y="0"/>
                        </a:lnTo>
                        <a:lnTo>
                          <a:pt x="48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3" y="5"/>
                        </a:lnTo>
                        <a:lnTo>
                          <a:pt x="78" y="11"/>
                        </a:lnTo>
                        <a:lnTo>
                          <a:pt x="82" y="19"/>
                        </a:lnTo>
                        <a:lnTo>
                          <a:pt x="88" y="26"/>
                        </a:lnTo>
                        <a:lnTo>
                          <a:pt x="92" y="35"/>
                        </a:lnTo>
                        <a:lnTo>
                          <a:pt x="92" y="46"/>
                        </a:lnTo>
                        <a:lnTo>
                          <a:pt x="92" y="54"/>
                        </a:lnTo>
                        <a:lnTo>
                          <a:pt x="88" y="63"/>
                        </a:lnTo>
                        <a:lnTo>
                          <a:pt x="82" y="73"/>
                        </a:lnTo>
                        <a:lnTo>
                          <a:pt x="78" y="77"/>
                        </a:lnTo>
                        <a:lnTo>
                          <a:pt x="73" y="83"/>
                        </a:lnTo>
                        <a:lnTo>
                          <a:pt x="64" y="88"/>
                        </a:lnTo>
                        <a:lnTo>
                          <a:pt x="57" y="91"/>
                        </a:lnTo>
                        <a:lnTo>
                          <a:pt x="48" y="91"/>
                        </a:lnTo>
                        <a:lnTo>
                          <a:pt x="37" y="91"/>
                        </a:lnTo>
                        <a:lnTo>
                          <a:pt x="31" y="88"/>
                        </a:lnTo>
                        <a:lnTo>
                          <a:pt x="23" y="83"/>
                        </a:lnTo>
                        <a:lnTo>
                          <a:pt x="14" y="77"/>
                        </a:lnTo>
                        <a:lnTo>
                          <a:pt x="10" y="73"/>
                        </a:lnTo>
                        <a:lnTo>
                          <a:pt x="7" y="63"/>
                        </a:lnTo>
                        <a:lnTo>
                          <a:pt x="4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" name="Freeform 823"/>
                  <p:cNvSpPr>
                    <a:spLocks/>
                  </p:cNvSpPr>
                  <p:nvPr/>
                </p:nvSpPr>
                <p:spPr bwMode="auto">
                  <a:xfrm>
                    <a:off x="4452" y="3359"/>
                    <a:ext cx="92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4" y="35"/>
                      </a:cxn>
                      <a:cxn ang="0">
                        <a:pos x="7" y="26"/>
                      </a:cxn>
                      <a:cxn ang="0">
                        <a:pos x="10" y="19"/>
                      </a:cxn>
                      <a:cxn ang="0">
                        <a:pos x="14" y="11"/>
                      </a:cxn>
                      <a:cxn ang="0">
                        <a:pos x="23" y="5"/>
                      </a:cxn>
                      <a:cxn ang="0">
                        <a:pos x="31" y="3"/>
                      </a:cxn>
                      <a:cxn ang="0">
                        <a:pos x="37" y="0"/>
                      </a:cxn>
                      <a:cxn ang="0">
                        <a:pos x="48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3" y="5"/>
                      </a:cxn>
                      <a:cxn ang="0">
                        <a:pos x="78" y="11"/>
                      </a:cxn>
                      <a:cxn ang="0">
                        <a:pos x="82" y="19"/>
                      </a:cxn>
                      <a:cxn ang="0">
                        <a:pos x="88" y="26"/>
                      </a:cxn>
                      <a:cxn ang="0">
                        <a:pos x="92" y="35"/>
                      </a:cxn>
                      <a:cxn ang="0">
                        <a:pos x="92" y="46"/>
                      </a:cxn>
                      <a:cxn ang="0">
                        <a:pos x="92" y="54"/>
                      </a:cxn>
                      <a:cxn ang="0">
                        <a:pos x="88" y="63"/>
                      </a:cxn>
                      <a:cxn ang="0">
                        <a:pos x="82" y="73"/>
                      </a:cxn>
                      <a:cxn ang="0">
                        <a:pos x="78" y="77"/>
                      </a:cxn>
                      <a:cxn ang="0">
                        <a:pos x="73" y="83"/>
                      </a:cxn>
                      <a:cxn ang="0">
                        <a:pos x="64" y="88"/>
                      </a:cxn>
                      <a:cxn ang="0">
                        <a:pos x="57" y="91"/>
                      </a:cxn>
                      <a:cxn ang="0">
                        <a:pos x="48" y="91"/>
                      </a:cxn>
                      <a:cxn ang="0">
                        <a:pos x="37" y="91"/>
                      </a:cxn>
                      <a:cxn ang="0">
                        <a:pos x="31" y="88"/>
                      </a:cxn>
                      <a:cxn ang="0">
                        <a:pos x="23" y="83"/>
                      </a:cxn>
                      <a:cxn ang="0">
                        <a:pos x="14" y="77"/>
                      </a:cxn>
                      <a:cxn ang="0">
                        <a:pos x="10" y="73"/>
                      </a:cxn>
                      <a:cxn ang="0">
                        <a:pos x="7" y="63"/>
                      </a:cxn>
                      <a:cxn ang="0">
                        <a:pos x="4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2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4" y="35"/>
                        </a:lnTo>
                        <a:lnTo>
                          <a:pt x="7" y="26"/>
                        </a:lnTo>
                        <a:lnTo>
                          <a:pt x="10" y="19"/>
                        </a:lnTo>
                        <a:lnTo>
                          <a:pt x="14" y="11"/>
                        </a:lnTo>
                        <a:lnTo>
                          <a:pt x="23" y="5"/>
                        </a:lnTo>
                        <a:lnTo>
                          <a:pt x="31" y="3"/>
                        </a:lnTo>
                        <a:lnTo>
                          <a:pt x="37" y="0"/>
                        </a:lnTo>
                        <a:lnTo>
                          <a:pt x="48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3" y="5"/>
                        </a:lnTo>
                        <a:lnTo>
                          <a:pt x="78" y="11"/>
                        </a:lnTo>
                        <a:lnTo>
                          <a:pt x="82" y="19"/>
                        </a:lnTo>
                        <a:lnTo>
                          <a:pt x="88" y="26"/>
                        </a:lnTo>
                        <a:lnTo>
                          <a:pt x="92" y="35"/>
                        </a:lnTo>
                        <a:lnTo>
                          <a:pt x="92" y="46"/>
                        </a:lnTo>
                        <a:lnTo>
                          <a:pt x="92" y="54"/>
                        </a:lnTo>
                        <a:lnTo>
                          <a:pt x="88" y="63"/>
                        </a:lnTo>
                        <a:lnTo>
                          <a:pt x="82" y="73"/>
                        </a:lnTo>
                        <a:lnTo>
                          <a:pt x="78" y="77"/>
                        </a:lnTo>
                        <a:lnTo>
                          <a:pt x="73" y="83"/>
                        </a:lnTo>
                        <a:lnTo>
                          <a:pt x="64" y="88"/>
                        </a:lnTo>
                        <a:lnTo>
                          <a:pt x="57" y="91"/>
                        </a:lnTo>
                        <a:lnTo>
                          <a:pt x="48" y="91"/>
                        </a:lnTo>
                        <a:lnTo>
                          <a:pt x="37" y="91"/>
                        </a:lnTo>
                        <a:lnTo>
                          <a:pt x="31" y="88"/>
                        </a:lnTo>
                        <a:lnTo>
                          <a:pt x="23" y="83"/>
                        </a:lnTo>
                        <a:lnTo>
                          <a:pt x="14" y="77"/>
                        </a:lnTo>
                        <a:lnTo>
                          <a:pt x="10" y="73"/>
                        </a:lnTo>
                        <a:lnTo>
                          <a:pt x="7" y="63"/>
                        </a:lnTo>
                        <a:lnTo>
                          <a:pt x="4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" name="Freeform 824"/>
                  <p:cNvSpPr>
                    <a:spLocks/>
                  </p:cNvSpPr>
                  <p:nvPr/>
                </p:nvSpPr>
                <p:spPr bwMode="auto">
                  <a:xfrm>
                    <a:off x="3639" y="3413"/>
                    <a:ext cx="88" cy="90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0" y="6"/>
                      </a:cxn>
                      <a:cxn ang="0">
                        <a:pos x="79" y="12"/>
                      </a:cxn>
                      <a:cxn ang="0">
                        <a:pos x="81" y="20"/>
                      </a:cxn>
                      <a:cxn ang="0">
                        <a:pos x="87" y="27"/>
                      </a:cxn>
                      <a:cxn ang="0">
                        <a:pos x="88" y="36"/>
                      </a:cxn>
                      <a:cxn ang="0">
                        <a:pos x="88" y="44"/>
                      </a:cxn>
                      <a:cxn ang="0">
                        <a:pos x="88" y="54"/>
                      </a:cxn>
                      <a:cxn ang="0">
                        <a:pos x="87" y="62"/>
                      </a:cxn>
                      <a:cxn ang="0">
                        <a:pos x="81" y="71"/>
                      </a:cxn>
                      <a:cxn ang="0">
                        <a:pos x="79" y="79"/>
                      </a:cxn>
                      <a:cxn ang="0">
                        <a:pos x="70" y="82"/>
                      </a:cxn>
                      <a:cxn ang="0">
                        <a:pos x="62" y="87"/>
                      </a:cxn>
                      <a:cxn ang="0">
                        <a:pos x="53" y="90"/>
                      </a:cxn>
                      <a:cxn ang="0">
                        <a:pos x="44" y="90"/>
                      </a:cxn>
                      <a:cxn ang="0">
                        <a:pos x="37" y="90"/>
                      </a:cxn>
                      <a:cxn ang="0">
                        <a:pos x="27" y="87"/>
                      </a:cxn>
                      <a:cxn ang="0">
                        <a:pos x="20" y="82"/>
                      </a:cxn>
                      <a:cxn ang="0">
                        <a:pos x="11" y="79"/>
                      </a:cxn>
                      <a:cxn ang="0">
                        <a:pos x="9" y="71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1" y="12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0">
                        <a:moveTo>
                          <a:pt x="44" y="0"/>
                        </a:move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0" y="6"/>
                        </a:lnTo>
                        <a:lnTo>
                          <a:pt x="79" y="12"/>
                        </a:lnTo>
                        <a:lnTo>
                          <a:pt x="81" y="20"/>
                        </a:lnTo>
                        <a:lnTo>
                          <a:pt x="87" y="27"/>
                        </a:lnTo>
                        <a:lnTo>
                          <a:pt x="88" y="36"/>
                        </a:lnTo>
                        <a:lnTo>
                          <a:pt x="88" y="44"/>
                        </a:lnTo>
                        <a:lnTo>
                          <a:pt x="88" y="54"/>
                        </a:lnTo>
                        <a:lnTo>
                          <a:pt x="87" y="62"/>
                        </a:lnTo>
                        <a:lnTo>
                          <a:pt x="81" y="71"/>
                        </a:lnTo>
                        <a:lnTo>
                          <a:pt x="79" y="79"/>
                        </a:lnTo>
                        <a:lnTo>
                          <a:pt x="70" y="82"/>
                        </a:lnTo>
                        <a:lnTo>
                          <a:pt x="62" y="87"/>
                        </a:lnTo>
                        <a:lnTo>
                          <a:pt x="53" y="90"/>
                        </a:lnTo>
                        <a:lnTo>
                          <a:pt x="44" y="90"/>
                        </a:lnTo>
                        <a:lnTo>
                          <a:pt x="37" y="90"/>
                        </a:lnTo>
                        <a:lnTo>
                          <a:pt x="27" y="87"/>
                        </a:lnTo>
                        <a:lnTo>
                          <a:pt x="20" y="82"/>
                        </a:lnTo>
                        <a:lnTo>
                          <a:pt x="11" y="79"/>
                        </a:lnTo>
                        <a:lnTo>
                          <a:pt x="9" y="71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1" y="12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" name="Freeform 825"/>
                  <p:cNvSpPr>
                    <a:spLocks/>
                  </p:cNvSpPr>
                  <p:nvPr/>
                </p:nvSpPr>
                <p:spPr bwMode="auto">
                  <a:xfrm>
                    <a:off x="3639" y="3413"/>
                    <a:ext cx="88" cy="90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70" y="6"/>
                      </a:cxn>
                      <a:cxn ang="0">
                        <a:pos x="79" y="12"/>
                      </a:cxn>
                      <a:cxn ang="0">
                        <a:pos x="81" y="20"/>
                      </a:cxn>
                      <a:cxn ang="0">
                        <a:pos x="87" y="27"/>
                      </a:cxn>
                      <a:cxn ang="0">
                        <a:pos x="88" y="36"/>
                      </a:cxn>
                      <a:cxn ang="0">
                        <a:pos x="88" y="44"/>
                      </a:cxn>
                      <a:cxn ang="0">
                        <a:pos x="88" y="54"/>
                      </a:cxn>
                      <a:cxn ang="0">
                        <a:pos x="87" y="62"/>
                      </a:cxn>
                      <a:cxn ang="0">
                        <a:pos x="81" y="71"/>
                      </a:cxn>
                      <a:cxn ang="0">
                        <a:pos x="79" y="79"/>
                      </a:cxn>
                      <a:cxn ang="0">
                        <a:pos x="70" y="82"/>
                      </a:cxn>
                      <a:cxn ang="0">
                        <a:pos x="62" y="87"/>
                      </a:cxn>
                      <a:cxn ang="0">
                        <a:pos x="53" y="90"/>
                      </a:cxn>
                      <a:cxn ang="0">
                        <a:pos x="44" y="90"/>
                      </a:cxn>
                      <a:cxn ang="0">
                        <a:pos x="37" y="90"/>
                      </a:cxn>
                      <a:cxn ang="0">
                        <a:pos x="27" y="87"/>
                      </a:cxn>
                      <a:cxn ang="0">
                        <a:pos x="20" y="82"/>
                      </a:cxn>
                      <a:cxn ang="0">
                        <a:pos x="11" y="79"/>
                      </a:cxn>
                      <a:cxn ang="0">
                        <a:pos x="9" y="71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7"/>
                      </a:cxn>
                      <a:cxn ang="0">
                        <a:pos x="9" y="20"/>
                      </a:cxn>
                      <a:cxn ang="0">
                        <a:pos x="11" y="12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0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70" y="6"/>
                        </a:lnTo>
                        <a:lnTo>
                          <a:pt x="79" y="12"/>
                        </a:lnTo>
                        <a:lnTo>
                          <a:pt x="81" y="20"/>
                        </a:lnTo>
                        <a:lnTo>
                          <a:pt x="87" y="27"/>
                        </a:lnTo>
                        <a:lnTo>
                          <a:pt x="88" y="36"/>
                        </a:lnTo>
                        <a:lnTo>
                          <a:pt x="88" y="44"/>
                        </a:lnTo>
                        <a:lnTo>
                          <a:pt x="88" y="54"/>
                        </a:lnTo>
                        <a:lnTo>
                          <a:pt x="87" y="62"/>
                        </a:lnTo>
                        <a:lnTo>
                          <a:pt x="81" y="71"/>
                        </a:lnTo>
                        <a:lnTo>
                          <a:pt x="79" y="79"/>
                        </a:lnTo>
                        <a:lnTo>
                          <a:pt x="70" y="82"/>
                        </a:lnTo>
                        <a:lnTo>
                          <a:pt x="62" y="87"/>
                        </a:lnTo>
                        <a:lnTo>
                          <a:pt x="53" y="90"/>
                        </a:lnTo>
                        <a:lnTo>
                          <a:pt x="44" y="90"/>
                        </a:lnTo>
                        <a:lnTo>
                          <a:pt x="37" y="90"/>
                        </a:lnTo>
                        <a:lnTo>
                          <a:pt x="27" y="87"/>
                        </a:lnTo>
                        <a:lnTo>
                          <a:pt x="20" y="82"/>
                        </a:lnTo>
                        <a:lnTo>
                          <a:pt x="11" y="79"/>
                        </a:lnTo>
                        <a:lnTo>
                          <a:pt x="9" y="71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7"/>
                        </a:lnTo>
                        <a:lnTo>
                          <a:pt x="9" y="20"/>
                        </a:lnTo>
                        <a:lnTo>
                          <a:pt x="11" y="12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" name="Freeform 826"/>
                  <p:cNvSpPr>
                    <a:spLocks/>
                  </p:cNvSpPr>
                  <p:nvPr/>
                </p:nvSpPr>
                <p:spPr bwMode="auto">
                  <a:xfrm>
                    <a:off x="3635" y="3551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2" y="73"/>
                      </a:cxn>
                      <a:cxn ang="0">
                        <a:pos x="77" y="78"/>
                      </a:cxn>
                      <a:cxn ang="0">
                        <a:pos x="71" y="84"/>
                      </a:cxn>
                      <a:cxn ang="0">
                        <a:pos x="63" y="89"/>
                      </a:cxn>
                      <a:cxn ang="0">
                        <a:pos x="54" y="89"/>
                      </a:cxn>
                      <a:cxn ang="0">
                        <a:pos x="44" y="92"/>
                      </a:cxn>
                      <a:cxn ang="0">
                        <a:pos x="35" y="89"/>
                      </a:cxn>
                      <a:cxn ang="0">
                        <a:pos x="27" y="89"/>
                      </a:cxn>
                      <a:cxn ang="0">
                        <a:pos x="18" y="84"/>
                      </a:cxn>
                      <a:cxn ang="0">
                        <a:pos x="12" y="78"/>
                      </a:cxn>
                      <a:cxn ang="0">
                        <a:pos x="7" y="73"/>
                      </a:cxn>
                      <a:cxn ang="0">
                        <a:pos x="1" y="66"/>
                      </a:cxn>
                      <a:cxn ang="0">
                        <a:pos x="0" y="57"/>
                      </a:cxn>
                      <a:cxn ang="0">
                        <a:pos x="0" y="49"/>
                      </a:cxn>
                      <a:cxn ang="0">
                        <a:pos x="0" y="36"/>
                      </a:cxn>
                      <a:cxn ang="0">
                        <a:pos x="1" y="28"/>
                      </a:cxn>
                      <a:cxn ang="0">
                        <a:pos x="7" y="19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91" h="92">
                        <a:moveTo>
                          <a:pt x="44" y="0"/>
                        </a:move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2" y="73"/>
                        </a:lnTo>
                        <a:lnTo>
                          <a:pt x="77" y="78"/>
                        </a:lnTo>
                        <a:lnTo>
                          <a:pt x="71" y="84"/>
                        </a:lnTo>
                        <a:lnTo>
                          <a:pt x="63" y="89"/>
                        </a:lnTo>
                        <a:lnTo>
                          <a:pt x="54" y="89"/>
                        </a:lnTo>
                        <a:lnTo>
                          <a:pt x="44" y="92"/>
                        </a:lnTo>
                        <a:lnTo>
                          <a:pt x="35" y="89"/>
                        </a:lnTo>
                        <a:lnTo>
                          <a:pt x="27" y="89"/>
                        </a:lnTo>
                        <a:lnTo>
                          <a:pt x="18" y="84"/>
                        </a:lnTo>
                        <a:lnTo>
                          <a:pt x="12" y="78"/>
                        </a:lnTo>
                        <a:lnTo>
                          <a:pt x="7" y="73"/>
                        </a:lnTo>
                        <a:lnTo>
                          <a:pt x="1" y="66"/>
                        </a:lnTo>
                        <a:lnTo>
                          <a:pt x="0" y="57"/>
                        </a:lnTo>
                        <a:lnTo>
                          <a:pt x="0" y="49"/>
                        </a:lnTo>
                        <a:lnTo>
                          <a:pt x="0" y="36"/>
                        </a:lnTo>
                        <a:lnTo>
                          <a:pt x="1" y="28"/>
                        </a:lnTo>
                        <a:lnTo>
                          <a:pt x="7" y="19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1" name="Freeform 827"/>
                  <p:cNvSpPr>
                    <a:spLocks/>
                  </p:cNvSpPr>
                  <p:nvPr/>
                </p:nvSpPr>
                <p:spPr bwMode="auto">
                  <a:xfrm>
                    <a:off x="3635" y="3551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2" y="73"/>
                      </a:cxn>
                      <a:cxn ang="0">
                        <a:pos x="77" y="78"/>
                      </a:cxn>
                      <a:cxn ang="0">
                        <a:pos x="71" y="84"/>
                      </a:cxn>
                      <a:cxn ang="0">
                        <a:pos x="63" y="89"/>
                      </a:cxn>
                      <a:cxn ang="0">
                        <a:pos x="54" y="89"/>
                      </a:cxn>
                      <a:cxn ang="0">
                        <a:pos x="44" y="92"/>
                      </a:cxn>
                      <a:cxn ang="0">
                        <a:pos x="35" y="89"/>
                      </a:cxn>
                      <a:cxn ang="0">
                        <a:pos x="27" y="89"/>
                      </a:cxn>
                      <a:cxn ang="0">
                        <a:pos x="18" y="84"/>
                      </a:cxn>
                      <a:cxn ang="0">
                        <a:pos x="12" y="78"/>
                      </a:cxn>
                      <a:cxn ang="0">
                        <a:pos x="7" y="73"/>
                      </a:cxn>
                      <a:cxn ang="0">
                        <a:pos x="1" y="66"/>
                      </a:cxn>
                      <a:cxn ang="0">
                        <a:pos x="0" y="57"/>
                      </a:cxn>
                      <a:cxn ang="0">
                        <a:pos x="0" y="49"/>
                      </a:cxn>
                      <a:cxn ang="0">
                        <a:pos x="0" y="36"/>
                      </a:cxn>
                      <a:cxn ang="0">
                        <a:pos x="1" y="28"/>
                      </a:cxn>
                      <a:cxn ang="0">
                        <a:pos x="7" y="19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91" h="92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2" y="73"/>
                        </a:lnTo>
                        <a:lnTo>
                          <a:pt x="77" y="78"/>
                        </a:lnTo>
                        <a:lnTo>
                          <a:pt x="71" y="84"/>
                        </a:lnTo>
                        <a:lnTo>
                          <a:pt x="63" y="89"/>
                        </a:lnTo>
                        <a:lnTo>
                          <a:pt x="54" y="89"/>
                        </a:lnTo>
                        <a:lnTo>
                          <a:pt x="44" y="92"/>
                        </a:lnTo>
                        <a:lnTo>
                          <a:pt x="35" y="89"/>
                        </a:lnTo>
                        <a:lnTo>
                          <a:pt x="27" y="89"/>
                        </a:lnTo>
                        <a:lnTo>
                          <a:pt x="18" y="84"/>
                        </a:lnTo>
                        <a:lnTo>
                          <a:pt x="12" y="78"/>
                        </a:lnTo>
                        <a:lnTo>
                          <a:pt x="7" y="73"/>
                        </a:lnTo>
                        <a:lnTo>
                          <a:pt x="1" y="66"/>
                        </a:lnTo>
                        <a:lnTo>
                          <a:pt x="0" y="57"/>
                        </a:lnTo>
                        <a:lnTo>
                          <a:pt x="0" y="49"/>
                        </a:lnTo>
                        <a:lnTo>
                          <a:pt x="0" y="36"/>
                        </a:lnTo>
                        <a:lnTo>
                          <a:pt x="1" y="28"/>
                        </a:lnTo>
                        <a:lnTo>
                          <a:pt x="7" y="19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" name="Freeform 828"/>
                  <p:cNvSpPr>
                    <a:spLocks/>
                  </p:cNvSpPr>
                  <p:nvPr/>
                </p:nvSpPr>
                <p:spPr bwMode="auto">
                  <a:xfrm>
                    <a:off x="3632" y="3521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4" y="93"/>
                      </a:cxn>
                      <a:cxn ang="0">
                        <a:pos x="34" y="93"/>
                      </a:cxn>
                      <a:cxn ang="0">
                        <a:pos x="27" y="90"/>
                      </a:cxn>
                      <a:cxn ang="0">
                        <a:pos x="18" y="84"/>
                      </a:cxn>
                      <a:cxn ang="0">
                        <a:pos x="12" y="79"/>
                      </a:cxn>
                      <a:cxn ang="0">
                        <a:pos x="7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7" y="19"/>
                      </a:cxn>
                      <a:cxn ang="0">
                        <a:pos x="12" y="13"/>
                      </a:cxn>
                      <a:cxn ang="0">
                        <a:pos x="18" y="7"/>
                      </a:cxn>
                      <a:cxn ang="0">
                        <a:pos x="27" y="3"/>
                      </a:cxn>
                      <a:cxn ang="0">
                        <a:pos x="34" y="3"/>
                      </a:cxn>
                      <a:cxn ang="0">
                        <a:pos x="44" y="0"/>
                      </a:cxn>
                      <a:cxn ang="0">
                        <a:pos x="54" y="3"/>
                      </a:cxn>
                      <a:cxn ang="0">
                        <a:pos x="63" y="3"/>
                      </a:cxn>
                      <a:cxn ang="0">
                        <a:pos x="68" y="7"/>
                      </a:cxn>
                      <a:cxn ang="0">
                        <a:pos x="77" y="13"/>
                      </a:cxn>
                      <a:cxn ang="0">
                        <a:pos x="82" y="19"/>
                      </a:cxn>
                      <a:cxn ang="0">
                        <a:pos x="85" y="27"/>
                      </a:cxn>
                      <a:cxn ang="0">
                        <a:pos x="88" y="35"/>
                      </a:cxn>
                      <a:cxn ang="0">
                        <a:pos x="91" y="44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68" y="84"/>
                      </a:cxn>
                      <a:cxn ang="0">
                        <a:pos x="63" y="90"/>
                      </a:cxn>
                      <a:cxn ang="0">
                        <a:pos x="54" y="93"/>
                      </a:cxn>
                      <a:cxn ang="0">
                        <a:pos x="44" y="93"/>
                      </a:cxn>
                    </a:cxnLst>
                    <a:rect l="0" t="0" r="r" b="b"/>
                    <a:pathLst>
                      <a:path w="91" h="93">
                        <a:moveTo>
                          <a:pt x="44" y="93"/>
                        </a:moveTo>
                        <a:lnTo>
                          <a:pt x="34" y="93"/>
                        </a:lnTo>
                        <a:lnTo>
                          <a:pt x="27" y="90"/>
                        </a:lnTo>
                        <a:lnTo>
                          <a:pt x="18" y="84"/>
                        </a:lnTo>
                        <a:lnTo>
                          <a:pt x="12" y="79"/>
                        </a:lnTo>
                        <a:lnTo>
                          <a:pt x="7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7" y="19"/>
                        </a:lnTo>
                        <a:lnTo>
                          <a:pt x="12" y="13"/>
                        </a:lnTo>
                        <a:lnTo>
                          <a:pt x="18" y="7"/>
                        </a:lnTo>
                        <a:lnTo>
                          <a:pt x="27" y="3"/>
                        </a:lnTo>
                        <a:lnTo>
                          <a:pt x="34" y="3"/>
                        </a:lnTo>
                        <a:lnTo>
                          <a:pt x="44" y="0"/>
                        </a:lnTo>
                        <a:lnTo>
                          <a:pt x="54" y="3"/>
                        </a:lnTo>
                        <a:lnTo>
                          <a:pt x="63" y="3"/>
                        </a:lnTo>
                        <a:lnTo>
                          <a:pt x="68" y="7"/>
                        </a:lnTo>
                        <a:lnTo>
                          <a:pt x="77" y="13"/>
                        </a:lnTo>
                        <a:lnTo>
                          <a:pt x="82" y="19"/>
                        </a:lnTo>
                        <a:lnTo>
                          <a:pt x="85" y="27"/>
                        </a:lnTo>
                        <a:lnTo>
                          <a:pt x="88" y="35"/>
                        </a:lnTo>
                        <a:lnTo>
                          <a:pt x="91" y="44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68" y="84"/>
                        </a:lnTo>
                        <a:lnTo>
                          <a:pt x="63" y="90"/>
                        </a:lnTo>
                        <a:lnTo>
                          <a:pt x="54" y="93"/>
                        </a:lnTo>
                        <a:lnTo>
                          <a:pt x="44" y="9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" name="Freeform 829"/>
                  <p:cNvSpPr>
                    <a:spLocks/>
                  </p:cNvSpPr>
                  <p:nvPr/>
                </p:nvSpPr>
                <p:spPr bwMode="auto">
                  <a:xfrm>
                    <a:off x="3632" y="3521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4" y="93"/>
                      </a:cxn>
                      <a:cxn ang="0">
                        <a:pos x="44" y="93"/>
                      </a:cxn>
                      <a:cxn ang="0">
                        <a:pos x="34" y="93"/>
                      </a:cxn>
                      <a:cxn ang="0">
                        <a:pos x="27" y="90"/>
                      </a:cxn>
                      <a:cxn ang="0">
                        <a:pos x="18" y="84"/>
                      </a:cxn>
                      <a:cxn ang="0">
                        <a:pos x="12" y="79"/>
                      </a:cxn>
                      <a:cxn ang="0">
                        <a:pos x="7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7" y="19"/>
                      </a:cxn>
                      <a:cxn ang="0">
                        <a:pos x="12" y="13"/>
                      </a:cxn>
                      <a:cxn ang="0">
                        <a:pos x="18" y="7"/>
                      </a:cxn>
                      <a:cxn ang="0">
                        <a:pos x="27" y="3"/>
                      </a:cxn>
                      <a:cxn ang="0">
                        <a:pos x="34" y="3"/>
                      </a:cxn>
                      <a:cxn ang="0">
                        <a:pos x="44" y="0"/>
                      </a:cxn>
                      <a:cxn ang="0">
                        <a:pos x="54" y="3"/>
                      </a:cxn>
                      <a:cxn ang="0">
                        <a:pos x="63" y="3"/>
                      </a:cxn>
                      <a:cxn ang="0">
                        <a:pos x="68" y="7"/>
                      </a:cxn>
                      <a:cxn ang="0">
                        <a:pos x="77" y="13"/>
                      </a:cxn>
                      <a:cxn ang="0">
                        <a:pos x="82" y="19"/>
                      </a:cxn>
                      <a:cxn ang="0">
                        <a:pos x="85" y="27"/>
                      </a:cxn>
                      <a:cxn ang="0">
                        <a:pos x="88" y="35"/>
                      </a:cxn>
                      <a:cxn ang="0">
                        <a:pos x="91" y="44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68" y="84"/>
                      </a:cxn>
                      <a:cxn ang="0">
                        <a:pos x="63" y="90"/>
                      </a:cxn>
                      <a:cxn ang="0">
                        <a:pos x="54" y="93"/>
                      </a:cxn>
                      <a:cxn ang="0">
                        <a:pos x="44" y="93"/>
                      </a:cxn>
                    </a:cxnLst>
                    <a:rect l="0" t="0" r="r" b="b"/>
                    <a:pathLst>
                      <a:path w="91" h="93">
                        <a:moveTo>
                          <a:pt x="44" y="93"/>
                        </a:moveTo>
                        <a:lnTo>
                          <a:pt x="44" y="93"/>
                        </a:lnTo>
                        <a:lnTo>
                          <a:pt x="34" y="93"/>
                        </a:lnTo>
                        <a:lnTo>
                          <a:pt x="27" y="90"/>
                        </a:lnTo>
                        <a:lnTo>
                          <a:pt x="18" y="84"/>
                        </a:lnTo>
                        <a:lnTo>
                          <a:pt x="12" y="79"/>
                        </a:lnTo>
                        <a:lnTo>
                          <a:pt x="7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7" y="19"/>
                        </a:lnTo>
                        <a:lnTo>
                          <a:pt x="12" y="13"/>
                        </a:lnTo>
                        <a:lnTo>
                          <a:pt x="18" y="7"/>
                        </a:lnTo>
                        <a:lnTo>
                          <a:pt x="27" y="3"/>
                        </a:lnTo>
                        <a:lnTo>
                          <a:pt x="34" y="3"/>
                        </a:lnTo>
                        <a:lnTo>
                          <a:pt x="44" y="0"/>
                        </a:lnTo>
                        <a:lnTo>
                          <a:pt x="54" y="3"/>
                        </a:lnTo>
                        <a:lnTo>
                          <a:pt x="63" y="3"/>
                        </a:lnTo>
                        <a:lnTo>
                          <a:pt x="68" y="7"/>
                        </a:lnTo>
                        <a:lnTo>
                          <a:pt x="77" y="13"/>
                        </a:lnTo>
                        <a:lnTo>
                          <a:pt x="82" y="19"/>
                        </a:lnTo>
                        <a:lnTo>
                          <a:pt x="85" y="27"/>
                        </a:lnTo>
                        <a:lnTo>
                          <a:pt x="88" y="35"/>
                        </a:lnTo>
                        <a:lnTo>
                          <a:pt x="91" y="44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68" y="84"/>
                        </a:lnTo>
                        <a:lnTo>
                          <a:pt x="63" y="90"/>
                        </a:lnTo>
                        <a:lnTo>
                          <a:pt x="54" y="93"/>
                        </a:lnTo>
                        <a:lnTo>
                          <a:pt x="44" y="9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" name="Freeform 830"/>
                  <p:cNvSpPr>
                    <a:spLocks/>
                  </p:cNvSpPr>
                  <p:nvPr/>
                </p:nvSpPr>
                <p:spPr bwMode="auto">
                  <a:xfrm>
                    <a:off x="3519" y="3475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2" y="3"/>
                      </a:cxn>
                      <a:cxn ang="0">
                        <a:pos x="61" y="3"/>
                      </a:cxn>
                      <a:cxn ang="0">
                        <a:pos x="69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9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8" y="79"/>
                      </a:cxn>
                      <a:cxn ang="0">
                        <a:pos x="69" y="84"/>
                      </a:cxn>
                      <a:cxn ang="0">
                        <a:pos x="61" y="90"/>
                      </a:cxn>
                      <a:cxn ang="0">
                        <a:pos x="52" y="90"/>
                      </a:cxn>
                      <a:cxn ang="0">
                        <a:pos x="44" y="93"/>
                      </a:cxn>
                      <a:cxn ang="0">
                        <a:pos x="35" y="90"/>
                      </a:cxn>
                      <a:cxn ang="0">
                        <a:pos x="28" y="90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8" y="3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3">
                        <a:moveTo>
                          <a:pt x="44" y="0"/>
                        </a:moveTo>
                        <a:lnTo>
                          <a:pt x="52" y="3"/>
                        </a:lnTo>
                        <a:lnTo>
                          <a:pt x="61" y="3"/>
                        </a:lnTo>
                        <a:lnTo>
                          <a:pt x="69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9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8" y="79"/>
                        </a:lnTo>
                        <a:lnTo>
                          <a:pt x="69" y="84"/>
                        </a:lnTo>
                        <a:lnTo>
                          <a:pt x="61" y="90"/>
                        </a:lnTo>
                        <a:lnTo>
                          <a:pt x="52" y="90"/>
                        </a:lnTo>
                        <a:lnTo>
                          <a:pt x="44" y="93"/>
                        </a:lnTo>
                        <a:lnTo>
                          <a:pt x="35" y="90"/>
                        </a:lnTo>
                        <a:lnTo>
                          <a:pt x="28" y="90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8" y="3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" name="Freeform 831"/>
                  <p:cNvSpPr>
                    <a:spLocks/>
                  </p:cNvSpPr>
                  <p:nvPr/>
                </p:nvSpPr>
                <p:spPr bwMode="auto">
                  <a:xfrm>
                    <a:off x="3519" y="3475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2" y="3"/>
                      </a:cxn>
                      <a:cxn ang="0">
                        <a:pos x="61" y="3"/>
                      </a:cxn>
                      <a:cxn ang="0">
                        <a:pos x="69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9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8" y="79"/>
                      </a:cxn>
                      <a:cxn ang="0">
                        <a:pos x="69" y="84"/>
                      </a:cxn>
                      <a:cxn ang="0">
                        <a:pos x="61" y="90"/>
                      </a:cxn>
                      <a:cxn ang="0">
                        <a:pos x="52" y="90"/>
                      </a:cxn>
                      <a:cxn ang="0">
                        <a:pos x="44" y="93"/>
                      </a:cxn>
                      <a:cxn ang="0">
                        <a:pos x="35" y="90"/>
                      </a:cxn>
                      <a:cxn ang="0">
                        <a:pos x="28" y="90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8" y="3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3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2" y="3"/>
                        </a:lnTo>
                        <a:lnTo>
                          <a:pt x="61" y="3"/>
                        </a:lnTo>
                        <a:lnTo>
                          <a:pt x="69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9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8" y="79"/>
                        </a:lnTo>
                        <a:lnTo>
                          <a:pt x="69" y="84"/>
                        </a:lnTo>
                        <a:lnTo>
                          <a:pt x="61" y="90"/>
                        </a:lnTo>
                        <a:lnTo>
                          <a:pt x="52" y="90"/>
                        </a:lnTo>
                        <a:lnTo>
                          <a:pt x="44" y="93"/>
                        </a:lnTo>
                        <a:lnTo>
                          <a:pt x="35" y="90"/>
                        </a:lnTo>
                        <a:lnTo>
                          <a:pt x="28" y="90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8" y="3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" name="Freeform 832"/>
                  <p:cNvSpPr>
                    <a:spLocks/>
                  </p:cNvSpPr>
                  <p:nvPr/>
                </p:nvSpPr>
                <p:spPr bwMode="auto">
                  <a:xfrm>
                    <a:off x="3636" y="3478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7" y="92"/>
                      </a:cxn>
                      <a:cxn ang="0">
                        <a:pos x="37" y="92"/>
                      </a:cxn>
                      <a:cxn ang="0">
                        <a:pos x="27" y="90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2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6"/>
                      </a:cxn>
                      <a:cxn ang="0">
                        <a:pos x="37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22"/>
                      </a:cxn>
                      <a:cxn ang="0">
                        <a:pos x="90" y="28"/>
                      </a:cxn>
                      <a:cxn ang="0">
                        <a:pos x="91" y="36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90" y="64"/>
                      </a:cxn>
                      <a:cxn ang="0">
                        <a:pos x="84" y="73"/>
                      </a:cxn>
                      <a:cxn ang="0">
                        <a:pos x="79" y="78"/>
                      </a:cxn>
                      <a:cxn ang="0">
                        <a:pos x="73" y="84"/>
                      </a:cxn>
                      <a:cxn ang="0">
                        <a:pos x="64" y="90"/>
                      </a:cxn>
                      <a:cxn ang="0">
                        <a:pos x="56" y="92"/>
                      </a:cxn>
                      <a:cxn ang="0">
                        <a:pos x="47" y="92"/>
                      </a:cxn>
                    </a:cxnLst>
                    <a:rect l="0" t="0" r="r" b="b"/>
                    <a:pathLst>
                      <a:path w="91" h="92">
                        <a:moveTo>
                          <a:pt x="47" y="92"/>
                        </a:moveTo>
                        <a:lnTo>
                          <a:pt x="37" y="92"/>
                        </a:lnTo>
                        <a:lnTo>
                          <a:pt x="27" y="90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2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6"/>
                        </a:lnTo>
                        <a:lnTo>
                          <a:pt x="37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6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22"/>
                        </a:lnTo>
                        <a:lnTo>
                          <a:pt x="90" y="28"/>
                        </a:lnTo>
                        <a:lnTo>
                          <a:pt x="91" y="36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90" y="64"/>
                        </a:lnTo>
                        <a:lnTo>
                          <a:pt x="84" y="73"/>
                        </a:lnTo>
                        <a:lnTo>
                          <a:pt x="79" y="78"/>
                        </a:lnTo>
                        <a:lnTo>
                          <a:pt x="73" y="84"/>
                        </a:lnTo>
                        <a:lnTo>
                          <a:pt x="64" y="90"/>
                        </a:lnTo>
                        <a:lnTo>
                          <a:pt x="56" y="92"/>
                        </a:lnTo>
                        <a:lnTo>
                          <a:pt x="47" y="9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" name="Freeform 833"/>
                  <p:cNvSpPr>
                    <a:spLocks/>
                  </p:cNvSpPr>
                  <p:nvPr/>
                </p:nvSpPr>
                <p:spPr bwMode="auto">
                  <a:xfrm>
                    <a:off x="3636" y="3478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7" y="92"/>
                      </a:cxn>
                      <a:cxn ang="0">
                        <a:pos x="47" y="92"/>
                      </a:cxn>
                      <a:cxn ang="0">
                        <a:pos x="37" y="92"/>
                      </a:cxn>
                      <a:cxn ang="0">
                        <a:pos x="27" y="90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2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6"/>
                      </a:cxn>
                      <a:cxn ang="0">
                        <a:pos x="37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22"/>
                      </a:cxn>
                      <a:cxn ang="0">
                        <a:pos x="90" y="28"/>
                      </a:cxn>
                      <a:cxn ang="0">
                        <a:pos x="91" y="36"/>
                      </a:cxn>
                      <a:cxn ang="0">
                        <a:pos x="91" y="48"/>
                      </a:cxn>
                      <a:cxn ang="0">
                        <a:pos x="91" y="56"/>
                      </a:cxn>
                      <a:cxn ang="0">
                        <a:pos x="90" y="64"/>
                      </a:cxn>
                      <a:cxn ang="0">
                        <a:pos x="84" y="73"/>
                      </a:cxn>
                      <a:cxn ang="0">
                        <a:pos x="79" y="78"/>
                      </a:cxn>
                      <a:cxn ang="0">
                        <a:pos x="73" y="84"/>
                      </a:cxn>
                      <a:cxn ang="0">
                        <a:pos x="64" y="90"/>
                      </a:cxn>
                      <a:cxn ang="0">
                        <a:pos x="56" y="92"/>
                      </a:cxn>
                      <a:cxn ang="0">
                        <a:pos x="47" y="92"/>
                      </a:cxn>
                    </a:cxnLst>
                    <a:rect l="0" t="0" r="r" b="b"/>
                    <a:pathLst>
                      <a:path w="91" h="92">
                        <a:moveTo>
                          <a:pt x="47" y="92"/>
                        </a:moveTo>
                        <a:lnTo>
                          <a:pt x="47" y="92"/>
                        </a:lnTo>
                        <a:lnTo>
                          <a:pt x="37" y="92"/>
                        </a:lnTo>
                        <a:lnTo>
                          <a:pt x="27" y="90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2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6"/>
                        </a:lnTo>
                        <a:lnTo>
                          <a:pt x="37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6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22"/>
                        </a:lnTo>
                        <a:lnTo>
                          <a:pt x="90" y="28"/>
                        </a:lnTo>
                        <a:lnTo>
                          <a:pt x="91" y="36"/>
                        </a:lnTo>
                        <a:lnTo>
                          <a:pt x="91" y="48"/>
                        </a:lnTo>
                        <a:lnTo>
                          <a:pt x="91" y="56"/>
                        </a:lnTo>
                        <a:lnTo>
                          <a:pt x="90" y="64"/>
                        </a:lnTo>
                        <a:lnTo>
                          <a:pt x="84" y="73"/>
                        </a:lnTo>
                        <a:lnTo>
                          <a:pt x="79" y="78"/>
                        </a:lnTo>
                        <a:lnTo>
                          <a:pt x="73" y="84"/>
                        </a:lnTo>
                        <a:lnTo>
                          <a:pt x="64" y="90"/>
                        </a:lnTo>
                        <a:lnTo>
                          <a:pt x="56" y="92"/>
                        </a:lnTo>
                        <a:lnTo>
                          <a:pt x="47" y="9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" name="Freeform 834"/>
                  <p:cNvSpPr>
                    <a:spLocks/>
                  </p:cNvSpPr>
                  <p:nvPr/>
                </p:nvSpPr>
                <p:spPr bwMode="auto">
                  <a:xfrm>
                    <a:off x="3565" y="341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5" y="93"/>
                      </a:cxn>
                      <a:cxn ang="0">
                        <a:pos x="36" y="90"/>
                      </a:cxn>
                      <a:cxn ang="0">
                        <a:pos x="27" y="90"/>
                      </a:cxn>
                      <a:cxn ang="0">
                        <a:pos x="23" y="84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3" y="14"/>
                      </a:cxn>
                      <a:cxn ang="0">
                        <a:pos x="23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8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1" y="44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4" y="90"/>
                      </a:cxn>
                      <a:cxn ang="0">
                        <a:pos x="56" y="90"/>
                      </a:cxn>
                      <a:cxn ang="0">
                        <a:pos x="45" y="93"/>
                      </a:cxn>
                    </a:cxnLst>
                    <a:rect l="0" t="0" r="r" b="b"/>
                    <a:pathLst>
                      <a:path w="91" h="93">
                        <a:moveTo>
                          <a:pt x="45" y="93"/>
                        </a:moveTo>
                        <a:lnTo>
                          <a:pt x="36" y="90"/>
                        </a:lnTo>
                        <a:lnTo>
                          <a:pt x="27" y="90"/>
                        </a:lnTo>
                        <a:lnTo>
                          <a:pt x="23" y="84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3" y="14"/>
                        </a:lnTo>
                        <a:lnTo>
                          <a:pt x="23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8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1" y="44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4" y="90"/>
                        </a:lnTo>
                        <a:lnTo>
                          <a:pt x="56" y="90"/>
                        </a:lnTo>
                        <a:lnTo>
                          <a:pt x="45" y="9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" name="Freeform 835"/>
                  <p:cNvSpPr>
                    <a:spLocks/>
                  </p:cNvSpPr>
                  <p:nvPr/>
                </p:nvSpPr>
                <p:spPr bwMode="auto">
                  <a:xfrm>
                    <a:off x="3565" y="341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5" y="93"/>
                      </a:cxn>
                      <a:cxn ang="0">
                        <a:pos x="45" y="93"/>
                      </a:cxn>
                      <a:cxn ang="0">
                        <a:pos x="36" y="90"/>
                      </a:cxn>
                      <a:cxn ang="0">
                        <a:pos x="27" y="90"/>
                      </a:cxn>
                      <a:cxn ang="0">
                        <a:pos x="23" y="84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3" y="14"/>
                      </a:cxn>
                      <a:cxn ang="0">
                        <a:pos x="23" y="8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8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1" y="44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4" y="90"/>
                      </a:cxn>
                      <a:cxn ang="0">
                        <a:pos x="56" y="90"/>
                      </a:cxn>
                      <a:cxn ang="0">
                        <a:pos x="45" y="93"/>
                      </a:cxn>
                    </a:cxnLst>
                    <a:rect l="0" t="0" r="r" b="b"/>
                    <a:pathLst>
                      <a:path w="91" h="93">
                        <a:moveTo>
                          <a:pt x="45" y="93"/>
                        </a:moveTo>
                        <a:lnTo>
                          <a:pt x="45" y="93"/>
                        </a:lnTo>
                        <a:lnTo>
                          <a:pt x="36" y="90"/>
                        </a:lnTo>
                        <a:lnTo>
                          <a:pt x="27" y="90"/>
                        </a:lnTo>
                        <a:lnTo>
                          <a:pt x="23" y="84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3" y="14"/>
                        </a:lnTo>
                        <a:lnTo>
                          <a:pt x="23" y="8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8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1" y="44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4" y="90"/>
                        </a:lnTo>
                        <a:lnTo>
                          <a:pt x="56" y="90"/>
                        </a:lnTo>
                        <a:lnTo>
                          <a:pt x="45" y="9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" name="Freeform 836"/>
                  <p:cNvSpPr>
                    <a:spLocks/>
                  </p:cNvSpPr>
                  <p:nvPr/>
                </p:nvSpPr>
                <p:spPr bwMode="auto">
                  <a:xfrm>
                    <a:off x="3536" y="3433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6" y="91"/>
                      </a:cxn>
                      <a:cxn ang="0">
                        <a:pos x="18" y="86"/>
                      </a:cxn>
                      <a:cxn ang="0">
                        <a:pos x="12" y="80"/>
                      </a:cxn>
                      <a:cxn ang="0">
                        <a:pos x="6" y="74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6" y="18"/>
                      </a:cxn>
                      <a:cxn ang="0">
                        <a:pos x="12" y="13"/>
                      </a:cxn>
                      <a:cxn ang="0">
                        <a:pos x="18" y="7"/>
                      </a:cxn>
                      <a:cxn ang="0">
                        <a:pos x="26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2"/>
                      </a:cxn>
                      <a:cxn ang="0">
                        <a:pos x="68" y="7"/>
                      </a:cxn>
                      <a:cxn ang="0">
                        <a:pos x="77" y="13"/>
                      </a:cxn>
                      <a:cxn ang="0">
                        <a:pos x="82" y="18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1" y="91"/>
                      </a:cxn>
                      <a:cxn ang="0">
                        <a:pos x="52" y="91"/>
                      </a:cxn>
                      <a:cxn ang="0">
                        <a:pos x="44" y="93"/>
                      </a:cxn>
                    </a:cxnLst>
                    <a:rect l="0" t="0" r="r" b="b"/>
                    <a:pathLst>
                      <a:path w="88" h="93">
                        <a:moveTo>
                          <a:pt x="44" y="93"/>
                        </a:moveTo>
                        <a:lnTo>
                          <a:pt x="35" y="91"/>
                        </a:lnTo>
                        <a:lnTo>
                          <a:pt x="26" y="91"/>
                        </a:lnTo>
                        <a:lnTo>
                          <a:pt x="18" y="86"/>
                        </a:lnTo>
                        <a:lnTo>
                          <a:pt x="12" y="80"/>
                        </a:lnTo>
                        <a:lnTo>
                          <a:pt x="6" y="74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6" y="18"/>
                        </a:lnTo>
                        <a:lnTo>
                          <a:pt x="12" y="13"/>
                        </a:lnTo>
                        <a:lnTo>
                          <a:pt x="18" y="7"/>
                        </a:lnTo>
                        <a:lnTo>
                          <a:pt x="26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2"/>
                        </a:lnTo>
                        <a:lnTo>
                          <a:pt x="68" y="7"/>
                        </a:lnTo>
                        <a:lnTo>
                          <a:pt x="77" y="13"/>
                        </a:lnTo>
                        <a:lnTo>
                          <a:pt x="82" y="18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1" y="91"/>
                        </a:lnTo>
                        <a:lnTo>
                          <a:pt x="52" y="91"/>
                        </a:lnTo>
                        <a:lnTo>
                          <a:pt x="44" y="9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" name="Freeform 837"/>
                  <p:cNvSpPr>
                    <a:spLocks/>
                  </p:cNvSpPr>
                  <p:nvPr/>
                </p:nvSpPr>
                <p:spPr bwMode="auto">
                  <a:xfrm>
                    <a:off x="3536" y="3433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44" y="93"/>
                      </a:cxn>
                      <a:cxn ang="0">
                        <a:pos x="44" y="93"/>
                      </a:cxn>
                      <a:cxn ang="0">
                        <a:pos x="35" y="91"/>
                      </a:cxn>
                      <a:cxn ang="0">
                        <a:pos x="26" y="91"/>
                      </a:cxn>
                      <a:cxn ang="0">
                        <a:pos x="18" y="86"/>
                      </a:cxn>
                      <a:cxn ang="0">
                        <a:pos x="12" y="80"/>
                      </a:cxn>
                      <a:cxn ang="0">
                        <a:pos x="6" y="74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6" y="18"/>
                      </a:cxn>
                      <a:cxn ang="0">
                        <a:pos x="12" y="13"/>
                      </a:cxn>
                      <a:cxn ang="0">
                        <a:pos x="18" y="7"/>
                      </a:cxn>
                      <a:cxn ang="0">
                        <a:pos x="26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2"/>
                      </a:cxn>
                      <a:cxn ang="0">
                        <a:pos x="68" y="7"/>
                      </a:cxn>
                      <a:cxn ang="0">
                        <a:pos x="77" y="13"/>
                      </a:cxn>
                      <a:cxn ang="0">
                        <a:pos x="82" y="18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5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68" y="86"/>
                      </a:cxn>
                      <a:cxn ang="0">
                        <a:pos x="61" y="91"/>
                      </a:cxn>
                      <a:cxn ang="0">
                        <a:pos x="52" y="91"/>
                      </a:cxn>
                      <a:cxn ang="0">
                        <a:pos x="44" y="93"/>
                      </a:cxn>
                    </a:cxnLst>
                    <a:rect l="0" t="0" r="r" b="b"/>
                    <a:pathLst>
                      <a:path w="88" h="93">
                        <a:moveTo>
                          <a:pt x="44" y="93"/>
                        </a:moveTo>
                        <a:lnTo>
                          <a:pt x="44" y="93"/>
                        </a:lnTo>
                        <a:lnTo>
                          <a:pt x="35" y="91"/>
                        </a:lnTo>
                        <a:lnTo>
                          <a:pt x="26" y="91"/>
                        </a:lnTo>
                        <a:lnTo>
                          <a:pt x="18" y="86"/>
                        </a:lnTo>
                        <a:lnTo>
                          <a:pt x="12" y="80"/>
                        </a:lnTo>
                        <a:lnTo>
                          <a:pt x="6" y="74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6" y="18"/>
                        </a:lnTo>
                        <a:lnTo>
                          <a:pt x="12" y="13"/>
                        </a:lnTo>
                        <a:lnTo>
                          <a:pt x="18" y="7"/>
                        </a:lnTo>
                        <a:lnTo>
                          <a:pt x="26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2"/>
                        </a:lnTo>
                        <a:lnTo>
                          <a:pt x="68" y="7"/>
                        </a:lnTo>
                        <a:lnTo>
                          <a:pt x="77" y="13"/>
                        </a:lnTo>
                        <a:lnTo>
                          <a:pt x="82" y="18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5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68" y="86"/>
                        </a:lnTo>
                        <a:lnTo>
                          <a:pt x="61" y="91"/>
                        </a:lnTo>
                        <a:lnTo>
                          <a:pt x="52" y="91"/>
                        </a:lnTo>
                        <a:lnTo>
                          <a:pt x="44" y="9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2" name="Freeform 838"/>
                  <p:cNvSpPr>
                    <a:spLocks/>
                  </p:cNvSpPr>
                  <p:nvPr/>
                </p:nvSpPr>
                <p:spPr bwMode="auto">
                  <a:xfrm>
                    <a:off x="3568" y="3526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7" y="92"/>
                      </a:cxn>
                      <a:cxn ang="0">
                        <a:pos x="36" y="92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4" y="79"/>
                      </a:cxn>
                      <a:cxn ang="0">
                        <a:pos x="9" y="74"/>
                      </a:cxn>
                      <a:cxn ang="0">
                        <a:pos x="6" y="65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5"/>
                      </a:cxn>
                      <a:cxn ang="0">
                        <a:pos x="36" y="2"/>
                      </a:cxn>
                      <a:cxn ang="0">
                        <a:pos x="47" y="0"/>
                      </a:cxn>
                      <a:cxn ang="0">
                        <a:pos x="56" y="2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7" y="79"/>
                      </a:cxn>
                      <a:cxn ang="0">
                        <a:pos x="71" y="85"/>
                      </a:cxn>
                      <a:cxn ang="0">
                        <a:pos x="64" y="91"/>
                      </a:cxn>
                      <a:cxn ang="0">
                        <a:pos x="56" y="92"/>
                      </a:cxn>
                      <a:cxn ang="0">
                        <a:pos x="47" y="92"/>
                      </a:cxn>
                    </a:cxnLst>
                    <a:rect l="0" t="0" r="r" b="b"/>
                    <a:pathLst>
                      <a:path w="91" h="92">
                        <a:moveTo>
                          <a:pt x="47" y="92"/>
                        </a:moveTo>
                        <a:lnTo>
                          <a:pt x="36" y="92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4" y="79"/>
                        </a:lnTo>
                        <a:lnTo>
                          <a:pt x="9" y="74"/>
                        </a:lnTo>
                        <a:lnTo>
                          <a:pt x="6" y="65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5"/>
                        </a:lnTo>
                        <a:lnTo>
                          <a:pt x="36" y="2"/>
                        </a:lnTo>
                        <a:lnTo>
                          <a:pt x="47" y="0"/>
                        </a:lnTo>
                        <a:lnTo>
                          <a:pt x="56" y="2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7" y="79"/>
                        </a:lnTo>
                        <a:lnTo>
                          <a:pt x="71" y="85"/>
                        </a:lnTo>
                        <a:lnTo>
                          <a:pt x="64" y="91"/>
                        </a:lnTo>
                        <a:lnTo>
                          <a:pt x="56" y="92"/>
                        </a:lnTo>
                        <a:lnTo>
                          <a:pt x="47" y="9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3" name="Freeform 839"/>
                  <p:cNvSpPr>
                    <a:spLocks/>
                  </p:cNvSpPr>
                  <p:nvPr/>
                </p:nvSpPr>
                <p:spPr bwMode="auto">
                  <a:xfrm>
                    <a:off x="3568" y="3526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7" y="92"/>
                      </a:cxn>
                      <a:cxn ang="0">
                        <a:pos x="47" y="92"/>
                      </a:cxn>
                      <a:cxn ang="0">
                        <a:pos x="36" y="92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4" y="79"/>
                      </a:cxn>
                      <a:cxn ang="0">
                        <a:pos x="9" y="74"/>
                      </a:cxn>
                      <a:cxn ang="0">
                        <a:pos x="6" y="65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5"/>
                      </a:cxn>
                      <a:cxn ang="0">
                        <a:pos x="36" y="2"/>
                      </a:cxn>
                      <a:cxn ang="0">
                        <a:pos x="47" y="0"/>
                      </a:cxn>
                      <a:cxn ang="0">
                        <a:pos x="56" y="2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7" y="79"/>
                      </a:cxn>
                      <a:cxn ang="0">
                        <a:pos x="71" y="85"/>
                      </a:cxn>
                      <a:cxn ang="0">
                        <a:pos x="64" y="91"/>
                      </a:cxn>
                      <a:cxn ang="0">
                        <a:pos x="56" y="92"/>
                      </a:cxn>
                      <a:cxn ang="0">
                        <a:pos x="47" y="92"/>
                      </a:cxn>
                    </a:cxnLst>
                    <a:rect l="0" t="0" r="r" b="b"/>
                    <a:pathLst>
                      <a:path w="91" h="92">
                        <a:moveTo>
                          <a:pt x="47" y="92"/>
                        </a:moveTo>
                        <a:lnTo>
                          <a:pt x="47" y="92"/>
                        </a:lnTo>
                        <a:lnTo>
                          <a:pt x="36" y="92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4" y="79"/>
                        </a:lnTo>
                        <a:lnTo>
                          <a:pt x="9" y="74"/>
                        </a:lnTo>
                        <a:lnTo>
                          <a:pt x="6" y="65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5"/>
                        </a:lnTo>
                        <a:lnTo>
                          <a:pt x="36" y="2"/>
                        </a:lnTo>
                        <a:lnTo>
                          <a:pt x="47" y="0"/>
                        </a:lnTo>
                        <a:lnTo>
                          <a:pt x="56" y="2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7" y="79"/>
                        </a:lnTo>
                        <a:lnTo>
                          <a:pt x="71" y="85"/>
                        </a:lnTo>
                        <a:lnTo>
                          <a:pt x="64" y="91"/>
                        </a:lnTo>
                        <a:lnTo>
                          <a:pt x="56" y="92"/>
                        </a:lnTo>
                        <a:lnTo>
                          <a:pt x="47" y="9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4" name="Freeform 840"/>
                  <p:cNvSpPr>
                    <a:spLocks/>
                  </p:cNvSpPr>
                  <p:nvPr/>
                </p:nvSpPr>
                <p:spPr bwMode="auto">
                  <a:xfrm>
                    <a:off x="3588" y="3486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4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3" y="87"/>
                      </a:cxn>
                      <a:cxn ang="0">
                        <a:pos x="54" y="90"/>
                      </a:cxn>
                      <a:cxn ang="0">
                        <a:pos x="47" y="93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19" y="84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6" y="65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9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1" h="93">
                        <a:moveTo>
                          <a:pt x="47" y="0"/>
                        </a:move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4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3" y="87"/>
                        </a:lnTo>
                        <a:lnTo>
                          <a:pt x="54" y="90"/>
                        </a:lnTo>
                        <a:lnTo>
                          <a:pt x="47" y="93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19" y="84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6" y="65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9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5" name="Freeform 841"/>
                  <p:cNvSpPr>
                    <a:spLocks/>
                  </p:cNvSpPr>
                  <p:nvPr/>
                </p:nvSpPr>
                <p:spPr bwMode="auto">
                  <a:xfrm>
                    <a:off x="3588" y="3486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7" y="0"/>
                      </a:cxn>
                      <a:cxn ang="0">
                        <a:pos x="47" y="0"/>
                      </a:cxn>
                      <a:cxn ang="0">
                        <a:pos x="54" y="0"/>
                      </a:cxn>
                      <a:cxn ang="0">
                        <a:pos x="63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4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3" y="87"/>
                      </a:cxn>
                      <a:cxn ang="0">
                        <a:pos x="54" y="90"/>
                      </a:cxn>
                      <a:cxn ang="0">
                        <a:pos x="47" y="93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19" y="84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6" y="65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9" y="9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7" y="0"/>
                      </a:cxn>
                    </a:cxnLst>
                    <a:rect l="0" t="0" r="r" b="b"/>
                    <a:pathLst>
                      <a:path w="91" h="93">
                        <a:moveTo>
                          <a:pt x="47" y="0"/>
                        </a:moveTo>
                        <a:lnTo>
                          <a:pt x="47" y="0"/>
                        </a:lnTo>
                        <a:lnTo>
                          <a:pt x="54" y="0"/>
                        </a:lnTo>
                        <a:lnTo>
                          <a:pt x="63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4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3" y="87"/>
                        </a:lnTo>
                        <a:lnTo>
                          <a:pt x="54" y="90"/>
                        </a:lnTo>
                        <a:lnTo>
                          <a:pt x="47" y="93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19" y="84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6" y="65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9" y="9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7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6" name="Freeform 842"/>
                  <p:cNvSpPr>
                    <a:spLocks/>
                  </p:cNvSpPr>
                  <p:nvPr/>
                </p:nvSpPr>
                <p:spPr bwMode="auto">
                  <a:xfrm>
                    <a:off x="3497" y="3405"/>
                    <a:ext cx="88" cy="90"/>
                  </a:xfrm>
                  <a:custGeom>
                    <a:avLst/>
                    <a:gdLst/>
                    <a:ahLst/>
                    <a:cxnLst>
                      <a:cxn ang="0">
                        <a:pos x="44" y="90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19" y="84"/>
                      </a:cxn>
                      <a:cxn ang="0">
                        <a:pos x="10" y="76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0" y="11"/>
                      </a:cxn>
                      <a:cxn ang="0">
                        <a:pos x="19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0" y="3"/>
                      </a:cxn>
                      <a:cxn ang="0">
                        <a:pos x="68" y="6"/>
                      </a:cxn>
                      <a:cxn ang="0">
                        <a:pos x="77" y="11"/>
                      </a:cxn>
                      <a:cxn ang="0">
                        <a:pos x="78" y="20"/>
                      </a:cxn>
                      <a:cxn ang="0">
                        <a:pos x="85" y="28"/>
                      </a:cxn>
                      <a:cxn ang="0">
                        <a:pos x="88" y="35"/>
                      </a:cxn>
                      <a:cxn ang="0">
                        <a:pos x="88" y="44"/>
                      </a:cxn>
                      <a:cxn ang="0">
                        <a:pos x="88" y="53"/>
                      </a:cxn>
                      <a:cxn ang="0">
                        <a:pos x="85" y="62"/>
                      </a:cxn>
                      <a:cxn ang="0">
                        <a:pos x="78" y="70"/>
                      </a:cxn>
                      <a:cxn ang="0">
                        <a:pos x="77" y="76"/>
                      </a:cxn>
                      <a:cxn ang="0">
                        <a:pos x="68" y="84"/>
                      </a:cxn>
                      <a:cxn ang="0">
                        <a:pos x="60" y="87"/>
                      </a:cxn>
                      <a:cxn ang="0">
                        <a:pos x="51" y="90"/>
                      </a:cxn>
                      <a:cxn ang="0">
                        <a:pos x="44" y="90"/>
                      </a:cxn>
                    </a:cxnLst>
                    <a:rect l="0" t="0" r="r" b="b"/>
                    <a:pathLst>
                      <a:path w="88" h="90">
                        <a:moveTo>
                          <a:pt x="44" y="90"/>
                        </a:move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19" y="84"/>
                        </a:lnTo>
                        <a:lnTo>
                          <a:pt x="10" y="76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0" y="11"/>
                        </a:lnTo>
                        <a:lnTo>
                          <a:pt x="19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0" y="3"/>
                        </a:lnTo>
                        <a:lnTo>
                          <a:pt x="68" y="6"/>
                        </a:lnTo>
                        <a:lnTo>
                          <a:pt x="77" y="11"/>
                        </a:lnTo>
                        <a:lnTo>
                          <a:pt x="78" y="20"/>
                        </a:lnTo>
                        <a:lnTo>
                          <a:pt x="85" y="28"/>
                        </a:lnTo>
                        <a:lnTo>
                          <a:pt x="88" y="35"/>
                        </a:lnTo>
                        <a:lnTo>
                          <a:pt x="88" y="44"/>
                        </a:lnTo>
                        <a:lnTo>
                          <a:pt x="88" y="53"/>
                        </a:lnTo>
                        <a:lnTo>
                          <a:pt x="85" y="62"/>
                        </a:lnTo>
                        <a:lnTo>
                          <a:pt x="78" y="70"/>
                        </a:lnTo>
                        <a:lnTo>
                          <a:pt x="77" y="76"/>
                        </a:lnTo>
                        <a:lnTo>
                          <a:pt x="68" y="84"/>
                        </a:lnTo>
                        <a:lnTo>
                          <a:pt x="60" y="87"/>
                        </a:lnTo>
                        <a:lnTo>
                          <a:pt x="51" y="90"/>
                        </a:lnTo>
                        <a:lnTo>
                          <a:pt x="44" y="9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7" name="Freeform 843"/>
                  <p:cNvSpPr>
                    <a:spLocks/>
                  </p:cNvSpPr>
                  <p:nvPr/>
                </p:nvSpPr>
                <p:spPr bwMode="auto">
                  <a:xfrm>
                    <a:off x="3497" y="3405"/>
                    <a:ext cx="88" cy="90"/>
                  </a:xfrm>
                  <a:custGeom>
                    <a:avLst/>
                    <a:gdLst/>
                    <a:ahLst/>
                    <a:cxnLst>
                      <a:cxn ang="0">
                        <a:pos x="44" y="90"/>
                      </a:cxn>
                      <a:cxn ang="0">
                        <a:pos x="44" y="90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19" y="84"/>
                      </a:cxn>
                      <a:cxn ang="0">
                        <a:pos x="10" y="76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0" y="11"/>
                      </a:cxn>
                      <a:cxn ang="0">
                        <a:pos x="19" y="6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0" y="3"/>
                      </a:cxn>
                      <a:cxn ang="0">
                        <a:pos x="68" y="6"/>
                      </a:cxn>
                      <a:cxn ang="0">
                        <a:pos x="77" y="11"/>
                      </a:cxn>
                      <a:cxn ang="0">
                        <a:pos x="78" y="20"/>
                      </a:cxn>
                      <a:cxn ang="0">
                        <a:pos x="85" y="28"/>
                      </a:cxn>
                      <a:cxn ang="0">
                        <a:pos x="88" y="35"/>
                      </a:cxn>
                      <a:cxn ang="0">
                        <a:pos x="88" y="44"/>
                      </a:cxn>
                      <a:cxn ang="0">
                        <a:pos x="88" y="53"/>
                      </a:cxn>
                      <a:cxn ang="0">
                        <a:pos x="85" y="62"/>
                      </a:cxn>
                      <a:cxn ang="0">
                        <a:pos x="78" y="70"/>
                      </a:cxn>
                      <a:cxn ang="0">
                        <a:pos x="77" y="76"/>
                      </a:cxn>
                      <a:cxn ang="0">
                        <a:pos x="68" y="84"/>
                      </a:cxn>
                      <a:cxn ang="0">
                        <a:pos x="60" y="87"/>
                      </a:cxn>
                      <a:cxn ang="0">
                        <a:pos x="51" y="90"/>
                      </a:cxn>
                      <a:cxn ang="0">
                        <a:pos x="44" y="90"/>
                      </a:cxn>
                    </a:cxnLst>
                    <a:rect l="0" t="0" r="r" b="b"/>
                    <a:pathLst>
                      <a:path w="88" h="90">
                        <a:moveTo>
                          <a:pt x="44" y="90"/>
                        </a:moveTo>
                        <a:lnTo>
                          <a:pt x="44" y="90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19" y="84"/>
                        </a:lnTo>
                        <a:lnTo>
                          <a:pt x="10" y="76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0" y="11"/>
                        </a:lnTo>
                        <a:lnTo>
                          <a:pt x="19" y="6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0" y="3"/>
                        </a:lnTo>
                        <a:lnTo>
                          <a:pt x="68" y="6"/>
                        </a:lnTo>
                        <a:lnTo>
                          <a:pt x="77" y="11"/>
                        </a:lnTo>
                        <a:lnTo>
                          <a:pt x="78" y="20"/>
                        </a:lnTo>
                        <a:lnTo>
                          <a:pt x="85" y="28"/>
                        </a:lnTo>
                        <a:lnTo>
                          <a:pt x="88" y="35"/>
                        </a:lnTo>
                        <a:lnTo>
                          <a:pt x="88" y="44"/>
                        </a:lnTo>
                        <a:lnTo>
                          <a:pt x="88" y="53"/>
                        </a:lnTo>
                        <a:lnTo>
                          <a:pt x="85" y="62"/>
                        </a:lnTo>
                        <a:lnTo>
                          <a:pt x="78" y="70"/>
                        </a:lnTo>
                        <a:lnTo>
                          <a:pt x="77" y="76"/>
                        </a:lnTo>
                        <a:lnTo>
                          <a:pt x="68" y="84"/>
                        </a:lnTo>
                        <a:lnTo>
                          <a:pt x="60" y="87"/>
                        </a:lnTo>
                        <a:lnTo>
                          <a:pt x="51" y="90"/>
                        </a:lnTo>
                        <a:lnTo>
                          <a:pt x="44" y="9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8" name="Freeform 844"/>
                  <p:cNvSpPr>
                    <a:spLocks/>
                  </p:cNvSpPr>
                  <p:nvPr/>
                </p:nvSpPr>
                <p:spPr bwMode="auto">
                  <a:xfrm>
                    <a:off x="3578" y="3405"/>
                    <a:ext cx="92" cy="90"/>
                  </a:xfrm>
                  <a:custGeom>
                    <a:avLst/>
                    <a:gdLst/>
                    <a:ahLst/>
                    <a:cxnLst>
                      <a:cxn ang="0">
                        <a:pos x="46" y="90"/>
                      </a:cxn>
                      <a:cxn ang="0">
                        <a:pos x="37" y="90"/>
                      </a:cxn>
                      <a:cxn ang="0">
                        <a:pos x="28" y="87"/>
                      </a:cxn>
                      <a:cxn ang="0">
                        <a:pos x="20" y="84"/>
                      </a:cxn>
                      <a:cxn ang="0">
                        <a:pos x="14" y="76"/>
                      </a:cxn>
                      <a:cxn ang="0">
                        <a:pos x="10" y="70"/>
                      </a:cxn>
                      <a:cxn ang="0">
                        <a:pos x="4" y="62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4" y="28"/>
                      </a:cxn>
                      <a:cxn ang="0">
                        <a:pos x="10" y="20"/>
                      </a:cxn>
                      <a:cxn ang="0">
                        <a:pos x="14" y="11"/>
                      </a:cxn>
                      <a:cxn ang="0">
                        <a:pos x="20" y="6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2" y="6"/>
                      </a:cxn>
                      <a:cxn ang="0">
                        <a:pos x="78" y="11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88" y="35"/>
                      </a:cxn>
                      <a:cxn ang="0">
                        <a:pos x="92" y="44"/>
                      </a:cxn>
                      <a:cxn ang="0">
                        <a:pos x="88" y="53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8" y="76"/>
                      </a:cxn>
                      <a:cxn ang="0">
                        <a:pos x="72" y="84"/>
                      </a:cxn>
                      <a:cxn ang="0">
                        <a:pos x="64" y="87"/>
                      </a:cxn>
                      <a:cxn ang="0">
                        <a:pos x="57" y="90"/>
                      </a:cxn>
                      <a:cxn ang="0">
                        <a:pos x="46" y="90"/>
                      </a:cxn>
                    </a:cxnLst>
                    <a:rect l="0" t="0" r="r" b="b"/>
                    <a:pathLst>
                      <a:path w="92" h="90">
                        <a:moveTo>
                          <a:pt x="46" y="90"/>
                        </a:moveTo>
                        <a:lnTo>
                          <a:pt x="37" y="90"/>
                        </a:lnTo>
                        <a:lnTo>
                          <a:pt x="28" y="87"/>
                        </a:lnTo>
                        <a:lnTo>
                          <a:pt x="20" y="84"/>
                        </a:lnTo>
                        <a:lnTo>
                          <a:pt x="14" y="76"/>
                        </a:lnTo>
                        <a:lnTo>
                          <a:pt x="10" y="70"/>
                        </a:lnTo>
                        <a:lnTo>
                          <a:pt x="4" y="62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4" y="28"/>
                        </a:lnTo>
                        <a:lnTo>
                          <a:pt x="10" y="20"/>
                        </a:lnTo>
                        <a:lnTo>
                          <a:pt x="14" y="11"/>
                        </a:lnTo>
                        <a:lnTo>
                          <a:pt x="20" y="6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2" y="6"/>
                        </a:lnTo>
                        <a:lnTo>
                          <a:pt x="78" y="11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88" y="35"/>
                        </a:lnTo>
                        <a:lnTo>
                          <a:pt x="92" y="44"/>
                        </a:lnTo>
                        <a:lnTo>
                          <a:pt x="88" y="53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8" y="76"/>
                        </a:lnTo>
                        <a:lnTo>
                          <a:pt x="72" y="84"/>
                        </a:lnTo>
                        <a:lnTo>
                          <a:pt x="64" y="87"/>
                        </a:lnTo>
                        <a:lnTo>
                          <a:pt x="57" y="90"/>
                        </a:lnTo>
                        <a:lnTo>
                          <a:pt x="46" y="9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9" name="Freeform 845"/>
                  <p:cNvSpPr>
                    <a:spLocks/>
                  </p:cNvSpPr>
                  <p:nvPr/>
                </p:nvSpPr>
                <p:spPr bwMode="auto">
                  <a:xfrm>
                    <a:off x="3578" y="3405"/>
                    <a:ext cx="92" cy="90"/>
                  </a:xfrm>
                  <a:custGeom>
                    <a:avLst/>
                    <a:gdLst/>
                    <a:ahLst/>
                    <a:cxnLst>
                      <a:cxn ang="0">
                        <a:pos x="46" y="90"/>
                      </a:cxn>
                      <a:cxn ang="0">
                        <a:pos x="46" y="90"/>
                      </a:cxn>
                      <a:cxn ang="0">
                        <a:pos x="37" y="90"/>
                      </a:cxn>
                      <a:cxn ang="0">
                        <a:pos x="28" y="87"/>
                      </a:cxn>
                      <a:cxn ang="0">
                        <a:pos x="20" y="84"/>
                      </a:cxn>
                      <a:cxn ang="0">
                        <a:pos x="14" y="76"/>
                      </a:cxn>
                      <a:cxn ang="0">
                        <a:pos x="10" y="70"/>
                      </a:cxn>
                      <a:cxn ang="0">
                        <a:pos x="4" y="62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5"/>
                      </a:cxn>
                      <a:cxn ang="0">
                        <a:pos x="4" y="28"/>
                      </a:cxn>
                      <a:cxn ang="0">
                        <a:pos x="10" y="20"/>
                      </a:cxn>
                      <a:cxn ang="0">
                        <a:pos x="14" y="11"/>
                      </a:cxn>
                      <a:cxn ang="0">
                        <a:pos x="20" y="6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  <a:cxn ang="0">
                        <a:pos x="57" y="0"/>
                      </a:cxn>
                      <a:cxn ang="0">
                        <a:pos x="64" y="3"/>
                      </a:cxn>
                      <a:cxn ang="0">
                        <a:pos x="72" y="6"/>
                      </a:cxn>
                      <a:cxn ang="0">
                        <a:pos x="78" y="11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88" y="35"/>
                      </a:cxn>
                      <a:cxn ang="0">
                        <a:pos x="92" y="44"/>
                      </a:cxn>
                      <a:cxn ang="0">
                        <a:pos x="88" y="53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8" y="76"/>
                      </a:cxn>
                      <a:cxn ang="0">
                        <a:pos x="72" y="84"/>
                      </a:cxn>
                      <a:cxn ang="0">
                        <a:pos x="64" y="87"/>
                      </a:cxn>
                      <a:cxn ang="0">
                        <a:pos x="57" y="90"/>
                      </a:cxn>
                      <a:cxn ang="0">
                        <a:pos x="46" y="90"/>
                      </a:cxn>
                    </a:cxnLst>
                    <a:rect l="0" t="0" r="r" b="b"/>
                    <a:pathLst>
                      <a:path w="92" h="90">
                        <a:moveTo>
                          <a:pt x="46" y="90"/>
                        </a:moveTo>
                        <a:lnTo>
                          <a:pt x="46" y="90"/>
                        </a:lnTo>
                        <a:lnTo>
                          <a:pt x="37" y="90"/>
                        </a:lnTo>
                        <a:lnTo>
                          <a:pt x="28" y="87"/>
                        </a:lnTo>
                        <a:lnTo>
                          <a:pt x="20" y="84"/>
                        </a:lnTo>
                        <a:lnTo>
                          <a:pt x="14" y="76"/>
                        </a:lnTo>
                        <a:lnTo>
                          <a:pt x="10" y="70"/>
                        </a:lnTo>
                        <a:lnTo>
                          <a:pt x="4" y="62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5"/>
                        </a:lnTo>
                        <a:lnTo>
                          <a:pt x="4" y="28"/>
                        </a:lnTo>
                        <a:lnTo>
                          <a:pt x="10" y="20"/>
                        </a:lnTo>
                        <a:lnTo>
                          <a:pt x="14" y="11"/>
                        </a:lnTo>
                        <a:lnTo>
                          <a:pt x="20" y="6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lnTo>
                          <a:pt x="57" y="0"/>
                        </a:lnTo>
                        <a:lnTo>
                          <a:pt x="64" y="3"/>
                        </a:lnTo>
                        <a:lnTo>
                          <a:pt x="72" y="6"/>
                        </a:lnTo>
                        <a:lnTo>
                          <a:pt x="78" y="11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88" y="35"/>
                        </a:lnTo>
                        <a:lnTo>
                          <a:pt x="92" y="44"/>
                        </a:lnTo>
                        <a:lnTo>
                          <a:pt x="88" y="53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8" y="76"/>
                        </a:lnTo>
                        <a:lnTo>
                          <a:pt x="72" y="84"/>
                        </a:lnTo>
                        <a:lnTo>
                          <a:pt x="64" y="87"/>
                        </a:lnTo>
                        <a:lnTo>
                          <a:pt x="57" y="90"/>
                        </a:lnTo>
                        <a:lnTo>
                          <a:pt x="46" y="9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0" name="Freeform 846"/>
                  <p:cNvSpPr>
                    <a:spLocks/>
                  </p:cNvSpPr>
                  <p:nvPr/>
                </p:nvSpPr>
                <p:spPr bwMode="auto">
                  <a:xfrm>
                    <a:off x="3624" y="3425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1" y="8"/>
                      </a:cxn>
                      <a:cxn ang="0">
                        <a:pos x="77" y="10"/>
                      </a:cxn>
                      <a:cxn ang="0">
                        <a:pos x="82" y="18"/>
                      </a:cxn>
                      <a:cxn ang="0">
                        <a:pos x="88" y="28"/>
                      </a:cxn>
                      <a:cxn ang="0">
                        <a:pos x="88" y="36"/>
                      </a:cxn>
                      <a:cxn ang="0">
                        <a:pos x="91" y="45"/>
                      </a:cxn>
                      <a:cxn ang="0">
                        <a:pos x="88" y="53"/>
                      </a:cxn>
                      <a:cxn ang="0">
                        <a:pos x="88" y="64"/>
                      </a:cxn>
                      <a:cxn ang="0">
                        <a:pos x="82" y="71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6" y="91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18" y="85"/>
                      </a:cxn>
                      <a:cxn ang="0">
                        <a:pos x="12" y="80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2" y="10"/>
                      </a:cxn>
                      <a:cxn ang="0">
                        <a:pos x="18" y="8"/>
                      </a:cxn>
                      <a:cxn ang="0">
                        <a:pos x="27" y="2"/>
                      </a:cxn>
                      <a:cxn ang="0">
                        <a:pos x="35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1" y="8"/>
                        </a:lnTo>
                        <a:lnTo>
                          <a:pt x="77" y="10"/>
                        </a:lnTo>
                        <a:lnTo>
                          <a:pt x="82" y="18"/>
                        </a:lnTo>
                        <a:lnTo>
                          <a:pt x="88" y="28"/>
                        </a:lnTo>
                        <a:lnTo>
                          <a:pt x="88" y="36"/>
                        </a:lnTo>
                        <a:lnTo>
                          <a:pt x="91" y="45"/>
                        </a:lnTo>
                        <a:lnTo>
                          <a:pt x="88" y="53"/>
                        </a:lnTo>
                        <a:lnTo>
                          <a:pt x="88" y="64"/>
                        </a:lnTo>
                        <a:lnTo>
                          <a:pt x="82" y="71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6" y="91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18" y="85"/>
                        </a:lnTo>
                        <a:lnTo>
                          <a:pt x="12" y="80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2" y="10"/>
                        </a:lnTo>
                        <a:lnTo>
                          <a:pt x="18" y="8"/>
                        </a:lnTo>
                        <a:lnTo>
                          <a:pt x="27" y="2"/>
                        </a:lnTo>
                        <a:lnTo>
                          <a:pt x="35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1" name="Freeform 847"/>
                  <p:cNvSpPr>
                    <a:spLocks/>
                  </p:cNvSpPr>
                  <p:nvPr/>
                </p:nvSpPr>
                <p:spPr bwMode="auto">
                  <a:xfrm>
                    <a:off x="3624" y="3425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1" y="8"/>
                      </a:cxn>
                      <a:cxn ang="0">
                        <a:pos x="77" y="10"/>
                      </a:cxn>
                      <a:cxn ang="0">
                        <a:pos x="82" y="18"/>
                      </a:cxn>
                      <a:cxn ang="0">
                        <a:pos x="88" y="28"/>
                      </a:cxn>
                      <a:cxn ang="0">
                        <a:pos x="88" y="36"/>
                      </a:cxn>
                      <a:cxn ang="0">
                        <a:pos x="91" y="45"/>
                      </a:cxn>
                      <a:cxn ang="0">
                        <a:pos x="88" y="53"/>
                      </a:cxn>
                      <a:cxn ang="0">
                        <a:pos x="88" y="64"/>
                      </a:cxn>
                      <a:cxn ang="0">
                        <a:pos x="82" y="71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6" y="91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18" y="85"/>
                      </a:cxn>
                      <a:cxn ang="0">
                        <a:pos x="12" y="80"/>
                      </a:cxn>
                      <a:cxn ang="0">
                        <a:pos x="9" y="71"/>
                      </a:cxn>
                      <a:cxn ang="0">
                        <a:pos x="3" y="64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8"/>
                      </a:cxn>
                      <a:cxn ang="0">
                        <a:pos x="12" y="10"/>
                      </a:cxn>
                      <a:cxn ang="0">
                        <a:pos x="18" y="8"/>
                      </a:cxn>
                      <a:cxn ang="0">
                        <a:pos x="27" y="2"/>
                      </a:cxn>
                      <a:cxn ang="0">
                        <a:pos x="35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1" y="8"/>
                        </a:lnTo>
                        <a:lnTo>
                          <a:pt x="77" y="10"/>
                        </a:lnTo>
                        <a:lnTo>
                          <a:pt x="82" y="18"/>
                        </a:lnTo>
                        <a:lnTo>
                          <a:pt x="88" y="28"/>
                        </a:lnTo>
                        <a:lnTo>
                          <a:pt x="88" y="36"/>
                        </a:lnTo>
                        <a:lnTo>
                          <a:pt x="91" y="45"/>
                        </a:lnTo>
                        <a:lnTo>
                          <a:pt x="88" y="53"/>
                        </a:lnTo>
                        <a:lnTo>
                          <a:pt x="88" y="64"/>
                        </a:lnTo>
                        <a:lnTo>
                          <a:pt x="82" y="71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6" y="91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18" y="85"/>
                        </a:lnTo>
                        <a:lnTo>
                          <a:pt x="12" y="80"/>
                        </a:lnTo>
                        <a:lnTo>
                          <a:pt x="9" y="71"/>
                        </a:lnTo>
                        <a:lnTo>
                          <a:pt x="3" y="64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8"/>
                        </a:lnTo>
                        <a:lnTo>
                          <a:pt x="12" y="10"/>
                        </a:lnTo>
                        <a:lnTo>
                          <a:pt x="18" y="8"/>
                        </a:lnTo>
                        <a:lnTo>
                          <a:pt x="27" y="2"/>
                        </a:lnTo>
                        <a:lnTo>
                          <a:pt x="35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2" name="Freeform 848"/>
                  <p:cNvSpPr>
                    <a:spLocks/>
                  </p:cNvSpPr>
                  <p:nvPr/>
                </p:nvSpPr>
                <p:spPr bwMode="auto">
                  <a:xfrm>
                    <a:off x="3692" y="3402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8" y="3"/>
                      </a:cxn>
                      <a:cxn ang="0">
                        <a:pos x="35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5"/>
                      </a:cxn>
                      <a:cxn ang="0">
                        <a:pos x="91" y="44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8" y="79"/>
                      </a:cxn>
                      <a:cxn ang="0">
                        <a:pos x="72" y="84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6" y="93"/>
                      </a:cxn>
                      <a:cxn ang="0">
                        <a:pos x="35" y="90"/>
                      </a:cxn>
                      <a:cxn ang="0">
                        <a:pos x="28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3"/>
                      </a:cxn>
                      <a:cxn ang="0">
                        <a:pos x="6" y="65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3">
                        <a:moveTo>
                          <a:pt x="0" y="44"/>
                        </a:moveTo>
                        <a:lnTo>
                          <a:pt x="3" y="35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8" y="3"/>
                        </a:lnTo>
                        <a:lnTo>
                          <a:pt x="35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5"/>
                        </a:lnTo>
                        <a:lnTo>
                          <a:pt x="91" y="44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8" y="79"/>
                        </a:lnTo>
                        <a:lnTo>
                          <a:pt x="72" y="84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6" y="93"/>
                        </a:lnTo>
                        <a:lnTo>
                          <a:pt x="35" y="90"/>
                        </a:lnTo>
                        <a:lnTo>
                          <a:pt x="28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3"/>
                        </a:lnTo>
                        <a:lnTo>
                          <a:pt x="6" y="65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3" name="Freeform 849"/>
                  <p:cNvSpPr>
                    <a:spLocks/>
                  </p:cNvSpPr>
                  <p:nvPr/>
                </p:nvSpPr>
                <p:spPr bwMode="auto">
                  <a:xfrm>
                    <a:off x="3692" y="3402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3" y="35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8" y="3"/>
                      </a:cxn>
                      <a:cxn ang="0">
                        <a:pos x="35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5"/>
                      </a:cxn>
                      <a:cxn ang="0">
                        <a:pos x="91" y="44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8" y="79"/>
                      </a:cxn>
                      <a:cxn ang="0">
                        <a:pos x="72" y="84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6" y="93"/>
                      </a:cxn>
                      <a:cxn ang="0">
                        <a:pos x="35" y="90"/>
                      </a:cxn>
                      <a:cxn ang="0">
                        <a:pos x="28" y="87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3"/>
                      </a:cxn>
                      <a:cxn ang="0">
                        <a:pos x="6" y="65"/>
                      </a:cxn>
                      <a:cxn ang="0">
                        <a:pos x="3" y="56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3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3" y="35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8" y="3"/>
                        </a:lnTo>
                        <a:lnTo>
                          <a:pt x="35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5"/>
                        </a:lnTo>
                        <a:lnTo>
                          <a:pt x="91" y="44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8" y="79"/>
                        </a:lnTo>
                        <a:lnTo>
                          <a:pt x="72" y="84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6" y="93"/>
                        </a:lnTo>
                        <a:lnTo>
                          <a:pt x="35" y="90"/>
                        </a:lnTo>
                        <a:lnTo>
                          <a:pt x="28" y="87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3"/>
                        </a:lnTo>
                        <a:lnTo>
                          <a:pt x="6" y="65"/>
                        </a:lnTo>
                        <a:lnTo>
                          <a:pt x="3" y="56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4" name="Freeform 850"/>
                  <p:cNvSpPr>
                    <a:spLocks/>
                  </p:cNvSpPr>
                  <p:nvPr/>
                </p:nvSpPr>
                <p:spPr bwMode="auto">
                  <a:xfrm>
                    <a:off x="3829" y="3408"/>
                    <a:ext cx="89" cy="90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5"/>
                      </a:cxn>
                      <a:cxn ang="0">
                        <a:pos x="9" y="19"/>
                      </a:cxn>
                      <a:cxn ang="0">
                        <a:pos x="10" y="11"/>
                      </a:cxn>
                      <a:cxn ang="0">
                        <a:pos x="20" y="5"/>
                      </a:cxn>
                      <a:cxn ang="0">
                        <a:pos x="29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2" y="3"/>
                      </a:cxn>
                      <a:cxn ang="0">
                        <a:pos x="71" y="5"/>
                      </a:cxn>
                      <a:cxn ang="0">
                        <a:pos x="79" y="11"/>
                      </a:cxn>
                      <a:cxn ang="0">
                        <a:pos x="80" y="19"/>
                      </a:cxn>
                      <a:cxn ang="0">
                        <a:pos x="86" y="25"/>
                      </a:cxn>
                      <a:cxn ang="0">
                        <a:pos x="89" y="35"/>
                      </a:cxn>
                      <a:cxn ang="0">
                        <a:pos x="89" y="43"/>
                      </a:cxn>
                      <a:cxn ang="0">
                        <a:pos x="89" y="53"/>
                      </a:cxn>
                      <a:cxn ang="0">
                        <a:pos x="86" y="62"/>
                      </a:cxn>
                      <a:cxn ang="0">
                        <a:pos x="80" y="70"/>
                      </a:cxn>
                      <a:cxn ang="0">
                        <a:pos x="79" y="76"/>
                      </a:cxn>
                      <a:cxn ang="0">
                        <a:pos x="71" y="81"/>
                      </a:cxn>
                      <a:cxn ang="0">
                        <a:pos x="62" y="87"/>
                      </a:cxn>
                      <a:cxn ang="0">
                        <a:pos x="54" y="90"/>
                      </a:cxn>
                      <a:cxn ang="0">
                        <a:pos x="45" y="90"/>
                      </a:cxn>
                      <a:cxn ang="0">
                        <a:pos x="36" y="90"/>
                      </a:cxn>
                      <a:cxn ang="0">
                        <a:pos x="29" y="87"/>
                      </a:cxn>
                      <a:cxn ang="0">
                        <a:pos x="20" y="81"/>
                      </a:cxn>
                      <a:cxn ang="0">
                        <a:pos x="10" y="76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89" h="90">
                        <a:moveTo>
                          <a:pt x="0" y="43"/>
                        </a:moveTo>
                        <a:lnTo>
                          <a:pt x="0" y="35"/>
                        </a:lnTo>
                        <a:lnTo>
                          <a:pt x="3" y="25"/>
                        </a:lnTo>
                        <a:lnTo>
                          <a:pt x="9" y="19"/>
                        </a:lnTo>
                        <a:lnTo>
                          <a:pt x="10" y="11"/>
                        </a:lnTo>
                        <a:lnTo>
                          <a:pt x="20" y="5"/>
                        </a:lnTo>
                        <a:lnTo>
                          <a:pt x="29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2" y="3"/>
                        </a:lnTo>
                        <a:lnTo>
                          <a:pt x="71" y="5"/>
                        </a:lnTo>
                        <a:lnTo>
                          <a:pt x="79" y="11"/>
                        </a:lnTo>
                        <a:lnTo>
                          <a:pt x="80" y="19"/>
                        </a:lnTo>
                        <a:lnTo>
                          <a:pt x="86" y="25"/>
                        </a:lnTo>
                        <a:lnTo>
                          <a:pt x="89" y="35"/>
                        </a:lnTo>
                        <a:lnTo>
                          <a:pt x="89" y="43"/>
                        </a:lnTo>
                        <a:lnTo>
                          <a:pt x="89" y="53"/>
                        </a:lnTo>
                        <a:lnTo>
                          <a:pt x="86" y="62"/>
                        </a:lnTo>
                        <a:lnTo>
                          <a:pt x="80" y="70"/>
                        </a:lnTo>
                        <a:lnTo>
                          <a:pt x="79" y="76"/>
                        </a:lnTo>
                        <a:lnTo>
                          <a:pt x="71" y="81"/>
                        </a:lnTo>
                        <a:lnTo>
                          <a:pt x="62" y="87"/>
                        </a:lnTo>
                        <a:lnTo>
                          <a:pt x="54" y="90"/>
                        </a:lnTo>
                        <a:lnTo>
                          <a:pt x="45" y="90"/>
                        </a:lnTo>
                        <a:lnTo>
                          <a:pt x="36" y="90"/>
                        </a:lnTo>
                        <a:lnTo>
                          <a:pt x="29" y="87"/>
                        </a:lnTo>
                        <a:lnTo>
                          <a:pt x="20" y="81"/>
                        </a:lnTo>
                        <a:lnTo>
                          <a:pt x="10" y="76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5" name="Freeform 851"/>
                  <p:cNvSpPr>
                    <a:spLocks/>
                  </p:cNvSpPr>
                  <p:nvPr/>
                </p:nvSpPr>
                <p:spPr bwMode="auto">
                  <a:xfrm>
                    <a:off x="3829" y="3408"/>
                    <a:ext cx="89" cy="90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5"/>
                      </a:cxn>
                      <a:cxn ang="0">
                        <a:pos x="9" y="19"/>
                      </a:cxn>
                      <a:cxn ang="0">
                        <a:pos x="10" y="11"/>
                      </a:cxn>
                      <a:cxn ang="0">
                        <a:pos x="20" y="5"/>
                      </a:cxn>
                      <a:cxn ang="0">
                        <a:pos x="29" y="3"/>
                      </a:cxn>
                      <a:cxn ang="0">
                        <a:pos x="36" y="0"/>
                      </a:cxn>
                      <a:cxn ang="0">
                        <a:pos x="45" y="0"/>
                      </a:cxn>
                      <a:cxn ang="0">
                        <a:pos x="54" y="0"/>
                      </a:cxn>
                      <a:cxn ang="0">
                        <a:pos x="62" y="3"/>
                      </a:cxn>
                      <a:cxn ang="0">
                        <a:pos x="71" y="5"/>
                      </a:cxn>
                      <a:cxn ang="0">
                        <a:pos x="79" y="11"/>
                      </a:cxn>
                      <a:cxn ang="0">
                        <a:pos x="80" y="19"/>
                      </a:cxn>
                      <a:cxn ang="0">
                        <a:pos x="86" y="25"/>
                      </a:cxn>
                      <a:cxn ang="0">
                        <a:pos x="89" y="35"/>
                      </a:cxn>
                      <a:cxn ang="0">
                        <a:pos x="89" y="43"/>
                      </a:cxn>
                      <a:cxn ang="0">
                        <a:pos x="89" y="53"/>
                      </a:cxn>
                      <a:cxn ang="0">
                        <a:pos x="86" y="62"/>
                      </a:cxn>
                      <a:cxn ang="0">
                        <a:pos x="80" y="70"/>
                      </a:cxn>
                      <a:cxn ang="0">
                        <a:pos x="79" y="76"/>
                      </a:cxn>
                      <a:cxn ang="0">
                        <a:pos x="71" y="81"/>
                      </a:cxn>
                      <a:cxn ang="0">
                        <a:pos x="62" y="87"/>
                      </a:cxn>
                      <a:cxn ang="0">
                        <a:pos x="54" y="90"/>
                      </a:cxn>
                      <a:cxn ang="0">
                        <a:pos x="45" y="90"/>
                      </a:cxn>
                      <a:cxn ang="0">
                        <a:pos x="36" y="90"/>
                      </a:cxn>
                      <a:cxn ang="0">
                        <a:pos x="29" y="87"/>
                      </a:cxn>
                      <a:cxn ang="0">
                        <a:pos x="20" y="81"/>
                      </a:cxn>
                      <a:cxn ang="0">
                        <a:pos x="10" y="76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0" y="53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89" h="90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5"/>
                        </a:lnTo>
                        <a:lnTo>
                          <a:pt x="9" y="19"/>
                        </a:lnTo>
                        <a:lnTo>
                          <a:pt x="10" y="11"/>
                        </a:lnTo>
                        <a:lnTo>
                          <a:pt x="20" y="5"/>
                        </a:lnTo>
                        <a:lnTo>
                          <a:pt x="29" y="3"/>
                        </a:lnTo>
                        <a:lnTo>
                          <a:pt x="36" y="0"/>
                        </a:lnTo>
                        <a:lnTo>
                          <a:pt x="45" y="0"/>
                        </a:lnTo>
                        <a:lnTo>
                          <a:pt x="54" y="0"/>
                        </a:lnTo>
                        <a:lnTo>
                          <a:pt x="62" y="3"/>
                        </a:lnTo>
                        <a:lnTo>
                          <a:pt x="71" y="5"/>
                        </a:lnTo>
                        <a:lnTo>
                          <a:pt x="79" y="11"/>
                        </a:lnTo>
                        <a:lnTo>
                          <a:pt x="80" y="19"/>
                        </a:lnTo>
                        <a:lnTo>
                          <a:pt x="86" y="25"/>
                        </a:lnTo>
                        <a:lnTo>
                          <a:pt x="89" y="35"/>
                        </a:lnTo>
                        <a:lnTo>
                          <a:pt x="89" y="43"/>
                        </a:lnTo>
                        <a:lnTo>
                          <a:pt x="89" y="53"/>
                        </a:lnTo>
                        <a:lnTo>
                          <a:pt x="86" y="62"/>
                        </a:lnTo>
                        <a:lnTo>
                          <a:pt x="80" y="70"/>
                        </a:lnTo>
                        <a:lnTo>
                          <a:pt x="79" y="76"/>
                        </a:lnTo>
                        <a:lnTo>
                          <a:pt x="71" y="81"/>
                        </a:lnTo>
                        <a:lnTo>
                          <a:pt x="62" y="87"/>
                        </a:lnTo>
                        <a:lnTo>
                          <a:pt x="54" y="90"/>
                        </a:lnTo>
                        <a:lnTo>
                          <a:pt x="45" y="90"/>
                        </a:lnTo>
                        <a:lnTo>
                          <a:pt x="36" y="90"/>
                        </a:lnTo>
                        <a:lnTo>
                          <a:pt x="29" y="87"/>
                        </a:lnTo>
                        <a:lnTo>
                          <a:pt x="20" y="81"/>
                        </a:lnTo>
                        <a:lnTo>
                          <a:pt x="10" y="76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0" y="53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6" name="Freeform 852"/>
                  <p:cNvSpPr>
                    <a:spLocks/>
                  </p:cNvSpPr>
                  <p:nvPr/>
                </p:nvSpPr>
                <p:spPr bwMode="auto">
                  <a:xfrm>
                    <a:off x="3800" y="3411"/>
                    <a:ext cx="91" cy="89"/>
                  </a:xfrm>
                  <a:custGeom>
                    <a:avLst/>
                    <a:gdLst/>
                    <a:ahLst/>
                    <a:cxnLst>
                      <a:cxn ang="0">
                        <a:pos x="91" y="43"/>
                      </a:cxn>
                      <a:cxn ang="0">
                        <a:pos x="88" y="53"/>
                      </a:cxn>
                      <a:cxn ang="0">
                        <a:pos x="85" y="61"/>
                      </a:cxn>
                      <a:cxn ang="0">
                        <a:pos x="82" y="70"/>
                      </a:cxn>
                      <a:cxn ang="0">
                        <a:pos x="77" y="78"/>
                      </a:cxn>
                      <a:cxn ang="0">
                        <a:pos x="68" y="81"/>
                      </a:cxn>
                      <a:cxn ang="0">
                        <a:pos x="64" y="87"/>
                      </a:cxn>
                      <a:cxn ang="0">
                        <a:pos x="55" y="89"/>
                      </a:cxn>
                      <a:cxn ang="0">
                        <a:pos x="44" y="89"/>
                      </a:cxn>
                      <a:cxn ang="0">
                        <a:pos x="35" y="89"/>
                      </a:cxn>
                      <a:cxn ang="0">
                        <a:pos x="27" y="87"/>
                      </a:cxn>
                      <a:cxn ang="0">
                        <a:pos x="18" y="81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18" y="5"/>
                      </a:cxn>
                      <a:cxn ang="0">
                        <a:pos x="27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68" y="5"/>
                      </a:cxn>
                      <a:cxn ang="0">
                        <a:pos x="77" y="11"/>
                      </a:cxn>
                      <a:cxn ang="0">
                        <a:pos x="82" y="19"/>
                      </a:cxn>
                      <a:cxn ang="0">
                        <a:pos x="85" y="26"/>
                      </a:cxn>
                      <a:cxn ang="0">
                        <a:pos x="88" y="35"/>
                      </a:cxn>
                      <a:cxn ang="0">
                        <a:pos x="91" y="43"/>
                      </a:cxn>
                    </a:cxnLst>
                    <a:rect l="0" t="0" r="r" b="b"/>
                    <a:pathLst>
                      <a:path w="91" h="89">
                        <a:moveTo>
                          <a:pt x="91" y="43"/>
                        </a:moveTo>
                        <a:lnTo>
                          <a:pt x="88" y="53"/>
                        </a:lnTo>
                        <a:lnTo>
                          <a:pt x="85" y="61"/>
                        </a:lnTo>
                        <a:lnTo>
                          <a:pt x="82" y="70"/>
                        </a:lnTo>
                        <a:lnTo>
                          <a:pt x="77" y="78"/>
                        </a:lnTo>
                        <a:lnTo>
                          <a:pt x="68" y="81"/>
                        </a:lnTo>
                        <a:lnTo>
                          <a:pt x="64" y="87"/>
                        </a:lnTo>
                        <a:lnTo>
                          <a:pt x="55" y="89"/>
                        </a:lnTo>
                        <a:lnTo>
                          <a:pt x="44" y="89"/>
                        </a:lnTo>
                        <a:lnTo>
                          <a:pt x="35" y="89"/>
                        </a:lnTo>
                        <a:lnTo>
                          <a:pt x="27" y="87"/>
                        </a:lnTo>
                        <a:lnTo>
                          <a:pt x="18" y="81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18" y="5"/>
                        </a:lnTo>
                        <a:lnTo>
                          <a:pt x="27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68" y="5"/>
                        </a:lnTo>
                        <a:lnTo>
                          <a:pt x="77" y="11"/>
                        </a:lnTo>
                        <a:lnTo>
                          <a:pt x="82" y="19"/>
                        </a:lnTo>
                        <a:lnTo>
                          <a:pt x="85" y="26"/>
                        </a:lnTo>
                        <a:lnTo>
                          <a:pt x="88" y="35"/>
                        </a:lnTo>
                        <a:lnTo>
                          <a:pt x="91" y="4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7" name="Freeform 853"/>
                  <p:cNvSpPr>
                    <a:spLocks/>
                  </p:cNvSpPr>
                  <p:nvPr/>
                </p:nvSpPr>
                <p:spPr bwMode="auto">
                  <a:xfrm>
                    <a:off x="3800" y="3411"/>
                    <a:ext cx="91" cy="89"/>
                  </a:xfrm>
                  <a:custGeom>
                    <a:avLst/>
                    <a:gdLst/>
                    <a:ahLst/>
                    <a:cxnLst>
                      <a:cxn ang="0">
                        <a:pos x="91" y="43"/>
                      </a:cxn>
                      <a:cxn ang="0">
                        <a:pos x="91" y="43"/>
                      </a:cxn>
                      <a:cxn ang="0">
                        <a:pos x="88" y="53"/>
                      </a:cxn>
                      <a:cxn ang="0">
                        <a:pos x="85" y="61"/>
                      </a:cxn>
                      <a:cxn ang="0">
                        <a:pos x="82" y="70"/>
                      </a:cxn>
                      <a:cxn ang="0">
                        <a:pos x="77" y="78"/>
                      </a:cxn>
                      <a:cxn ang="0">
                        <a:pos x="68" y="81"/>
                      </a:cxn>
                      <a:cxn ang="0">
                        <a:pos x="64" y="87"/>
                      </a:cxn>
                      <a:cxn ang="0">
                        <a:pos x="55" y="89"/>
                      </a:cxn>
                      <a:cxn ang="0">
                        <a:pos x="44" y="89"/>
                      </a:cxn>
                      <a:cxn ang="0">
                        <a:pos x="35" y="89"/>
                      </a:cxn>
                      <a:cxn ang="0">
                        <a:pos x="27" y="87"/>
                      </a:cxn>
                      <a:cxn ang="0">
                        <a:pos x="18" y="81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18" y="5"/>
                      </a:cxn>
                      <a:cxn ang="0">
                        <a:pos x="27" y="2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68" y="5"/>
                      </a:cxn>
                      <a:cxn ang="0">
                        <a:pos x="77" y="11"/>
                      </a:cxn>
                      <a:cxn ang="0">
                        <a:pos x="82" y="19"/>
                      </a:cxn>
                      <a:cxn ang="0">
                        <a:pos x="85" y="26"/>
                      </a:cxn>
                      <a:cxn ang="0">
                        <a:pos x="88" y="35"/>
                      </a:cxn>
                      <a:cxn ang="0">
                        <a:pos x="91" y="43"/>
                      </a:cxn>
                    </a:cxnLst>
                    <a:rect l="0" t="0" r="r" b="b"/>
                    <a:pathLst>
                      <a:path w="91" h="89">
                        <a:moveTo>
                          <a:pt x="91" y="43"/>
                        </a:moveTo>
                        <a:lnTo>
                          <a:pt x="91" y="43"/>
                        </a:lnTo>
                        <a:lnTo>
                          <a:pt x="88" y="53"/>
                        </a:lnTo>
                        <a:lnTo>
                          <a:pt x="85" y="61"/>
                        </a:lnTo>
                        <a:lnTo>
                          <a:pt x="82" y="70"/>
                        </a:lnTo>
                        <a:lnTo>
                          <a:pt x="77" y="78"/>
                        </a:lnTo>
                        <a:lnTo>
                          <a:pt x="68" y="81"/>
                        </a:lnTo>
                        <a:lnTo>
                          <a:pt x="64" y="87"/>
                        </a:lnTo>
                        <a:lnTo>
                          <a:pt x="55" y="89"/>
                        </a:lnTo>
                        <a:lnTo>
                          <a:pt x="44" y="89"/>
                        </a:lnTo>
                        <a:lnTo>
                          <a:pt x="35" y="89"/>
                        </a:lnTo>
                        <a:lnTo>
                          <a:pt x="27" y="87"/>
                        </a:lnTo>
                        <a:lnTo>
                          <a:pt x="18" y="81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18" y="5"/>
                        </a:lnTo>
                        <a:lnTo>
                          <a:pt x="27" y="2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68" y="5"/>
                        </a:lnTo>
                        <a:lnTo>
                          <a:pt x="77" y="11"/>
                        </a:lnTo>
                        <a:lnTo>
                          <a:pt x="82" y="19"/>
                        </a:lnTo>
                        <a:lnTo>
                          <a:pt x="85" y="26"/>
                        </a:lnTo>
                        <a:lnTo>
                          <a:pt x="88" y="35"/>
                        </a:lnTo>
                        <a:lnTo>
                          <a:pt x="91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8" name="Freeform 854"/>
                  <p:cNvSpPr>
                    <a:spLocks/>
                  </p:cNvSpPr>
                  <p:nvPr/>
                </p:nvSpPr>
                <p:spPr bwMode="auto">
                  <a:xfrm>
                    <a:off x="3756" y="3526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1" y="2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4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  <a:cxn ang="0">
                        <a:pos x="82" y="71"/>
                      </a:cxn>
                      <a:cxn ang="0">
                        <a:pos x="77" y="79"/>
                      </a:cxn>
                      <a:cxn ang="0">
                        <a:pos x="68" y="85"/>
                      </a:cxn>
                      <a:cxn ang="0">
                        <a:pos x="61" y="88"/>
                      </a:cxn>
                      <a:cxn ang="0">
                        <a:pos x="56" y="91"/>
                      </a:cxn>
                      <a:cxn ang="0">
                        <a:pos x="44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79"/>
                      </a:cxn>
                      <a:cxn ang="0">
                        <a:pos x="9" y="71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88" h="91">
                        <a:moveTo>
                          <a:pt x="0" y="44"/>
                        </a:move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1" y="2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4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lnTo>
                          <a:pt x="82" y="71"/>
                        </a:lnTo>
                        <a:lnTo>
                          <a:pt x="77" y="79"/>
                        </a:lnTo>
                        <a:lnTo>
                          <a:pt x="68" y="85"/>
                        </a:lnTo>
                        <a:lnTo>
                          <a:pt x="61" y="88"/>
                        </a:lnTo>
                        <a:lnTo>
                          <a:pt x="56" y="91"/>
                        </a:lnTo>
                        <a:lnTo>
                          <a:pt x="44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79"/>
                        </a:lnTo>
                        <a:lnTo>
                          <a:pt x="9" y="71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9" name="Freeform 855"/>
                  <p:cNvSpPr>
                    <a:spLocks/>
                  </p:cNvSpPr>
                  <p:nvPr/>
                </p:nvSpPr>
                <p:spPr bwMode="auto">
                  <a:xfrm>
                    <a:off x="3756" y="3526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6" y="0"/>
                      </a:cxn>
                      <a:cxn ang="0">
                        <a:pos x="61" y="2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4"/>
                      </a:cxn>
                      <a:cxn ang="0">
                        <a:pos x="88" y="57"/>
                      </a:cxn>
                      <a:cxn ang="0">
                        <a:pos x="85" y="65"/>
                      </a:cxn>
                      <a:cxn ang="0">
                        <a:pos x="82" y="71"/>
                      </a:cxn>
                      <a:cxn ang="0">
                        <a:pos x="77" y="79"/>
                      </a:cxn>
                      <a:cxn ang="0">
                        <a:pos x="68" y="85"/>
                      </a:cxn>
                      <a:cxn ang="0">
                        <a:pos x="61" y="88"/>
                      </a:cxn>
                      <a:cxn ang="0">
                        <a:pos x="56" y="91"/>
                      </a:cxn>
                      <a:cxn ang="0">
                        <a:pos x="44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79"/>
                      </a:cxn>
                      <a:cxn ang="0">
                        <a:pos x="9" y="71"/>
                      </a:cxn>
                      <a:cxn ang="0">
                        <a:pos x="3" y="65"/>
                      </a:cxn>
                      <a:cxn ang="0">
                        <a:pos x="0" y="57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88" h="91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6" y="0"/>
                        </a:lnTo>
                        <a:lnTo>
                          <a:pt x="61" y="2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4"/>
                        </a:lnTo>
                        <a:lnTo>
                          <a:pt x="88" y="57"/>
                        </a:lnTo>
                        <a:lnTo>
                          <a:pt x="85" y="65"/>
                        </a:lnTo>
                        <a:lnTo>
                          <a:pt x="82" y="71"/>
                        </a:lnTo>
                        <a:lnTo>
                          <a:pt x="77" y="79"/>
                        </a:lnTo>
                        <a:lnTo>
                          <a:pt x="68" y="85"/>
                        </a:lnTo>
                        <a:lnTo>
                          <a:pt x="61" y="88"/>
                        </a:lnTo>
                        <a:lnTo>
                          <a:pt x="56" y="91"/>
                        </a:lnTo>
                        <a:lnTo>
                          <a:pt x="44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79"/>
                        </a:lnTo>
                        <a:lnTo>
                          <a:pt x="9" y="71"/>
                        </a:lnTo>
                        <a:lnTo>
                          <a:pt x="3" y="65"/>
                        </a:lnTo>
                        <a:lnTo>
                          <a:pt x="0" y="57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0" name="Freeform 856"/>
                  <p:cNvSpPr>
                    <a:spLocks/>
                  </p:cNvSpPr>
                  <p:nvPr/>
                </p:nvSpPr>
                <p:spPr bwMode="auto">
                  <a:xfrm>
                    <a:off x="3758" y="3402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8" y="65"/>
                      </a:cxn>
                      <a:cxn ang="0">
                        <a:pos x="81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3" y="90"/>
                      </a:cxn>
                      <a:cxn ang="0">
                        <a:pos x="56" y="93"/>
                      </a:cxn>
                      <a:cxn ang="0">
                        <a:pos x="45" y="93"/>
                      </a:cxn>
                      <a:cxn ang="0">
                        <a:pos x="36" y="93"/>
                      </a:cxn>
                      <a:cxn ang="0">
                        <a:pos x="27" y="90"/>
                      </a:cxn>
                      <a:cxn ang="0">
                        <a:pos x="19" y="84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5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9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6" y="3"/>
                      </a:cxn>
                      <a:cxn ang="0">
                        <a:pos x="63" y="6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1" y="20"/>
                      </a:cxn>
                      <a:cxn ang="0">
                        <a:pos x="88" y="28"/>
                      </a:cxn>
                      <a:cxn ang="0">
                        <a:pos x="88" y="35"/>
                      </a:cxn>
                      <a:cxn ang="0">
                        <a:pos x="91" y="48"/>
                      </a:cxn>
                    </a:cxnLst>
                    <a:rect l="0" t="0" r="r" b="b"/>
                    <a:pathLst>
                      <a:path w="91" h="93">
                        <a:moveTo>
                          <a:pt x="91" y="48"/>
                        </a:moveTo>
                        <a:lnTo>
                          <a:pt x="88" y="56"/>
                        </a:lnTo>
                        <a:lnTo>
                          <a:pt x="88" y="65"/>
                        </a:lnTo>
                        <a:lnTo>
                          <a:pt x="81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3" y="90"/>
                        </a:lnTo>
                        <a:lnTo>
                          <a:pt x="56" y="93"/>
                        </a:lnTo>
                        <a:lnTo>
                          <a:pt x="45" y="93"/>
                        </a:lnTo>
                        <a:lnTo>
                          <a:pt x="36" y="93"/>
                        </a:lnTo>
                        <a:lnTo>
                          <a:pt x="27" y="90"/>
                        </a:lnTo>
                        <a:lnTo>
                          <a:pt x="19" y="84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5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9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6" y="3"/>
                        </a:lnTo>
                        <a:lnTo>
                          <a:pt x="63" y="6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1" y="20"/>
                        </a:lnTo>
                        <a:lnTo>
                          <a:pt x="88" y="28"/>
                        </a:lnTo>
                        <a:lnTo>
                          <a:pt x="88" y="35"/>
                        </a:lnTo>
                        <a:lnTo>
                          <a:pt x="91" y="4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1" name="Freeform 857"/>
                  <p:cNvSpPr>
                    <a:spLocks/>
                  </p:cNvSpPr>
                  <p:nvPr/>
                </p:nvSpPr>
                <p:spPr bwMode="auto">
                  <a:xfrm>
                    <a:off x="3758" y="3402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91" y="48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8" y="65"/>
                      </a:cxn>
                      <a:cxn ang="0">
                        <a:pos x="81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3" y="90"/>
                      </a:cxn>
                      <a:cxn ang="0">
                        <a:pos x="56" y="93"/>
                      </a:cxn>
                      <a:cxn ang="0">
                        <a:pos x="45" y="93"/>
                      </a:cxn>
                      <a:cxn ang="0">
                        <a:pos x="36" y="93"/>
                      </a:cxn>
                      <a:cxn ang="0">
                        <a:pos x="27" y="90"/>
                      </a:cxn>
                      <a:cxn ang="0">
                        <a:pos x="19" y="84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  <a:cxn ang="0">
                        <a:pos x="0" y="35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9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  <a:cxn ang="0">
                        <a:pos x="56" y="3"/>
                      </a:cxn>
                      <a:cxn ang="0">
                        <a:pos x="63" y="6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1" y="20"/>
                      </a:cxn>
                      <a:cxn ang="0">
                        <a:pos x="88" y="28"/>
                      </a:cxn>
                      <a:cxn ang="0">
                        <a:pos x="88" y="35"/>
                      </a:cxn>
                      <a:cxn ang="0">
                        <a:pos x="91" y="48"/>
                      </a:cxn>
                    </a:cxnLst>
                    <a:rect l="0" t="0" r="r" b="b"/>
                    <a:pathLst>
                      <a:path w="91" h="93">
                        <a:moveTo>
                          <a:pt x="91" y="48"/>
                        </a:move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8" y="65"/>
                        </a:lnTo>
                        <a:lnTo>
                          <a:pt x="81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3" y="90"/>
                        </a:lnTo>
                        <a:lnTo>
                          <a:pt x="56" y="93"/>
                        </a:lnTo>
                        <a:lnTo>
                          <a:pt x="45" y="93"/>
                        </a:lnTo>
                        <a:lnTo>
                          <a:pt x="36" y="93"/>
                        </a:lnTo>
                        <a:lnTo>
                          <a:pt x="27" y="90"/>
                        </a:lnTo>
                        <a:lnTo>
                          <a:pt x="19" y="84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lnTo>
                          <a:pt x="0" y="35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9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lnTo>
                          <a:pt x="56" y="3"/>
                        </a:lnTo>
                        <a:lnTo>
                          <a:pt x="63" y="6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1" y="20"/>
                        </a:lnTo>
                        <a:lnTo>
                          <a:pt x="88" y="28"/>
                        </a:lnTo>
                        <a:lnTo>
                          <a:pt x="88" y="35"/>
                        </a:lnTo>
                        <a:lnTo>
                          <a:pt x="91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2" name="Freeform 858"/>
                  <p:cNvSpPr>
                    <a:spLocks/>
                  </p:cNvSpPr>
                  <p:nvPr/>
                </p:nvSpPr>
                <p:spPr bwMode="auto">
                  <a:xfrm>
                    <a:off x="3701" y="3475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88" y="49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8" y="79"/>
                      </a:cxn>
                      <a:cxn ang="0">
                        <a:pos x="69" y="84"/>
                      </a:cxn>
                      <a:cxn ang="0">
                        <a:pos x="61" y="90"/>
                      </a:cxn>
                      <a:cxn ang="0">
                        <a:pos x="52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6" y="90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6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2" y="3"/>
                      </a:cxn>
                      <a:cxn ang="0">
                        <a:pos x="61" y="6"/>
                      </a:cxn>
                      <a:cxn ang="0">
                        <a:pos x="69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9"/>
                      </a:cxn>
                    </a:cxnLst>
                    <a:rect l="0" t="0" r="r" b="b"/>
                    <a:pathLst>
                      <a:path w="88" h="93">
                        <a:moveTo>
                          <a:pt x="88" y="49"/>
                        </a:move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8" y="79"/>
                        </a:lnTo>
                        <a:lnTo>
                          <a:pt x="69" y="84"/>
                        </a:lnTo>
                        <a:lnTo>
                          <a:pt x="61" y="90"/>
                        </a:lnTo>
                        <a:lnTo>
                          <a:pt x="52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6" y="90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6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2" y="3"/>
                        </a:lnTo>
                        <a:lnTo>
                          <a:pt x="61" y="6"/>
                        </a:lnTo>
                        <a:lnTo>
                          <a:pt x="69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3" name="Freeform 859"/>
                  <p:cNvSpPr>
                    <a:spLocks/>
                  </p:cNvSpPr>
                  <p:nvPr/>
                </p:nvSpPr>
                <p:spPr bwMode="auto">
                  <a:xfrm>
                    <a:off x="3701" y="3475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88" y="49"/>
                      </a:cxn>
                      <a:cxn ang="0">
                        <a:pos x="88" y="49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8" y="79"/>
                      </a:cxn>
                      <a:cxn ang="0">
                        <a:pos x="69" y="84"/>
                      </a:cxn>
                      <a:cxn ang="0">
                        <a:pos x="61" y="90"/>
                      </a:cxn>
                      <a:cxn ang="0">
                        <a:pos x="52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6" y="90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9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6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2" y="3"/>
                      </a:cxn>
                      <a:cxn ang="0">
                        <a:pos x="61" y="6"/>
                      </a:cxn>
                      <a:cxn ang="0">
                        <a:pos x="69" y="9"/>
                      </a:cxn>
                      <a:cxn ang="0">
                        <a:pos x="78" y="14"/>
                      </a:cxn>
                      <a:cxn ang="0">
                        <a:pos x="82" y="23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88" y="49"/>
                      </a:cxn>
                    </a:cxnLst>
                    <a:rect l="0" t="0" r="r" b="b"/>
                    <a:pathLst>
                      <a:path w="88" h="93">
                        <a:moveTo>
                          <a:pt x="88" y="49"/>
                        </a:moveTo>
                        <a:lnTo>
                          <a:pt x="88" y="49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8" y="79"/>
                        </a:lnTo>
                        <a:lnTo>
                          <a:pt x="69" y="84"/>
                        </a:lnTo>
                        <a:lnTo>
                          <a:pt x="61" y="90"/>
                        </a:lnTo>
                        <a:lnTo>
                          <a:pt x="52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6" y="90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9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6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2" y="3"/>
                        </a:lnTo>
                        <a:lnTo>
                          <a:pt x="61" y="6"/>
                        </a:lnTo>
                        <a:lnTo>
                          <a:pt x="69" y="9"/>
                        </a:lnTo>
                        <a:lnTo>
                          <a:pt x="78" y="14"/>
                        </a:lnTo>
                        <a:lnTo>
                          <a:pt x="82" y="23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88" y="4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4" name="Freeform 860"/>
                  <p:cNvSpPr>
                    <a:spLocks/>
                  </p:cNvSpPr>
                  <p:nvPr/>
                </p:nvSpPr>
                <p:spPr bwMode="auto">
                  <a:xfrm>
                    <a:off x="3715" y="3509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4"/>
                      </a:cxn>
                      <a:cxn ang="0">
                        <a:pos x="35" y="91"/>
                      </a:cxn>
                      <a:cxn ang="0">
                        <a:pos x="26" y="88"/>
                      </a:cxn>
                      <a:cxn ang="0">
                        <a:pos x="18" y="85"/>
                      </a:cxn>
                      <a:cxn ang="0">
                        <a:pos x="12" y="80"/>
                      </a:cxn>
                      <a:cxn ang="0">
                        <a:pos x="6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8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6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79" y="18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7"/>
                      </a:cxn>
                    </a:cxnLst>
                    <a:rect l="0" t="0" r="r" b="b"/>
                    <a:pathLst>
                      <a:path w="88" h="94">
                        <a:moveTo>
                          <a:pt x="88" y="47"/>
                        </a:move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4"/>
                        </a:lnTo>
                        <a:lnTo>
                          <a:pt x="35" y="91"/>
                        </a:lnTo>
                        <a:lnTo>
                          <a:pt x="26" y="88"/>
                        </a:lnTo>
                        <a:lnTo>
                          <a:pt x="18" y="85"/>
                        </a:lnTo>
                        <a:lnTo>
                          <a:pt x="12" y="80"/>
                        </a:lnTo>
                        <a:lnTo>
                          <a:pt x="6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8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6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79" y="18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5" name="Freeform 861"/>
                  <p:cNvSpPr>
                    <a:spLocks/>
                  </p:cNvSpPr>
                  <p:nvPr/>
                </p:nvSpPr>
                <p:spPr bwMode="auto">
                  <a:xfrm>
                    <a:off x="3715" y="3509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88" y="47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4"/>
                      </a:cxn>
                      <a:cxn ang="0">
                        <a:pos x="77" y="80"/>
                      </a:cxn>
                      <a:cxn ang="0">
                        <a:pos x="68" y="85"/>
                      </a:cxn>
                      <a:cxn ang="0">
                        <a:pos x="61" y="88"/>
                      </a:cxn>
                      <a:cxn ang="0">
                        <a:pos x="52" y="91"/>
                      </a:cxn>
                      <a:cxn ang="0">
                        <a:pos x="44" y="94"/>
                      </a:cxn>
                      <a:cxn ang="0">
                        <a:pos x="35" y="91"/>
                      </a:cxn>
                      <a:cxn ang="0">
                        <a:pos x="26" y="88"/>
                      </a:cxn>
                      <a:cxn ang="0">
                        <a:pos x="18" y="85"/>
                      </a:cxn>
                      <a:cxn ang="0">
                        <a:pos x="12" y="80"/>
                      </a:cxn>
                      <a:cxn ang="0">
                        <a:pos x="6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8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6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79" y="18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7"/>
                      </a:cxn>
                    </a:cxnLst>
                    <a:rect l="0" t="0" r="r" b="b"/>
                    <a:pathLst>
                      <a:path w="88" h="94">
                        <a:moveTo>
                          <a:pt x="88" y="47"/>
                        </a:move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4"/>
                        </a:lnTo>
                        <a:lnTo>
                          <a:pt x="77" y="80"/>
                        </a:lnTo>
                        <a:lnTo>
                          <a:pt x="68" y="85"/>
                        </a:lnTo>
                        <a:lnTo>
                          <a:pt x="61" y="88"/>
                        </a:lnTo>
                        <a:lnTo>
                          <a:pt x="52" y="91"/>
                        </a:lnTo>
                        <a:lnTo>
                          <a:pt x="44" y="94"/>
                        </a:lnTo>
                        <a:lnTo>
                          <a:pt x="35" y="91"/>
                        </a:lnTo>
                        <a:lnTo>
                          <a:pt x="26" y="88"/>
                        </a:lnTo>
                        <a:lnTo>
                          <a:pt x="18" y="85"/>
                        </a:lnTo>
                        <a:lnTo>
                          <a:pt x="12" y="80"/>
                        </a:lnTo>
                        <a:lnTo>
                          <a:pt x="6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8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6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79" y="18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6" name="Freeform 862"/>
                  <p:cNvSpPr>
                    <a:spLocks/>
                  </p:cNvSpPr>
                  <p:nvPr/>
                </p:nvSpPr>
                <p:spPr bwMode="auto">
                  <a:xfrm>
                    <a:off x="3806" y="3472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91" y="49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4" y="90"/>
                      </a:cxn>
                      <a:cxn ang="0">
                        <a:pos x="55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7" y="90"/>
                      </a:cxn>
                      <a:cxn ang="0">
                        <a:pos x="18" y="84"/>
                      </a:cxn>
                      <a:cxn ang="0">
                        <a:pos x="12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9"/>
                      </a:cxn>
                      <a:cxn ang="0">
                        <a:pos x="0" y="40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7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3"/>
                      </a:cxn>
                      <a:cxn ang="0">
                        <a:pos x="85" y="28"/>
                      </a:cxn>
                      <a:cxn ang="0">
                        <a:pos x="88" y="40"/>
                      </a:cxn>
                      <a:cxn ang="0">
                        <a:pos x="91" y="49"/>
                      </a:cxn>
                    </a:cxnLst>
                    <a:rect l="0" t="0" r="r" b="b"/>
                    <a:pathLst>
                      <a:path w="91" h="93">
                        <a:moveTo>
                          <a:pt x="91" y="49"/>
                        </a:move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4" y="90"/>
                        </a:lnTo>
                        <a:lnTo>
                          <a:pt x="55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7" y="90"/>
                        </a:lnTo>
                        <a:lnTo>
                          <a:pt x="18" y="84"/>
                        </a:lnTo>
                        <a:lnTo>
                          <a:pt x="12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9"/>
                        </a:lnTo>
                        <a:lnTo>
                          <a:pt x="0" y="40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7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3"/>
                        </a:lnTo>
                        <a:lnTo>
                          <a:pt x="85" y="28"/>
                        </a:lnTo>
                        <a:lnTo>
                          <a:pt x="88" y="40"/>
                        </a:lnTo>
                        <a:lnTo>
                          <a:pt x="91" y="49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7" name="Freeform 863"/>
                  <p:cNvSpPr>
                    <a:spLocks/>
                  </p:cNvSpPr>
                  <p:nvPr/>
                </p:nvSpPr>
                <p:spPr bwMode="auto">
                  <a:xfrm>
                    <a:off x="3806" y="3472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91" y="49"/>
                      </a:cxn>
                      <a:cxn ang="0">
                        <a:pos x="91" y="49"/>
                      </a:cxn>
                      <a:cxn ang="0">
                        <a:pos x="88" y="56"/>
                      </a:cxn>
                      <a:cxn ang="0">
                        <a:pos x="85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4" y="90"/>
                      </a:cxn>
                      <a:cxn ang="0">
                        <a:pos x="55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7" y="90"/>
                      </a:cxn>
                      <a:cxn ang="0">
                        <a:pos x="18" y="84"/>
                      </a:cxn>
                      <a:cxn ang="0">
                        <a:pos x="12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9"/>
                      </a:cxn>
                      <a:cxn ang="0">
                        <a:pos x="0" y="40"/>
                      </a:cxn>
                      <a:cxn ang="0">
                        <a:pos x="3" y="28"/>
                      </a:cxn>
                      <a:cxn ang="0">
                        <a:pos x="9" y="23"/>
                      </a:cxn>
                      <a:cxn ang="0">
                        <a:pos x="12" y="14"/>
                      </a:cxn>
                      <a:cxn ang="0">
                        <a:pos x="18" y="9"/>
                      </a:cxn>
                      <a:cxn ang="0">
                        <a:pos x="27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4" y="6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3"/>
                      </a:cxn>
                      <a:cxn ang="0">
                        <a:pos x="85" y="28"/>
                      </a:cxn>
                      <a:cxn ang="0">
                        <a:pos x="88" y="40"/>
                      </a:cxn>
                      <a:cxn ang="0">
                        <a:pos x="91" y="49"/>
                      </a:cxn>
                    </a:cxnLst>
                    <a:rect l="0" t="0" r="r" b="b"/>
                    <a:pathLst>
                      <a:path w="91" h="93">
                        <a:moveTo>
                          <a:pt x="91" y="49"/>
                        </a:moveTo>
                        <a:lnTo>
                          <a:pt x="91" y="49"/>
                        </a:lnTo>
                        <a:lnTo>
                          <a:pt x="88" y="56"/>
                        </a:lnTo>
                        <a:lnTo>
                          <a:pt x="85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4" y="90"/>
                        </a:lnTo>
                        <a:lnTo>
                          <a:pt x="55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7" y="90"/>
                        </a:lnTo>
                        <a:lnTo>
                          <a:pt x="18" y="84"/>
                        </a:lnTo>
                        <a:lnTo>
                          <a:pt x="12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9"/>
                        </a:lnTo>
                        <a:lnTo>
                          <a:pt x="0" y="40"/>
                        </a:lnTo>
                        <a:lnTo>
                          <a:pt x="3" y="28"/>
                        </a:lnTo>
                        <a:lnTo>
                          <a:pt x="9" y="23"/>
                        </a:lnTo>
                        <a:lnTo>
                          <a:pt x="12" y="14"/>
                        </a:lnTo>
                        <a:lnTo>
                          <a:pt x="18" y="9"/>
                        </a:lnTo>
                        <a:lnTo>
                          <a:pt x="27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4" y="6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3"/>
                        </a:lnTo>
                        <a:lnTo>
                          <a:pt x="85" y="28"/>
                        </a:lnTo>
                        <a:lnTo>
                          <a:pt x="88" y="40"/>
                        </a:lnTo>
                        <a:lnTo>
                          <a:pt x="91" y="4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8" name="Freeform 864"/>
                  <p:cNvSpPr>
                    <a:spLocks/>
                  </p:cNvSpPr>
                  <p:nvPr/>
                </p:nvSpPr>
                <p:spPr bwMode="auto">
                  <a:xfrm>
                    <a:off x="3767" y="3453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0" y="49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22"/>
                      </a:cxn>
                      <a:cxn ang="0">
                        <a:pos x="10" y="14"/>
                      </a:cxn>
                      <a:cxn ang="0">
                        <a:pos x="19" y="8"/>
                      </a:cxn>
                      <a:cxn ang="0">
                        <a:pos x="27" y="5"/>
                      </a:cxn>
                      <a:cxn ang="0">
                        <a:pos x="36" y="3"/>
                      </a:cxn>
                      <a:cxn ang="0">
                        <a:pos x="44" y="0"/>
                      </a:cxn>
                      <a:cxn ang="0">
                        <a:pos x="51" y="3"/>
                      </a:cxn>
                      <a:cxn ang="0">
                        <a:pos x="60" y="5"/>
                      </a:cxn>
                      <a:cxn ang="0">
                        <a:pos x="68" y="8"/>
                      </a:cxn>
                      <a:cxn ang="0">
                        <a:pos x="74" y="14"/>
                      </a:cxn>
                      <a:cxn ang="0">
                        <a:pos x="79" y="22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9"/>
                      </a:cxn>
                      <a:cxn ang="0">
                        <a:pos x="88" y="57"/>
                      </a:cxn>
                      <a:cxn ang="0">
                        <a:pos x="85" y="66"/>
                      </a:cxn>
                      <a:cxn ang="0">
                        <a:pos x="79" y="73"/>
                      </a:cxn>
                      <a:cxn ang="0">
                        <a:pos x="74" y="78"/>
                      </a:cxn>
                      <a:cxn ang="0">
                        <a:pos x="68" y="84"/>
                      </a:cxn>
                      <a:cxn ang="0">
                        <a:pos x="60" y="89"/>
                      </a:cxn>
                      <a:cxn ang="0">
                        <a:pos x="51" y="92"/>
                      </a:cxn>
                      <a:cxn ang="0">
                        <a:pos x="44" y="92"/>
                      </a:cxn>
                      <a:cxn ang="0">
                        <a:pos x="36" y="92"/>
                      </a:cxn>
                      <a:cxn ang="0">
                        <a:pos x="27" y="89"/>
                      </a:cxn>
                      <a:cxn ang="0">
                        <a:pos x="19" y="84"/>
                      </a:cxn>
                      <a:cxn ang="0">
                        <a:pos x="10" y="78"/>
                      </a:cxn>
                      <a:cxn ang="0">
                        <a:pos x="6" y="73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9"/>
                      </a:cxn>
                    </a:cxnLst>
                    <a:rect l="0" t="0" r="r" b="b"/>
                    <a:pathLst>
                      <a:path w="88" h="92">
                        <a:moveTo>
                          <a:pt x="0" y="49"/>
                        </a:move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22"/>
                        </a:lnTo>
                        <a:lnTo>
                          <a:pt x="10" y="14"/>
                        </a:lnTo>
                        <a:lnTo>
                          <a:pt x="19" y="8"/>
                        </a:lnTo>
                        <a:lnTo>
                          <a:pt x="27" y="5"/>
                        </a:lnTo>
                        <a:lnTo>
                          <a:pt x="36" y="3"/>
                        </a:lnTo>
                        <a:lnTo>
                          <a:pt x="44" y="0"/>
                        </a:lnTo>
                        <a:lnTo>
                          <a:pt x="51" y="3"/>
                        </a:lnTo>
                        <a:lnTo>
                          <a:pt x="60" y="5"/>
                        </a:lnTo>
                        <a:lnTo>
                          <a:pt x="68" y="8"/>
                        </a:lnTo>
                        <a:lnTo>
                          <a:pt x="74" y="14"/>
                        </a:lnTo>
                        <a:lnTo>
                          <a:pt x="79" y="22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9"/>
                        </a:lnTo>
                        <a:lnTo>
                          <a:pt x="88" y="57"/>
                        </a:lnTo>
                        <a:lnTo>
                          <a:pt x="85" y="66"/>
                        </a:lnTo>
                        <a:lnTo>
                          <a:pt x="79" y="73"/>
                        </a:lnTo>
                        <a:lnTo>
                          <a:pt x="74" y="78"/>
                        </a:lnTo>
                        <a:lnTo>
                          <a:pt x="68" y="84"/>
                        </a:lnTo>
                        <a:lnTo>
                          <a:pt x="60" y="89"/>
                        </a:lnTo>
                        <a:lnTo>
                          <a:pt x="51" y="92"/>
                        </a:lnTo>
                        <a:lnTo>
                          <a:pt x="44" y="92"/>
                        </a:lnTo>
                        <a:lnTo>
                          <a:pt x="36" y="92"/>
                        </a:lnTo>
                        <a:lnTo>
                          <a:pt x="27" y="89"/>
                        </a:lnTo>
                        <a:lnTo>
                          <a:pt x="19" y="84"/>
                        </a:lnTo>
                        <a:lnTo>
                          <a:pt x="10" y="78"/>
                        </a:lnTo>
                        <a:lnTo>
                          <a:pt x="6" y="73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9" name="Freeform 865"/>
                  <p:cNvSpPr>
                    <a:spLocks/>
                  </p:cNvSpPr>
                  <p:nvPr/>
                </p:nvSpPr>
                <p:spPr bwMode="auto">
                  <a:xfrm>
                    <a:off x="3767" y="3453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0" y="49"/>
                      </a:cxn>
                      <a:cxn ang="0">
                        <a:pos x="0" y="49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22"/>
                      </a:cxn>
                      <a:cxn ang="0">
                        <a:pos x="10" y="14"/>
                      </a:cxn>
                      <a:cxn ang="0">
                        <a:pos x="19" y="8"/>
                      </a:cxn>
                      <a:cxn ang="0">
                        <a:pos x="27" y="5"/>
                      </a:cxn>
                      <a:cxn ang="0">
                        <a:pos x="36" y="3"/>
                      </a:cxn>
                      <a:cxn ang="0">
                        <a:pos x="44" y="0"/>
                      </a:cxn>
                      <a:cxn ang="0">
                        <a:pos x="51" y="3"/>
                      </a:cxn>
                      <a:cxn ang="0">
                        <a:pos x="60" y="5"/>
                      </a:cxn>
                      <a:cxn ang="0">
                        <a:pos x="68" y="8"/>
                      </a:cxn>
                      <a:cxn ang="0">
                        <a:pos x="74" y="14"/>
                      </a:cxn>
                      <a:cxn ang="0">
                        <a:pos x="79" y="22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9"/>
                      </a:cxn>
                      <a:cxn ang="0">
                        <a:pos x="88" y="57"/>
                      </a:cxn>
                      <a:cxn ang="0">
                        <a:pos x="85" y="66"/>
                      </a:cxn>
                      <a:cxn ang="0">
                        <a:pos x="79" y="73"/>
                      </a:cxn>
                      <a:cxn ang="0">
                        <a:pos x="74" y="78"/>
                      </a:cxn>
                      <a:cxn ang="0">
                        <a:pos x="68" y="84"/>
                      </a:cxn>
                      <a:cxn ang="0">
                        <a:pos x="60" y="89"/>
                      </a:cxn>
                      <a:cxn ang="0">
                        <a:pos x="51" y="92"/>
                      </a:cxn>
                      <a:cxn ang="0">
                        <a:pos x="44" y="92"/>
                      </a:cxn>
                      <a:cxn ang="0">
                        <a:pos x="36" y="92"/>
                      </a:cxn>
                      <a:cxn ang="0">
                        <a:pos x="27" y="89"/>
                      </a:cxn>
                      <a:cxn ang="0">
                        <a:pos x="19" y="84"/>
                      </a:cxn>
                      <a:cxn ang="0">
                        <a:pos x="10" y="78"/>
                      </a:cxn>
                      <a:cxn ang="0">
                        <a:pos x="6" y="73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9"/>
                      </a:cxn>
                    </a:cxnLst>
                    <a:rect l="0" t="0" r="r" b="b"/>
                    <a:pathLst>
                      <a:path w="88" h="92">
                        <a:moveTo>
                          <a:pt x="0" y="49"/>
                        </a:moveTo>
                        <a:lnTo>
                          <a:pt x="0" y="49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22"/>
                        </a:lnTo>
                        <a:lnTo>
                          <a:pt x="10" y="14"/>
                        </a:lnTo>
                        <a:lnTo>
                          <a:pt x="19" y="8"/>
                        </a:lnTo>
                        <a:lnTo>
                          <a:pt x="27" y="5"/>
                        </a:lnTo>
                        <a:lnTo>
                          <a:pt x="36" y="3"/>
                        </a:lnTo>
                        <a:lnTo>
                          <a:pt x="44" y="0"/>
                        </a:lnTo>
                        <a:lnTo>
                          <a:pt x="51" y="3"/>
                        </a:lnTo>
                        <a:lnTo>
                          <a:pt x="60" y="5"/>
                        </a:lnTo>
                        <a:lnTo>
                          <a:pt x="68" y="8"/>
                        </a:lnTo>
                        <a:lnTo>
                          <a:pt x="74" y="14"/>
                        </a:lnTo>
                        <a:lnTo>
                          <a:pt x="79" y="22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9"/>
                        </a:lnTo>
                        <a:lnTo>
                          <a:pt x="88" y="57"/>
                        </a:lnTo>
                        <a:lnTo>
                          <a:pt x="85" y="66"/>
                        </a:lnTo>
                        <a:lnTo>
                          <a:pt x="79" y="73"/>
                        </a:lnTo>
                        <a:lnTo>
                          <a:pt x="74" y="78"/>
                        </a:lnTo>
                        <a:lnTo>
                          <a:pt x="68" y="84"/>
                        </a:lnTo>
                        <a:lnTo>
                          <a:pt x="60" y="89"/>
                        </a:lnTo>
                        <a:lnTo>
                          <a:pt x="51" y="92"/>
                        </a:lnTo>
                        <a:lnTo>
                          <a:pt x="44" y="92"/>
                        </a:lnTo>
                        <a:lnTo>
                          <a:pt x="36" y="92"/>
                        </a:lnTo>
                        <a:lnTo>
                          <a:pt x="27" y="89"/>
                        </a:lnTo>
                        <a:lnTo>
                          <a:pt x="19" y="84"/>
                        </a:lnTo>
                        <a:lnTo>
                          <a:pt x="10" y="78"/>
                        </a:lnTo>
                        <a:lnTo>
                          <a:pt x="6" y="73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0" name="Freeform 866"/>
                  <p:cNvSpPr>
                    <a:spLocks/>
                  </p:cNvSpPr>
                  <p:nvPr/>
                </p:nvSpPr>
                <p:spPr bwMode="auto">
                  <a:xfrm>
                    <a:off x="3683" y="3548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91" y="45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2" y="73"/>
                      </a:cxn>
                      <a:cxn ang="0">
                        <a:pos x="78" y="78"/>
                      </a:cxn>
                      <a:cxn ang="0">
                        <a:pos x="71" y="84"/>
                      </a:cxn>
                      <a:cxn ang="0">
                        <a:pos x="64" y="90"/>
                      </a:cxn>
                      <a:cxn ang="0">
                        <a:pos x="55" y="90"/>
                      </a:cxn>
                      <a:cxn ang="0">
                        <a:pos x="44" y="92"/>
                      </a:cxn>
                      <a:cxn ang="0">
                        <a:pos x="37" y="90"/>
                      </a:cxn>
                      <a:cxn ang="0">
                        <a:pos x="27" y="90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6"/>
                      </a:cxn>
                      <a:cxn ang="0">
                        <a:pos x="3" y="57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</a:cxnLst>
                    <a:rect l="0" t="0" r="r" b="b"/>
                    <a:pathLst>
                      <a:path w="91" h="92">
                        <a:moveTo>
                          <a:pt x="91" y="45"/>
                        </a:move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2" y="73"/>
                        </a:lnTo>
                        <a:lnTo>
                          <a:pt x="78" y="78"/>
                        </a:lnTo>
                        <a:lnTo>
                          <a:pt x="71" y="84"/>
                        </a:lnTo>
                        <a:lnTo>
                          <a:pt x="64" y="90"/>
                        </a:lnTo>
                        <a:lnTo>
                          <a:pt x="55" y="90"/>
                        </a:lnTo>
                        <a:lnTo>
                          <a:pt x="44" y="92"/>
                        </a:lnTo>
                        <a:lnTo>
                          <a:pt x="37" y="90"/>
                        </a:lnTo>
                        <a:lnTo>
                          <a:pt x="27" y="90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6"/>
                        </a:lnTo>
                        <a:lnTo>
                          <a:pt x="3" y="57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1" name="Freeform 867"/>
                  <p:cNvSpPr>
                    <a:spLocks/>
                  </p:cNvSpPr>
                  <p:nvPr/>
                </p:nvSpPr>
                <p:spPr bwMode="auto">
                  <a:xfrm>
                    <a:off x="3683" y="3548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91" y="45"/>
                      </a:cxn>
                      <a:cxn ang="0">
                        <a:pos x="91" y="45"/>
                      </a:cxn>
                      <a:cxn ang="0">
                        <a:pos x="91" y="57"/>
                      </a:cxn>
                      <a:cxn ang="0">
                        <a:pos x="88" y="66"/>
                      </a:cxn>
                      <a:cxn ang="0">
                        <a:pos x="82" y="73"/>
                      </a:cxn>
                      <a:cxn ang="0">
                        <a:pos x="78" y="78"/>
                      </a:cxn>
                      <a:cxn ang="0">
                        <a:pos x="71" y="84"/>
                      </a:cxn>
                      <a:cxn ang="0">
                        <a:pos x="64" y="90"/>
                      </a:cxn>
                      <a:cxn ang="0">
                        <a:pos x="55" y="90"/>
                      </a:cxn>
                      <a:cxn ang="0">
                        <a:pos x="44" y="92"/>
                      </a:cxn>
                      <a:cxn ang="0">
                        <a:pos x="37" y="90"/>
                      </a:cxn>
                      <a:cxn ang="0">
                        <a:pos x="27" y="90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6"/>
                      </a:cxn>
                      <a:cxn ang="0">
                        <a:pos x="3" y="57"/>
                      </a:cxn>
                      <a:cxn ang="0">
                        <a:pos x="0" y="45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5"/>
                      </a:cxn>
                    </a:cxnLst>
                    <a:rect l="0" t="0" r="r" b="b"/>
                    <a:pathLst>
                      <a:path w="91" h="92">
                        <a:moveTo>
                          <a:pt x="91" y="45"/>
                        </a:moveTo>
                        <a:lnTo>
                          <a:pt x="91" y="45"/>
                        </a:lnTo>
                        <a:lnTo>
                          <a:pt x="91" y="57"/>
                        </a:lnTo>
                        <a:lnTo>
                          <a:pt x="88" y="66"/>
                        </a:lnTo>
                        <a:lnTo>
                          <a:pt x="82" y="73"/>
                        </a:lnTo>
                        <a:lnTo>
                          <a:pt x="78" y="78"/>
                        </a:lnTo>
                        <a:lnTo>
                          <a:pt x="71" y="84"/>
                        </a:lnTo>
                        <a:lnTo>
                          <a:pt x="64" y="90"/>
                        </a:lnTo>
                        <a:lnTo>
                          <a:pt x="55" y="90"/>
                        </a:lnTo>
                        <a:lnTo>
                          <a:pt x="44" y="92"/>
                        </a:lnTo>
                        <a:lnTo>
                          <a:pt x="37" y="90"/>
                        </a:lnTo>
                        <a:lnTo>
                          <a:pt x="27" y="90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6"/>
                        </a:lnTo>
                        <a:lnTo>
                          <a:pt x="3" y="57"/>
                        </a:lnTo>
                        <a:lnTo>
                          <a:pt x="0" y="45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2" name="Freeform 868"/>
                  <p:cNvSpPr>
                    <a:spLocks/>
                  </p:cNvSpPr>
                  <p:nvPr/>
                </p:nvSpPr>
                <p:spPr bwMode="auto">
                  <a:xfrm>
                    <a:off x="3683" y="3464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8" y="78"/>
                      </a:cxn>
                      <a:cxn ang="0">
                        <a:pos x="71" y="81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4" y="90"/>
                      </a:cxn>
                      <a:cxn ang="0">
                        <a:pos x="37" y="90"/>
                      </a:cxn>
                      <a:cxn ang="0">
                        <a:pos x="27" y="87"/>
                      </a:cxn>
                      <a:cxn ang="0">
                        <a:pos x="20" y="81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8" y="11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6"/>
                      </a:cxn>
                    </a:cxnLst>
                    <a:rect l="0" t="0" r="r" b="b"/>
                    <a:pathLst>
                      <a:path w="91" h="90">
                        <a:moveTo>
                          <a:pt x="91" y="46"/>
                        </a:moveTo>
                        <a:lnTo>
                          <a:pt x="91" y="55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8" y="78"/>
                        </a:lnTo>
                        <a:lnTo>
                          <a:pt x="71" y="81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4" y="90"/>
                        </a:lnTo>
                        <a:lnTo>
                          <a:pt x="37" y="90"/>
                        </a:lnTo>
                        <a:lnTo>
                          <a:pt x="27" y="87"/>
                        </a:lnTo>
                        <a:lnTo>
                          <a:pt x="20" y="81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8" y="11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" name="Freeform 869"/>
                  <p:cNvSpPr>
                    <a:spLocks/>
                  </p:cNvSpPr>
                  <p:nvPr/>
                </p:nvSpPr>
                <p:spPr bwMode="auto">
                  <a:xfrm>
                    <a:off x="3683" y="3464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91" y="46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8" y="78"/>
                      </a:cxn>
                      <a:cxn ang="0">
                        <a:pos x="71" y="81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4" y="90"/>
                      </a:cxn>
                      <a:cxn ang="0">
                        <a:pos x="37" y="90"/>
                      </a:cxn>
                      <a:cxn ang="0">
                        <a:pos x="27" y="87"/>
                      </a:cxn>
                      <a:cxn ang="0">
                        <a:pos x="20" y="81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8" y="11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6"/>
                      </a:cxn>
                    </a:cxnLst>
                    <a:rect l="0" t="0" r="r" b="b"/>
                    <a:pathLst>
                      <a:path w="91" h="90">
                        <a:moveTo>
                          <a:pt x="91" y="46"/>
                        </a:move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8" y="78"/>
                        </a:lnTo>
                        <a:lnTo>
                          <a:pt x="71" y="81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4" y="90"/>
                        </a:lnTo>
                        <a:lnTo>
                          <a:pt x="37" y="90"/>
                        </a:lnTo>
                        <a:lnTo>
                          <a:pt x="27" y="87"/>
                        </a:lnTo>
                        <a:lnTo>
                          <a:pt x="20" y="81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8" y="11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4" name="Freeform 870"/>
                  <p:cNvSpPr>
                    <a:spLocks/>
                  </p:cNvSpPr>
                  <p:nvPr/>
                </p:nvSpPr>
                <p:spPr bwMode="auto">
                  <a:xfrm>
                    <a:off x="3703" y="3419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3" y="32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4" y="11"/>
                      </a:cxn>
                      <a:cxn ang="0">
                        <a:pos x="23" y="6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6"/>
                      </a:cxn>
                      <a:cxn ang="0">
                        <a:pos x="77" y="11"/>
                      </a:cxn>
                      <a:cxn ang="0">
                        <a:pos x="82" y="18"/>
                      </a:cxn>
                      <a:cxn ang="0">
                        <a:pos x="88" y="27"/>
                      </a:cxn>
                      <a:cxn ang="0">
                        <a:pos x="91" y="32"/>
                      </a:cxn>
                      <a:cxn ang="0">
                        <a:pos x="91" y="44"/>
                      </a:cxn>
                      <a:cxn ang="0">
                        <a:pos x="91" y="53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7" y="76"/>
                      </a:cxn>
                      <a:cxn ang="0">
                        <a:pos x="71" y="81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5" y="90"/>
                      </a:cxn>
                      <a:cxn ang="0">
                        <a:pos x="35" y="90"/>
                      </a:cxn>
                      <a:cxn ang="0">
                        <a:pos x="27" y="87"/>
                      </a:cxn>
                      <a:cxn ang="0">
                        <a:pos x="23" y="81"/>
                      </a:cxn>
                      <a:cxn ang="0">
                        <a:pos x="14" y="76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3" y="53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0">
                        <a:moveTo>
                          <a:pt x="0" y="44"/>
                        </a:moveTo>
                        <a:lnTo>
                          <a:pt x="3" y="32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4" y="11"/>
                        </a:lnTo>
                        <a:lnTo>
                          <a:pt x="23" y="6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6"/>
                        </a:lnTo>
                        <a:lnTo>
                          <a:pt x="77" y="11"/>
                        </a:lnTo>
                        <a:lnTo>
                          <a:pt x="82" y="18"/>
                        </a:lnTo>
                        <a:lnTo>
                          <a:pt x="88" y="27"/>
                        </a:lnTo>
                        <a:lnTo>
                          <a:pt x="91" y="32"/>
                        </a:lnTo>
                        <a:lnTo>
                          <a:pt x="91" y="44"/>
                        </a:lnTo>
                        <a:lnTo>
                          <a:pt x="91" y="53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7" y="76"/>
                        </a:lnTo>
                        <a:lnTo>
                          <a:pt x="71" y="81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5" y="90"/>
                        </a:lnTo>
                        <a:lnTo>
                          <a:pt x="35" y="90"/>
                        </a:lnTo>
                        <a:lnTo>
                          <a:pt x="27" y="87"/>
                        </a:lnTo>
                        <a:lnTo>
                          <a:pt x="23" y="81"/>
                        </a:lnTo>
                        <a:lnTo>
                          <a:pt x="14" y="76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3" y="53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5" name="Freeform 871"/>
                  <p:cNvSpPr>
                    <a:spLocks/>
                  </p:cNvSpPr>
                  <p:nvPr/>
                </p:nvSpPr>
                <p:spPr bwMode="auto">
                  <a:xfrm>
                    <a:off x="3703" y="3419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3" y="32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4" y="11"/>
                      </a:cxn>
                      <a:cxn ang="0">
                        <a:pos x="23" y="6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6"/>
                      </a:cxn>
                      <a:cxn ang="0">
                        <a:pos x="77" y="11"/>
                      </a:cxn>
                      <a:cxn ang="0">
                        <a:pos x="82" y="18"/>
                      </a:cxn>
                      <a:cxn ang="0">
                        <a:pos x="88" y="27"/>
                      </a:cxn>
                      <a:cxn ang="0">
                        <a:pos x="91" y="32"/>
                      </a:cxn>
                      <a:cxn ang="0">
                        <a:pos x="91" y="44"/>
                      </a:cxn>
                      <a:cxn ang="0">
                        <a:pos x="91" y="53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7" y="76"/>
                      </a:cxn>
                      <a:cxn ang="0">
                        <a:pos x="71" y="81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5" y="90"/>
                      </a:cxn>
                      <a:cxn ang="0">
                        <a:pos x="35" y="90"/>
                      </a:cxn>
                      <a:cxn ang="0">
                        <a:pos x="27" y="87"/>
                      </a:cxn>
                      <a:cxn ang="0">
                        <a:pos x="23" y="81"/>
                      </a:cxn>
                      <a:cxn ang="0">
                        <a:pos x="14" y="76"/>
                      </a:cxn>
                      <a:cxn ang="0">
                        <a:pos x="9" y="70"/>
                      </a:cxn>
                      <a:cxn ang="0">
                        <a:pos x="3" y="62"/>
                      </a:cxn>
                      <a:cxn ang="0">
                        <a:pos x="3" y="53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0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3" y="32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4" y="11"/>
                        </a:lnTo>
                        <a:lnTo>
                          <a:pt x="23" y="6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6"/>
                        </a:lnTo>
                        <a:lnTo>
                          <a:pt x="77" y="11"/>
                        </a:lnTo>
                        <a:lnTo>
                          <a:pt x="82" y="18"/>
                        </a:lnTo>
                        <a:lnTo>
                          <a:pt x="88" y="27"/>
                        </a:lnTo>
                        <a:lnTo>
                          <a:pt x="91" y="32"/>
                        </a:lnTo>
                        <a:lnTo>
                          <a:pt x="91" y="44"/>
                        </a:lnTo>
                        <a:lnTo>
                          <a:pt x="91" y="53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7" y="76"/>
                        </a:lnTo>
                        <a:lnTo>
                          <a:pt x="71" y="81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5" y="90"/>
                        </a:lnTo>
                        <a:lnTo>
                          <a:pt x="35" y="90"/>
                        </a:lnTo>
                        <a:lnTo>
                          <a:pt x="27" y="87"/>
                        </a:lnTo>
                        <a:lnTo>
                          <a:pt x="23" y="81"/>
                        </a:lnTo>
                        <a:lnTo>
                          <a:pt x="14" y="76"/>
                        </a:lnTo>
                        <a:lnTo>
                          <a:pt x="9" y="70"/>
                        </a:lnTo>
                        <a:lnTo>
                          <a:pt x="3" y="62"/>
                        </a:lnTo>
                        <a:lnTo>
                          <a:pt x="3" y="53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6" name="Freeform 872"/>
                  <p:cNvSpPr>
                    <a:spLocks/>
                  </p:cNvSpPr>
                  <p:nvPr/>
                </p:nvSpPr>
                <p:spPr bwMode="auto">
                  <a:xfrm>
                    <a:off x="3683" y="3345"/>
                    <a:ext cx="90" cy="92"/>
                  </a:xfrm>
                  <a:custGeom>
                    <a:avLst/>
                    <a:gdLst/>
                    <a:ahLst/>
                    <a:cxnLst>
                      <a:cxn ang="0">
                        <a:pos x="44" y="92"/>
                      </a:cxn>
                      <a:cxn ang="0">
                        <a:pos x="34" y="92"/>
                      </a:cxn>
                      <a:cxn ang="0">
                        <a:pos x="29" y="90"/>
                      </a:cxn>
                      <a:cxn ang="0">
                        <a:pos x="20" y="85"/>
                      </a:cxn>
                      <a:cxn ang="0">
                        <a:pos x="11" y="80"/>
                      </a:cxn>
                      <a:cxn ang="0">
                        <a:pos x="6" y="74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9"/>
                      </a:cxn>
                      <a:cxn ang="0">
                        <a:pos x="0" y="39"/>
                      </a:cxn>
                      <a:cxn ang="0">
                        <a:pos x="3" y="31"/>
                      </a:cxn>
                      <a:cxn ang="0">
                        <a:pos x="6" y="22"/>
                      </a:cxn>
                      <a:cxn ang="0">
                        <a:pos x="11" y="14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4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1" y="5"/>
                      </a:cxn>
                      <a:cxn ang="0">
                        <a:pos x="70" y="8"/>
                      </a:cxn>
                      <a:cxn ang="0">
                        <a:pos x="76" y="14"/>
                      </a:cxn>
                      <a:cxn ang="0">
                        <a:pos x="81" y="22"/>
                      </a:cxn>
                      <a:cxn ang="0">
                        <a:pos x="87" y="31"/>
                      </a:cxn>
                      <a:cxn ang="0">
                        <a:pos x="90" y="39"/>
                      </a:cxn>
                      <a:cxn ang="0">
                        <a:pos x="90" y="49"/>
                      </a:cxn>
                      <a:cxn ang="0">
                        <a:pos x="90" y="57"/>
                      </a:cxn>
                      <a:cxn ang="0">
                        <a:pos x="87" y="66"/>
                      </a:cxn>
                      <a:cxn ang="0">
                        <a:pos x="81" y="74"/>
                      </a:cxn>
                      <a:cxn ang="0">
                        <a:pos x="76" y="80"/>
                      </a:cxn>
                      <a:cxn ang="0">
                        <a:pos x="70" y="85"/>
                      </a:cxn>
                      <a:cxn ang="0">
                        <a:pos x="61" y="90"/>
                      </a:cxn>
                      <a:cxn ang="0">
                        <a:pos x="53" y="92"/>
                      </a:cxn>
                      <a:cxn ang="0">
                        <a:pos x="44" y="92"/>
                      </a:cxn>
                    </a:cxnLst>
                    <a:rect l="0" t="0" r="r" b="b"/>
                    <a:pathLst>
                      <a:path w="90" h="92">
                        <a:moveTo>
                          <a:pt x="44" y="92"/>
                        </a:moveTo>
                        <a:lnTo>
                          <a:pt x="34" y="92"/>
                        </a:lnTo>
                        <a:lnTo>
                          <a:pt x="29" y="90"/>
                        </a:lnTo>
                        <a:lnTo>
                          <a:pt x="20" y="85"/>
                        </a:lnTo>
                        <a:lnTo>
                          <a:pt x="11" y="80"/>
                        </a:lnTo>
                        <a:lnTo>
                          <a:pt x="6" y="74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9"/>
                        </a:lnTo>
                        <a:lnTo>
                          <a:pt x="0" y="39"/>
                        </a:lnTo>
                        <a:lnTo>
                          <a:pt x="3" y="31"/>
                        </a:lnTo>
                        <a:lnTo>
                          <a:pt x="6" y="22"/>
                        </a:lnTo>
                        <a:lnTo>
                          <a:pt x="11" y="14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4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1" y="5"/>
                        </a:lnTo>
                        <a:lnTo>
                          <a:pt x="70" y="8"/>
                        </a:lnTo>
                        <a:lnTo>
                          <a:pt x="76" y="14"/>
                        </a:lnTo>
                        <a:lnTo>
                          <a:pt x="81" y="22"/>
                        </a:lnTo>
                        <a:lnTo>
                          <a:pt x="87" y="31"/>
                        </a:lnTo>
                        <a:lnTo>
                          <a:pt x="90" y="39"/>
                        </a:lnTo>
                        <a:lnTo>
                          <a:pt x="90" y="49"/>
                        </a:lnTo>
                        <a:lnTo>
                          <a:pt x="90" y="57"/>
                        </a:lnTo>
                        <a:lnTo>
                          <a:pt x="87" y="66"/>
                        </a:lnTo>
                        <a:lnTo>
                          <a:pt x="81" y="74"/>
                        </a:lnTo>
                        <a:lnTo>
                          <a:pt x="76" y="80"/>
                        </a:lnTo>
                        <a:lnTo>
                          <a:pt x="70" y="85"/>
                        </a:lnTo>
                        <a:lnTo>
                          <a:pt x="61" y="90"/>
                        </a:lnTo>
                        <a:lnTo>
                          <a:pt x="53" y="92"/>
                        </a:lnTo>
                        <a:lnTo>
                          <a:pt x="44" y="9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7" name="Freeform 873"/>
                  <p:cNvSpPr>
                    <a:spLocks/>
                  </p:cNvSpPr>
                  <p:nvPr/>
                </p:nvSpPr>
                <p:spPr bwMode="auto">
                  <a:xfrm>
                    <a:off x="3683" y="3345"/>
                    <a:ext cx="90" cy="92"/>
                  </a:xfrm>
                  <a:custGeom>
                    <a:avLst/>
                    <a:gdLst/>
                    <a:ahLst/>
                    <a:cxnLst>
                      <a:cxn ang="0">
                        <a:pos x="44" y="92"/>
                      </a:cxn>
                      <a:cxn ang="0">
                        <a:pos x="44" y="92"/>
                      </a:cxn>
                      <a:cxn ang="0">
                        <a:pos x="34" y="92"/>
                      </a:cxn>
                      <a:cxn ang="0">
                        <a:pos x="29" y="90"/>
                      </a:cxn>
                      <a:cxn ang="0">
                        <a:pos x="20" y="85"/>
                      </a:cxn>
                      <a:cxn ang="0">
                        <a:pos x="11" y="80"/>
                      </a:cxn>
                      <a:cxn ang="0">
                        <a:pos x="6" y="74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9"/>
                      </a:cxn>
                      <a:cxn ang="0">
                        <a:pos x="0" y="39"/>
                      </a:cxn>
                      <a:cxn ang="0">
                        <a:pos x="3" y="31"/>
                      </a:cxn>
                      <a:cxn ang="0">
                        <a:pos x="6" y="22"/>
                      </a:cxn>
                      <a:cxn ang="0">
                        <a:pos x="11" y="14"/>
                      </a:cxn>
                      <a:cxn ang="0">
                        <a:pos x="20" y="8"/>
                      </a:cxn>
                      <a:cxn ang="0">
                        <a:pos x="29" y="5"/>
                      </a:cxn>
                      <a:cxn ang="0">
                        <a:pos x="34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1" y="5"/>
                      </a:cxn>
                      <a:cxn ang="0">
                        <a:pos x="70" y="8"/>
                      </a:cxn>
                      <a:cxn ang="0">
                        <a:pos x="76" y="14"/>
                      </a:cxn>
                      <a:cxn ang="0">
                        <a:pos x="81" y="22"/>
                      </a:cxn>
                      <a:cxn ang="0">
                        <a:pos x="87" y="31"/>
                      </a:cxn>
                      <a:cxn ang="0">
                        <a:pos x="90" y="39"/>
                      </a:cxn>
                      <a:cxn ang="0">
                        <a:pos x="90" y="49"/>
                      </a:cxn>
                      <a:cxn ang="0">
                        <a:pos x="90" y="57"/>
                      </a:cxn>
                      <a:cxn ang="0">
                        <a:pos x="87" y="66"/>
                      </a:cxn>
                      <a:cxn ang="0">
                        <a:pos x="81" y="74"/>
                      </a:cxn>
                      <a:cxn ang="0">
                        <a:pos x="76" y="80"/>
                      </a:cxn>
                      <a:cxn ang="0">
                        <a:pos x="70" y="85"/>
                      </a:cxn>
                      <a:cxn ang="0">
                        <a:pos x="61" y="90"/>
                      </a:cxn>
                      <a:cxn ang="0">
                        <a:pos x="53" y="92"/>
                      </a:cxn>
                      <a:cxn ang="0">
                        <a:pos x="44" y="92"/>
                      </a:cxn>
                    </a:cxnLst>
                    <a:rect l="0" t="0" r="r" b="b"/>
                    <a:pathLst>
                      <a:path w="90" h="92">
                        <a:moveTo>
                          <a:pt x="44" y="92"/>
                        </a:moveTo>
                        <a:lnTo>
                          <a:pt x="44" y="92"/>
                        </a:lnTo>
                        <a:lnTo>
                          <a:pt x="34" y="92"/>
                        </a:lnTo>
                        <a:lnTo>
                          <a:pt x="29" y="90"/>
                        </a:lnTo>
                        <a:lnTo>
                          <a:pt x="20" y="85"/>
                        </a:lnTo>
                        <a:lnTo>
                          <a:pt x="11" y="80"/>
                        </a:lnTo>
                        <a:lnTo>
                          <a:pt x="6" y="74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9"/>
                        </a:lnTo>
                        <a:lnTo>
                          <a:pt x="0" y="39"/>
                        </a:lnTo>
                        <a:lnTo>
                          <a:pt x="3" y="31"/>
                        </a:lnTo>
                        <a:lnTo>
                          <a:pt x="6" y="22"/>
                        </a:lnTo>
                        <a:lnTo>
                          <a:pt x="11" y="14"/>
                        </a:lnTo>
                        <a:lnTo>
                          <a:pt x="20" y="8"/>
                        </a:lnTo>
                        <a:lnTo>
                          <a:pt x="29" y="5"/>
                        </a:lnTo>
                        <a:lnTo>
                          <a:pt x="34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1" y="5"/>
                        </a:lnTo>
                        <a:lnTo>
                          <a:pt x="70" y="8"/>
                        </a:lnTo>
                        <a:lnTo>
                          <a:pt x="76" y="14"/>
                        </a:lnTo>
                        <a:lnTo>
                          <a:pt x="81" y="22"/>
                        </a:lnTo>
                        <a:lnTo>
                          <a:pt x="87" y="31"/>
                        </a:lnTo>
                        <a:lnTo>
                          <a:pt x="90" y="39"/>
                        </a:lnTo>
                        <a:lnTo>
                          <a:pt x="90" y="49"/>
                        </a:lnTo>
                        <a:lnTo>
                          <a:pt x="90" y="57"/>
                        </a:lnTo>
                        <a:lnTo>
                          <a:pt x="87" y="66"/>
                        </a:lnTo>
                        <a:lnTo>
                          <a:pt x="81" y="74"/>
                        </a:lnTo>
                        <a:lnTo>
                          <a:pt x="76" y="80"/>
                        </a:lnTo>
                        <a:lnTo>
                          <a:pt x="70" y="85"/>
                        </a:lnTo>
                        <a:lnTo>
                          <a:pt x="61" y="90"/>
                        </a:lnTo>
                        <a:lnTo>
                          <a:pt x="53" y="92"/>
                        </a:lnTo>
                        <a:lnTo>
                          <a:pt x="44" y="9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8" name="Freeform 874"/>
                  <p:cNvSpPr>
                    <a:spLocks/>
                  </p:cNvSpPr>
                  <p:nvPr/>
                </p:nvSpPr>
                <p:spPr bwMode="auto">
                  <a:xfrm>
                    <a:off x="3686" y="3208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4" y="92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88" y="36"/>
                      </a:cxn>
                      <a:cxn ang="0">
                        <a:pos x="91" y="44"/>
                      </a:cxn>
                      <a:cxn ang="0">
                        <a:pos x="88" y="56"/>
                      </a:cxn>
                      <a:cxn ang="0">
                        <a:pos x="88" y="64"/>
                      </a:cxn>
                      <a:cxn ang="0">
                        <a:pos x="82" y="70"/>
                      </a:cxn>
                      <a:cxn ang="0">
                        <a:pos x="78" y="78"/>
                      </a:cxn>
                      <a:cxn ang="0">
                        <a:pos x="72" y="84"/>
                      </a:cxn>
                      <a:cxn ang="0">
                        <a:pos x="64" y="86"/>
                      </a:cxn>
                      <a:cxn ang="0">
                        <a:pos x="55" y="89"/>
                      </a:cxn>
                      <a:cxn ang="0">
                        <a:pos x="44" y="92"/>
                      </a:cxn>
                    </a:cxnLst>
                    <a:rect l="0" t="0" r="r" b="b"/>
                    <a:pathLst>
                      <a:path w="91" h="92">
                        <a:moveTo>
                          <a:pt x="44" y="92"/>
                        </a:move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88" y="36"/>
                        </a:lnTo>
                        <a:lnTo>
                          <a:pt x="91" y="44"/>
                        </a:lnTo>
                        <a:lnTo>
                          <a:pt x="88" y="56"/>
                        </a:lnTo>
                        <a:lnTo>
                          <a:pt x="88" y="64"/>
                        </a:lnTo>
                        <a:lnTo>
                          <a:pt x="82" y="70"/>
                        </a:lnTo>
                        <a:lnTo>
                          <a:pt x="78" y="78"/>
                        </a:lnTo>
                        <a:lnTo>
                          <a:pt x="72" y="84"/>
                        </a:lnTo>
                        <a:lnTo>
                          <a:pt x="64" y="86"/>
                        </a:lnTo>
                        <a:lnTo>
                          <a:pt x="55" y="89"/>
                        </a:lnTo>
                        <a:lnTo>
                          <a:pt x="44" y="9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9" name="Freeform 875"/>
                  <p:cNvSpPr>
                    <a:spLocks/>
                  </p:cNvSpPr>
                  <p:nvPr/>
                </p:nvSpPr>
                <p:spPr bwMode="auto">
                  <a:xfrm>
                    <a:off x="3686" y="3208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4" y="92"/>
                      </a:cxn>
                      <a:cxn ang="0">
                        <a:pos x="44" y="92"/>
                      </a:cxn>
                      <a:cxn ang="0">
                        <a:pos x="37" y="89"/>
                      </a:cxn>
                      <a:cxn ang="0">
                        <a:pos x="28" y="86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88" y="36"/>
                      </a:cxn>
                      <a:cxn ang="0">
                        <a:pos x="91" y="44"/>
                      </a:cxn>
                      <a:cxn ang="0">
                        <a:pos x="88" y="56"/>
                      </a:cxn>
                      <a:cxn ang="0">
                        <a:pos x="88" y="64"/>
                      </a:cxn>
                      <a:cxn ang="0">
                        <a:pos x="82" y="70"/>
                      </a:cxn>
                      <a:cxn ang="0">
                        <a:pos x="78" y="78"/>
                      </a:cxn>
                      <a:cxn ang="0">
                        <a:pos x="72" y="84"/>
                      </a:cxn>
                      <a:cxn ang="0">
                        <a:pos x="64" y="86"/>
                      </a:cxn>
                      <a:cxn ang="0">
                        <a:pos x="55" y="89"/>
                      </a:cxn>
                      <a:cxn ang="0">
                        <a:pos x="44" y="92"/>
                      </a:cxn>
                    </a:cxnLst>
                    <a:rect l="0" t="0" r="r" b="b"/>
                    <a:pathLst>
                      <a:path w="91" h="92">
                        <a:moveTo>
                          <a:pt x="44" y="92"/>
                        </a:moveTo>
                        <a:lnTo>
                          <a:pt x="44" y="92"/>
                        </a:lnTo>
                        <a:lnTo>
                          <a:pt x="37" y="89"/>
                        </a:lnTo>
                        <a:lnTo>
                          <a:pt x="28" y="86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88" y="36"/>
                        </a:lnTo>
                        <a:lnTo>
                          <a:pt x="91" y="44"/>
                        </a:lnTo>
                        <a:lnTo>
                          <a:pt x="88" y="56"/>
                        </a:lnTo>
                        <a:lnTo>
                          <a:pt x="88" y="64"/>
                        </a:lnTo>
                        <a:lnTo>
                          <a:pt x="82" y="70"/>
                        </a:lnTo>
                        <a:lnTo>
                          <a:pt x="78" y="78"/>
                        </a:lnTo>
                        <a:lnTo>
                          <a:pt x="72" y="84"/>
                        </a:lnTo>
                        <a:lnTo>
                          <a:pt x="64" y="86"/>
                        </a:lnTo>
                        <a:lnTo>
                          <a:pt x="55" y="89"/>
                        </a:lnTo>
                        <a:lnTo>
                          <a:pt x="44" y="9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0" name="Freeform 876"/>
                  <p:cNvSpPr>
                    <a:spLocks/>
                  </p:cNvSpPr>
                  <p:nvPr/>
                </p:nvSpPr>
                <p:spPr bwMode="auto">
                  <a:xfrm>
                    <a:off x="3689" y="3238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2"/>
                      </a:cxn>
                      <a:cxn ang="0">
                        <a:pos x="78" y="80"/>
                      </a:cxn>
                      <a:cxn ang="0">
                        <a:pos x="72" y="86"/>
                      </a:cxn>
                      <a:cxn ang="0">
                        <a:pos x="64" y="89"/>
                      </a:cxn>
                      <a:cxn ang="0">
                        <a:pos x="55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8" y="89"/>
                      </a:cxn>
                      <a:cxn ang="0">
                        <a:pos x="23" y="86"/>
                      </a:cxn>
                      <a:cxn ang="0">
                        <a:pos x="14" y="80"/>
                      </a:cxn>
                      <a:cxn ang="0">
                        <a:pos x="9" y="72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3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4">
                        <a:moveTo>
                          <a:pt x="46" y="0"/>
                        </a:move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2"/>
                        </a:lnTo>
                        <a:lnTo>
                          <a:pt x="78" y="80"/>
                        </a:lnTo>
                        <a:lnTo>
                          <a:pt x="72" y="86"/>
                        </a:lnTo>
                        <a:lnTo>
                          <a:pt x="64" y="89"/>
                        </a:lnTo>
                        <a:lnTo>
                          <a:pt x="55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8" y="89"/>
                        </a:lnTo>
                        <a:lnTo>
                          <a:pt x="23" y="86"/>
                        </a:lnTo>
                        <a:lnTo>
                          <a:pt x="14" y="80"/>
                        </a:lnTo>
                        <a:lnTo>
                          <a:pt x="9" y="72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3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1" name="Freeform 877"/>
                  <p:cNvSpPr>
                    <a:spLocks/>
                  </p:cNvSpPr>
                  <p:nvPr/>
                </p:nvSpPr>
                <p:spPr bwMode="auto">
                  <a:xfrm>
                    <a:off x="3689" y="3238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91" y="56"/>
                      </a:cxn>
                      <a:cxn ang="0">
                        <a:pos x="88" y="65"/>
                      </a:cxn>
                      <a:cxn ang="0">
                        <a:pos x="82" y="72"/>
                      </a:cxn>
                      <a:cxn ang="0">
                        <a:pos x="78" y="80"/>
                      </a:cxn>
                      <a:cxn ang="0">
                        <a:pos x="72" y="86"/>
                      </a:cxn>
                      <a:cxn ang="0">
                        <a:pos x="64" y="89"/>
                      </a:cxn>
                      <a:cxn ang="0">
                        <a:pos x="55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8" y="89"/>
                      </a:cxn>
                      <a:cxn ang="0">
                        <a:pos x="23" y="86"/>
                      </a:cxn>
                      <a:cxn ang="0">
                        <a:pos x="14" y="80"/>
                      </a:cxn>
                      <a:cxn ang="0">
                        <a:pos x="9" y="72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5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3" y="9"/>
                      </a:cxn>
                      <a:cxn ang="0">
                        <a:pos x="28" y="3"/>
                      </a:cxn>
                      <a:cxn ang="0">
                        <a:pos x="37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4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91" y="56"/>
                        </a:lnTo>
                        <a:lnTo>
                          <a:pt x="88" y="65"/>
                        </a:lnTo>
                        <a:lnTo>
                          <a:pt x="82" y="72"/>
                        </a:lnTo>
                        <a:lnTo>
                          <a:pt x="78" y="80"/>
                        </a:lnTo>
                        <a:lnTo>
                          <a:pt x="72" y="86"/>
                        </a:lnTo>
                        <a:lnTo>
                          <a:pt x="64" y="89"/>
                        </a:lnTo>
                        <a:lnTo>
                          <a:pt x="55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8" y="89"/>
                        </a:lnTo>
                        <a:lnTo>
                          <a:pt x="23" y="86"/>
                        </a:lnTo>
                        <a:lnTo>
                          <a:pt x="14" y="80"/>
                        </a:lnTo>
                        <a:lnTo>
                          <a:pt x="9" y="72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5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3" y="9"/>
                        </a:lnTo>
                        <a:lnTo>
                          <a:pt x="28" y="3"/>
                        </a:lnTo>
                        <a:lnTo>
                          <a:pt x="37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2" name="Freeform 878"/>
                  <p:cNvSpPr>
                    <a:spLocks/>
                  </p:cNvSpPr>
                  <p:nvPr/>
                </p:nvSpPr>
                <p:spPr bwMode="auto">
                  <a:xfrm>
                    <a:off x="3803" y="3283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6" y="93"/>
                      </a:cxn>
                      <a:cxn ang="0">
                        <a:pos x="38" y="90"/>
                      </a:cxn>
                      <a:cxn ang="0">
                        <a:pos x="29" y="87"/>
                      </a:cxn>
                      <a:cxn ang="0">
                        <a:pos x="21" y="84"/>
                      </a:cxn>
                      <a:cxn ang="0">
                        <a:pos x="12" y="79"/>
                      </a:cxn>
                      <a:cxn ang="0">
                        <a:pos x="9" y="73"/>
                      </a:cxn>
                      <a:cxn ang="0">
                        <a:pos x="6" y="65"/>
                      </a:cxn>
                      <a:cxn ang="0">
                        <a:pos x="3" y="55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2" y="14"/>
                      </a:cxn>
                      <a:cxn ang="0">
                        <a:pos x="21" y="9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91" y="55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6" y="93"/>
                      </a:cxn>
                    </a:cxnLst>
                    <a:rect l="0" t="0" r="r" b="b"/>
                    <a:pathLst>
                      <a:path w="91" h="93">
                        <a:moveTo>
                          <a:pt x="46" y="93"/>
                        </a:moveTo>
                        <a:lnTo>
                          <a:pt x="38" y="90"/>
                        </a:lnTo>
                        <a:lnTo>
                          <a:pt x="29" y="87"/>
                        </a:lnTo>
                        <a:lnTo>
                          <a:pt x="21" y="84"/>
                        </a:lnTo>
                        <a:lnTo>
                          <a:pt x="12" y="79"/>
                        </a:lnTo>
                        <a:lnTo>
                          <a:pt x="9" y="73"/>
                        </a:lnTo>
                        <a:lnTo>
                          <a:pt x="6" y="65"/>
                        </a:lnTo>
                        <a:lnTo>
                          <a:pt x="3" y="55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2" y="14"/>
                        </a:lnTo>
                        <a:lnTo>
                          <a:pt x="21" y="9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91" y="55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6" y="93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3" name="Freeform 879"/>
                  <p:cNvSpPr>
                    <a:spLocks/>
                  </p:cNvSpPr>
                  <p:nvPr/>
                </p:nvSpPr>
                <p:spPr bwMode="auto">
                  <a:xfrm>
                    <a:off x="3803" y="3283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6" y="93"/>
                      </a:cxn>
                      <a:cxn ang="0">
                        <a:pos x="46" y="93"/>
                      </a:cxn>
                      <a:cxn ang="0">
                        <a:pos x="38" y="90"/>
                      </a:cxn>
                      <a:cxn ang="0">
                        <a:pos x="29" y="87"/>
                      </a:cxn>
                      <a:cxn ang="0">
                        <a:pos x="21" y="84"/>
                      </a:cxn>
                      <a:cxn ang="0">
                        <a:pos x="12" y="79"/>
                      </a:cxn>
                      <a:cxn ang="0">
                        <a:pos x="9" y="73"/>
                      </a:cxn>
                      <a:cxn ang="0">
                        <a:pos x="6" y="65"/>
                      </a:cxn>
                      <a:cxn ang="0">
                        <a:pos x="3" y="55"/>
                      </a:cxn>
                      <a:cxn ang="0">
                        <a:pos x="0" y="45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2" y="14"/>
                      </a:cxn>
                      <a:cxn ang="0">
                        <a:pos x="21" y="9"/>
                      </a:cxn>
                      <a:cxn ang="0">
                        <a:pos x="29" y="3"/>
                      </a:cxn>
                      <a:cxn ang="0">
                        <a:pos x="38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5"/>
                      </a:cxn>
                      <a:cxn ang="0">
                        <a:pos x="91" y="55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7" y="79"/>
                      </a:cxn>
                      <a:cxn ang="0">
                        <a:pos x="71" y="84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6" y="93"/>
                      </a:cxn>
                    </a:cxnLst>
                    <a:rect l="0" t="0" r="r" b="b"/>
                    <a:pathLst>
                      <a:path w="91" h="93">
                        <a:moveTo>
                          <a:pt x="46" y="93"/>
                        </a:moveTo>
                        <a:lnTo>
                          <a:pt x="46" y="93"/>
                        </a:lnTo>
                        <a:lnTo>
                          <a:pt x="38" y="90"/>
                        </a:lnTo>
                        <a:lnTo>
                          <a:pt x="29" y="87"/>
                        </a:lnTo>
                        <a:lnTo>
                          <a:pt x="21" y="84"/>
                        </a:lnTo>
                        <a:lnTo>
                          <a:pt x="12" y="79"/>
                        </a:lnTo>
                        <a:lnTo>
                          <a:pt x="9" y="73"/>
                        </a:lnTo>
                        <a:lnTo>
                          <a:pt x="6" y="65"/>
                        </a:lnTo>
                        <a:lnTo>
                          <a:pt x="3" y="55"/>
                        </a:lnTo>
                        <a:lnTo>
                          <a:pt x="0" y="45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2" y="14"/>
                        </a:lnTo>
                        <a:lnTo>
                          <a:pt x="21" y="9"/>
                        </a:lnTo>
                        <a:lnTo>
                          <a:pt x="29" y="3"/>
                        </a:lnTo>
                        <a:lnTo>
                          <a:pt x="38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5"/>
                        </a:lnTo>
                        <a:lnTo>
                          <a:pt x="91" y="55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7" y="79"/>
                        </a:lnTo>
                        <a:lnTo>
                          <a:pt x="71" y="84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6" y="9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4" name="Freeform 880"/>
                  <p:cNvSpPr>
                    <a:spLocks/>
                  </p:cNvSpPr>
                  <p:nvPr/>
                </p:nvSpPr>
                <p:spPr bwMode="auto">
                  <a:xfrm>
                    <a:off x="3683" y="3280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68" y="6"/>
                      </a:cxn>
                      <a:cxn ang="0">
                        <a:pos x="78" y="12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91" y="47"/>
                      </a:cxn>
                      <a:cxn ang="0">
                        <a:pos x="88" y="55"/>
                      </a:cxn>
                      <a:cxn ang="0">
                        <a:pos x="85" y="63"/>
                      </a:cxn>
                      <a:cxn ang="0">
                        <a:pos x="82" y="70"/>
                      </a:cxn>
                      <a:cxn ang="0">
                        <a:pos x="78" y="79"/>
                      </a:cxn>
                      <a:cxn ang="0">
                        <a:pos x="68" y="82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4" y="90"/>
                      </a:cxn>
                      <a:cxn ang="0">
                        <a:pos x="37" y="90"/>
                      </a:cxn>
                      <a:cxn ang="0">
                        <a:pos x="27" y="87"/>
                      </a:cxn>
                      <a:cxn ang="0">
                        <a:pos x="20" y="82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2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91" h="90">
                        <a:moveTo>
                          <a:pt x="44" y="0"/>
                        </a:move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68" y="6"/>
                        </a:lnTo>
                        <a:lnTo>
                          <a:pt x="78" y="12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91" y="47"/>
                        </a:lnTo>
                        <a:lnTo>
                          <a:pt x="88" y="55"/>
                        </a:lnTo>
                        <a:lnTo>
                          <a:pt x="85" y="63"/>
                        </a:lnTo>
                        <a:lnTo>
                          <a:pt x="82" y="70"/>
                        </a:lnTo>
                        <a:lnTo>
                          <a:pt x="78" y="79"/>
                        </a:lnTo>
                        <a:lnTo>
                          <a:pt x="68" y="82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4" y="90"/>
                        </a:lnTo>
                        <a:lnTo>
                          <a:pt x="37" y="90"/>
                        </a:lnTo>
                        <a:lnTo>
                          <a:pt x="27" y="87"/>
                        </a:lnTo>
                        <a:lnTo>
                          <a:pt x="20" y="82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2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5" name="Freeform 881"/>
                  <p:cNvSpPr>
                    <a:spLocks/>
                  </p:cNvSpPr>
                  <p:nvPr/>
                </p:nvSpPr>
                <p:spPr bwMode="auto">
                  <a:xfrm>
                    <a:off x="3683" y="3280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68" y="6"/>
                      </a:cxn>
                      <a:cxn ang="0">
                        <a:pos x="78" y="12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7"/>
                      </a:cxn>
                      <a:cxn ang="0">
                        <a:pos x="91" y="47"/>
                      </a:cxn>
                      <a:cxn ang="0">
                        <a:pos x="88" y="55"/>
                      </a:cxn>
                      <a:cxn ang="0">
                        <a:pos x="85" y="63"/>
                      </a:cxn>
                      <a:cxn ang="0">
                        <a:pos x="82" y="70"/>
                      </a:cxn>
                      <a:cxn ang="0">
                        <a:pos x="78" y="79"/>
                      </a:cxn>
                      <a:cxn ang="0">
                        <a:pos x="68" y="82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4" y="90"/>
                      </a:cxn>
                      <a:cxn ang="0">
                        <a:pos x="37" y="90"/>
                      </a:cxn>
                      <a:cxn ang="0">
                        <a:pos x="27" y="87"/>
                      </a:cxn>
                      <a:cxn ang="0">
                        <a:pos x="20" y="82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3" y="63"/>
                      </a:cxn>
                      <a:cxn ang="0">
                        <a:pos x="0" y="55"/>
                      </a:cxn>
                      <a:cxn ang="0">
                        <a:pos x="0" y="47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2"/>
                      </a:cxn>
                      <a:cxn ang="0">
                        <a:pos x="20" y="6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91" h="90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68" y="6"/>
                        </a:lnTo>
                        <a:lnTo>
                          <a:pt x="78" y="12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7"/>
                        </a:lnTo>
                        <a:lnTo>
                          <a:pt x="91" y="47"/>
                        </a:lnTo>
                        <a:lnTo>
                          <a:pt x="88" y="55"/>
                        </a:lnTo>
                        <a:lnTo>
                          <a:pt x="85" y="63"/>
                        </a:lnTo>
                        <a:lnTo>
                          <a:pt x="82" y="70"/>
                        </a:lnTo>
                        <a:lnTo>
                          <a:pt x="78" y="79"/>
                        </a:lnTo>
                        <a:lnTo>
                          <a:pt x="68" y="82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4" y="90"/>
                        </a:lnTo>
                        <a:lnTo>
                          <a:pt x="37" y="90"/>
                        </a:lnTo>
                        <a:lnTo>
                          <a:pt x="27" y="87"/>
                        </a:lnTo>
                        <a:lnTo>
                          <a:pt x="20" y="82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3" y="63"/>
                        </a:lnTo>
                        <a:lnTo>
                          <a:pt x="0" y="55"/>
                        </a:lnTo>
                        <a:lnTo>
                          <a:pt x="0" y="47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2"/>
                        </a:lnTo>
                        <a:lnTo>
                          <a:pt x="20" y="6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6" name="Freeform 882"/>
                  <p:cNvSpPr>
                    <a:spLocks/>
                  </p:cNvSpPr>
                  <p:nvPr/>
                </p:nvSpPr>
                <p:spPr bwMode="auto">
                  <a:xfrm>
                    <a:off x="3756" y="3341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4" y="2"/>
                      </a:cxn>
                      <a:cxn ang="0">
                        <a:pos x="68" y="7"/>
                      </a:cxn>
                      <a:cxn ang="0">
                        <a:pos x="77" y="12"/>
                      </a:cxn>
                      <a:cxn ang="0">
                        <a:pos x="82" y="18"/>
                      </a:cxn>
                      <a:cxn ang="0">
                        <a:pos x="85" y="26"/>
                      </a:cxn>
                      <a:cxn ang="0">
                        <a:pos x="88" y="35"/>
                      </a:cxn>
                      <a:cxn ang="0">
                        <a:pos x="91" y="43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2" y="72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4" y="86"/>
                      </a:cxn>
                      <a:cxn ang="0">
                        <a:pos x="56" y="89"/>
                      </a:cxn>
                      <a:cxn ang="0">
                        <a:pos x="46" y="92"/>
                      </a:cxn>
                      <a:cxn ang="0">
                        <a:pos x="36" y="89"/>
                      </a:cxn>
                      <a:cxn ang="0">
                        <a:pos x="27" y="86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2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14" y="12"/>
                      </a:cxn>
                      <a:cxn ang="0">
                        <a:pos x="20" y="7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2">
                        <a:moveTo>
                          <a:pt x="46" y="0"/>
                        </a:moveTo>
                        <a:lnTo>
                          <a:pt x="56" y="0"/>
                        </a:lnTo>
                        <a:lnTo>
                          <a:pt x="64" y="2"/>
                        </a:lnTo>
                        <a:lnTo>
                          <a:pt x="68" y="7"/>
                        </a:lnTo>
                        <a:lnTo>
                          <a:pt x="77" y="12"/>
                        </a:lnTo>
                        <a:lnTo>
                          <a:pt x="82" y="18"/>
                        </a:lnTo>
                        <a:lnTo>
                          <a:pt x="85" y="26"/>
                        </a:lnTo>
                        <a:lnTo>
                          <a:pt x="88" y="35"/>
                        </a:lnTo>
                        <a:lnTo>
                          <a:pt x="91" y="43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2" y="72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4" y="86"/>
                        </a:lnTo>
                        <a:lnTo>
                          <a:pt x="56" y="89"/>
                        </a:lnTo>
                        <a:lnTo>
                          <a:pt x="46" y="92"/>
                        </a:lnTo>
                        <a:lnTo>
                          <a:pt x="36" y="89"/>
                        </a:lnTo>
                        <a:lnTo>
                          <a:pt x="27" y="86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2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14" y="12"/>
                        </a:lnTo>
                        <a:lnTo>
                          <a:pt x="20" y="7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7" name="Freeform 883"/>
                  <p:cNvSpPr>
                    <a:spLocks/>
                  </p:cNvSpPr>
                  <p:nvPr/>
                </p:nvSpPr>
                <p:spPr bwMode="auto">
                  <a:xfrm>
                    <a:off x="3756" y="3341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4" y="2"/>
                      </a:cxn>
                      <a:cxn ang="0">
                        <a:pos x="68" y="7"/>
                      </a:cxn>
                      <a:cxn ang="0">
                        <a:pos x="77" y="12"/>
                      </a:cxn>
                      <a:cxn ang="0">
                        <a:pos x="82" y="18"/>
                      </a:cxn>
                      <a:cxn ang="0">
                        <a:pos x="85" y="26"/>
                      </a:cxn>
                      <a:cxn ang="0">
                        <a:pos x="88" y="35"/>
                      </a:cxn>
                      <a:cxn ang="0">
                        <a:pos x="91" y="43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82" y="72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4" y="86"/>
                      </a:cxn>
                      <a:cxn ang="0">
                        <a:pos x="56" y="89"/>
                      </a:cxn>
                      <a:cxn ang="0">
                        <a:pos x="46" y="92"/>
                      </a:cxn>
                      <a:cxn ang="0">
                        <a:pos x="36" y="89"/>
                      </a:cxn>
                      <a:cxn ang="0">
                        <a:pos x="27" y="86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2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14" y="12"/>
                      </a:cxn>
                      <a:cxn ang="0">
                        <a:pos x="20" y="7"/>
                      </a:cxn>
                      <a:cxn ang="0">
                        <a:pos x="27" y="2"/>
                      </a:cxn>
                      <a:cxn ang="0">
                        <a:pos x="36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2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4" y="2"/>
                        </a:lnTo>
                        <a:lnTo>
                          <a:pt x="68" y="7"/>
                        </a:lnTo>
                        <a:lnTo>
                          <a:pt x="77" y="12"/>
                        </a:lnTo>
                        <a:lnTo>
                          <a:pt x="82" y="18"/>
                        </a:lnTo>
                        <a:lnTo>
                          <a:pt x="85" y="26"/>
                        </a:lnTo>
                        <a:lnTo>
                          <a:pt x="88" y="35"/>
                        </a:lnTo>
                        <a:lnTo>
                          <a:pt x="91" y="43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82" y="72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4" y="86"/>
                        </a:lnTo>
                        <a:lnTo>
                          <a:pt x="56" y="89"/>
                        </a:lnTo>
                        <a:lnTo>
                          <a:pt x="46" y="92"/>
                        </a:lnTo>
                        <a:lnTo>
                          <a:pt x="36" y="89"/>
                        </a:lnTo>
                        <a:lnTo>
                          <a:pt x="27" y="86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2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14" y="12"/>
                        </a:lnTo>
                        <a:lnTo>
                          <a:pt x="20" y="7"/>
                        </a:lnTo>
                        <a:lnTo>
                          <a:pt x="27" y="2"/>
                        </a:lnTo>
                        <a:lnTo>
                          <a:pt x="36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8" name="Freeform 884"/>
                  <p:cNvSpPr>
                    <a:spLocks/>
                  </p:cNvSpPr>
                  <p:nvPr/>
                </p:nvSpPr>
                <p:spPr bwMode="auto">
                  <a:xfrm>
                    <a:off x="3786" y="3327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5" y="2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0"/>
                      </a:cxn>
                      <a:cxn ang="0">
                        <a:pos x="78" y="78"/>
                      </a:cxn>
                      <a:cxn ang="0">
                        <a:pos x="72" y="84"/>
                      </a:cxn>
                      <a:cxn ang="0">
                        <a:pos x="64" y="86"/>
                      </a:cxn>
                      <a:cxn ang="0">
                        <a:pos x="55" y="89"/>
                      </a:cxn>
                      <a:cxn ang="0">
                        <a:pos x="46" y="92"/>
                      </a:cxn>
                      <a:cxn ang="0">
                        <a:pos x="38" y="89"/>
                      </a:cxn>
                      <a:cxn ang="0">
                        <a:pos x="29" y="86"/>
                      </a:cxn>
                      <a:cxn ang="0">
                        <a:pos x="23" y="84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7"/>
                      </a:cxn>
                      <a:cxn ang="0">
                        <a:pos x="3" y="35"/>
                      </a:cxn>
                      <a:cxn ang="0">
                        <a:pos x="6" y="26"/>
                      </a:cxn>
                      <a:cxn ang="0">
                        <a:pos x="9" y="18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9" y="2"/>
                      </a:cxn>
                      <a:cxn ang="0">
                        <a:pos x="38" y="2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2">
                        <a:moveTo>
                          <a:pt x="46" y="0"/>
                        </a:moveTo>
                        <a:lnTo>
                          <a:pt x="55" y="2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0"/>
                        </a:lnTo>
                        <a:lnTo>
                          <a:pt x="78" y="78"/>
                        </a:lnTo>
                        <a:lnTo>
                          <a:pt x="72" y="84"/>
                        </a:lnTo>
                        <a:lnTo>
                          <a:pt x="64" y="86"/>
                        </a:lnTo>
                        <a:lnTo>
                          <a:pt x="55" y="89"/>
                        </a:lnTo>
                        <a:lnTo>
                          <a:pt x="46" y="92"/>
                        </a:lnTo>
                        <a:lnTo>
                          <a:pt x="38" y="89"/>
                        </a:lnTo>
                        <a:lnTo>
                          <a:pt x="29" y="86"/>
                        </a:lnTo>
                        <a:lnTo>
                          <a:pt x="23" y="84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7"/>
                        </a:lnTo>
                        <a:lnTo>
                          <a:pt x="3" y="35"/>
                        </a:lnTo>
                        <a:lnTo>
                          <a:pt x="6" y="26"/>
                        </a:lnTo>
                        <a:lnTo>
                          <a:pt x="9" y="18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9" y="2"/>
                        </a:lnTo>
                        <a:lnTo>
                          <a:pt x="38" y="2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9" name="Freeform 885"/>
                  <p:cNvSpPr>
                    <a:spLocks/>
                  </p:cNvSpPr>
                  <p:nvPr/>
                </p:nvSpPr>
                <p:spPr bwMode="auto">
                  <a:xfrm>
                    <a:off x="3786" y="3327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5" y="2"/>
                      </a:cxn>
                      <a:cxn ang="0">
                        <a:pos x="64" y="2"/>
                      </a:cxn>
                      <a:cxn ang="0">
                        <a:pos x="72" y="8"/>
                      </a:cxn>
                      <a:cxn ang="0">
                        <a:pos x="78" y="14"/>
                      </a:cxn>
                      <a:cxn ang="0">
                        <a:pos x="82" y="18"/>
                      </a:cxn>
                      <a:cxn ang="0">
                        <a:pos x="88" y="26"/>
                      </a:cxn>
                      <a:cxn ang="0">
                        <a:pos x="91" y="35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0"/>
                      </a:cxn>
                      <a:cxn ang="0">
                        <a:pos x="78" y="78"/>
                      </a:cxn>
                      <a:cxn ang="0">
                        <a:pos x="72" y="84"/>
                      </a:cxn>
                      <a:cxn ang="0">
                        <a:pos x="64" y="86"/>
                      </a:cxn>
                      <a:cxn ang="0">
                        <a:pos x="55" y="89"/>
                      </a:cxn>
                      <a:cxn ang="0">
                        <a:pos x="46" y="92"/>
                      </a:cxn>
                      <a:cxn ang="0">
                        <a:pos x="38" y="89"/>
                      </a:cxn>
                      <a:cxn ang="0">
                        <a:pos x="29" y="86"/>
                      </a:cxn>
                      <a:cxn ang="0">
                        <a:pos x="23" y="84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7"/>
                      </a:cxn>
                      <a:cxn ang="0">
                        <a:pos x="3" y="35"/>
                      </a:cxn>
                      <a:cxn ang="0">
                        <a:pos x="6" y="26"/>
                      </a:cxn>
                      <a:cxn ang="0">
                        <a:pos x="9" y="18"/>
                      </a:cxn>
                      <a:cxn ang="0">
                        <a:pos x="14" y="14"/>
                      </a:cxn>
                      <a:cxn ang="0">
                        <a:pos x="23" y="8"/>
                      </a:cxn>
                      <a:cxn ang="0">
                        <a:pos x="29" y="2"/>
                      </a:cxn>
                      <a:cxn ang="0">
                        <a:pos x="38" y="2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2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5" y="2"/>
                        </a:lnTo>
                        <a:lnTo>
                          <a:pt x="64" y="2"/>
                        </a:lnTo>
                        <a:lnTo>
                          <a:pt x="72" y="8"/>
                        </a:lnTo>
                        <a:lnTo>
                          <a:pt x="78" y="14"/>
                        </a:lnTo>
                        <a:lnTo>
                          <a:pt x="82" y="18"/>
                        </a:lnTo>
                        <a:lnTo>
                          <a:pt x="88" y="26"/>
                        </a:lnTo>
                        <a:lnTo>
                          <a:pt x="91" y="35"/>
                        </a:ln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0"/>
                        </a:lnTo>
                        <a:lnTo>
                          <a:pt x="78" y="78"/>
                        </a:lnTo>
                        <a:lnTo>
                          <a:pt x="72" y="84"/>
                        </a:lnTo>
                        <a:lnTo>
                          <a:pt x="64" y="86"/>
                        </a:lnTo>
                        <a:lnTo>
                          <a:pt x="55" y="89"/>
                        </a:lnTo>
                        <a:lnTo>
                          <a:pt x="46" y="92"/>
                        </a:lnTo>
                        <a:lnTo>
                          <a:pt x="38" y="89"/>
                        </a:lnTo>
                        <a:lnTo>
                          <a:pt x="29" y="86"/>
                        </a:lnTo>
                        <a:lnTo>
                          <a:pt x="23" y="84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7"/>
                        </a:lnTo>
                        <a:lnTo>
                          <a:pt x="3" y="35"/>
                        </a:lnTo>
                        <a:lnTo>
                          <a:pt x="6" y="26"/>
                        </a:lnTo>
                        <a:lnTo>
                          <a:pt x="9" y="18"/>
                        </a:lnTo>
                        <a:lnTo>
                          <a:pt x="14" y="14"/>
                        </a:lnTo>
                        <a:lnTo>
                          <a:pt x="23" y="8"/>
                        </a:lnTo>
                        <a:lnTo>
                          <a:pt x="29" y="2"/>
                        </a:lnTo>
                        <a:lnTo>
                          <a:pt x="38" y="2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0" name="Freeform 886"/>
                  <p:cNvSpPr>
                    <a:spLocks/>
                  </p:cNvSpPr>
                  <p:nvPr/>
                </p:nvSpPr>
                <p:spPr bwMode="auto">
                  <a:xfrm>
                    <a:off x="3753" y="3233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1" y="5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91" y="45"/>
                      </a:cxn>
                      <a:cxn ang="0">
                        <a:pos x="88" y="53"/>
                      </a:cxn>
                      <a:cxn ang="0">
                        <a:pos x="85" y="61"/>
                      </a:cxn>
                      <a:cxn ang="0">
                        <a:pos x="82" y="71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6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5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1" y="5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91" y="45"/>
                        </a:lnTo>
                        <a:lnTo>
                          <a:pt x="88" y="53"/>
                        </a:lnTo>
                        <a:lnTo>
                          <a:pt x="85" y="61"/>
                        </a:lnTo>
                        <a:lnTo>
                          <a:pt x="82" y="71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6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5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1" name="Freeform 887"/>
                  <p:cNvSpPr>
                    <a:spLocks/>
                  </p:cNvSpPr>
                  <p:nvPr/>
                </p:nvSpPr>
                <p:spPr bwMode="auto">
                  <a:xfrm>
                    <a:off x="3753" y="3233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1" y="5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91" y="45"/>
                      </a:cxn>
                      <a:cxn ang="0">
                        <a:pos x="88" y="53"/>
                      </a:cxn>
                      <a:cxn ang="0">
                        <a:pos x="85" y="61"/>
                      </a:cxn>
                      <a:cxn ang="0">
                        <a:pos x="82" y="71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4" y="88"/>
                      </a:cxn>
                      <a:cxn ang="0">
                        <a:pos x="56" y="91"/>
                      </a:cxn>
                      <a:cxn ang="0">
                        <a:pos x="46" y="91"/>
                      </a:cxn>
                      <a:cxn ang="0">
                        <a:pos x="36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5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1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1" y="5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91" y="45"/>
                        </a:lnTo>
                        <a:lnTo>
                          <a:pt x="88" y="53"/>
                        </a:lnTo>
                        <a:lnTo>
                          <a:pt x="85" y="61"/>
                        </a:lnTo>
                        <a:lnTo>
                          <a:pt x="82" y="71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4" y="88"/>
                        </a:lnTo>
                        <a:lnTo>
                          <a:pt x="56" y="91"/>
                        </a:lnTo>
                        <a:lnTo>
                          <a:pt x="46" y="91"/>
                        </a:lnTo>
                        <a:lnTo>
                          <a:pt x="36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5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2" name="Freeform 888"/>
                  <p:cNvSpPr>
                    <a:spLocks/>
                  </p:cNvSpPr>
                  <p:nvPr/>
                </p:nvSpPr>
                <p:spPr bwMode="auto">
                  <a:xfrm>
                    <a:off x="3733" y="3272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6" y="92"/>
                      </a:cxn>
                      <a:cxn ang="0">
                        <a:pos x="37" y="90"/>
                      </a:cxn>
                      <a:cxn ang="0">
                        <a:pos x="28" y="90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3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  <a:cxn ang="0">
                        <a:pos x="53" y="3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91" y="45"/>
                      </a:cxn>
                      <a:cxn ang="0">
                        <a:pos x="88" y="57"/>
                      </a:cxn>
                      <a:cxn ang="0">
                        <a:pos x="85" y="66"/>
                      </a:cxn>
                      <a:cxn ang="0">
                        <a:pos x="82" y="73"/>
                      </a:cxn>
                      <a:cxn ang="0">
                        <a:pos x="79" y="78"/>
                      </a:cxn>
                      <a:cxn ang="0">
                        <a:pos x="73" y="84"/>
                      </a:cxn>
                      <a:cxn ang="0">
                        <a:pos x="64" y="90"/>
                      </a:cxn>
                      <a:cxn ang="0">
                        <a:pos x="53" y="90"/>
                      </a:cxn>
                      <a:cxn ang="0">
                        <a:pos x="46" y="92"/>
                      </a:cxn>
                    </a:cxnLst>
                    <a:rect l="0" t="0" r="r" b="b"/>
                    <a:pathLst>
                      <a:path w="91" h="92">
                        <a:moveTo>
                          <a:pt x="46" y="92"/>
                        </a:moveTo>
                        <a:lnTo>
                          <a:pt x="37" y="90"/>
                        </a:lnTo>
                        <a:lnTo>
                          <a:pt x="28" y="90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3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lnTo>
                          <a:pt x="53" y="3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91" y="45"/>
                        </a:lnTo>
                        <a:lnTo>
                          <a:pt x="88" y="57"/>
                        </a:lnTo>
                        <a:lnTo>
                          <a:pt x="85" y="66"/>
                        </a:lnTo>
                        <a:lnTo>
                          <a:pt x="82" y="73"/>
                        </a:lnTo>
                        <a:lnTo>
                          <a:pt x="79" y="78"/>
                        </a:lnTo>
                        <a:lnTo>
                          <a:pt x="73" y="84"/>
                        </a:lnTo>
                        <a:lnTo>
                          <a:pt x="64" y="90"/>
                        </a:lnTo>
                        <a:lnTo>
                          <a:pt x="53" y="90"/>
                        </a:lnTo>
                        <a:lnTo>
                          <a:pt x="46" y="9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3" name="Freeform 889"/>
                  <p:cNvSpPr>
                    <a:spLocks/>
                  </p:cNvSpPr>
                  <p:nvPr/>
                </p:nvSpPr>
                <p:spPr bwMode="auto">
                  <a:xfrm>
                    <a:off x="3733" y="3272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6" y="92"/>
                      </a:cxn>
                      <a:cxn ang="0">
                        <a:pos x="46" y="92"/>
                      </a:cxn>
                      <a:cxn ang="0">
                        <a:pos x="37" y="90"/>
                      </a:cxn>
                      <a:cxn ang="0">
                        <a:pos x="28" y="90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8" y="3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  <a:cxn ang="0">
                        <a:pos x="53" y="3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91" y="45"/>
                      </a:cxn>
                      <a:cxn ang="0">
                        <a:pos x="88" y="57"/>
                      </a:cxn>
                      <a:cxn ang="0">
                        <a:pos x="85" y="66"/>
                      </a:cxn>
                      <a:cxn ang="0">
                        <a:pos x="82" y="73"/>
                      </a:cxn>
                      <a:cxn ang="0">
                        <a:pos x="79" y="78"/>
                      </a:cxn>
                      <a:cxn ang="0">
                        <a:pos x="73" y="84"/>
                      </a:cxn>
                      <a:cxn ang="0">
                        <a:pos x="64" y="90"/>
                      </a:cxn>
                      <a:cxn ang="0">
                        <a:pos x="53" y="90"/>
                      </a:cxn>
                      <a:cxn ang="0">
                        <a:pos x="46" y="92"/>
                      </a:cxn>
                    </a:cxnLst>
                    <a:rect l="0" t="0" r="r" b="b"/>
                    <a:pathLst>
                      <a:path w="91" h="92">
                        <a:moveTo>
                          <a:pt x="46" y="92"/>
                        </a:moveTo>
                        <a:lnTo>
                          <a:pt x="46" y="92"/>
                        </a:lnTo>
                        <a:lnTo>
                          <a:pt x="37" y="90"/>
                        </a:lnTo>
                        <a:lnTo>
                          <a:pt x="28" y="90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8" y="3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lnTo>
                          <a:pt x="53" y="3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91" y="45"/>
                        </a:lnTo>
                        <a:lnTo>
                          <a:pt x="88" y="57"/>
                        </a:lnTo>
                        <a:lnTo>
                          <a:pt x="85" y="66"/>
                        </a:lnTo>
                        <a:lnTo>
                          <a:pt x="82" y="73"/>
                        </a:lnTo>
                        <a:lnTo>
                          <a:pt x="79" y="78"/>
                        </a:lnTo>
                        <a:lnTo>
                          <a:pt x="73" y="84"/>
                        </a:lnTo>
                        <a:lnTo>
                          <a:pt x="64" y="90"/>
                        </a:lnTo>
                        <a:lnTo>
                          <a:pt x="53" y="90"/>
                        </a:lnTo>
                        <a:lnTo>
                          <a:pt x="46" y="9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4" name="Freeform 890"/>
                  <p:cNvSpPr>
                    <a:spLocks/>
                  </p:cNvSpPr>
                  <p:nvPr/>
                </p:nvSpPr>
                <p:spPr bwMode="auto">
                  <a:xfrm>
                    <a:off x="3827" y="3353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3" y="6"/>
                      </a:cxn>
                      <a:cxn ang="0">
                        <a:pos x="70" y="9"/>
                      </a:cxn>
                      <a:cxn ang="0">
                        <a:pos x="78" y="17"/>
                      </a:cxn>
                      <a:cxn ang="0">
                        <a:pos x="79" y="23"/>
                      </a:cxn>
                      <a:cxn ang="0">
                        <a:pos x="85" y="32"/>
                      </a:cxn>
                      <a:cxn ang="0">
                        <a:pos x="88" y="41"/>
                      </a:cxn>
                      <a:cxn ang="0">
                        <a:pos x="88" y="49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79" y="76"/>
                      </a:cxn>
                      <a:cxn ang="0">
                        <a:pos x="78" y="82"/>
                      </a:cxn>
                      <a:cxn ang="0">
                        <a:pos x="70" y="86"/>
                      </a:cxn>
                      <a:cxn ang="0">
                        <a:pos x="63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7" y="94"/>
                      </a:cxn>
                      <a:cxn ang="0">
                        <a:pos x="28" y="91"/>
                      </a:cxn>
                      <a:cxn ang="0">
                        <a:pos x="20" y="86"/>
                      </a:cxn>
                      <a:cxn ang="0">
                        <a:pos x="11" y="82"/>
                      </a:cxn>
                      <a:cxn ang="0">
                        <a:pos x="6" y="76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9"/>
                      </a:cxn>
                      <a:cxn ang="0">
                        <a:pos x="0" y="41"/>
                      </a:cxn>
                      <a:cxn ang="0">
                        <a:pos x="3" y="32"/>
                      </a:cxn>
                      <a:cxn ang="0">
                        <a:pos x="6" y="23"/>
                      </a:cxn>
                      <a:cxn ang="0">
                        <a:pos x="11" y="17"/>
                      </a:cxn>
                      <a:cxn ang="0">
                        <a:pos x="20" y="9"/>
                      </a:cxn>
                      <a:cxn ang="0">
                        <a:pos x="28" y="6"/>
                      </a:cxn>
                      <a:cxn ang="0">
                        <a:pos x="37" y="3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4">
                        <a:moveTo>
                          <a:pt x="44" y="0"/>
                        </a:moveTo>
                        <a:lnTo>
                          <a:pt x="53" y="3"/>
                        </a:lnTo>
                        <a:lnTo>
                          <a:pt x="63" y="6"/>
                        </a:lnTo>
                        <a:lnTo>
                          <a:pt x="70" y="9"/>
                        </a:lnTo>
                        <a:lnTo>
                          <a:pt x="78" y="17"/>
                        </a:lnTo>
                        <a:lnTo>
                          <a:pt x="79" y="23"/>
                        </a:lnTo>
                        <a:lnTo>
                          <a:pt x="85" y="32"/>
                        </a:lnTo>
                        <a:lnTo>
                          <a:pt x="88" y="41"/>
                        </a:lnTo>
                        <a:lnTo>
                          <a:pt x="88" y="49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79" y="76"/>
                        </a:lnTo>
                        <a:lnTo>
                          <a:pt x="78" y="82"/>
                        </a:lnTo>
                        <a:lnTo>
                          <a:pt x="70" y="86"/>
                        </a:lnTo>
                        <a:lnTo>
                          <a:pt x="63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7" y="94"/>
                        </a:lnTo>
                        <a:lnTo>
                          <a:pt x="28" y="91"/>
                        </a:lnTo>
                        <a:lnTo>
                          <a:pt x="20" y="86"/>
                        </a:lnTo>
                        <a:lnTo>
                          <a:pt x="11" y="82"/>
                        </a:lnTo>
                        <a:lnTo>
                          <a:pt x="6" y="76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9"/>
                        </a:lnTo>
                        <a:lnTo>
                          <a:pt x="0" y="41"/>
                        </a:lnTo>
                        <a:lnTo>
                          <a:pt x="3" y="32"/>
                        </a:lnTo>
                        <a:lnTo>
                          <a:pt x="6" y="23"/>
                        </a:lnTo>
                        <a:lnTo>
                          <a:pt x="11" y="17"/>
                        </a:lnTo>
                        <a:lnTo>
                          <a:pt x="20" y="9"/>
                        </a:lnTo>
                        <a:lnTo>
                          <a:pt x="28" y="6"/>
                        </a:lnTo>
                        <a:lnTo>
                          <a:pt x="37" y="3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5" name="Freeform 891"/>
                  <p:cNvSpPr>
                    <a:spLocks/>
                  </p:cNvSpPr>
                  <p:nvPr/>
                </p:nvSpPr>
                <p:spPr bwMode="auto">
                  <a:xfrm>
                    <a:off x="3827" y="3353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3" y="6"/>
                      </a:cxn>
                      <a:cxn ang="0">
                        <a:pos x="70" y="9"/>
                      </a:cxn>
                      <a:cxn ang="0">
                        <a:pos x="78" y="17"/>
                      </a:cxn>
                      <a:cxn ang="0">
                        <a:pos x="79" y="23"/>
                      </a:cxn>
                      <a:cxn ang="0">
                        <a:pos x="85" y="32"/>
                      </a:cxn>
                      <a:cxn ang="0">
                        <a:pos x="88" y="41"/>
                      </a:cxn>
                      <a:cxn ang="0">
                        <a:pos x="88" y="49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79" y="76"/>
                      </a:cxn>
                      <a:cxn ang="0">
                        <a:pos x="78" y="82"/>
                      </a:cxn>
                      <a:cxn ang="0">
                        <a:pos x="70" y="86"/>
                      </a:cxn>
                      <a:cxn ang="0">
                        <a:pos x="63" y="91"/>
                      </a:cxn>
                      <a:cxn ang="0">
                        <a:pos x="53" y="94"/>
                      </a:cxn>
                      <a:cxn ang="0">
                        <a:pos x="44" y="94"/>
                      </a:cxn>
                      <a:cxn ang="0">
                        <a:pos x="37" y="94"/>
                      </a:cxn>
                      <a:cxn ang="0">
                        <a:pos x="28" y="91"/>
                      </a:cxn>
                      <a:cxn ang="0">
                        <a:pos x="20" y="86"/>
                      </a:cxn>
                      <a:cxn ang="0">
                        <a:pos x="11" y="82"/>
                      </a:cxn>
                      <a:cxn ang="0">
                        <a:pos x="6" y="76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9"/>
                      </a:cxn>
                      <a:cxn ang="0">
                        <a:pos x="0" y="41"/>
                      </a:cxn>
                      <a:cxn ang="0">
                        <a:pos x="3" y="32"/>
                      </a:cxn>
                      <a:cxn ang="0">
                        <a:pos x="6" y="23"/>
                      </a:cxn>
                      <a:cxn ang="0">
                        <a:pos x="11" y="17"/>
                      </a:cxn>
                      <a:cxn ang="0">
                        <a:pos x="20" y="9"/>
                      </a:cxn>
                      <a:cxn ang="0">
                        <a:pos x="28" y="6"/>
                      </a:cxn>
                      <a:cxn ang="0">
                        <a:pos x="37" y="3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4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3" y="6"/>
                        </a:lnTo>
                        <a:lnTo>
                          <a:pt x="70" y="9"/>
                        </a:lnTo>
                        <a:lnTo>
                          <a:pt x="78" y="17"/>
                        </a:lnTo>
                        <a:lnTo>
                          <a:pt x="79" y="23"/>
                        </a:lnTo>
                        <a:lnTo>
                          <a:pt x="85" y="32"/>
                        </a:lnTo>
                        <a:lnTo>
                          <a:pt x="88" y="41"/>
                        </a:lnTo>
                        <a:lnTo>
                          <a:pt x="88" y="49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79" y="76"/>
                        </a:lnTo>
                        <a:lnTo>
                          <a:pt x="78" y="82"/>
                        </a:lnTo>
                        <a:lnTo>
                          <a:pt x="70" y="86"/>
                        </a:lnTo>
                        <a:lnTo>
                          <a:pt x="63" y="91"/>
                        </a:lnTo>
                        <a:lnTo>
                          <a:pt x="53" y="94"/>
                        </a:lnTo>
                        <a:lnTo>
                          <a:pt x="44" y="94"/>
                        </a:lnTo>
                        <a:lnTo>
                          <a:pt x="37" y="94"/>
                        </a:lnTo>
                        <a:lnTo>
                          <a:pt x="28" y="91"/>
                        </a:lnTo>
                        <a:lnTo>
                          <a:pt x="20" y="86"/>
                        </a:lnTo>
                        <a:lnTo>
                          <a:pt x="11" y="82"/>
                        </a:lnTo>
                        <a:lnTo>
                          <a:pt x="6" y="76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9"/>
                        </a:lnTo>
                        <a:lnTo>
                          <a:pt x="0" y="41"/>
                        </a:lnTo>
                        <a:lnTo>
                          <a:pt x="3" y="32"/>
                        </a:lnTo>
                        <a:lnTo>
                          <a:pt x="6" y="23"/>
                        </a:lnTo>
                        <a:lnTo>
                          <a:pt x="11" y="17"/>
                        </a:lnTo>
                        <a:lnTo>
                          <a:pt x="20" y="9"/>
                        </a:lnTo>
                        <a:lnTo>
                          <a:pt x="28" y="6"/>
                        </a:lnTo>
                        <a:lnTo>
                          <a:pt x="37" y="3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6" name="Freeform 892"/>
                  <p:cNvSpPr>
                    <a:spLocks/>
                  </p:cNvSpPr>
                  <p:nvPr/>
                </p:nvSpPr>
                <p:spPr bwMode="auto">
                  <a:xfrm>
                    <a:off x="3741" y="335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  <a:cxn ang="0">
                        <a:pos x="73" y="9"/>
                      </a:cxn>
                      <a:cxn ang="0">
                        <a:pos x="77" y="17"/>
                      </a:cxn>
                      <a:cxn ang="0">
                        <a:pos x="82" y="23"/>
                      </a:cxn>
                      <a:cxn ang="0">
                        <a:pos x="88" y="32"/>
                      </a:cxn>
                      <a:cxn ang="0">
                        <a:pos x="88" y="41"/>
                      </a:cxn>
                      <a:cxn ang="0">
                        <a:pos x="91" y="49"/>
                      </a:cxn>
                      <a:cxn ang="0">
                        <a:pos x="88" y="58"/>
                      </a:cxn>
                      <a:cxn ang="0">
                        <a:pos x="88" y="66"/>
                      </a:cxn>
                      <a:cxn ang="0">
                        <a:pos x="82" y="76"/>
                      </a:cxn>
                      <a:cxn ang="0">
                        <a:pos x="77" y="82"/>
                      </a:cxn>
                      <a:cxn ang="0">
                        <a:pos x="73" y="86"/>
                      </a:cxn>
                      <a:cxn ang="0">
                        <a:pos x="64" y="91"/>
                      </a:cxn>
                      <a:cxn ang="0">
                        <a:pos x="56" y="94"/>
                      </a:cxn>
                      <a:cxn ang="0">
                        <a:pos x="45" y="94"/>
                      </a:cxn>
                      <a:cxn ang="0">
                        <a:pos x="36" y="94"/>
                      </a:cxn>
                      <a:cxn ang="0">
                        <a:pos x="27" y="91"/>
                      </a:cxn>
                      <a:cxn ang="0">
                        <a:pos x="20" y="86"/>
                      </a:cxn>
                      <a:cxn ang="0">
                        <a:pos x="13" y="82"/>
                      </a:cxn>
                      <a:cxn ang="0">
                        <a:pos x="9" y="76"/>
                      </a:cxn>
                      <a:cxn ang="0">
                        <a:pos x="3" y="66"/>
                      </a:cxn>
                      <a:cxn ang="0">
                        <a:pos x="3" y="58"/>
                      </a:cxn>
                      <a:cxn ang="0">
                        <a:pos x="0" y="49"/>
                      </a:cxn>
                      <a:cxn ang="0">
                        <a:pos x="3" y="41"/>
                      </a:cxn>
                      <a:cxn ang="0">
                        <a:pos x="3" y="32"/>
                      </a:cxn>
                      <a:cxn ang="0">
                        <a:pos x="9" y="23"/>
                      </a:cxn>
                      <a:cxn ang="0">
                        <a:pos x="13" y="17"/>
                      </a:cxn>
                      <a:cxn ang="0">
                        <a:pos x="20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4">
                        <a:moveTo>
                          <a:pt x="45" y="0"/>
                        </a:moveTo>
                        <a:lnTo>
                          <a:pt x="56" y="3"/>
                        </a:lnTo>
                        <a:lnTo>
                          <a:pt x="64" y="6"/>
                        </a:lnTo>
                        <a:lnTo>
                          <a:pt x="73" y="9"/>
                        </a:lnTo>
                        <a:lnTo>
                          <a:pt x="77" y="17"/>
                        </a:lnTo>
                        <a:lnTo>
                          <a:pt x="82" y="23"/>
                        </a:lnTo>
                        <a:lnTo>
                          <a:pt x="88" y="32"/>
                        </a:lnTo>
                        <a:lnTo>
                          <a:pt x="88" y="41"/>
                        </a:lnTo>
                        <a:lnTo>
                          <a:pt x="91" y="49"/>
                        </a:lnTo>
                        <a:lnTo>
                          <a:pt x="88" y="58"/>
                        </a:lnTo>
                        <a:lnTo>
                          <a:pt x="88" y="66"/>
                        </a:lnTo>
                        <a:lnTo>
                          <a:pt x="82" y="76"/>
                        </a:lnTo>
                        <a:lnTo>
                          <a:pt x="77" y="82"/>
                        </a:lnTo>
                        <a:lnTo>
                          <a:pt x="73" y="86"/>
                        </a:lnTo>
                        <a:lnTo>
                          <a:pt x="64" y="91"/>
                        </a:lnTo>
                        <a:lnTo>
                          <a:pt x="56" y="94"/>
                        </a:lnTo>
                        <a:lnTo>
                          <a:pt x="45" y="94"/>
                        </a:lnTo>
                        <a:lnTo>
                          <a:pt x="36" y="94"/>
                        </a:lnTo>
                        <a:lnTo>
                          <a:pt x="27" y="91"/>
                        </a:lnTo>
                        <a:lnTo>
                          <a:pt x="20" y="86"/>
                        </a:lnTo>
                        <a:lnTo>
                          <a:pt x="13" y="82"/>
                        </a:lnTo>
                        <a:lnTo>
                          <a:pt x="9" y="76"/>
                        </a:lnTo>
                        <a:lnTo>
                          <a:pt x="3" y="66"/>
                        </a:lnTo>
                        <a:lnTo>
                          <a:pt x="3" y="58"/>
                        </a:lnTo>
                        <a:lnTo>
                          <a:pt x="0" y="49"/>
                        </a:lnTo>
                        <a:lnTo>
                          <a:pt x="3" y="41"/>
                        </a:lnTo>
                        <a:lnTo>
                          <a:pt x="3" y="32"/>
                        </a:lnTo>
                        <a:lnTo>
                          <a:pt x="9" y="23"/>
                        </a:lnTo>
                        <a:lnTo>
                          <a:pt x="13" y="17"/>
                        </a:lnTo>
                        <a:lnTo>
                          <a:pt x="20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7" name="Freeform 893"/>
                  <p:cNvSpPr>
                    <a:spLocks/>
                  </p:cNvSpPr>
                  <p:nvPr/>
                </p:nvSpPr>
                <p:spPr bwMode="auto">
                  <a:xfrm>
                    <a:off x="3741" y="335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6" y="3"/>
                      </a:cxn>
                      <a:cxn ang="0">
                        <a:pos x="64" y="6"/>
                      </a:cxn>
                      <a:cxn ang="0">
                        <a:pos x="73" y="9"/>
                      </a:cxn>
                      <a:cxn ang="0">
                        <a:pos x="77" y="17"/>
                      </a:cxn>
                      <a:cxn ang="0">
                        <a:pos x="82" y="23"/>
                      </a:cxn>
                      <a:cxn ang="0">
                        <a:pos x="88" y="32"/>
                      </a:cxn>
                      <a:cxn ang="0">
                        <a:pos x="88" y="41"/>
                      </a:cxn>
                      <a:cxn ang="0">
                        <a:pos x="91" y="49"/>
                      </a:cxn>
                      <a:cxn ang="0">
                        <a:pos x="88" y="58"/>
                      </a:cxn>
                      <a:cxn ang="0">
                        <a:pos x="88" y="66"/>
                      </a:cxn>
                      <a:cxn ang="0">
                        <a:pos x="82" y="76"/>
                      </a:cxn>
                      <a:cxn ang="0">
                        <a:pos x="77" y="82"/>
                      </a:cxn>
                      <a:cxn ang="0">
                        <a:pos x="73" y="86"/>
                      </a:cxn>
                      <a:cxn ang="0">
                        <a:pos x="64" y="91"/>
                      </a:cxn>
                      <a:cxn ang="0">
                        <a:pos x="56" y="94"/>
                      </a:cxn>
                      <a:cxn ang="0">
                        <a:pos x="45" y="94"/>
                      </a:cxn>
                      <a:cxn ang="0">
                        <a:pos x="36" y="94"/>
                      </a:cxn>
                      <a:cxn ang="0">
                        <a:pos x="27" y="91"/>
                      </a:cxn>
                      <a:cxn ang="0">
                        <a:pos x="20" y="86"/>
                      </a:cxn>
                      <a:cxn ang="0">
                        <a:pos x="13" y="82"/>
                      </a:cxn>
                      <a:cxn ang="0">
                        <a:pos x="9" y="76"/>
                      </a:cxn>
                      <a:cxn ang="0">
                        <a:pos x="3" y="66"/>
                      </a:cxn>
                      <a:cxn ang="0">
                        <a:pos x="3" y="58"/>
                      </a:cxn>
                      <a:cxn ang="0">
                        <a:pos x="0" y="49"/>
                      </a:cxn>
                      <a:cxn ang="0">
                        <a:pos x="3" y="41"/>
                      </a:cxn>
                      <a:cxn ang="0">
                        <a:pos x="3" y="32"/>
                      </a:cxn>
                      <a:cxn ang="0">
                        <a:pos x="9" y="23"/>
                      </a:cxn>
                      <a:cxn ang="0">
                        <a:pos x="13" y="17"/>
                      </a:cxn>
                      <a:cxn ang="0">
                        <a:pos x="20" y="9"/>
                      </a:cxn>
                      <a:cxn ang="0">
                        <a:pos x="27" y="6"/>
                      </a:cxn>
                      <a:cxn ang="0">
                        <a:pos x="36" y="3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4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6" y="3"/>
                        </a:lnTo>
                        <a:lnTo>
                          <a:pt x="64" y="6"/>
                        </a:lnTo>
                        <a:lnTo>
                          <a:pt x="73" y="9"/>
                        </a:lnTo>
                        <a:lnTo>
                          <a:pt x="77" y="17"/>
                        </a:lnTo>
                        <a:lnTo>
                          <a:pt x="82" y="23"/>
                        </a:lnTo>
                        <a:lnTo>
                          <a:pt x="88" y="32"/>
                        </a:lnTo>
                        <a:lnTo>
                          <a:pt x="88" y="41"/>
                        </a:lnTo>
                        <a:lnTo>
                          <a:pt x="91" y="49"/>
                        </a:lnTo>
                        <a:lnTo>
                          <a:pt x="88" y="58"/>
                        </a:lnTo>
                        <a:lnTo>
                          <a:pt x="88" y="66"/>
                        </a:lnTo>
                        <a:lnTo>
                          <a:pt x="82" y="76"/>
                        </a:lnTo>
                        <a:lnTo>
                          <a:pt x="77" y="82"/>
                        </a:lnTo>
                        <a:lnTo>
                          <a:pt x="73" y="86"/>
                        </a:lnTo>
                        <a:lnTo>
                          <a:pt x="64" y="91"/>
                        </a:lnTo>
                        <a:lnTo>
                          <a:pt x="56" y="94"/>
                        </a:lnTo>
                        <a:lnTo>
                          <a:pt x="45" y="94"/>
                        </a:lnTo>
                        <a:lnTo>
                          <a:pt x="36" y="94"/>
                        </a:lnTo>
                        <a:lnTo>
                          <a:pt x="27" y="91"/>
                        </a:lnTo>
                        <a:lnTo>
                          <a:pt x="20" y="86"/>
                        </a:lnTo>
                        <a:lnTo>
                          <a:pt x="13" y="82"/>
                        </a:lnTo>
                        <a:lnTo>
                          <a:pt x="9" y="76"/>
                        </a:lnTo>
                        <a:lnTo>
                          <a:pt x="3" y="66"/>
                        </a:lnTo>
                        <a:lnTo>
                          <a:pt x="3" y="58"/>
                        </a:lnTo>
                        <a:lnTo>
                          <a:pt x="0" y="49"/>
                        </a:lnTo>
                        <a:lnTo>
                          <a:pt x="3" y="41"/>
                        </a:lnTo>
                        <a:lnTo>
                          <a:pt x="3" y="32"/>
                        </a:lnTo>
                        <a:lnTo>
                          <a:pt x="9" y="23"/>
                        </a:lnTo>
                        <a:lnTo>
                          <a:pt x="13" y="17"/>
                        </a:lnTo>
                        <a:lnTo>
                          <a:pt x="20" y="9"/>
                        </a:lnTo>
                        <a:lnTo>
                          <a:pt x="27" y="6"/>
                        </a:lnTo>
                        <a:lnTo>
                          <a:pt x="36" y="3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8" name="Freeform 894"/>
                  <p:cNvSpPr>
                    <a:spLocks/>
                  </p:cNvSpPr>
                  <p:nvPr/>
                </p:nvSpPr>
                <p:spPr bwMode="auto">
                  <a:xfrm>
                    <a:off x="3698" y="3335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4" y="92"/>
                      </a:cxn>
                      <a:cxn ang="0">
                        <a:pos x="35" y="92"/>
                      </a:cxn>
                      <a:cxn ang="0">
                        <a:pos x="28" y="90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4" y="13"/>
                      </a:cxn>
                      <a:cxn ang="0">
                        <a:pos x="20" y="8"/>
                      </a:cxn>
                      <a:cxn ang="0">
                        <a:pos x="28" y="3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4" y="3"/>
                      </a:cxn>
                      <a:cxn ang="0">
                        <a:pos x="72" y="8"/>
                      </a:cxn>
                      <a:cxn ang="0">
                        <a:pos x="78" y="13"/>
                      </a:cxn>
                      <a:cxn ang="0">
                        <a:pos x="82" y="18"/>
                      </a:cxn>
                      <a:cxn ang="0">
                        <a:pos x="88" y="27"/>
                      </a:cxn>
                      <a:cxn ang="0">
                        <a:pos x="88" y="35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8" y="64"/>
                      </a:cxn>
                      <a:cxn ang="0">
                        <a:pos x="82" y="73"/>
                      </a:cxn>
                      <a:cxn ang="0">
                        <a:pos x="78" y="78"/>
                      </a:cxn>
                      <a:cxn ang="0">
                        <a:pos x="72" y="84"/>
                      </a:cxn>
                      <a:cxn ang="0">
                        <a:pos x="64" y="90"/>
                      </a:cxn>
                      <a:cxn ang="0">
                        <a:pos x="55" y="92"/>
                      </a:cxn>
                      <a:cxn ang="0">
                        <a:pos x="44" y="92"/>
                      </a:cxn>
                    </a:cxnLst>
                    <a:rect l="0" t="0" r="r" b="b"/>
                    <a:pathLst>
                      <a:path w="91" h="92">
                        <a:moveTo>
                          <a:pt x="44" y="92"/>
                        </a:moveTo>
                        <a:lnTo>
                          <a:pt x="35" y="92"/>
                        </a:lnTo>
                        <a:lnTo>
                          <a:pt x="28" y="90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4" y="13"/>
                        </a:lnTo>
                        <a:lnTo>
                          <a:pt x="20" y="8"/>
                        </a:lnTo>
                        <a:lnTo>
                          <a:pt x="28" y="3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4" y="3"/>
                        </a:lnTo>
                        <a:lnTo>
                          <a:pt x="72" y="8"/>
                        </a:lnTo>
                        <a:lnTo>
                          <a:pt x="78" y="13"/>
                        </a:lnTo>
                        <a:lnTo>
                          <a:pt x="82" y="18"/>
                        </a:lnTo>
                        <a:lnTo>
                          <a:pt x="88" y="27"/>
                        </a:lnTo>
                        <a:lnTo>
                          <a:pt x="88" y="35"/>
                        </a:ln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8" y="64"/>
                        </a:lnTo>
                        <a:lnTo>
                          <a:pt x="82" y="73"/>
                        </a:lnTo>
                        <a:lnTo>
                          <a:pt x="78" y="78"/>
                        </a:lnTo>
                        <a:lnTo>
                          <a:pt x="72" y="84"/>
                        </a:lnTo>
                        <a:lnTo>
                          <a:pt x="64" y="90"/>
                        </a:lnTo>
                        <a:lnTo>
                          <a:pt x="55" y="92"/>
                        </a:lnTo>
                        <a:lnTo>
                          <a:pt x="44" y="92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9" name="Freeform 895"/>
                  <p:cNvSpPr>
                    <a:spLocks/>
                  </p:cNvSpPr>
                  <p:nvPr/>
                </p:nvSpPr>
                <p:spPr bwMode="auto">
                  <a:xfrm>
                    <a:off x="3698" y="3335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44" y="92"/>
                      </a:cxn>
                      <a:cxn ang="0">
                        <a:pos x="44" y="92"/>
                      </a:cxn>
                      <a:cxn ang="0">
                        <a:pos x="35" y="92"/>
                      </a:cxn>
                      <a:cxn ang="0">
                        <a:pos x="28" y="90"/>
                      </a:cxn>
                      <a:cxn ang="0">
                        <a:pos x="20" y="84"/>
                      </a:cxn>
                      <a:cxn ang="0">
                        <a:pos x="14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3" y="56"/>
                      </a:cxn>
                      <a:cxn ang="0">
                        <a:pos x="0" y="48"/>
                      </a:cxn>
                      <a:cxn ang="0">
                        <a:pos x="3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4" y="13"/>
                      </a:cxn>
                      <a:cxn ang="0">
                        <a:pos x="20" y="8"/>
                      </a:cxn>
                      <a:cxn ang="0">
                        <a:pos x="28" y="3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4" y="3"/>
                      </a:cxn>
                      <a:cxn ang="0">
                        <a:pos x="72" y="8"/>
                      </a:cxn>
                      <a:cxn ang="0">
                        <a:pos x="78" y="13"/>
                      </a:cxn>
                      <a:cxn ang="0">
                        <a:pos x="82" y="18"/>
                      </a:cxn>
                      <a:cxn ang="0">
                        <a:pos x="88" y="27"/>
                      </a:cxn>
                      <a:cxn ang="0">
                        <a:pos x="88" y="35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8" y="64"/>
                      </a:cxn>
                      <a:cxn ang="0">
                        <a:pos x="82" y="73"/>
                      </a:cxn>
                      <a:cxn ang="0">
                        <a:pos x="78" y="78"/>
                      </a:cxn>
                      <a:cxn ang="0">
                        <a:pos x="72" y="84"/>
                      </a:cxn>
                      <a:cxn ang="0">
                        <a:pos x="64" y="90"/>
                      </a:cxn>
                      <a:cxn ang="0">
                        <a:pos x="55" y="92"/>
                      </a:cxn>
                      <a:cxn ang="0">
                        <a:pos x="44" y="92"/>
                      </a:cxn>
                    </a:cxnLst>
                    <a:rect l="0" t="0" r="r" b="b"/>
                    <a:pathLst>
                      <a:path w="91" h="92">
                        <a:moveTo>
                          <a:pt x="44" y="92"/>
                        </a:moveTo>
                        <a:lnTo>
                          <a:pt x="44" y="92"/>
                        </a:lnTo>
                        <a:lnTo>
                          <a:pt x="35" y="92"/>
                        </a:lnTo>
                        <a:lnTo>
                          <a:pt x="28" y="90"/>
                        </a:lnTo>
                        <a:lnTo>
                          <a:pt x="20" y="84"/>
                        </a:lnTo>
                        <a:lnTo>
                          <a:pt x="14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3" y="56"/>
                        </a:lnTo>
                        <a:lnTo>
                          <a:pt x="0" y="48"/>
                        </a:lnTo>
                        <a:lnTo>
                          <a:pt x="3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4" y="13"/>
                        </a:lnTo>
                        <a:lnTo>
                          <a:pt x="20" y="8"/>
                        </a:lnTo>
                        <a:lnTo>
                          <a:pt x="28" y="3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4" y="3"/>
                        </a:lnTo>
                        <a:lnTo>
                          <a:pt x="72" y="8"/>
                        </a:lnTo>
                        <a:lnTo>
                          <a:pt x="78" y="13"/>
                        </a:lnTo>
                        <a:lnTo>
                          <a:pt x="82" y="18"/>
                        </a:lnTo>
                        <a:lnTo>
                          <a:pt x="88" y="27"/>
                        </a:lnTo>
                        <a:lnTo>
                          <a:pt x="88" y="35"/>
                        </a:ln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8" y="64"/>
                        </a:lnTo>
                        <a:lnTo>
                          <a:pt x="82" y="73"/>
                        </a:lnTo>
                        <a:lnTo>
                          <a:pt x="78" y="78"/>
                        </a:lnTo>
                        <a:lnTo>
                          <a:pt x="72" y="84"/>
                        </a:lnTo>
                        <a:lnTo>
                          <a:pt x="64" y="90"/>
                        </a:lnTo>
                        <a:lnTo>
                          <a:pt x="55" y="92"/>
                        </a:lnTo>
                        <a:lnTo>
                          <a:pt x="44" y="92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0" name="Freeform 896"/>
                  <p:cNvSpPr>
                    <a:spLocks/>
                  </p:cNvSpPr>
                  <p:nvPr/>
                </p:nvSpPr>
                <p:spPr bwMode="auto">
                  <a:xfrm>
                    <a:off x="3629" y="335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91" y="46"/>
                      </a:cxn>
                      <a:cxn ang="0">
                        <a:pos x="88" y="57"/>
                      </a:cxn>
                      <a:cxn ang="0">
                        <a:pos x="85" y="66"/>
                      </a:cxn>
                      <a:cxn ang="0">
                        <a:pos x="81" y="76"/>
                      </a:cxn>
                      <a:cxn ang="0">
                        <a:pos x="77" y="80"/>
                      </a:cxn>
                      <a:cxn ang="0">
                        <a:pos x="71" y="86"/>
                      </a:cxn>
                      <a:cxn ang="0">
                        <a:pos x="63" y="91"/>
                      </a:cxn>
                      <a:cxn ang="0">
                        <a:pos x="54" y="91"/>
                      </a:cxn>
                      <a:cxn ang="0">
                        <a:pos x="44" y="94"/>
                      </a:cxn>
                      <a:cxn ang="0">
                        <a:pos x="34" y="91"/>
                      </a:cxn>
                      <a:cxn ang="0">
                        <a:pos x="27" y="91"/>
                      </a:cxn>
                      <a:cxn ang="0">
                        <a:pos x="18" y="86"/>
                      </a:cxn>
                      <a:cxn ang="0">
                        <a:pos x="12" y="80"/>
                      </a:cxn>
                      <a:cxn ang="0">
                        <a:pos x="7" y="76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7" y="20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7" y="3"/>
                      </a:cxn>
                      <a:cxn ang="0">
                        <a:pos x="34" y="3"/>
                      </a:cxn>
                      <a:cxn ang="0">
                        <a:pos x="44" y="0"/>
                      </a:cxn>
                      <a:cxn ang="0">
                        <a:pos x="54" y="3"/>
                      </a:cxn>
                      <a:cxn ang="0">
                        <a:pos x="63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1" y="20"/>
                      </a:cxn>
                      <a:cxn ang="0">
                        <a:pos x="85" y="29"/>
                      </a:cxn>
                      <a:cxn ang="0">
                        <a:pos x="88" y="38"/>
                      </a:cxn>
                      <a:cxn ang="0">
                        <a:pos x="91" y="46"/>
                      </a:cxn>
                    </a:cxnLst>
                    <a:rect l="0" t="0" r="r" b="b"/>
                    <a:pathLst>
                      <a:path w="91" h="94">
                        <a:moveTo>
                          <a:pt x="91" y="46"/>
                        </a:moveTo>
                        <a:lnTo>
                          <a:pt x="88" y="57"/>
                        </a:lnTo>
                        <a:lnTo>
                          <a:pt x="85" y="66"/>
                        </a:lnTo>
                        <a:lnTo>
                          <a:pt x="81" y="76"/>
                        </a:lnTo>
                        <a:lnTo>
                          <a:pt x="77" y="80"/>
                        </a:lnTo>
                        <a:lnTo>
                          <a:pt x="71" y="86"/>
                        </a:lnTo>
                        <a:lnTo>
                          <a:pt x="63" y="91"/>
                        </a:lnTo>
                        <a:lnTo>
                          <a:pt x="54" y="91"/>
                        </a:lnTo>
                        <a:lnTo>
                          <a:pt x="44" y="94"/>
                        </a:lnTo>
                        <a:lnTo>
                          <a:pt x="34" y="91"/>
                        </a:lnTo>
                        <a:lnTo>
                          <a:pt x="27" y="91"/>
                        </a:lnTo>
                        <a:lnTo>
                          <a:pt x="18" y="86"/>
                        </a:lnTo>
                        <a:lnTo>
                          <a:pt x="12" y="80"/>
                        </a:lnTo>
                        <a:lnTo>
                          <a:pt x="7" y="76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7" y="20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7" y="3"/>
                        </a:lnTo>
                        <a:lnTo>
                          <a:pt x="34" y="3"/>
                        </a:lnTo>
                        <a:lnTo>
                          <a:pt x="44" y="0"/>
                        </a:lnTo>
                        <a:lnTo>
                          <a:pt x="54" y="3"/>
                        </a:lnTo>
                        <a:lnTo>
                          <a:pt x="63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1" y="20"/>
                        </a:lnTo>
                        <a:lnTo>
                          <a:pt x="85" y="29"/>
                        </a:lnTo>
                        <a:lnTo>
                          <a:pt x="88" y="38"/>
                        </a:lnTo>
                        <a:lnTo>
                          <a:pt x="91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1" name="Freeform 897"/>
                  <p:cNvSpPr>
                    <a:spLocks/>
                  </p:cNvSpPr>
                  <p:nvPr/>
                </p:nvSpPr>
                <p:spPr bwMode="auto">
                  <a:xfrm>
                    <a:off x="3629" y="3356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91" y="46"/>
                      </a:cxn>
                      <a:cxn ang="0">
                        <a:pos x="91" y="46"/>
                      </a:cxn>
                      <a:cxn ang="0">
                        <a:pos x="88" y="57"/>
                      </a:cxn>
                      <a:cxn ang="0">
                        <a:pos x="85" y="66"/>
                      </a:cxn>
                      <a:cxn ang="0">
                        <a:pos x="81" y="76"/>
                      </a:cxn>
                      <a:cxn ang="0">
                        <a:pos x="77" y="80"/>
                      </a:cxn>
                      <a:cxn ang="0">
                        <a:pos x="71" y="86"/>
                      </a:cxn>
                      <a:cxn ang="0">
                        <a:pos x="63" y="91"/>
                      </a:cxn>
                      <a:cxn ang="0">
                        <a:pos x="54" y="91"/>
                      </a:cxn>
                      <a:cxn ang="0">
                        <a:pos x="44" y="94"/>
                      </a:cxn>
                      <a:cxn ang="0">
                        <a:pos x="34" y="91"/>
                      </a:cxn>
                      <a:cxn ang="0">
                        <a:pos x="27" y="91"/>
                      </a:cxn>
                      <a:cxn ang="0">
                        <a:pos x="18" y="86"/>
                      </a:cxn>
                      <a:cxn ang="0">
                        <a:pos x="12" y="80"/>
                      </a:cxn>
                      <a:cxn ang="0">
                        <a:pos x="7" y="76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7" y="20"/>
                      </a:cxn>
                      <a:cxn ang="0">
                        <a:pos x="12" y="14"/>
                      </a:cxn>
                      <a:cxn ang="0">
                        <a:pos x="18" y="8"/>
                      </a:cxn>
                      <a:cxn ang="0">
                        <a:pos x="27" y="3"/>
                      </a:cxn>
                      <a:cxn ang="0">
                        <a:pos x="34" y="3"/>
                      </a:cxn>
                      <a:cxn ang="0">
                        <a:pos x="44" y="0"/>
                      </a:cxn>
                      <a:cxn ang="0">
                        <a:pos x="54" y="3"/>
                      </a:cxn>
                      <a:cxn ang="0">
                        <a:pos x="63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1" y="20"/>
                      </a:cxn>
                      <a:cxn ang="0">
                        <a:pos x="85" y="29"/>
                      </a:cxn>
                      <a:cxn ang="0">
                        <a:pos x="88" y="38"/>
                      </a:cxn>
                      <a:cxn ang="0">
                        <a:pos x="91" y="46"/>
                      </a:cxn>
                    </a:cxnLst>
                    <a:rect l="0" t="0" r="r" b="b"/>
                    <a:pathLst>
                      <a:path w="91" h="94">
                        <a:moveTo>
                          <a:pt x="91" y="46"/>
                        </a:moveTo>
                        <a:lnTo>
                          <a:pt x="91" y="46"/>
                        </a:lnTo>
                        <a:lnTo>
                          <a:pt x="88" y="57"/>
                        </a:lnTo>
                        <a:lnTo>
                          <a:pt x="85" y="66"/>
                        </a:lnTo>
                        <a:lnTo>
                          <a:pt x="81" y="76"/>
                        </a:lnTo>
                        <a:lnTo>
                          <a:pt x="77" y="80"/>
                        </a:lnTo>
                        <a:lnTo>
                          <a:pt x="71" y="86"/>
                        </a:lnTo>
                        <a:lnTo>
                          <a:pt x="63" y="91"/>
                        </a:lnTo>
                        <a:lnTo>
                          <a:pt x="54" y="91"/>
                        </a:lnTo>
                        <a:lnTo>
                          <a:pt x="44" y="94"/>
                        </a:lnTo>
                        <a:lnTo>
                          <a:pt x="34" y="91"/>
                        </a:lnTo>
                        <a:lnTo>
                          <a:pt x="27" y="91"/>
                        </a:lnTo>
                        <a:lnTo>
                          <a:pt x="18" y="86"/>
                        </a:lnTo>
                        <a:lnTo>
                          <a:pt x="12" y="80"/>
                        </a:lnTo>
                        <a:lnTo>
                          <a:pt x="7" y="76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7" y="20"/>
                        </a:lnTo>
                        <a:lnTo>
                          <a:pt x="12" y="14"/>
                        </a:lnTo>
                        <a:lnTo>
                          <a:pt x="18" y="8"/>
                        </a:lnTo>
                        <a:lnTo>
                          <a:pt x="27" y="3"/>
                        </a:lnTo>
                        <a:lnTo>
                          <a:pt x="34" y="3"/>
                        </a:lnTo>
                        <a:lnTo>
                          <a:pt x="44" y="0"/>
                        </a:lnTo>
                        <a:lnTo>
                          <a:pt x="54" y="3"/>
                        </a:lnTo>
                        <a:lnTo>
                          <a:pt x="63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1" y="20"/>
                        </a:lnTo>
                        <a:lnTo>
                          <a:pt x="85" y="29"/>
                        </a:lnTo>
                        <a:lnTo>
                          <a:pt x="88" y="38"/>
                        </a:lnTo>
                        <a:lnTo>
                          <a:pt x="91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2" name="Freeform 898"/>
                  <p:cNvSpPr>
                    <a:spLocks/>
                  </p:cNvSpPr>
                  <p:nvPr/>
                </p:nvSpPr>
                <p:spPr bwMode="auto">
                  <a:xfrm>
                    <a:off x="3494" y="3350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88" y="49"/>
                      </a:cxn>
                      <a:cxn ang="0">
                        <a:pos x="88" y="58"/>
                      </a:cxn>
                      <a:cxn ang="0">
                        <a:pos x="84" y="66"/>
                      </a:cxn>
                      <a:cxn ang="0">
                        <a:pos x="78" y="75"/>
                      </a:cxn>
                      <a:cxn ang="0">
                        <a:pos x="74" y="80"/>
                      </a:cxn>
                      <a:cxn ang="0">
                        <a:pos x="68" y="85"/>
                      </a:cxn>
                      <a:cxn ang="0">
                        <a:pos x="60" y="90"/>
                      </a:cxn>
                      <a:cxn ang="0">
                        <a:pos x="53" y="93"/>
                      </a:cxn>
                      <a:cxn ang="0">
                        <a:pos x="44" y="93"/>
                      </a:cxn>
                      <a:cxn ang="0">
                        <a:pos x="33" y="93"/>
                      </a:cxn>
                      <a:cxn ang="0">
                        <a:pos x="27" y="90"/>
                      </a:cxn>
                      <a:cxn ang="0">
                        <a:pos x="19" y="85"/>
                      </a:cxn>
                      <a:cxn ang="0">
                        <a:pos x="10" y="80"/>
                      </a:cxn>
                      <a:cxn ang="0">
                        <a:pos x="6" y="75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9"/>
                      </a:cxn>
                      <a:cxn ang="0">
                        <a:pos x="0" y="40"/>
                      </a:cxn>
                      <a:cxn ang="0">
                        <a:pos x="3" y="28"/>
                      </a:cxn>
                      <a:cxn ang="0">
                        <a:pos x="6" y="23"/>
                      </a:cxn>
                      <a:cxn ang="0">
                        <a:pos x="10" y="14"/>
                      </a:cxn>
                      <a:cxn ang="0">
                        <a:pos x="19" y="9"/>
                      </a:cxn>
                      <a:cxn ang="0">
                        <a:pos x="27" y="6"/>
                      </a:cxn>
                      <a:cxn ang="0">
                        <a:pos x="33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0" y="6"/>
                      </a:cxn>
                      <a:cxn ang="0">
                        <a:pos x="68" y="9"/>
                      </a:cxn>
                      <a:cxn ang="0">
                        <a:pos x="74" y="14"/>
                      </a:cxn>
                      <a:cxn ang="0">
                        <a:pos x="78" y="23"/>
                      </a:cxn>
                      <a:cxn ang="0">
                        <a:pos x="84" y="28"/>
                      </a:cxn>
                      <a:cxn ang="0">
                        <a:pos x="88" y="40"/>
                      </a:cxn>
                      <a:cxn ang="0">
                        <a:pos x="88" y="49"/>
                      </a:cxn>
                    </a:cxnLst>
                    <a:rect l="0" t="0" r="r" b="b"/>
                    <a:pathLst>
                      <a:path w="88" h="93">
                        <a:moveTo>
                          <a:pt x="88" y="49"/>
                        </a:moveTo>
                        <a:lnTo>
                          <a:pt x="88" y="58"/>
                        </a:lnTo>
                        <a:lnTo>
                          <a:pt x="84" y="66"/>
                        </a:lnTo>
                        <a:lnTo>
                          <a:pt x="78" y="75"/>
                        </a:lnTo>
                        <a:lnTo>
                          <a:pt x="74" y="80"/>
                        </a:lnTo>
                        <a:lnTo>
                          <a:pt x="68" y="85"/>
                        </a:lnTo>
                        <a:lnTo>
                          <a:pt x="60" y="90"/>
                        </a:lnTo>
                        <a:lnTo>
                          <a:pt x="53" y="93"/>
                        </a:lnTo>
                        <a:lnTo>
                          <a:pt x="44" y="93"/>
                        </a:lnTo>
                        <a:lnTo>
                          <a:pt x="33" y="93"/>
                        </a:lnTo>
                        <a:lnTo>
                          <a:pt x="27" y="90"/>
                        </a:lnTo>
                        <a:lnTo>
                          <a:pt x="19" y="85"/>
                        </a:lnTo>
                        <a:lnTo>
                          <a:pt x="10" y="80"/>
                        </a:lnTo>
                        <a:lnTo>
                          <a:pt x="6" y="75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9"/>
                        </a:lnTo>
                        <a:lnTo>
                          <a:pt x="0" y="40"/>
                        </a:lnTo>
                        <a:lnTo>
                          <a:pt x="3" y="28"/>
                        </a:lnTo>
                        <a:lnTo>
                          <a:pt x="6" y="23"/>
                        </a:lnTo>
                        <a:lnTo>
                          <a:pt x="10" y="14"/>
                        </a:lnTo>
                        <a:lnTo>
                          <a:pt x="19" y="9"/>
                        </a:lnTo>
                        <a:lnTo>
                          <a:pt x="27" y="6"/>
                        </a:lnTo>
                        <a:lnTo>
                          <a:pt x="33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0" y="6"/>
                        </a:lnTo>
                        <a:lnTo>
                          <a:pt x="68" y="9"/>
                        </a:lnTo>
                        <a:lnTo>
                          <a:pt x="74" y="14"/>
                        </a:lnTo>
                        <a:lnTo>
                          <a:pt x="78" y="23"/>
                        </a:lnTo>
                        <a:lnTo>
                          <a:pt x="84" y="28"/>
                        </a:lnTo>
                        <a:lnTo>
                          <a:pt x="88" y="40"/>
                        </a:lnTo>
                        <a:lnTo>
                          <a:pt x="88" y="4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3" name="Freeform 899"/>
                  <p:cNvSpPr>
                    <a:spLocks/>
                  </p:cNvSpPr>
                  <p:nvPr/>
                </p:nvSpPr>
                <p:spPr bwMode="auto">
                  <a:xfrm>
                    <a:off x="3494" y="3350"/>
                    <a:ext cx="88" cy="93"/>
                  </a:xfrm>
                  <a:custGeom>
                    <a:avLst/>
                    <a:gdLst/>
                    <a:ahLst/>
                    <a:cxnLst>
                      <a:cxn ang="0">
                        <a:pos x="88" y="49"/>
                      </a:cxn>
                      <a:cxn ang="0">
                        <a:pos x="88" y="49"/>
                      </a:cxn>
                      <a:cxn ang="0">
                        <a:pos x="88" y="58"/>
                      </a:cxn>
                      <a:cxn ang="0">
                        <a:pos x="84" y="66"/>
                      </a:cxn>
                      <a:cxn ang="0">
                        <a:pos x="78" y="75"/>
                      </a:cxn>
                      <a:cxn ang="0">
                        <a:pos x="74" y="80"/>
                      </a:cxn>
                      <a:cxn ang="0">
                        <a:pos x="68" y="85"/>
                      </a:cxn>
                      <a:cxn ang="0">
                        <a:pos x="60" y="90"/>
                      </a:cxn>
                      <a:cxn ang="0">
                        <a:pos x="53" y="93"/>
                      </a:cxn>
                      <a:cxn ang="0">
                        <a:pos x="44" y="93"/>
                      </a:cxn>
                      <a:cxn ang="0">
                        <a:pos x="33" y="93"/>
                      </a:cxn>
                      <a:cxn ang="0">
                        <a:pos x="27" y="90"/>
                      </a:cxn>
                      <a:cxn ang="0">
                        <a:pos x="19" y="85"/>
                      </a:cxn>
                      <a:cxn ang="0">
                        <a:pos x="10" y="80"/>
                      </a:cxn>
                      <a:cxn ang="0">
                        <a:pos x="6" y="75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9"/>
                      </a:cxn>
                      <a:cxn ang="0">
                        <a:pos x="0" y="40"/>
                      </a:cxn>
                      <a:cxn ang="0">
                        <a:pos x="3" y="28"/>
                      </a:cxn>
                      <a:cxn ang="0">
                        <a:pos x="6" y="23"/>
                      </a:cxn>
                      <a:cxn ang="0">
                        <a:pos x="10" y="14"/>
                      </a:cxn>
                      <a:cxn ang="0">
                        <a:pos x="19" y="9"/>
                      </a:cxn>
                      <a:cxn ang="0">
                        <a:pos x="27" y="6"/>
                      </a:cxn>
                      <a:cxn ang="0">
                        <a:pos x="33" y="3"/>
                      </a:cxn>
                      <a:cxn ang="0">
                        <a:pos x="44" y="0"/>
                      </a:cxn>
                      <a:cxn ang="0">
                        <a:pos x="53" y="3"/>
                      </a:cxn>
                      <a:cxn ang="0">
                        <a:pos x="60" y="6"/>
                      </a:cxn>
                      <a:cxn ang="0">
                        <a:pos x="68" y="9"/>
                      </a:cxn>
                      <a:cxn ang="0">
                        <a:pos x="74" y="14"/>
                      </a:cxn>
                      <a:cxn ang="0">
                        <a:pos x="78" y="23"/>
                      </a:cxn>
                      <a:cxn ang="0">
                        <a:pos x="84" y="28"/>
                      </a:cxn>
                      <a:cxn ang="0">
                        <a:pos x="88" y="40"/>
                      </a:cxn>
                      <a:cxn ang="0">
                        <a:pos x="88" y="49"/>
                      </a:cxn>
                    </a:cxnLst>
                    <a:rect l="0" t="0" r="r" b="b"/>
                    <a:pathLst>
                      <a:path w="88" h="93">
                        <a:moveTo>
                          <a:pt x="88" y="49"/>
                        </a:moveTo>
                        <a:lnTo>
                          <a:pt x="88" y="49"/>
                        </a:lnTo>
                        <a:lnTo>
                          <a:pt x="88" y="58"/>
                        </a:lnTo>
                        <a:lnTo>
                          <a:pt x="84" y="66"/>
                        </a:lnTo>
                        <a:lnTo>
                          <a:pt x="78" y="75"/>
                        </a:lnTo>
                        <a:lnTo>
                          <a:pt x="74" y="80"/>
                        </a:lnTo>
                        <a:lnTo>
                          <a:pt x="68" y="85"/>
                        </a:lnTo>
                        <a:lnTo>
                          <a:pt x="60" y="90"/>
                        </a:lnTo>
                        <a:lnTo>
                          <a:pt x="53" y="93"/>
                        </a:lnTo>
                        <a:lnTo>
                          <a:pt x="44" y="93"/>
                        </a:lnTo>
                        <a:lnTo>
                          <a:pt x="33" y="93"/>
                        </a:lnTo>
                        <a:lnTo>
                          <a:pt x="27" y="90"/>
                        </a:lnTo>
                        <a:lnTo>
                          <a:pt x="19" y="85"/>
                        </a:lnTo>
                        <a:lnTo>
                          <a:pt x="10" y="80"/>
                        </a:lnTo>
                        <a:lnTo>
                          <a:pt x="6" y="75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9"/>
                        </a:lnTo>
                        <a:lnTo>
                          <a:pt x="0" y="40"/>
                        </a:lnTo>
                        <a:lnTo>
                          <a:pt x="3" y="28"/>
                        </a:lnTo>
                        <a:lnTo>
                          <a:pt x="6" y="23"/>
                        </a:lnTo>
                        <a:lnTo>
                          <a:pt x="10" y="14"/>
                        </a:lnTo>
                        <a:lnTo>
                          <a:pt x="19" y="9"/>
                        </a:lnTo>
                        <a:lnTo>
                          <a:pt x="27" y="6"/>
                        </a:lnTo>
                        <a:lnTo>
                          <a:pt x="33" y="3"/>
                        </a:lnTo>
                        <a:lnTo>
                          <a:pt x="44" y="0"/>
                        </a:lnTo>
                        <a:lnTo>
                          <a:pt x="53" y="3"/>
                        </a:lnTo>
                        <a:lnTo>
                          <a:pt x="60" y="6"/>
                        </a:lnTo>
                        <a:lnTo>
                          <a:pt x="68" y="9"/>
                        </a:lnTo>
                        <a:lnTo>
                          <a:pt x="74" y="14"/>
                        </a:lnTo>
                        <a:lnTo>
                          <a:pt x="78" y="23"/>
                        </a:lnTo>
                        <a:lnTo>
                          <a:pt x="84" y="28"/>
                        </a:lnTo>
                        <a:lnTo>
                          <a:pt x="88" y="40"/>
                        </a:lnTo>
                        <a:lnTo>
                          <a:pt x="88" y="4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4" name="Freeform 900"/>
                  <p:cNvSpPr>
                    <a:spLocks/>
                  </p:cNvSpPr>
                  <p:nvPr/>
                </p:nvSpPr>
                <p:spPr bwMode="auto">
                  <a:xfrm>
                    <a:off x="3521" y="3348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0" y="49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2"/>
                      </a:cxn>
                      <a:cxn ang="0">
                        <a:pos x="13" y="14"/>
                      </a:cxn>
                      <a:cxn ang="0">
                        <a:pos x="23" y="8"/>
                      </a:cxn>
                      <a:cxn ang="0">
                        <a:pos x="27" y="5"/>
                      </a:cxn>
                      <a:cxn ang="0">
                        <a:pos x="35" y="2"/>
                      </a:cxn>
                      <a:cxn ang="0">
                        <a:pos x="45" y="0"/>
                      </a:cxn>
                      <a:cxn ang="0">
                        <a:pos x="54" y="2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2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7" y="79"/>
                      </a:cxn>
                      <a:cxn ang="0">
                        <a:pos x="71" y="85"/>
                      </a:cxn>
                      <a:cxn ang="0">
                        <a:pos x="64" y="89"/>
                      </a:cxn>
                      <a:cxn ang="0">
                        <a:pos x="54" y="92"/>
                      </a:cxn>
                      <a:cxn ang="0">
                        <a:pos x="45" y="92"/>
                      </a:cxn>
                      <a:cxn ang="0">
                        <a:pos x="35" y="92"/>
                      </a:cxn>
                      <a:cxn ang="0">
                        <a:pos x="27" y="89"/>
                      </a:cxn>
                      <a:cxn ang="0">
                        <a:pos x="23" y="85"/>
                      </a:cxn>
                      <a:cxn ang="0">
                        <a:pos x="13" y="79"/>
                      </a:cxn>
                      <a:cxn ang="0">
                        <a:pos x="9" y="74"/>
                      </a:cxn>
                      <a:cxn ang="0">
                        <a:pos x="6" y="65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</a:cxnLst>
                    <a:rect l="0" t="0" r="r" b="b"/>
                    <a:pathLst>
                      <a:path w="91" h="92">
                        <a:moveTo>
                          <a:pt x="0" y="49"/>
                        </a:move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2"/>
                        </a:lnTo>
                        <a:lnTo>
                          <a:pt x="13" y="14"/>
                        </a:lnTo>
                        <a:lnTo>
                          <a:pt x="23" y="8"/>
                        </a:lnTo>
                        <a:lnTo>
                          <a:pt x="27" y="5"/>
                        </a:lnTo>
                        <a:lnTo>
                          <a:pt x="35" y="2"/>
                        </a:lnTo>
                        <a:lnTo>
                          <a:pt x="45" y="0"/>
                        </a:lnTo>
                        <a:lnTo>
                          <a:pt x="54" y="2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2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7" y="79"/>
                        </a:lnTo>
                        <a:lnTo>
                          <a:pt x="71" y="85"/>
                        </a:lnTo>
                        <a:lnTo>
                          <a:pt x="64" y="89"/>
                        </a:lnTo>
                        <a:lnTo>
                          <a:pt x="54" y="92"/>
                        </a:lnTo>
                        <a:lnTo>
                          <a:pt x="45" y="92"/>
                        </a:lnTo>
                        <a:lnTo>
                          <a:pt x="35" y="92"/>
                        </a:lnTo>
                        <a:lnTo>
                          <a:pt x="27" y="89"/>
                        </a:lnTo>
                        <a:lnTo>
                          <a:pt x="23" y="85"/>
                        </a:lnTo>
                        <a:lnTo>
                          <a:pt x="13" y="79"/>
                        </a:lnTo>
                        <a:lnTo>
                          <a:pt x="9" y="74"/>
                        </a:lnTo>
                        <a:lnTo>
                          <a:pt x="6" y="65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5" name="Freeform 901"/>
                  <p:cNvSpPr>
                    <a:spLocks/>
                  </p:cNvSpPr>
                  <p:nvPr/>
                </p:nvSpPr>
                <p:spPr bwMode="auto">
                  <a:xfrm>
                    <a:off x="3521" y="3348"/>
                    <a:ext cx="91" cy="92"/>
                  </a:xfrm>
                  <a:custGeom>
                    <a:avLst/>
                    <a:gdLst/>
                    <a:ahLst/>
                    <a:cxnLst>
                      <a:cxn ang="0">
                        <a:pos x="0" y="49"/>
                      </a:cxn>
                      <a:cxn ang="0">
                        <a:pos x="0" y="49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2"/>
                      </a:cxn>
                      <a:cxn ang="0">
                        <a:pos x="13" y="14"/>
                      </a:cxn>
                      <a:cxn ang="0">
                        <a:pos x="23" y="8"/>
                      </a:cxn>
                      <a:cxn ang="0">
                        <a:pos x="27" y="5"/>
                      </a:cxn>
                      <a:cxn ang="0">
                        <a:pos x="35" y="2"/>
                      </a:cxn>
                      <a:cxn ang="0">
                        <a:pos x="45" y="0"/>
                      </a:cxn>
                      <a:cxn ang="0">
                        <a:pos x="54" y="2"/>
                      </a:cxn>
                      <a:cxn ang="0">
                        <a:pos x="64" y="5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22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9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2" y="74"/>
                      </a:cxn>
                      <a:cxn ang="0">
                        <a:pos x="77" y="79"/>
                      </a:cxn>
                      <a:cxn ang="0">
                        <a:pos x="71" y="85"/>
                      </a:cxn>
                      <a:cxn ang="0">
                        <a:pos x="64" y="89"/>
                      </a:cxn>
                      <a:cxn ang="0">
                        <a:pos x="54" y="92"/>
                      </a:cxn>
                      <a:cxn ang="0">
                        <a:pos x="45" y="92"/>
                      </a:cxn>
                      <a:cxn ang="0">
                        <a:pos x="35" y="92"/>
                      </a:cxn>
                      <a:cxn ang="0">
                        <a:pos x="27" y="89"/>
                      </a:cxn>
                      <a:cxn ang="0">
                        <a:pos x="23" y="85"/>
                      </a:cxn>
                      <a:cxn ang="0">
                        <a:pos x="13" y="79"/>
                      </a:cxn>
                      <a:cxn ang="0">
                        <a:pos x="9" y="74"/>
                      </a:cxn>
                      <a:cxn ang="0">
                        <a:pos x="6" y="65"/>
                      </a:cxn>
                      <a:cxn ang="0">
                        <a:pos x="3" y="57"/>
                      </a:cxn>
                      <a:cxn ang="0">
                        <a:pos x="0" y="49"/>
                      </a:cxn>
                    </a:cxnLst>
                    <a:rect l="0" t="0" r="r" b="b"/>
                    <a:pathLst>
                      <a:path w="91" h="92">
                        <a:moveTo>
                          <a:pt x="0" y="49"/>
                        </a:moveTo>
                        <a:lnTo>
                          <a:pt x="0" y="49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2"/>
                        </a:lnTo>
                        <a:lnTo>
                          <a:pt x="13" y="14"/>
                        </a:lnTo>
                        <a:lnTo>
                          <a:pt x="23" y="8"/>
                        </a:lnTo>
                        <a:lnTo>
                          <a:pt x="27" y="5"/>
                        </a:lnTo>
                        <a:lnTo>
                          <a:pt x="35" y="2"/>
                        </a:lnTo>
                        <a:lnTo>
                          <a:pt x="45" y="0"/>
                        </a:lnTo>
                        <a:lnTo>
                          <a:pt x="54" y="2"/>
                        </a:lnTo>
                        <a:lnTo>
                          <a:pt x="64" y="5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22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9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2" y="74"/>
                        </a:lnTo>
                        <a:lnTo>
                          <a:pt x="77" y="79"/>
                        </a:lnTo>
                        <a:lnTo>
                          <a:pt x="71" y="85"/>
                        </a:lnTo>
                        <a:lnTo>
                          <a:pt x="64" y="89"/>
                        </a:lnTo>
                        <a:lnTo>
                          <a:pt x="54" y="92"/>
                        </a:lnTo>
                        <a:lnTo>
                          <a:pt x="45" y="92"/>
                        </a:lnTo>
                        <a:lnTo>
                          <a:pt x="35" y="92"/>
                        </a:lnTo>
                        <a:lnTo>
                          <a:pt x="27" y="89"/>
                        </a:lnTo>
                        <a:lnTo>
                          <a:pt x="23" y="85"/>
                        </a:lnTo>
                        <a:lnTo>
                          <a:pt x="13" y="79"/>
                        </a:lnTo>
                        <a:lnTo>
                          <a:pt x="9" y="74"/>
                        </a:lnTo>
                        <a:lnTo>
                          <a:pt x="6" y="65"/>
                        </a:lnTo>
                        <a:lnTo>
                          <a:pt x="3" y="57"/>
                        </a:lnTo>
                        <a:lnTo>
                          <a:pt x="0" y="4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6" name="Freeform 902"/>
                  <p:cNvSpPr>
                    <a:spLocks/>
                  </p:cNvSpPr>
                  <p:nvPr/>
                </p:nvSpPr>
                <p:spPr bwMode="auto">
                  <a:xfrm>
                    <a:off x="3565" y="323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4" y="91"/>
                      </a:cxn>
                      <a:cxn ang="0">
                        <a:pos x="56" y="94"/>
                      </a:cxn>
                      <a:cxn ang="0">
                        <a:pos x="47" y="94"/>
                      </a:cxn>
                      <a:cxn ang="0">
                        <a:pos x="36" y="94"/>
                      </a:cxn>
                      <a:cxn ang="0">
                        <a:pos x="27" y="91"/>
                      </a:cxn>
                      <a:cxn ang="0">
                        <a:pos x="23" y="85"/>
                      </a:cxn>
                      <a:cxn ang="0">
                        <a:pos x="13" y="80"/>
                      </a:cxn>
                      <a:cxn ang="0">
                        <a:pos x="9" y="74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7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23" y="8"/>
                      </a:cxn>
                      <a:cxn ang="0">
                        <a:pos x="27" y="3"/>
                      </a:cxn>
                      <a:cxn ang="0">
                        <a:pos x="36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</a:cxnLst>
                    <a:rect l="0" t="0" r="r" b="b"/>
                    <a:pathLst>
                      <a:path w="91" h="94">
                        <a:moveTo>
                          <a:pt x="91" y="47"/>
                        </a:move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4" y="91"/>
                        </a:lnTo>
                        <a:lnTo>
                          <a:pt x="56" y="94"/>
                        </a:lnTo>
                        <a:lnTo>
                          <a:pt x="47" y="94"/>
                        </a:lnTo>
                        <a:lnTo>
                          <a:pt x="36" y="94"/>
                        </a:lnTo>
                        <a:lnTo>
                          <a:pt x="27" y="91"/>
                        </a:lnTo>
                        <a:lnTo>
                          <a:pt x="23" y="85"/>
                        </a:lnTo>
                        <a:lnTo>
                          <a:pt x="13" y="80"/>
                        </a:lnTo>
                        <a:lnTo>
                          <a:pt x="9" y="74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7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23" y="8"/>
                        </a:lnTo>
                        <a:lnTo>
                          <a:pt x="27" y="3"/>
                        </a:lnTo>
                        <a:lnTo>
                          <a:pt x="36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7" name="Freeform 903"/>
                  <p:cNvSpPr>
                    <a:spLocks/>
                  </p:cNvSpPr>
                  <p:nvPr/>
                </p:nvSpPr>
                <p:spPr bwMode="auto">
                  <a:xfrm>
                    <a:off x="3565" y="3233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91" y="47"/>
                      </a:cxn>
                      <a:cxn ang="0">
                        <a:pos x="91" y="47"/>
                      </a:cxn>
                      <a:cxn ang="0">
                        <a:pos x="91" y="56"/>
                      </a:cxn>
                      <a:cxn ang="0">
                        <a:pos x="88" y="64"/>
                      </a:cxn>
                      <a:cxn ang="0">
                        <a:pos x="82" y="74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4" y="91"/>
                      </a:cxn>
                      <a:cxn ang="0">
                        <a:pos x="56" y="94"/>
                      </a:cxn>
                      <a:cxn ang="0">
                        <a:pos x="47" y="94"/>
                      </a:cxn>
                      <a:cxn ang="0">
                        <a:pos x="36" y="94"/>
                      </a:cxn>
                      <a:cxn ang="0">
                        <a:pos x="27" y="91"/>
                      </a:cxn>
                      <a:cxn ang="0">
                        <a:pos x="23" y="85"/>
                      </a:cxn>
                      <a:cxn ang="0">
                        <a:pos x="13" y="80"/>
                      </a:cxn>
                      <a:cxn ang="0">
                        <a:pos x="9" y="74"/>
                      </a:cxn>
                      <a:cxn ang="0">
                        <a:pos x="6" y="64"/>
                      </a:cxn>
                      <a:cxn ang="0">
                        <a:pos x="3" y="56"/>
                      </a:cxn>
                      <a:cxn ang="0">
                        <a:pos x="0" y="47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19"/>
                      </a:cxn>
                      <a:cxn ang="0">
                        <a:pos x="13" y="14"/>
                      </a:cxn>
                      <a:cxn ang="0">
                        <a:pos x="23" y="8"/>
                      </a:cxn>
                      <a:cxn ang="0">
                        <a:pos x="27" y="3"/>
                      </a:cxn>
                      <a:cxn ang="0">
                        <a:pos x="36" y="3"/>
                      </a:cxn>
                      <a:cxn ang="0">
                        <a:pos x="47" y="0"/>
                      </a:cxn>
                      <a:cxn ang="0">
                        <a:pos x="56" y="3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7"/>
                      </a:cxn>
                    </a:cxnLst>
                    <a:rect l="0" t="0" r="r" b="b"/>
                    <a:pathLst>
                      <a:path w="91" h="94">
                        <a:moveTo>
                          <a:pt x="91" y="47"/>
                        </a:moveTo>
                        <a:lnTo>
                          <a:pt x="91" y="47"/>
                        </a:lnTo>
                        <a:lnTo>
                          <a:pt x="91" y="56"/>
                        </a:lnTo>
                        <a:lnTo>
                          <a:pt x="88" y="64"/>
                        </a:lnTo>
                        <a:lnTo>
                          <a:pt x="82" y="74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4" y="91"/>
                        </a:lnTo>
                        <a:lnTo>
                          <a:pt x="56" y="94"/>
                        </a:lnTo>
                        <a:lnTo>
                          <a:pt x="47" y="94"/>
                        </a:lnTo>
                        <a:lnTo>
                          <a:pt x="36" y="94"/>
                        </a:lnTo>
                        <a:lnTo>
                          <a:pt x="27" y="91"/>
                        </a:lnTo>
                        <a:lnTo>
                          <a:pt x="23" y="85"/>
                        </a:lnTo>
                        <a:lnTo>
                          <a:pt x="13" y="80"/>
                        </a:lnTo>
                        <a:lnTo>
                          <a:pt x="9" y="74"/>
                        </a:lnTo>
                        <a:lnTo>
                          <a:pt x="6" y="64"/>
                        </a:lnTo>
                        <a:lnTo>
                          <a:pt x="3" y="56"/>
                        </a:lnTo>
                        <a:lnTo>
                          <a:pt x="0" y="47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19"/>
                        </a:lnTo>
                        <a:lnTo>
                          <a:pt x="13" y="14"/>
                        </a:lnTo>
                        <a:lnTo>
                          <a:pt x="23" y="8"/>
                        </a:lnTo>
                        <a:lnTo>
                          <a:pt x="27" y="3"/>
                        </a:lnTo>
                        <a:lnTo>
                          <a:pt x="36" y="3"/>
                        </a:lnTo>
                        <a:lnTo>
                          <a:pt x="47" y="0"/>
                        </a:lnTo>
                        <a:lnTo>
                          <a:pt x="56" y="3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7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8" name="Freeform 904"/>
                  <p:cNvSpPr>
                    <a:spLocks/>
                  </p:cNvSpPr>
                  <p:nvPr/>
                </p:nvSpPr>
                <p:spPr bwMode="auto">
                  <a:xfrm>
                    <a:off x="3598" y="3367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6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6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5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82" y="75"/>
                      </a:cxn>
                      <a:cxn ang="0">
                        <a:pos x="75" y="80"/>
                      </a:cxn>
                      <a:cxn ang="0">
                        <a:pos x="68" y="86"/>
                      </a:cxn>
                      <a:cxn ang="0">
                        <a:pos x="61" y="89"/>
                      </a:cxn>
                      <a:cxn ang="0">
                        <a:pos x="52" y="91"/>
                      </a:cxn>
                      <a:cxn ang="0">
                        <a:pos x="44" y="94"/>
                      </a:cxn>
                      <a:cxn ang="0">
                        <a:pos x="37" y="91"/>
                      </a:cxn>
                      <a:cxn ang="0">
                        <a:pos x="26" y="89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6" y="75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8" h="94">
                        <a:moveTo>
                          <a:pt x="0" y="46"/>
                        </a:move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6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6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5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82" y="75"/>
                        </a:lnTo>
                        <a:lnTo>
                          <a:pt x="75" y="80"/>
                        </a:lnTo>
                        <a:lnTo>
                          <a:pt x="68" y="86"/>
                        </a:lnTo>
                        <a:lnTo>
                          <a:pt x="61" y="89"/>
                        </a:lnTo>
                        <a:lnTo>
                          <a:pt x="52" y="91"/>
                        </a:lnTo>
                        <a:lnTo>
                          <a:pt x="44" y="94"/>
                        </a:lnTo>
                        <a:lnTo>
                          <a:pt x="37" y="91"/>
                        </a:lnTo>
                        <a:lnTo>
                          <a:pt x="26" y="89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6" y="75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9" name="Freeform 905"/>
                  <p:cNvSpPr>
                    <a:spLocks/>
                  </p:cNvSpPr>
                  <p:nvPr/>
                </p:nvSpPr>
                <p:spPr bwMode="auto">
                  <a:xfrm>
                    <a:off x="3598" y="3367"/>
                    <a:ext cx="88" cy="94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30"/>
                      </a:cxn>
                      <a:cxn ang="0">
                        <a:pos x="6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6" y="3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8" y="9"/>
                      </a:cxn>
                      <a:cxn ang="0">
                        <a:pos x="75" y="14"/>
                      </a:cxn>
                      <a:cxn ang="0">
                        <a:pos x="82" y="20"/>
                      </a:cxn>
                      <a:cxn ang="0">
                        <a:pos x="85" y="30"/>
                      </a:cxn>
                      <a:cxn ang="0">
                        <a:pos x="88" y="38"/>
                      </a:cxn>
                      <a:cxn ang="0">
                        <a:pos x="88" y="46"/>
                      </a:cxn>
                      <a:cxn ang="0">
                        <a:pos x="88" y="58"/>
                      </a:cxn>
                      <a:cxn ang="0">
                        <a:pos x="85" y="66"/>
                      </a:cxn>
                      <a:cxn ang="0">
                        <a:pos x="82" y="75"/>
                      </a:cxn>
                      <a:cxn ang="0">
                        <a:pos x="75" y="80"/>
                      </a:cxn>
                      <a:cxn ang="0">
                        <a:pos x="68" y="86"/>
                      </a:cxn>
                      <a:cxn ang="0">
                        <a:pos x="61" y="89"/>
                      </a:cxn>
                      <a:cxn ang="0">
                        <a:pos x="52" y="91"/>
                      </a:cxn>
                      <a:cxn ang="0">
                        <a:pos x="44" y="94"/>
                      </a:cxn>
                      <a:cxn ang="0">
                        <a:pos x="37" y="91"/>
                      </a:cxn>
                      <a:cxn ang="0">
                        <a:pos x="26" y="89"/>
                      </a:cxn>
                      <a:cxn ang="0">
                        <a:pos x="20" y="86"/>
                      </a:cxn>
                      <a:cxn ang="0">
                        <a:pos x="14" y="80"/>
                      </a:cxn>
                      <a:cxn ang="0">
                        <a:pos x="6" y="75"/>
                      </a:cxn>
                      <a:cxn ang="0">
                        <a:pos x="3" y="66"/>
                      </a:cxn>
                      <a:cxn ang="0">
                        <a:pos x="0" y="58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8" h="94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30"/>
                        </a:lnTo>
                        <a:lnTo>
                          <a:pt x="6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6" y="3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8" y="9"/>
                        </a:lnTo>
                        <a:lnTo>
                          <a:pt x="75" y="14"/>
                        </a:lnTo>
                        <a:lnTo>
                          <a:pt x="82" y="20"/>
                        </a:lnTo>
                        <a:lnTo>
                          <a:pt x="85" y="30"/>
                        </a:lnTo>
                        <a:lnTo>
                          <a:pt x="88" y="38"/>
                        </a:lnTo>
                        <a:lnTo>
                          <a:pt x="88" y="46"/>
                        </a:lnTo>
                        <a:lnTo>
                          <a:pt x="88" y="58"/>
                        </a:lnTo>
                        <a:lnTo>
                          <a:pt x="85" y="66"/>
                        </a:lnTo>
                        <a:lnTo>
                          <a:pt x="82" y="75"/>
                        </a:lnTo>
                        <a:lnTo>
                          <a:pt x="75" y="80"/>
                        </a:lnTo>
                        <a:lnTo>
                          <a:pt x="68" y="86"/>
                        </a:lnTo>
                        <a:lnTo>
                          <a:pt x="61" y="89"/>
                        </a:lnTo>
                        <a:lnTo>
                          <a:pt x="52" y="91"/>
                        </a:lnTo>
                        <a:lnTo>
                          <a:pt x="44" y="94"/>
                        </a:lnTo>
                        <a:lnTo>
                          <a:pt x="37" y="91"/>
                        </a:lnTo>
                        <a:lnTo>
                          <a:pt x="26" y="89"/>
                        </a:lnTo>
                        <a:lnTo>
                          <a:pt x="20" y="86"/>
                        </a:lnTo>
                        <a:lnTo>
                          <a:pt x="14" y="80"/>
                        </a:lnTo>
                        <a:lnTo>
                          <a:pt x="6" y="75"/>
                        </a:lnTo>
                        <a:lnTo>
                          <a:pt x="3" y="66"/>
                        </a:lnTo>
                        <a:lnTo>
                          <a:pt x="0" y="58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0" name="Freeform 906"/>
                  <p:cNvSpPr>
                    <a:spLocks/>
                  </p:cNvSpPr>
                  <p:nvPr/>
                </p:nvSpPr>
                <p:spPr bwMode="auto">
                  <a:xfrm>
                    <a:off x="3621" y="3283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1" y="9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77" y="11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7" y="79"/>
                      </a:cxn>
                      <a:cxn ang="0">
                        <a:pos x="71" y="81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5" y="90"/>
                      </a:cxn>
                      <a:cxn ang="0">
                        <a:pos x="35" y="90"/>
                      </a:cxn>
                      <a:cxn ang="0">
                        <a:pos x="27" y="87"/>
                      </a:cxn>
                      <a:cxn ang="0">
                        <a:pos x="21" y="81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6" y="62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1" h="90">
                        <a:moveTo>
                          <a:pt x="0" y="46"/>
                        </a:move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1" y="9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77" y="11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7" y="79"/>
                        </a:lnTo>
                        <a:lnTo>
                          <a:pt x="71" y="81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5" y="90"/>
                        </a:lnTo>
                        <a:lnTo>
                          <a:pt x="35" y="90"/>
                        </a:lnTo>
                        <a:lnTo>
                          <a:pt x="27" y="87"/>
                        </a:lnTo>
                        <a:lnTo>
                          <a:pt x="21" y="81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6" y="62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1" name="Freeform 907"/>
                  <p:cNvSpPr>
                    <a:spLocks/>
                  </p:cNvSpPr>
                  <p:nvPr/>
                </p:nvSpPr>
                <p:spPr bwMode="auto">
                  <a:xfrm>
                    <a:off x="3621" y="3283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3" y="37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1" y="9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5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9"/>
                      </a:cxn>
                      <a:cxn ang="0">
                        <a:pos x="77" y="11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7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7" y="79"/>
                      </a:cxn>
                      <a:cxn ang="0">
                        <a:pos x="71" y="81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5" y="90"/>
                      </a:cxn>
                      <a:cxn ang="0">
                        <a:pos x="35" y="90"/>
                      </a:cxn>
                      <a:cxn ang="0">
                        <a:pos x="27" y="87"/>
                      </a:cxn>
                      <a:cxn ang="0">
                        <a:pos x="21" y="81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6" y="62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1" h="90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3" y="37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1" y="9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5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9"/>
                        </a:lnTo>
                        <a:lnTo>
                          <a:pt x="77" y="11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7"/>
                        </a:ln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7" y="79"/>
                        </a:lnTo>
                        <a:lnTo>
                          <a:pt x="71" y="81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5" y="90"/>
                        </a:lnTo>
                        <a:lnTo>
                          <a:pt x="35" y="90"/>
                        </a:lnTo>
                        <a:lnTo>
                          <a:pt x="27" y="87"/>
                        </a:lnTo>
                        <a:lnTo>
                          <a:pt x="21" y="81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6" y="62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2" name="Freeform 908"/>
                  <p:cNvSpPr>
                    <a:spLocks/>
                  </p:cNvSpPr>
                  <p:nvPr/>
                </p:nvSpPr>
                <p:spPr bwMode="auto">
                  <a:xfrm>
                    <a:off x="3610" y="3251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1" y="13"/>
                      </a:cxn>
                      <a:cxn ang="0">
                        <a:pos x="20" y="7"/>
                      </a:cxn>
                      <a:cxn ang="0">
                        <a:pos x="26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9" y="7"/>
                      </a:cxn>
                      <a:cxn ang="0">
                        <a:pos x="75" y="13"/>
                      </a:cxn>
                      <a:cxn ang="0">
                        <a:pos x="79" y="18"/>
                      </a:cxn>
                      <a:cxn ang="0">
                        <a:pos x="85" y="27"/>
                      </a:cxn>
                      <a:cxn ang="0">
                        <a:pos x="88" y="35"/>
                      </a:cxn>
                      <a:cxn ang="0">
                        <a:pos x="88" y="43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3"/>
                      </a:cxn>
                      <a:cxn ang="0">
                        <a:pos x="75" y="78"/>
                      </a:cxn>
                      <a:cxn ang="0">
                        <a:pos x="69" y="84"/>
                      </a:cxn>
                      <a:cxn ang="0">
                        <a:pos x="61" y="87"/>
                      </a:cxn>
                      <a:cxn ang="0">
                        <a:pos x="52" y="90"/>
                      </a:cxn>
                      <a:cxn ang="0">
                        <a:pos x="44" y="92"/>
                      </a:cxn>
                      <a:cxn ang="0">
                        <a:pos x="35" y="90"/>
                      </a:cxn>
                      <a:cxn ang="0">
                        <a:pos x="26" y="87"/>
                      </a:cxn>
                      <a:cxn ang="0">
                        <a:pos x="20" y="84"/>
                      </a:cxn>
                      <a:cxn ang="0">
                        <a:pos x="11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88" h="92">
                        <a:moveTo>
                          <a:pt x="0" y="43"/>
                        </a:move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1" y="13"/>
                        </a:lnTo>
                        <a:lnTo>
                          <a:pt x="20" y="7"/>
                        </a:lnTo>
                        <a:lnTo>
                          <a:pt x="26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9" y="7"/>
                        </a:lnTo>
                        <a:lnTo>
                          <a:pt x="75" y="13"/>
                        </a:lnTo>
                        <a:lnTo>
                          <a:pt x="79" y="18"/>
                        </a:lnTo>
                        <a:lnTo>
                          <a:pt x="85" y="27"/>
                        </a:lnTo>
                        <a:lnTo>
                          <a:pt x="88" y="35"/>
                        </a:lnTo>
                        <a:lnTo>
                          <a:pt x="88" y="43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3"/>
                        </a:lnTo>
                        <a:lnTo>
                          <a:pt x="75" y="78"/>
                        </a:lnTo>
                        <a:lnTo>
                          <a:pt x="69" y="84"/>
                        </a:lnTo>
                        <a:lnTo>
                          <a:pt x="61" y="87"/>
                        </a:lnTo>
                        <a:lnTo>
                          <a:pt x="52" y="90"/>
                        </a:lnTo>
                        <a:lnTo>
                          <a:pt x="44" y="92"/>
                        </a:lnTo>
                        <a:lnTo>
                          <a:pt x="35" y="90"/>
                        </a:lnTo>
                        <a:lnTo>
                          <a:pt x="26" y="87"/>
                        </a:lnTo>
                        <a:lnTo>
                          <a:pt x="20" y="84"/>
                        </a:lnTo>
                        <a:lnTo>
                          <a:pt x="11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" name="Freeform 909"/>
                  <p:cNvSpPr>
                    <a:spLocks/>
                  </p:cNvSpPr>
                  <p:nvPr/>
                </p:nvSpPr>
                <p:spPr bwMode="auto">
                  <a:xfrm>
                    <a:off x="3610" y="3251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0" y="35"/>
                      </a:cxn>
                      <a:cxn ang="0">
                        <a:pos x="3" y="27"/>
                      </a:cxn>
                      <a:cxn ang="0">
                        <a:pos x="9" y="18"/>
                      </a:cxn>
                      <a:cxn ang="0">
                        <a:pos x="11" y="13"/>
                      </a:cxn>
                      <a:cxn ang="0">
                        <a:pos x="20" y="7"/>
                      </a:cxn>
                      <a:cxn ang="0">
                        <a:pos x="26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2" y="0"/>
                      </a:cxn>
                      <a:cxn ang="0">
                        <a:pos x="61" y="3"/>
                      </a:cxn>
                      <a:cxn ang="0">
                        <a:pos x="69" y="7"/>
                      </a:cxn>
                      <a:cxn ang="0">
                        <a:pos x="75" y="13"/>
                      </a:cxn>
                      <a:cxn ang="0">
                        <a:pos x="79" y="18"/>
                      </a:cxn>
                      <a:cxn ang="0">
                        <a:pos x="85" y="27"/>
                      </a:cxn>
                      <a:cxn ang="0">
                        <a:pos x="88" y="35"/>
                      </a:cxn>
                      <a:cxn ang="0">
                        <a:pos x="88" y="43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3"/>
                      </a:cxn>
                      <a:cxn ang="0">
                        <a:pos x="75" y="78"/>
                      </a:cxn>
                      <a:cxn ang="0">
                        <a:pos x="69" y="84"/>
                      </a:cxn>
                      <a:cxn ang="0">
                        <a:pos x="61" y="87"/>
                      </a:cxn>
                      <a:cxn ang="0">
                        <a:pos x="52" y="90"/>
                      </a:cxn>
                      <a:cxn ang="0">
                        <a:pos x="44" y="92"/>
                      </a:cxn>
                      <a:cxn ang="0">
                        <a:pos x="35" y="90"/>
                      </a:cxn>
                      <a:cxn ang="0">
                        <a:pos x="26" y="87"/>
                      </a:cxn>
                      <a:cxn ang="0">
                        <a:pos x="20" y="84"/>
                      </a:cxn>
                      <a:cxn ang="0">
                        <a:pos x="11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88" h="92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0" y="35"/>
                        </a:lnTo>
                        <a:lnTo>
                          <a:pt x="3" y="27"/>
                        </a:lnTo>
                        <a:lnTo>
                          <a:pt x="9" y="18"/>
                        </a:lnTo>
                        <a:lnTo>
                          <a:pt x="11" y="13"/>
                        </a:lnTo>
                        <a:lnTo>
                          <a:pt x="20" y="7"/>
                        </a:lnTo>
                        <a:lnTo>
                          <a:pt x="26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2" y="0"/>
                        </a:lnTo>
                        <a:lnTo>
                          <a:pt x="61" y="3"/>
                        </a:lnTo>
                        <a:lnTo>
                          <a:pt x="69" y="7"/>
                        </a:lnTo>
                        <a:lnTo>
                          <a:pt x="75" y="13"/>
                        </a:lnTo>
                        <a:lnTo>
                          <a:pt x="79" y="18"/>
                        </a:lnTo>
                        <a:lnTo>
                          <a:pt x="85" y="27"/>
                        </a:lnTo>
                        <a:lnTo>
                          <a:pt x="88" y="35"/>
                        </a:lnTo>
                        <a:lnTo>
                          <a:pt x="88" y="43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3"/>
                        </a:lnTo>
                        <a:lnTo>
                          <a:pt x="75" y="78"/>
                        </a:lnTo>
                        <a:lnTo>
                          <a:pt x="69" y="84"/>
                        </a:lnTo>
                        <a:lnTo>
                          <a:pt x="61" y="87"/>
                        </a:lnTo>
                        <a:lnTo>
                          <a:pt x="52" y="90"/>
                        </a:lnTo>
                        <a:lnTo>
                          <a:pt x="44" y="92"/>
                        </a:lnTo>
                        <a:lnTo>
                          <a:pt x="35" y="90"/>
                        </a:lnTo>
                        <a:lnTo>
                          <a:pt x="26" y="87"/>
                        </a:lnTo>
                        <a:lnTo>
                          <a:pt x="20" y="84"/>
                        </a:lnTo>
                        <a:lnTo>
                          <a:pt x="11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" name="Freeform 910"/>
                  <p:cNvSpPr>
                    <a:spLocks/>
                  </p:cNvSpPr>
                  <p:nvPr/>
                </p:nvSpPr>
                <p:spPr bwMode="auto">
                  <a:xfrm>
                    <a:off x="3516" y="3286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8" y="3"/>
                      </a:cxn>
                      <a:cxn ang="0">
                        <a:pos x="35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2" y="8"/>
                      </a:cxn>
                      <a:cxn ang="0">
                        <a:pos x="78" y="11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8" y="78"/>
                      </a:cxn>
                      <a:cxn ang="0">
                        <a:pos x="72" y="81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6" y="90"/>
                      </a:cxn>
                      <a:cxn ang="0">
                        <a:pos x="35" y="90"/>
                      </a:cxn>
                      <a:cxn ang="0">
                        <a:pos x="28" y="87"/>
                      </a:cxn>
                      <a:cxn ang="0">
                        <a:pos x="20" y="81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6" y="62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1" h="90">
                        <a:moveTo>
                          <a:pt x="0" y="46"/>
                        </a:move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8" y="3"/>
                        </a:lnTo>
                        <a:lnTo>
                          <a:pt x="35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2" y="8"/>
                        </a:lnTo>
                        <a:lnTo>
                          <a:pt x="78" y="11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8" y="78"/>
                        </a:lnTo>
                        <a:lnTo>
                          <a:pt x="72" y="81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6" y="90"/>
                        </a:lnTo>
                        <a:lnTo>
                          <a:pt x="35" y="90"/>
                        </a:lnTo>
                        <a:lnTo>
                          <a:pt x="28" y="87"/>
                        </a:lnTo>
                        <a:lnTo>
                          <a:pt x="20" y="81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6" y="62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5" name="Freeform 911"/>
                  <p:cNvSpPr>
                    <a:spLocks/>
                  </p:cNvSpPr>
                  <p:nvPr/>
                </p:nvSpPr>
                <p:spPr bwMode="auto">
                  <a:xfrm>
                    <a:off x="3516" y="3286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3" y="36"/>
                      </a:cxn>
                      <a:cxn ang="0">
                        <a:pos x="6" y="28"/>
                      </a:cxn>
                      <a:cxn ang="0">
                        <a:pos x="9" y="20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8" y="3"/>
                      </a:cxn>
                      <a:cxn ang="0">
                        <a:pos x="35" y="0"/>
                      </a:cxn>
                      <a:cxn ang="0">
                        <a:pos x="46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2" y="8"/>
                      </a:cxn>
                      <a:cxn ang="0">
                        <a:pos x="78" y="11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6"/>
                      </a:cxn>
                      <a:cxn ang="0">
                        <a:pos x="91" y="55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8" y="78"/>
                      </a:cxn>
                      <a:cxn ang="0">
                        <a:pos x="72" y="81"/>
                      </a:cxn>
                      <a:cxn ang="0">
                        <a:pos x="64" y="87"/>
                      </a:cxn>
                      <a:cxn ang="0">
                        <a:pos x="55" y="90"/>
                      </a:cxn>
                      <a:cxn ang="0">
                        <a:pos x="46" y="90"/>
                      </a:cxn>
                      <a:cxn ang="0">
                        <a:pos x="35" y="90"/>
                      </a:cxn>
                      <a:cxn ang="0">
                        <a:pos x="28" y="87"/>
                      </a:cxn>
                      <a:cxn ang="0">
                        <a:pos x="20" y="81"/>
                      </a:cxn>
                      <a:cxn ang="0">
                        <a:pos x="14" y="78"/>
                      </a:cxn>
                      <a:cxn ang="0">
                        <a:pos x="9" y="70"/>
                      </a:cxn>
                      <a:cxn ang="0">
                        <a:pos x="6" y="62"/>
                      </a:cxn>
                      <a:cxn ang="0">
                        <a:pos x="3" y="55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1" h="90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3" y="36"/>
                        </a:lnTo>
                        <a:lnTo>
                          <a:pt x="6" y="28"/>
                        </a:lnTo>
                        <a:lnTo>
                          <a:pt x="9" y="20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8" y="3"/>
                        </a:lnTo>
                        <a:lnTo>
                          <a:pt x="35" y="0"/>
                        </a:lnTo>
                        <a:lnTo>
                          <a:pt x="46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2" y="8"/>
                        </a:lnTo>
                        <a:lnTo>
                          <a:pt x="78" y="11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6"/>
                        </a:lnTo>
                        <a:lnTo>
                          <a:pt x="91" y="55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8" y="78"/>
                        </a:lnTo>
                        <a:lnTo>
                          <a:pt x="72" y="81"/>
                        </a:lnTo>
                        <a:lnTo>
                          <a:pt x="64" y="87"/>
                        </a:lnTo>
                        <a:lnTo>
                          <a:pt x="55" y="90"/>
                        </a:lnTo>
                        <a:lnTo>
                          <a:pt x="46" y="90"/>
                        </a:lnTo>
                        <a:lnTo>
                          <a:pt x="35" y="90"/>
                        </a:lnTo>
                        <a:lnTo>
                          <a:pt x="28" y="87"/>
                        </a:lnTo>
                        <a:lnTo>
                          <a:pt x="20" y="81"/>
                        </a:lnTo>
                        <a:lnTo>
                          <a:pt x="14" y="78"/>
                        </a:lnTo>
                        <a:lnTo>
                          <a:pt x="9" y="70"/>
                        </a:lnTo>
                        <a:lnTo>
                          <a:pt x="6" y="62"/>
                        </a:lnTo>
                        <a:lnTo>
                          <a:pt x="3" y="55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6" name="Freeform 912"/>
                  <p:cNvSpPr>
                    <a:spLocks/>
                  </p:cNvSpPr>
                  <p:nvPr/>
                </p:nvSpPr>
                <p:spPr bwMode="auto">
                  <a:xfrm>
                    <a:off x="3557" y="3306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88" y="44"/>
                      </a:cxn>
                      <a:cxn ang="0">
                        <a:pos x="88" y="53"/>
                      </a:cxn>
                      <a:cxn ang="0">
                        <a:pos x="85" y="61"/>
                      </a:cxn>
                      <a:cxn ang="0">
                        <a:pos x="79" y="71"/>
                      </a:cxn>
                      <a:cxn ang="0">
                        <a:pos x="79" y="79"/>
                      </a:cxn>
                      <a:cxn ang="0">
                        <a:pos x="70" y="85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5"/>
                      </a:cxn>
                      <a:cxn ang="0">
                        <a:pos x="11" y="79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1" y="14"/>
                      </a:cxn>
                      <a:cxn ang="0">
                        <a:pos x="20" y="8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2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79" y="19"/>
                      </a:cxn>
                      <a:cxn ang="0">
                        <a:pos x="85" y="29"/>
                      </a:cxn>
                      <a:cxn ang="0">
                        <a:pos x="88" y="37"/>
                      </a:cxn>
                      <a:cxn ang="0">
                        <a:pos x="88" y="44"/>
                      </a:cxn>
                    </a:cxnLst>
                    <a:rect l="0" t="0" r="r" b="b"/>
                    <a:pathLst>
                      <a:path w="88" h="91">
                        <a:moveTo>
                          <a:pt x="88" y="44"/>
                        </a:moveTo>
                        <a:lnTo>
                          <a:pt x="88" y="53"/>
                        </a:lnTo>
                        <a:lnTo>
                          <a:pt x="85" y="61"/>
                        </a:lnTo>
                        <a:lnTo>
                          <a:pt x="79" y="71"/>
                        </a:lnTo>
                        <a:lnTo>
                          <a:pt x="79" y="79"/>
                        </a:lnTo>
                        <a:lnTo>
                          <a:pt x="70" y="85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5"/>
                        </a:lnTo>
                        <a:lnTo>
                          <a:pt x="11" y="79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1" y="14"/>
                        </a:lnTo>
                        <a:lnTo>
                          <a:pt x="20" y="8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2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79" y="19"/>
                        </a:lnTo>
                        <a:lnTo>
                          <a:pt x="85" y="29"/>
                        </a:lnTo>
                        <a:lnTo>
                          <a:pt x="88" y="37"/>
                        </a:lnTo>
                        <a:lnTo>
                          <a:pt x="88" y="44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7" name="Freeform 913"/>
                  <p:cNvSpPr>
                    <a:spLocks/>
                  </p:cNvSpPr>
                  <p:nvPr/>
                </p:nvSpPr>
                <p:spPr bwMode="auto">
                  <a:xfrm>
                    <a:off x="3557" y="3306"/>
                    <a:ext cx="88" cy="91"/>
                  </a:xfrm>
                  <a:custGeom>
                    <a:avLst/>
                    <a:gdLst/>
                    <a:ahLst/>
                    <a:cxnLst>
                      <a:cxn ang="0">
                        <a:pos x="88" y="44"/>
                      </a:cxn>
                      <a:cxn ang="0">
                        <a:pos x="88" y="44"/>
                      </a:cxn>
                      <a:cxn ang="0">
                        <a:pos x="88" y="53"/>
                      </a:cxn>
                      <a:cxn ang="0">
                        <a:pos x="85" y="61"/>
                      </a:cxn>
                      <a:cxn ang="0">
                        <a:pos x="79" y="71"/>
                      </a:cxn>
                      <a:cxn ang="0">
                        <a:pos x="79" y="79"/>
                      </a:cxn>
                      <a:cxn ang="0">
                        <a:pos x="70" y="85"/>
                      </a:cxn>
                      <a:cxn ang="0">
                        <a:pos x="62" y="88"/>
                      </a:cxn>
                      <a:cxn ang="0">
                        <a:pos x="53" y="91"/>
                      </a:cxn>
                      <a:cxn ang="0">
                        <a:pos x="44" y="91"/>
                      </a:cxn>
                      <a:cxn ang="0">
                        <a:pos x="37" y="91"/>
                      </a:cxn>
                      <a:cxn ang="0">
                        <a:pos x="28" y="88"/>
                      </a:cxn>
                      <a:cxn ang="0">
                        <a:pos x="20" y="85"/>
                      </a:cxn>
                      <a:cxn ang="0">
                        <a:pos x="11" y="79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3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1" y="14"/>
                      </a:cxn>
                      <a:cxn ang="0">
                        <a:pos x="20" y="8"/>
                      </a:cxn>
                      <a:cxn ang="0">
                        <a:pos x="28" y="2"/>
                      </a:cxn>
                      <a:cxn ang="0">
                        <a:pos x="37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2"/>
                      </a:cxn>
                      <a:cxn ang="0">
                        <a:pos x="70" y="8"/>
                      </a:cxn>
                      <a:cxn ang="0">
                        <a:pos x="79" y="14"/>
                      </a:cxn>
                      <a:cxn ang="0">
                        <a:pos x="79" y="19"/>
                      </a:cxn>
                      <a:cxn ang="0">
                        <a:pos x="85" y="29"/>
                      </a:cxn>
                      <a:cxn ang="0">
                        <a:pos x="88" y="37"/>
                      </a:cxn>
                      <a:cxn ang="0">
                        <a:pos x="88" y="44"/>
                      </a:cxn>
                    </a:cxnLst>
                    <a:rect l="0" t="0" r="r" b="b"/>
                    <a:pathLst>
                      <a:path w="88" h="91">
                        <a:moveTo>
                          <a:pt x="88" y="44"/>
                        </a:moveTo>
                        <a:lnTo>
                          <a:pt x="88" y="44"/>
                        </a:lnTo>
                        <a:lnTo>
                          <a:pt x="88" y="53"/>
                        </a:lnTo>
                        <a:lnTo>
                          <a:pt x="85" y="61"/>
                        </a:lnTo>
                        <a:lnTo>
                          <a:pt x="79" y="71"/>
                        </a:lnTo>
                        <a:lnTo>
                          <a:pt x="79" y="79"/>
                        </a:lnTo>
                        <a:lnTo>
                          <a:pt x="70" y="85"/>
                        </a:lnTo>
                        <a:lnTo>
                          <a:pt x="62" y="88"/>
                        </a:lnTo>
                        <a:lnTo>
                          <a:pt x="53" y="91"/>
                        </a:lnTo>
                        <a:lnTo>
                          <a:pt x="44" y="91"/>
                        </a:lnTo>
                        <a:lnTo>
                          <a:pt x="37" y="91"/>
                        </a:lnTo>
                        <a:lnTo>
                          <a:pt x="28" y="88"/>
                        </a:lnTo>
                        <a:lnTo>
                          <a:pt x="20" y="85"/>
                        </a:lnTo>
                        <a:lnTo>
                          <a:pt x="11" y="79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3"/>
                        </a:ln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1" y="14"/>
                        </a:lnTo>
                        <a:lnTo>
                          <a:pt x="20" y="8"/>
                        </a:lnTo>
                        <a:lnTo>
                          <a:pt x="28" y="2"/>
                        </a:lnTo>
                        <a:lnTo>
                          <a:pt x="37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2"/>
                        </a:lnTo>
                        <a:lnTo>
                          <a:pt x="70" y="8"/>
                        </a:lnTo>
                        <a:lnTo>
                          <a:pt x="79" y="14"/>
                        </a:lnTo>
                        <a:lnTo>
                          <a:pt x="79" y="19"/>
                        </a:lnTo>
                        <a:lnTo>
                          <a:pt x="85" y="29"/>
                        </a:lnTo>
                        <a:lnTo>
                          <a:pt x="88" y="37"/>
                        </a:lnTo>
                        <a:lnTo>
                          <a:pt x="88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8" name="Freeform 914"/>
                  <p:cNvSpPr>
                    <a:spLocks/>
                  </p:cNvSpPr>
                  <p:nvPr/>
                </p:nvSpPr>
                <p:spPr bwMode="auto">
                  <a:xfrm>
                    <a:off x="3636" y="3210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0" y="9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90" y="28"/>
                      </a:cxn>
                      <a:cxn ang="0">
                        <a:pos x="90" y="37"/>
                      </a:cxn>
                      <a:cxn ang="0">
                        <a:pos x="91" y="44"/>
                      </a:cxn>
                      <a:cxn ang="0">
                        <a:pos x="90" y="56"/>
                      </a:cxn>
                      <a:cxn ang="0">
                        <a:pos x="90" y="65"/>
                      </a:cxn>
                      <a:cxn ang="0">
                        <a:pos x="84" y="70"/>
                      </a:cxn>
                      <a:cxn ang="0">
                        <a:pos x="79" y="79"/>
                      </a:cxn>
                      <a:cxn ang="0">
                        <a:pos x="70" y="84"/>
                      </a:cxn>
                      <a:cxn ang="0">
                        <a:pos x="64" y="90"/>
                      </a:cxn>
                      <a:cxn ang="0">
                        <a:pos x="56" y="90"/>
                      </a:cxn>
                      <a:cxn ang="0">
                        <a:pos x="47" y="93"/>
                      </a:cxn>
                      <a:cxn ang="0">
                        <a:pos x="37" y="90"/>
                      </a:cxn>
                      <a:cxn ang="0">
                        <a:pos x="27" y="90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3">
                        <a:moveTo>
                          <a:pt x="0" y="44"/>
                        </a:move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0" y="9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90" y="28"/>
                        </a:lnTo>
                        <a:lnTo>
                          <a:pt x="90" y="37"/>
                        </a:lnTo>
                        <a:lnTo>
                          <a:pt x="91" y="44"/>
                        </a:lnTo>
                        <a:lnTo>
                          <a:pt x="90" y="56"/>
                        </a:lnTo>
                        <a:lnTo>
                          <a:pt x="90" y="65"/>
                        </a:lnTo>
                        <a:lnTo>
                          <a:pt x="84" y="70"/>
                        </a:lnTo>
                        <a:lnTo>
                          <a:pt x="79" y="79"/>
                        </a:lnTo>
                        <a:lnTo>
                          <a:pt x="70" y="84"/>
                        </a:lnTo>
                        <a:lnTo>
                          <a:pt x="64" y="90"/>
                        </a:lnTo>
                        <a:lnTo>
                          <a:pt x="56" y="90"/>
                        </a:lnTo>
                        <a:lnTo>
                          <a:pt x="47" y="93"/>
                        </a:lnTo>
                        <a:lnTo>
                          <a:pt x="37" y="90"/>
                        </a:lnTo>
                        <a:lnTo>
                          <a:pt x="27" y="90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9" name="Freeform 915"/>
                  <p:cNvSpPr>
                    <a:spLocks/>
                  </p:cNvSpPr>
                  <p:nvPr/>
                </p:nvSpPr>
                <p:spPr bwMode="auto">
                  <a:xfrm>
                    <a:off x="3636" y="3210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0" y="44"/>
                      </a:cxn>
                      <a:cxn ang="0">
                        <a:pos x="0" y="37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9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0" y="9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90" y="28"/>
                      </a:cxn>
                      <a:cxn ang="0">
                        <a:pos x="90" y="37"/>
                      </a:cxn>
                      <a:cxn ang="0">
                        <a:pos x="91" y="44"/>
                      </a:cxn>
                      <a:cxn ang="0">
                        <a:pos x="90" y="56"/>
                      </a:cxn>
                      <a:cxn ang="0">
                        <a:pos x="90" y="65"/>
                      </a:cxn>
                      <a:cxn ang="0">
                        <a:pos x="84" y="70"/>
                      </a:cxn>
                      <a:cxn ang="0">
                        <a:pos x="79" y="79"/>
                      </a:cxn>
                      <a:cxn ang="0">
                        <a:pos x="70" y="84"/>
                      </a:cxn>
                      <a:cxn ang="0">
                        <a:pos x="64" y="90"/>
                      </a:cxn>
                      <a:cxn ang="0">
                        <a:pos x="56" y="90"/>
                      </a:cxn>
                      <a:cxn ang="0">
                        <a:pos x="47" y="93"/>
                      </a:cxn>
                      <a:cxn ang="0">
                        <a:pos x="37" y="90"/>
                      </a:cxn>
                      <a:cxn ang="0">
                        <a:pos x="27" y="90"/>
                      </a:cxn>
                      <a:cxn ang="0">
                        <a:pos x="20" y="84"/>
                      </a:cxn>
                      <a:cxn ang="0">
                        <a:pos x="14" y="79"/>
                      </a:cxn>
                      <a:cxn ang="0">
                        <a:pos x="9" y="70"/>
                      </a:cxn>
                      <a:cxn ang="0">
                        <a:pos x="3" y="65"/>
                      </a:cxn>
                      <a:cxn ang="0">
                        <a:pos x="0" y="56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91" h="93">
                        <a:moveTo>
                          <a:pt x="0" y="44"/>
                        </a:moveTo>
                        <a:lnTo>
                          <a:pt x="0" y="44"/>
                        </a:lnTo>
                        <a:lnTo>
                          <a:pt x="0" y="37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9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0" y="9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90" y="28"/>
                        </a:lnTo>
                        <a:lnTo>
                          <a:pt x="90" y="37"/>
                        </a:lnTo>
                        <a:lnTo>
                          <a:pt x="91" y="44"/>
                        </a:lnTo>
                        <a:lnTo>
                          <a:pt x="90" y="56"/>
                        </a:lnTo>
                        <a:lnTo>
                          <a:pt x="90" y="65"/>
                        </a:lnTo>
                        <a:lnTo>
                          <a:pt x="84" y="70"/>
                        </a:lnTo>
                        <a:lnTo>
                          <a:pt x="79" y="79"/>
                        </a:lnTo>
                        <a:lnTo>
                          <a:pt x="70" y="84"/>
                        </a:lnTo>
                        <a:lnTo>
                          <a:pt x="64" y="90"/>
                        </a:lnTo>
                        <a:lnTo>
                          <a:pt x="56" y="90"/>
                        </a:lnTo>
                        <a:lnTo>
                          <a:pt x="47" y="93"/>
                        </a:lnTo>
                        <a:lnTo>
                          <a:pt x="37" y="90"/>
                        </a:lnTo>
                        <a:lnTo>
                          <a:pt x="27" y="90"/>
                        </a:lnTo>
                        <a:lnTo>
                          <a:pt x="20" y="84"/>
                        </a:lnTo>
                        <a:lnTo>
                          <a:pt x="14" y="79"/>
                        </a:lnTo>
                        <a:lnTo>
                          <a:pt x="9" y="70"/>
                        </a:lnTo>
                        <a:lnTo>
                          <a:pt x="3" y="65"/>
                        </a:lnTo>
                        <a:lnTo>
                          <a:pt x="0" y="56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0" name="Freeform 916"/>
                  <p:cNvSpPr>
                    <a:spLocks/>
                  </p:cNvSpPr>
                  <p:nvPr/>
                </p:nvSpPr>
                <p:spPr bwMode="auto">
                  <a:xfrm>
                    <a:off x="3639" y="3300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87" y="29"/>
                      </a:cxn>
                      <a:cxn ang="0">
                        <a:pos x="88" y="38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7" y="64"/>
                      </a:cxn>
                      <a:cxn ang="0">
                        <a:pos x="84" y="74"/>
                      </a:cxn>
                      <a:cxn ang="0">
                        <a:pos x="79" y="80"/>
                      </a:cxn>
                      <a:cxn ang="0">
                        <a:pos x="73" y="85"/>
                      </a:cxn>
                      <a:cxn ang="0">
                        <a:pos x="64" y="91"/>
                      </a:cxn>
                      <a:cxn ang="0">
                        <a:pos x="56" y="94"/>
                      </a:cxn>
                      <a:cxn ang="0">
                        <a:pos x="46" y="94"/>
                      </a:cxn>
                      <a:cxn ang="0">
                        <a:pos x="37" y="94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91" h="94">
                        <a:moveTo>
                          <a:pt x="0" y="48"/>
                        </a:move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lnTo>
                          <a:pt x="56" y="3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87" y="29"/>
                        </a:lnTo>
                        <a:lnTo>
                          <a:pt x="88" y="38"/>
                        </a:ln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7" y="64"/>
                        </a:lnTo>
                        <a:lnTo>
                          <a:pt x="84" y="74"/>
                        </a:lnTo>
                        <a:lnTo>
                          <a:pt x="79" y="80"/>
                        </a:lnTo>
                        <a:lnTo>
                          <a:pt x="73" y="85"/>
                        </a:lnTo>
                        <a:lnTo>
                          <a:pt x="64" y="91"/>
                        </a:lnTo>
                        <a:lnTo>
                          <a:pt x="56" y="94"/>
                        </a:lnTo>
                        <a:lnTo>
                          <a:pt x="46" y="94"/>
                        </a:lnTo>
                        <a:lnTo>
                          <a:pt x="37" y="94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1" name="Freeform 917"/>
                  <p:cNvSpPr>
                    <a:spLocks/>
                  </p:cNvSpPr>
                  <p:nvPr/>
                </p:nvSpPr>
                <p:spPr bwMode="auto">
                  <a:xfrm>
                    <a:off x="3639" y="3300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0" y="48"/>
                      </a:cxn>
                      <a:cxn ang="0">
                        <a:pos x="0" y="48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20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4" y="3"/>
                      </a:cxn>
                      <a:cxn ang="0">
                        <a:pos x="73" y="8"/>
                      </a:cxn>
                      <a:cxn ang="0">
                        <a:pos x="79" y="14"/>
                      </a:cxn>
                      <a:cxn ang="0">
                        <a:pos x="84" y="20"/>
                      </a:cxn>
                      <a:cxn ang="0">
                        <a:pos x="87" y="29"/>
                      </a:cxn>
                      <a:cxn ang="0">
                        <a:pos x="88" y="38"/>
                      </a:cxn>
                      <a:cxn ang="0">
                        <a:pos x="91" y="48"/>
                      </a:cxn>
                      <a:cxn ang="0">
                        <a:pos x="88" y="56"/>
                      </a:cxn>
                      <a:cxn ang="0">
                        <a:pos x="87" y="64"/>
                      </a:cxn>
                      <a:cxn ang="0">
                        <a:pos x="84" y="74"/>
                      </a:cxn>
                      <a:cxn ang="0">
                        <a:pos x="79" y="80"/>
                      </a:cxn>
                      <a:cxn ang="0">
                        <a:pos x="73" y="85"/>
                      </a:cxn>
                      <a:cxn ang="0">
                        <a:pos x="64" y="91"/>
                      </a:cxn>
                      <a:cxn ang="0">
                        <a:pos x="56" y="94"/>
                      </a:cxn>
                      <a:cxn ang="0">
                        <a:pos x="46" y="94"/>
                      </a:cxn>
                      <a:cxn ang="0">
                        <a:pos x="37" y="94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4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8"/>
                      </a:cxn>
                    </a:cxnLst>
                    <a:rect l="0" t="0" r="r" b="b"/>
                    <a:pathLst>
                      <a:path w="91" h="94">
                        <a:moveTo>
                          <a:pt x="0" y="48"/>
                        </a:moveTo>
                        <a:lnTo>
                          <a:pt x="0" y="48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20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lnTo>
                          <a:pt x="56" y="3"/>
                        </a:lnTo>
                        <a:lnTo>
                          <a:pt x="64" y="3"/>
                        </a:lnTo>
                        <a:lnTo>
                          <a:pt x="73" y="8"/>
                        </a:lnTo>
                        <a:lnTo>
                          <a:pt x="79" y="14"/>
                        </a:lnTo>
                        <a:lnTo>
                          <a:pt x="84" y="20"/>
                        </a:lnTo>
                        <a:lnTo>
                          <a:pt x="87" y="29"/>
                        </a:lnTo>
                        <a:lnTo>
                          <a:pt x="88" y="38"/>
                        </a:lnTo>
                        <a:lnTo>
                          <a:pt x="91" y="48"/>
                        </a:lnTo>
                        <a:lnTo>
                          <a:pt x="88" y="56"/>
                        </a:lnTo>
                        <a:lnTo>
                          <a:pt x="87" y="64"/>
                        </a:lnTo>
                        <a:lnTo>
                          <a:pt x="84" y="74"/>
                        </a:lnTo>
                        <a:lnTo>
                          <a:pt x="79" y="80"/>
                        </a:lnTo>
                        <a:lnTo>
                          <a:pt x="73" y="85"/>
                        </a:lnTo>
                        <a:lnTo>
                          <a:pt x="64" y="91"/>
                        </a:lnTo>
                        <a:lnTo>
                          <a:pt x="56" y="94"/>
                        </a:lnTo>
                        <a:lnTo>
                          <a:pt x="46" y="94"/>
                        </a:lnTo>
                        <a:lnTo>
                          <a:pt x="37" y="94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4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8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2" name="Freeform 918"/>
                  <p:cNvSpPr>
                    <a:spLocks/>
                  </p:cNvSpPr>
                  <p:nvPr/>
                </p:nvSpPr>
                <p:spPr bwMode="auto">
                  <a:xfrm>
                    <a:off x="3662" y="3380"/>
                    <a:ext cx="88" cy="90"/>
                  </a:xfrm>
                  <a:custGeom>
                    <a:avLst/>
                    <a:gdLst/>
                    <a:ahLst/>
                    <a:cxnLst>
                      <a:cxn ang="0">
                        <a:pos x="88" y="46"/>
                      </a:cxn>
                      <a:cxn ang="0">
                        <a:pos x="88" y="55"/>
                      </a:cxn>
                      <a:cxn ang="0">
                        <a:pos x="85" y="62"/>
                      </a:cxn>
                      <a:cxn ang="0">
                        <a:pos x="79" y="70"/>
                      </a:cxn>
                      <a:cxn ang="0">
                        <a:pos x="74" y="78"/>
                      </a:cxn>
                      <a:cxn ang="0">
                        <a:pos x="68" y="81"/>
                      </a:cxn>
                      <a:cxn ang="0">
                        <a:pos x="62" y="87"/>
                      </a:cxn>
                      <a:cxn ang="0">
                        <a:pos x="53" y="90"/>
                      </a:cxn>
                      <a:cxn ang="0">
                        <a:pos x="44" y="90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20" y="81"/>
                      </a:cxn>
                      <a:cxn ang="0">
                        <a:pos x="11" y="78"/>
                      </a:cxn>
                      <a:cxn ang="0">
                        <a:pos x="6" y="70"/>
                      </a:cxn>
                      <a:cxn ang="0">
                        <a:pos x="3" y="62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1" y="11"/>
                      </a:cxn>
                      <a:cxn ang="0">
                        <a:pos x="20" y="5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68" y="5"/>
                      </a:cxn>
                      <a:cxn ang="0">
                        <a:pos x="74" y="11"/>
                      </a:cxn>
                      <a:cxn ang="0">
                        <a:pos x="79" y="19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6"/>
                      </a:cxn>
                    </a:cxnLst>
                    <a:rect l="0" t="0" r="r" b="b"/>
                    <a:pathLst>
                      <a:path w="88" h="90">
                        <a:moveTo>
                          <a:pt x="88" y="46"/>
                        </a:moveTo>
                        <a:lnTo>
                          <a:pt x="88" y="55"/>
                        </a:lnTo>
                        <a:lnTo>
                          <a:pt x="85" y="62"/>
                        </a:lnTo>
                        <a:lnTo>
                          <a:pt x="79" y="70"/>
                        </a:lnTo>
                        <a:lnTo>
                          <a:pt x="74" y="78"/>
                        </a:lnTo>
                        <a:lnTo>
                          <a:pt x="68" y="81"/>
                        </a:lnTo>
                        <a:lnTo>
                          <a:pt x="62" y="87"/>
                        </a:lnTo>
                        <a:lnTo>
                          <a:pt x="53" y="90"/>
                        </a:lnTo>
                        <a:lnTo>
                          <a:pt x="44" y="90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20" y="81"/>
                        </a:lnTo>
                        <a:lnTo>
                          <a:pt x="11" y="78"/>
                        </a:lnTo>
                        <a:lnTo>
                          <a:pt x="6" y="70"/>
                        </a:lnTo>
                        <a:lnTo>
                          <a:pt x="3" y="62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1" y="11"/>
                        </a:lnTo>
                        <a:lnTo>
                          <a:pt x="20" y="5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68" y="5"/>
                        </a:lnTo>
                        <a:lnTo>
                          <a:pt x="74" y="11"/>
                        </a:lnTo>
                        <a:lnTo>
                          <a:pt x="79" y="19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6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3" name="Freeform 919"/>
                  <p:cNvSpPr>
                    <a:spLocks/>
                  </p:cNvSpPr>
                  <p:nvPr/>
                </p:nvSpPr>
                <p:spPr bwMode="auto">
                  <a:xfrm>
                    <a:off x="3662" y="3380"/>
                    <a:ext cx="88" cy="90"/>
                  </a:xfrm>
                  <a:custGeom>
                    <a:avLst/>
                    <a:gdLst/>
                    <a:ahLst/>
                    <a:cxnLst>
                      <a:cxn ang="0">
                        <a:pos x="88" y="46"/>
                      </a:cxn>
                      <a:cxn ang="0">
                        <a:pos x="88" y="46"/>
                      </a:cxn>
                      <a:cxn ang="0">
                        <a:pos x="88" y="55"/>
                      </a:cxn>
                      <a:cxn ang="0">
                        <a:pos x="85" y="62"/>
                      </a:cxn>
                      <a:cxn ang="0">
                        <a:pos x="79" y="70"/>
                      </a:cxn>
                      <a:cxn ang="0">
                        <a:pos x="74" y="78"/>
                      </a:cxn>
                      <a:cxn ang="0">
                        <a:pos x="68" y="81"/>
                      </a:cxn>
                      <a:cxn ang="0">
                        <a:pos x="62" y="87"/>
                      </a:cxn>
                      <a:cxn ang="0">
                        <a:pos x="53" y="90"/>
                      </a:cxn>
                      <a:cxn ang="0">
                        <a:pos x="44" y="90"/>
                      </a:cxn>
                      <a:cxn ang="0">
                        <a:pos x="36" y="90"/>
                      </a:cxn>
                      <a:cxn ang="0">
                        <a:pos x="27" y="87"/>
                      </a:cxn>
                      <a:cxn ang="0">
                        <a:pos x="20" y="81"/>
                      </a:cxn>
                      <a:cxn ang="0">
                        <a:pos x="11" y="78"/>
                      </a:cxn>
                      <a:cxn ang="0">
                        <a:pos x="6" y="70"/>
                      </a:cxn>
                      <a:cxn ang="0">
                        <a:pos x="3" y="62"/>
                      </a:cxn>
                      <a:cxn ang="0">
                        <a:pos x="0" y="55"/>
                      </a:cxn>
                      <a:cxn ang="0">
                        <a:pos x="0" y="46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6" y="19"/>
                      </a:cxn>
                      <a:cxn ang="0">
                        <a:pos x="11" y="11"/>
                      </a:cxn>
                      <a:cxn ang="0">
                        <a:pos x="20" y="5"/>
                      </a:cxn>
                      <a:cxn ang="0">
                        <a:pos x="27" y="3"/>
                      </a:cxn>
                      <a:cxn ang="0">
                        <a:pos x="36" y="0"/>
                      </a:cxn>
                      <a:cxn ang="0">
                        <a:pos x="44" y="0"/>
                      </a:cxn>
                      <a:cxn ang="0">
                        <a:pos x="53" y="0"/>
                      </a:cxn>
                      <a:cxn ang="0">
                        <a:pos x="62" y="3"/>
                      </a:cxn>
                      <a:cxn ang="0">
                        <a:pos x="68" y="5"/>
                      </a:cxn>
                      <a:cxn ang="0">
                        <a:pos x="74" y="11"/>
                      </a:cxn>
                      <a:cxn ang="0">
                        <a:pos x="79" y="19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6"/>
                      </a:cxn>
                    </a:cxnLst>
                    <a:rect l="0" t="0" r="r" b="b"/>
                    <a:pathLst>
                      <a:path w="88" h="90">
                        <a:moveTo>
                          <a:pt x="88" y="46"/>
                        </a:moveTo>
                        <a:lnTo>
                          <a:pt x="88" y="46"/>
                        </a:lnTo>
                        <a:lnTo>
                          <a:pt x="88" y="55"/>
                        </a:lnTo>
                        <a:lnTo>
                          <a:pt x="85" y="62"/>
                        </a:lnTo>
                        <a:lnTo>
                          <a:pt x="79" y="70"/>
                        </a:lnTo>
                        <a:lnTo>
                          <a:pt x="74" y="78"/>
                        </a:lnTo>
                        <a:lnTo>
                          <a:pt x="68" y="81"/>
                        </a:lnTo>
                        <a:lnTo>
                          <a:pt x="62" y="87"/>
                        </a:lnTo>
                        <a:lnTo>
                          <a:pt x="53" y="90"/>
                        </a:lnTo>
                        <a:lnTo>
                          <a:pt x="44" y="90"/>
                        </a:lnTo>
                        <a:lnTo>
                          <a:pt x="36" y="90"/>
                        </a:lnTo>
                        <a:lnTo>
                          <a:pt x="27" y="87"/>
                        </a:lnTo>
                        <a:lnTo>
                          <a:pt x="20" y="81"/>
                        </a:lnTo>
                        <a:lnTo>
                          <a:pt x="11" y="78"/>
                        </a:lnTo>
                        <a:lnTo>
                          <a:pt x="6" y="70"/>
                        </a:lnTo>
                        <a:lnTo>
                          <a:pt x="3" y="62"/>
                        </a:lnTo>
                        <a:lnTo>
                          <a:pt x="0" y="55"/>
                        </a:lnTo>
                        <a:lnTo>
                          <a:pt x="0" y="46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6" y="19"/>
                        </a:lnTo>
                        <a:lnTo>
                          <a:pt x="11" y="11"/>
                        </a:lnTo>
                        <a:lnTo>
                          <a:pt x="20" y="5"/>
                        </a:lnTo>
                        <a:lnTo>
                          <a:pt x="27" y="3"/>
                        </a:lnTo>
                        <a:lnTo>
                          <a:pt x="36" y="0"/>
                        </a:lnTo>
                        <a:lnTo>
                          <a:pt x="44" y="0"/>
                        </a:lnTo>
                        <a:lnTo>
                          <a:pt x="53" y="0"/>
                        </a:lnTo>
                        <a:lnTo>
                          <a:pt x="62" y="3"/>
                        </a:lnTo>
                        <a:lnTo>
                          <a:pt x="68" y="5"/>
                        </a:lnTo>
                        <a:lnTo>
                          <a:pt x="74" y="11"/>
                        </a:lnTo>
                        <a:lnTo>
                          <a:pt x="79" y="19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4" name="Freeform 920"/>
                  <p:cNvSpPr>
                    <a:spLocks/>
                  </p:cNvSpPr>
                  <p:nvPr/>
                </p:nvSpPr>
                <p:spPr bwMode="auto">
                  <a:xfrm>
                    <a:off x="4525" y="3475"/>
                    <a:ext cx="90" cy="93"/>
                  </a:xfrm>
                  <a:custGeom>
                    <a:avLst/>
                    <a:gdLst/>
                    <a:ahLst/>
                    <a:cxnLst>
                      <a:cxn ang="0">
                        <a:pos x="90" y="49"/>
                      </a:cxn>
                      <a:cxn ang="0">
                        <a:pos x="88" y="56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8" y="79"/>
                      </a:cxn>
                      <a:cxn ang="0">
                        <a:pos x="72" y="84"/>
                      </a:cxn>
                      <a:cxn ang="0">
                        <a:pos x="63" y="90"/>
                      </a:cxn>
                      <a:cxn ang="0">
                        <a:pos x="55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8" y="90"/>
                      </a:cxn>
                      <a:cxn ang="0">
                        <a:pos x="19" y="84"/>
                      </a:cxn>
                      <a:cxn ang="0">
                        <a:pos x="12" y="79"/>
                      </a:cxn>
                      <a:cxn ang="0">
                        <a:pos x="8" y="73"/>
                      </a:cxn>
                      <a:cxn ang="0">
                        <a:pos x="2" y="65"/>
                      </a:cxn>
                      <a:cxn ang="0">
                        <a:pos x="2" y="56"/>
                      </a:cxn>
                      <a:cxn ang="0">
                        <a:pos x="0" y="49"/>
                      </a:cxn>
                      <a:cxn ang="0">
                        <a:pos x="2" y="37"/>
                      </a:cxn>
                      <a:cxn ang="0">
                        <a:pos x="2" y="28"/>
                      </a:cxn>
                      <a:cxn ang="0">
                        <a:pos x="8" y="20"/>
                      </a:cxn>
                      <a:cxn ang="0">
                        <a:pos x="12" y="14"/>
                      </a:cxn>
                      <a:cxn ang="0">
                        <a:pos x="19" y="9"/>
                      </a:cxn>
                      <a:cxn ang="0">
                        <a:pos x="28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3" y="6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88" y="37"/>
                      </a:cxn>
                      <a:cxn ang="0">
                        <a:pos x="90" y="49"/>
                      </a:cxn>
                    </a:cxnLst>
                    <a:rect l="0" t="0" r="r" b="b"/>
                    <a:pathLst>
                      <a:path w="90" h="93">
                        <a:moveTo>
                          <a:pt x="90" y="49"/>
                        </a:moveTo>
                        <a:lnTo>
                          <a:pt x="88" y="56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8" y="79"/>
                        </a:lnTo>
                        <a:lnTo>
                          <a:pt x="72" y="84"/>
                        </a:lnTo>
                        <a:lnTo>
                          <a:pt x="63" y="90"/>
                        </a:lnTo>
                        <a:lnTo>
                          <a:pt x="55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8" y="90"/>
                        </a:lnTo>
                        <a:lnTo>
                          <a:pt x="19" y="84"/>
                        </a:lnTo>
                        <a:lnTo>
                          <a:pt x="12" y="79"/>
                        </a:lnTo>
                        <a:lnTo>
                          <a:pt x="8" y="73"/>
                        </a:lnTo>
                        <a:lnTo>
                          <a:pt x="2" y="65"/>
                        </a:lnTo>
                        <a:lnTo>
                          <a:pt x="2" y="56"/>
                        </a:lnTo>
                        <a:lnTo>
                          <a:pt x="0" y="49"/>
                        </a:lnTo>
                        <a:lnTo>
                          <a:pt x="2" y="37"/>
                        </a:lnTo>
                        <a:lnTo>
                          <a:pt x="2" y="28"/>
                        </a:lnTo>
                        <a:lnTo>
                          <a:pt x="8" y="20"/>
                        </a:lnTo>
                        <a:lnTo>
                          <a:pt x="12" y="14"/>
                        </a:lnTo>
                        <a:lnTo>
                          <a:pt x="19" y="9"/>
                        </a:lnTo>
                        <a:lnTo>
                          <a:pt x="28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3" y="6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88" y="37"/>
                        </a:lnTo>
                        <a:lnTo>
                          <a:pt x="90" y="49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5" name="Freeform 921"/>
                  <p:cNvSpPr>
                    <a:spLocks/>
                  </p:cNvSpPr>
                  <p:nvPr/>
                </p:nvSpPr>
                <p:spPr bwMode="auto">
                  <a:xfrm>
                    <a:off x="4525" y="3475"/>
                    <a:ext cx="90" cy="93"/>
                  </a:xfrm>
                  <a:custGeom>
                    <a:avLst/>
                    <a:gdLst/>
                    <a:ahLst/>
                    <a:cxnLst>
                      <a:cxn ang="0">
                        <a:pos x="90" y="49"/>
                      </a:cxn>
                      <a:cxn ang="0">
                        <a:pos x="90" y="49"/>
                      </a:cxn>
                      <a:cxn ang="0">
                        <a:pos x="88" y="56"/>
                      </a:cxn>
                      <a:cxn ang="0">
                        <a:pos x="88" y="65"/>
                      </a:cxn>
                      <a:cxn ang="0">
                        <a:pos x="82" y="73"/>
                      </a:cxn>
                      <a:cxn ang="0">
                        <a:pos x="78" y="79"/>
                      </a:cxn>
                      <a:cxn ang="0">
                        <a:pos x="72" y="84"/>
                      </a:cxn>
                      <a:cxn ang="0">
                        <a:pos x="63" y="90"/>
                      </a:cxn>
                      <a:cxn ang="0">
                        <a:pos x="55" y="93"/>
                      </a:cxn>
                      <a:cxn ang="0">
                        <a:pos x="44" y="93"/>
                      </a:cxn>
                      <a:cxn ang="0">
                        <a:pos x="35" y="93"/>
                      </a:cxn>
                      <a:cxn ang="0">
                        <a:pos x="28" y="90"/>
                      </a:cxn>
                      <a:cxn ang="0">
                        <a:pos x="19" y="84"/>
                      </a:cxn>
                      <a:cxn ang="0">
                        <a:pos x="12" y="79"/>
                      </a:cxn>
                      <a:cxn ang="0">
                        <a:pos x="8" y="73"/>
                      </a:cxn>
                      <a:cxn ang="0">
                        <a:pos x="2" y="65"/>
                      </a:cxn>
                      <a:cxn ang="0">
                        <a:pos x="2" y="56"/>
                      </a:cxn>
                      <a:cxn ang="0">
                        <a:pos x="0" y="49"/>
                      </a:cxn>
                      <a:cxn ang="0">
                        <a:pos x="2" y="37"/>
                      </a:cxn>
                      <a:cxn ang="0">
                        <a:pos x="2" y="28"/>
                      </a:cxn>
                      <a:cxn ang="0">
                        <a:pos x="8" y="20"/>
                      </a:cxn>
                      <a:cxn ang="0">
                        <a:pos x="12" y="14"/>
                      </a:cxn>
                      <a:cxn ang="0">
                        <a:pos x="19" y="9"/>
                      </a:cxn>
                      <a:cxn ang="0">
                        <a:pos x="28" y="6"/>
                      </a:cxn>
                      <a:cxn ang="0">
                        <a:pos x="35" y="3"/>
                      </a:cxn>
                      <a:cxn ang="0">
                        <a:pos x="44" y="0"/>
                      </a:cxn>
                      <a:cxn ang="0">
                        <a:pos x="55" y="3"/>
                      </a:cxn>
                      <a:cxn ang="0">
                        <a:pos x="63" y="6"/>
                      </a:cxn>
                      <a:cxn ang="0">
                        <a:pos x="72" y="9"/>
                      </a:cxn>
                      <a:cxn ang="0">
                        <a:pos x="78" y="14"/>
                      </a:cxn>
                      <a:cxn ang="0">
                        <a:pos x="82" y="20"/>
                      </a:cxn>
                      <a:cxn ang="0">
                        <a:pos x="88" y="28"/>
                      </a:cxn>
                      <a:cxn ang="0">
                        <a:pos x="88" y="37"/>
                      </a:cxn>
                      <a:cxn ang="0">
                        <a:pos x="90" y="49"/>
                      </a:cxn>
                    </a:cxnLst>
                    <a:rect l="0" t="0" r="r" b="b"/>
                    <a:pathLst>
                      <a:path w="90" h="93">
                        <a:moveTo>
                          <a:pt x="90" y="49"/>
                        </a:moveTo>
                        <a:lnTo>
                          <a:pt x="90" y="49"/>
                        </a:lnTo>
                        <a:lnTo>
                          <a:pt x="88" y="56"/>
                        </a:lnTo>
                        <a:lnTo>
                          <a:pt x="88" y="65"/>
                        </a:lnTo>
                        <a:lnTo>
                          <a:pt x="82" y="73"/>
                        </a:lnTo>
                        <a:lnTo>
                          <a:pt x="78" y="79"/>
                        </a:lnTo>
                        <a:lnTo>
                          <a:pt x="72" y="84"/>
                        </a:lnTo>
                        <a:lnTo>
                          <a:pt x="63" y="90"/>
                        </a:lnTo>
                        <a:lnTo>
                          <a:pt x="55" y="93"/>
                        </a:lnTo>
                        <a:lnTo>
                          <a:pt x="44" y="93"/>
                        </a:lnTo>
                        <a:lnTo>
                          <a:pt x="35" y="93"/>
                        </a:lnTo>
                        <a:lnTo>
                          <a:pt x="28" y="90"/>
                        </a:lnTo>
                        <a:lnTo>
                          <a:pt x="19" y="84"/>
                        </a:lnTo>
                        <a:lnTo>
                          <a:pt x="12" y="79"/>
                        </a:lnTo>
                        <a:lnTo>
                          <a:pt x="8" y="73"/>
                        </a:lnTo>
                        <a:lnTo>
                          <a:pt x="2" y="65"/>
                        </a:lnTo>
                        <a:lnTo>
                          <a:pt x="2" y="56"/>
                        </a:lnTo>
                        <a:lnTo>
                          <a:pt x="0" y="49"/>
                        </a:lnTo>
                        <a:lnTo>
                          <a:pt x="2" y="37"/>
                        </a:lnTo>
                        <a:lnTo>
                          <a:pt x="2" y="28"/>
                        </a:lnTo>
                        <a:lnTo>
                          <a:pt x="8" y="20"/>
                        </a:lnTo>
                        <a:lnTo>
                          <a:pt x="12" y="14"/>
                        </a:lnTo>
                        <a:lnTo>
                          <a:pt x="19" y="9"/>
                        </a:lnTo>
                        <a:lnTo>
                          <a:pt x="28" y="6"/>
                        </a:lnTo>
                        <a:lnTo>
                          <a:pt x="35" y="3"/>
                        </a:lnTo>
                        <a:lnTo>
                          <a:pt x="44" y="0"/>
                        </a:lnTo>
                        <a:lnTo>
                          <a:pt x="55" y="3"/>
                        </a:lnTo>
                        <a:lnTo>
                          <a:pt x="63" y="6"/>
                        </a:lnTo>
                        <a:lnTo>
                          <a:pt x="72" y="9"/>
                        </a:lnTo>
                        <a:lnTo>
                          <a:pt x="78" y="14"/>
                        </a:lnTo>
                        <a:lnTo>
                          <a:pt x="82" y="20"/>
                        </a:lnTo>
                        <a:lnTo>
                          <a:pt x="88" y="28"/>
                        </a:lnTo>
                        <a:lnTo>
                          <a:pt x="88" y="37"/>
                        </a:lnTo>
                        <a:lnTo>
                          <a:pt x="90" y="49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6" name="Freeform 922"/>
                  <p:cNvSpPr>
                    <a:spLocks/>
                  </p:cNvSpPr>
                  <p:nvPr/>
                </p:nvSpPr>
                <p:spPr bwMode="auto">
                  <a:xfrm>
                    <a:off x="4606" y="3327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51" y="2"/>
                      </a:cxn>
                      <a:cxn ang="0">
                        <a:pos x="60" y="5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79" y="18"/>
                      </a:cxn>
                      <a:cxn ang="0">
                        <a:pos x="85" y="26"/>
                      </a:cxn>
                      <a:cxn ang="0">
                        <a:pos x="88" y="35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2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0" y="89"/>
                      </a:cxn>
                      <a:cxn ang="0">
                        <a:pos x="51" y="92"/>
                      </a:cxn>
                      <a:cxn ang="0">
                        <a:pos x="44" y="92"/>
                      </a:cxn>
                      <a:cxn ang="0">
                        <a:pos x="35" y="92"/>
                      </a:cxn>
                      <a:cxn ang="0">
                        <a:pos x="26" y="89"/>
                      </a:cxn>
                      <a:cxn ang="0">
                        <a:pos x="18" y="84"/>
                      </a:cxn>
                      <a:cxn ang="0">
                        <a:pos x="9" y="78"/>
                      </a:cxn>
                      <a:cxn ang="0">
                        <a:pos x="9" y="72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9" y="14"/>
                      </a:cxn>
                      <a:cxn ang="0">
                        <a:pos x="18" y="8"/>
                      </a:cxn>
                      <a:cxn ang="0">
                        <a:pos x="26" y="5"/>
                      </a:cxn>
                      <a:cxn ang="0">
                        <a:pos x="35" y="2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2">
                        <a:moveTo>
                          <a:pt x="44" y="0"/>
                        </a:moveTo>
                        <a:lnTo>
                          <a:pt x="51" y="2"/>
                        </a:lnTo>
                        <a:lnTo>
                          <a:pt x="60" y="5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79" y="18"/>
                        </a:lnTo>
                        <a:lnTo>
                          <a:pt x="85" y="26"/>
                        </a:lnTo>
                        <a:lnTo>
                          <a:pt x="88" y="35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2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0" y="89"/>
                        </a:lnTo>
                        <a:lnTo>
                          <a:pt x="51" y="92"/>
                        </a:lnTo>
                        <a:lnTo>
                          <a:pt x="44" y="92"/>
                        </a:lnTo>
                        <a:lnTo>
                          <a:pt x="35" y="92"/>
                        </a:lnTo>
                        <a:lnTo>
                          <a:pt x="26" y="89"/>
                        </a:lnTo>
                        <a:lnTo>
                          <a:pt x="18" y="84"/>
                        </a:lnTo>
                        <a:lnTo>
                          <a:pt x="9" y="78"/>
                        </a:lnTo>
                        <a:lnTo>
                          <a:pt x="9" y="72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9" y="14"/>
                        </a:lnTo>
                        <a:lnTo>
                          <a:pt x="18" y="8"/>
                        </a:lnTo>
                        <a:lnTo>
                          <a:pt x="26" y="5"/>
                        </a:lnTo>
                        <a:lnTo>
                          <a:pt x="35" y="2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7" name="Freeform 923"/>
                  <p:cNvSpPr>
                    <a:spLocks/>
                  </p:cNvSpPr>
                  <p:nvPr/>
                </p:nvSpPr>
                <p:spPr bwMode="auto">
                  <a:xfrm>
                    <a:off x="4606" y="3327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44" y="0"/>
                      </a:cxn>
                      <a:cxn ang="0">
                        <a:pos x="44" y="0"/>
                      </a:cxn>
                      <a:cxn ang="0">
                        <a:pos x="51" y="2"/>
                      </a:cxn>
                      <a:cxn ang="0">
                        <a:pos x="60" y="5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79" y="18"/>
                      </a:cxn>
                      <a:cxn ang="0">
                        <a:pos x="85" y="26"/>
                      </a:cxn>
                      <a:cxn ang="0">
                        <a:pos x="88" y="35"/>
                      </a:cxn>
                      <a:cxn ang="0">
                        <a:pos x="88" y="47"/>
                      </a:cxn>
                      <a:cxn ang="0">
                        <a:pos x="88" y="56"/>
                      </a:cxn>
                      <a:cxn ang="0">
                        <a:pos x="85" y="64"/>
                      </a:cxn>
                      <a:cxn ang="0">
                        <a:pos x="79" y="72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0" y="89"/>
                      </a:cxn>
                      <a:cxn ang="0">
                        <a:pos x="51" y="92"/>
                      </a:cxn>
                      <a:cxn ang="0">
                        <a:pos x="44" y="92"/>
                      </a:cxn>
                      <a:cxn ang="0">
                        <a:pos x="35" y="92"/>
                      </a:cxn>
                      <a:cxn ang="0">
                        <a:pos x="26" y="89"/>
                      </a:cxn>
                      <a:cxn ang="0">
                        <a:pos x="18" y="84"/>
                      </a:cxn>
                      <a:cxn ang="0">
                        <a:pos x="9" y="78"/>
                      </a:cxn>
                      <a:cxn ang="0">
                        <a:pos x="9" y="72"/>
                      </a:cxn>
                      <a:cxn ang="0">
                        <a:pos x="3" y="64"/>
                      </a:cxn>
                      <a:cxn ang="0">
                        <a:pos x="0" y="56"/>
                      </a:cxn>
                      <a:cxn ang="0">
                        <a:pos x="0" y="47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9" y="18"/>
                      </a:cxn>
                      <a:cxn ang="0">
                        <a:pos x="9" y="14"/>
                      </a:cxn>
                      <a:cxn ang="0">
                        <a:pos x="18" y="8"/>
                      </a:cxn>
                      <a:cxn ang="0">
                        <a:pos x="26" y="5"/>
                      </a:cxn>
                      <a:cxn ang="0">
                        <a:pos x="35" y="2"/>
                      </a:cxn>
                      <a:cxn ang="0">
                        <a:pos x="44" y="0"/>
                      </a:cxn>
                    </a:cxnLst>
                    <a:rect l="0" t="0" r="r" b="b"/>
                    <a:pathLst>
                      <a:path w="88" h="92">
                        <a:moveTo>
                          <a:pt x="44" y="0"/>
                        </a:moveTo>
                        <a:lnTo>
                          <a:pt x="44" y="0"/>
                        </a:lnTo>
                        <a:lnTo>
                          <a:pt x="51" y="2"/>
                        </a:lnTo>
                        <a:lnTo>
                          <a:pt x="60" y="5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79" y="18"/>
                        </a:lnTo>
                        <a:lnTo>
                          <a:pt x="85" y="26"/>
                        </a:lnTo>
                        <a:lnTo>
                          <a:pt x="88" y="35"/>
                        </a:lnTo>
                        <a:lnTo>
                          <a:pt x="88" y="47"/>
                        </a:lnTo>
                        <a:lnTo>
                          <a:pt x="88" y="56"/>
                        </a:lnTo>
                        <a:lnTo>
                          <a:pt x="85" y="64"/>
                        </a:lnTo>
                        <a:lnTo>
                          <a:pt x="79" y="72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0" y="89"/>
                        </a:lnTo>
                        <a:lnTo>
                          <a:pt x="51" y="92"/>
                        </a:lnTo>
                        <a:lnTo>
                          <a:pt x="44" y="92"/>
                        </a:lnTo>
                        <a:lnTo>
                          <a:pt x="35" y="92"/>
                        </a:lnTo>
                        <a:lnTo>
                          <a:pt x="26" y="89"/>
                        </a:lnTo>
                        <a:lnTo>
                          <a:pt x="18" y="84"/>
                        </a:lnTo>
                        <a:lnTo>
                          <a:pt x="9" y="78"/>
                        </a:lnTo>
                        <a:lnTo>
                          <a:pt x="9" y="72"/>
                        </a:lnTo>
                        <a:lnTo>
                          <a:pt x="3" y="64"/>
                        </a:lnTo>
                        <a:lnTo>
                          <a:pt x="0" y="56"/>
                        </a:lnTo>
                        <a:lnTo>
                          <a:pt x="0" y="47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9" y="18"/>
                        </a:lnTo>
                        <a:lnTo>
                          <a:pt x="9" y="14"/>
                        </a:lnTo>
                        <a:lnTo>
                          <a:pt x="18" y="8"/>
                        </a:lnTo>
                        <a:lnTo>
                          <a:pt x="26" y="5"/>
                        </a:lnTo>
                        <a:lnTo>
                          <a:pt x="35" y="2"/>
                        </a:lnTo>
                        <a:lnTo>
                          <a:pt x="44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8" name="Freeform 924"/>
                  <p:cNvSpPr>
                    <a:spLocks/>
                  </p:cNvSpPr>
                  <p:nvPr/>
                </p:nvSpPr>
                <p:spPr bwMode="auto">
                  <a:xfrm>
                    <a:off x="4463" y="3408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1"/>
                      </a:cxn>
                      <a:cxn ang="0">
                        <a:pos x="82" y="19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  <a:cxn ang="0">
                        <a:pos x="91" y="53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7" y="76"/>
                      </a:cxn>
                      <a:cxn ang="0">
                        <a:pos x="71" y="81"/>
                      </a:cxn>
                      <a:cxn ang="0">
                        <a:pos x="64" y="87"/>
                      </a:cxn>
                      <a:cxn ang="0">
                        <a:pos x="56" y="90"/>
                      </a:cxn>
                      <a:cxn ang="0">
                        <a:pos x="47" y="90"/>
                      </a:cxn>
                      <a:cxn ang="0">
                        <a:pos x="37" y="90"/>
                      </a:cxn>
                      <a:cxn ang="0">
                        <a:pos x="27" y="87"/>
                      </a:cxn>
                      <a:cxn ang="0">
                        <a:pos x="20" y="81"/>
                      </a:cxn>
                      <a:cxn ang="0">
                        <a:pos x="14" y="76"/>
                      </a:cxn>
                      <a:cxn ang="0">
                        <a:pos x="9" y="70"/>
                      </a:cxn>
                      <a:cxn ang="0">
                        <a:pos x="6" y="62"/>
                      </a:cxn>
                      <a:cxn ang="0">
                        <a:pos x="3" y="53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1" h="90">
                        <a:moveTo>
                          <a:pt x="0" y="43"/>
                        </a:move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1"/>
                        </a:lnTo>
                        <a:lnTo>
                          <a:pt x="82" y="19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lnTo>
                          <a:pt x="91" y="53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7" y="76"/>
                        </a:lnTo>
                        <a:lnTo>
                          <a:pt x="71" y="81"/>
                        </a:lnTo>
                        <a:lnTo>
                          <a:pt x="64" y="87"/>
                        </a:lnTo>
                        <a:lnTo>
                          <a:pt x="56" y="90"/>
                        </a:lnTo>
                        <a:lnTo>
                          <a:pt x="47" y="90"/>
                        </a:lnTo>
                        <a:lnTo>
                          <a:pt x="37" y="90"/>
                        </a:lnTo>
                        <a:lnTo>
                          <a:pt x="27" y="87"/>
                        </a:lnTo>
                        <a:lnTo>
                          <a:pt x="20" y="81"/>
                        </a:lnTo>
                        <a:lnTo>
                          <a:pt x="14" y="76"/>
                        </a:lnTo>
                        <a:lnTo>
                          <a:pt x="9" y="70"/>
                        </a:lnTo>
                        <a:lnTo>
                          <a:pt x="6" y="62"/>
                        </a:lnTo>
                        <a:lnTo>
                          <a:pt x="3" y="53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9" name="Freeform 925"/>
                  <p:cNvSpPr>
                    <a:spLocks/>
                  </p:cNvSpPr>
                  <p:nvPr/>
                </p:nvSpPr>
                <p:spPr bwMode="auto">
                  <a:xfrm>
                    <a:off x="4463" y="3408"/>
                    <a:ext cx="91" cy="90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0" y="43"/>
                      </a:cxn>
                      <a:cxn ang="0">
                        <a:pos x="3" y="35"/>
                      </a:cxn>
                      <a:cxn ang="0">
                        <a:pos x="6" y="27"/>
                      </a:cxn>
                      <a:cxn ang="0">
                        <a:pos x="9" y="19"/>
                      </a:cxn>
                      <a:cxn ang="0">
                        <a:pos x="14" y="11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0"/>
                      </a:cxn>
                      <a:cxn ang="0">
                        <a:pos x="47" y="0"/>
                      </a:cxn>
                      <a:cxn ang="0">
                        <a:pos x="56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1"/>
                      </a:cxn>
                      <a:cxn ang="0">
                        <a:pos x="82" y="19"/>
                      </a:cxn>
                      <a:cxn ang="0">
                        <a:pos x="88" y="27"/>
                      </a:cxn>
                      <a:cxn ang="0">
                        <a:pos x="91" y="35"/>
                      </a:cxn>
                      <a:cxn ang="0">
                        <a:pos x="91" y="43"/>
                      </a:cxn>
                      <a:cxn ang="0">
                        <a:pos x="91" y="53"/>
                      </a:cxn>
                      <a:cxn ang="0">
                        <a:pos x="88" y="62"/>
                      </a:cxn>
                      <a:cxn ang="0">
                        <a:pos x="82" y="70"/>
                      </a:cxn>
                      <a:cxn ang="0">
                        <a:pos x="77" y="76"/>
                      </a:cxn>
                      <a:cxn ang="0">
                        <a:pos x="71" y="81"/>
                      </a:cxn>
                      <a:cxn ang="0">
                        <a:pos x="64" y="87"/>
                      </a:cxn>
                      <a:cxn ang="0">
                        <a:pos x="56" y="90"/>
                      </a:cxn>
                      <a:cxn ang="0">
                        <a:pos x="47" y="90"/>
                      </a:cxn>
                      <a:cxn ang="0">
                        <a:pos x="37" y="90"/>
                      </a:cxn>
                      <a:cxn ang="0">
                        <a:pos x="27" y="87"/>
                      </a:cxn>
                      <a:cxn ang="0">
                        <a:pos x="20" y="81"/>
                      </a:cxn>
                      <a:cxn ang="0">
                        <a:pos x="14" y="76"/>
                      </a:cxn>
                      <a:cxn ang="0">
                        <a:pos x="9" y="70"/>
                      </a:cxn>
                      <a:cxn ang="0">
                        <a:pos x="6" y="62"/>
                      </a:cxn>
                      <a:cxn ang="0">
                        <a:pos x="3" y="53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91" h="90">
                        <a:moveTo>
                          <a:pt x="0" y="43"/>
                        </a:moveTo>
                        <a:lnTo>
                          <a:pt x="0" y="43"/>
                        </a:lnTo>
                        <a:lnTo>
                          <a:pt x="3" y="35"/>
                        </a:lnTo>
                        <a:lnTo>
                          <a:pt x="6" y="27"/>
                        </a:lnTo>
                        <a:lnTo>
                          <a:pt x="9" y="19"/>
                        </a:lnTo>
                        <a:lnTo>
                          <a:pt x="14" y="11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0"/>
                        </a:lnTo>
                        <a:lnTo>
                          <a:pt x="47" y="0"/>
                        </a:lnTo>
                        <a:lnTo>
                          <a:pt x="56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1"/>
                        </a:lnTo>
                        <a:lnTo>
                          <a:pt x="82" y="19"/>
                        </a:lnTo>
                        <a:lnTo>
                          <a:pt x="88" y="27"/>
                        </a:lnTo>
                        <a:lnTo>
                          <a:pt x="91" y="35"/>
                        </a:lnTo>
                        <a:lnTo>
                          <a:pt x="91" y="43"/>
                        </a:lnTo>
                        <a:lnTo>
                          <a:pt x="91" y="53"/>
                        </a:lnTo>
                        <a:lnTo>
                          <a:pt x="88" y="62"/>
                        </a:lnTo>
                        <a:lnTo>
                          <a:pt x="82" y="70"/>
                        </a:lnTo>
                        <a:lnTo>
                          <a:pt x="77" y="76"/>
                        </a:lnTo>
                        <a:lnTo>
                          <a:pt x="71" y="81"/>
                        </a:lnTo>
                        <a:lnTo>
                          <a:pt x="64" y="87"/>
                        </a:lnTo>
                        <a:lnTo>
                          <a:pt x="56" y="90"/>
                        </a:lnTo>
                        <a:lnTo>
                          <a:pt x="47" y="90"/>
                        </a:lnTo>
                        <a:lnTo>
                          <a:pt x="37" y="90"/>
                        </a:lnTo>
                        <a:lnTo>
                          <a:pt x="27" y="87"/>
                        </a:lnTo>
                        <a:lnTo>
                          <a:pt x="20" y="81"/>
                        </a:lnTo>
                        <a:lnTo>
                          <a:pt x="14" y="76"/>
                        </a:lnTo>
                        <a:lnTo>
                          <a:pt x="9" y="70"/>
                        </a:lnTo>
                        <a:lnTo>
                          <a:pt x="6" y="62"/>
                        </a:lnTo>
                        <a:lnTo>
                          <a:pt x="3" y="53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0" name="Freeform 926"/>
                  <p:cNvSpPr>
                    <a:spLocks/>
                  </p:cNvSpPr>
                  <p:nvPr/>
                </p:nvSpPr>
                <p:spPr bwMode="auto">
                  <a:xfrm>
                    <a:off x="4492" y="3289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5" y="29"/>
                      </a:cxn>
                      <a:cxn ang="0">
                        <a:pos x="88" y="38"/>
                      </a:cxn>
                      <a:cxn ang="0">
                        <a:pos x="91" y="46"/>
                      </a:cxn>
                      <a:cxn ang="0">
                        <a:pos x="88" y="54"/>
                      </a:cxn>
                      <a:cxn ang="0">
                        <a:pos x="85" y="61"/>
                      </a:cxn>
                      <a:cxn ang="0">
                        <a:pos x="82" y="71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1" h="91">
                        <a:moveTo>
                          <a:pt x="0" y="46"/>
                        </a:move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5" y="29"/>
                        </a:lnTo>
                        <a:lnTo>
                          <a:pt x="88" y="38"/>
                        </a:lnTo>
                        <a:lnTo>
                          <a:pt x="91" y="46"/>
                        </a:lnTo>
                        <a:lnTo>
                          <a:pt x="88" y="54"/>
                        </a:lnTo>
                        <a:lnTo>
                          <a:pt x="85" y="61"/>
                        </a:lnTo>
                        <a:lnTo>
                          <a:pt x="82" y="71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1" name="Freeform 927"/>
                  <p:cNvSpPr>
                    <a:spLocks/>
                  </p:cNvSpPr>
                  <p:nvPr/>
                </p:nvSpPr>
                <p:spPr bwMode="auto">
                  <a:xfrm>
                    <a:off x="4492" y="3289"/>
                    <a:ext cx="91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5" y="0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7" y="14"/>
                      </a:cxn>
                      <a:cxn ang="0">
                        <a:pos x="82" y="19"/>
                      </a:cxn>
                      <a:cxn ang="0">
                        <a:pos x="85" y="29"/>
                      </a:cxn>
                      <a:cxn ang="0">
                        <a:pos x="88" y="38"/>
                      </a:cxn>
                      <a:cxn ang="0">
                        <a:pos x="91" y="46"/>
                      </a:cxn>
                      <a:cxn ang="0">
                        <a:pos x="88" y="54"/>
                      </a:cxn>
                      <a:cxn ang="0">
                        <a:pos x="85" y="61"/>
                      </a:cxn>
                      <a:cxn ang="0">
                        <a:pos x="82" y="71"/>
                      </a:cxn>
                      <a:cxn ang="0">
                        <a:pos x="77" y="80"/>
                      </a:cxn>
                      <a:cxn ang="0">
                        <a:pos x="71" y="85"/>
                      </a:cxn>
                      <a:cxn ang="0">
                        <a:pos x="64" y="88"/>
                      </a:cxn>
                      <a:cxn ang="0">
                        <a:pos x="55" y="91"/>
                      </a:cxn>
                      <a:cxn ang="0">
                        <a:pos x="44" y="91"/>
                      </a:cxn>
                      <a:cxn ang="0">
                        <a:pos x="35" y="91"/>
                      </a:cxn>
                      <a:cxn ang="0">
                        <a:pos x="27" y="88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1"/>
                      </a:cxn>
                      <a:cxn ang="0">
                        <a:pos x="3" y="61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91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5" y="0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7" y="14"/>
                        </a:lnTo>
                        <a:lnTo>
                          <a:pt x="82" y="19"/>
                        </a:lnTo>
                        <a:lnTo>
                          <a:pt x="85" y="29"/>
                        </a:lnTo>
                        <a:lnTo>
                          <a:pt x="88" y="38"/>
                        </a:lnTo>
                        <a:lnTo>
                          <a:pt x="91" y="46"/>
                        </a:lnTo>
                        <a:lnTo>
                          <a:pt x="88" y="54"/>
                        </a:lnTo>
                        <a:lnTo>
                          <a:pt x="85" y="61"/>
                        </a:lnTo>
                        <a:lnTo>
                          <a:pt x="82" y="71"/>
                        </a:lnTo>
                        <a:lnTo>
                          <a:pt x="77" y="80"/>
                        </a:lnTo>
                        <a:lnTo>
                          <a:pt x="71" y="85"/>
                        </a:lnTo>
                        <a:lnTo>
                          <a:pt x="64" y="88"/>
                        </a:lnTo>
                        <a:lnTo>
                          <a:pt x="55" y="91"/>
                        </a:lnTo>
                        <a:lnTo>
                          <a:pt x="44" y="91"/>
                        </a:lnTo>
                        <a:lnTo>
                          <a:pt x="35" y="91"/>
                        </a:lnTo>
                        <a:lnTo>
                          <a:pt x="27" y="88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1"/>
                        </a:lnTo>
                        <a:lnTo>
                          <a:pt x="3" y="61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2" name="Freeform 928"/>
                  <p:cNvSpPr>
                    <a:spLocks/>
                  </p:cNvSpPr>
                  <p:nvPr/>
                </p:nvSpPr>
                <p:spPr bwMode="auto">
                  <a:xfrm>
                    <a:off x="4554" y="3359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9"/>
                      </a:cxn>
                      <a:cxn ang="0">
                        <a:pos x="88" y="38"/>
                      </a:cxn>
                      <a:cxn ang="0">
                        <a:pos x="91" y="49"/>
                      </a:cxn>
                      <a:cxn ang="0">
                        <a:pos x="88" y="57"/>
                      </a:cxn>
                      <a:cxn ang="0">
                        <a:pos x="88" y="66"/>
                      </a:cxn>
                      <a:cxn ang="0">
                        <a:pos x="82" y="76"/>
                      </a:cxn>
                      <a:cxn ang="0">
                        <a:pos x="78" y="80"/>
                      </a:cxn>
                      <a:cxn ang="0">
                        <a:pos x="71" y="85"/>
                      </a:cxn>
                      <a:cxn ang="0">
                        <a:pos x="64" y="91"/>
                      </a:cxn>
                      <a:cxn ang="0">
                        <a:pos x="56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6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9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4">
                        <a:moveTo>
                          <a:pt x="46" y="0"/>
                        </a:moveTo>
                        <a:lnTo>
                          <a:pt x="56" y="3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9"/>
                        </a:lnTo>
                        <a:lnTo>
                          <a:pt x="88" y="38"/>
                        </a:lnTo>
                        <a:lnTo>
                          <a:pt x="91" y="49"/>
                        </a:lnTo>
                        <a:lnTo>
                          <a:pt x="88" y="57"/>
                        </a:lnTo>
                        <a:lnTo>
                          <a:pt x="88" y="66"/>
                        </a:lnTo>
                        <a:lnTo>
                          <a:pt x="82" y="76"/>
                        </a:lnTo>
                        <a:lnTo>
                          <a:pt x="78" y="80"/>
                        </a:lnTo>
                        <a:lnTo>
                          <a:pt x="71" y="85"/>
                        </a:lnTo>
                        <a:lnTo>
                          <a:pt x="64" y="91"/>
                        </a:lnTo>
                        <a:lnTo>
                          <a:pt x="56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6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9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3" name="Freeform 929"/>
                  <p:cNvSpPr>
                    <a:spLocks/>
                  </p:cNvSpPr>
                  <p:nvPr/>
                </p:nvSpPr>
                <p:spPr bwMode="auto">
                  <a:xfrm>
                    <a:off x="4554" y="3359"/>
                    <a:ext cx="91" cy="94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46" y="0"/>
                      </a:cxn>
                      <a:cxn ang="0">
                        <a:pos x="56" y="3"/>
                      </a:cxn>
                      <a:cxn ang="0">
                        <a:pos x="64" y="3"/>
                      </a:cxn>
                      <a:cxn ang="0">
                        <a:pos x="71" y="8"/>
                      </a:cxn>
                      <a:cxn ang="0">
                        <a:pos x="78" y="14"/>
                      </a:cxn>
                      <a:cxn ang="0">
                        <a:pos x="82" y="19"/>
                      </a:cxn>
                      <a:cxn ang="0">
                        <a:pos x="88" y="29"/>
                      </a:cxn>
                      <a:cxn ang="0">
                        <a:pos x="88" y="38"/>
                      </a:cxn>
                      <a:cxn ang="0">
                        <a:pos x="91" y="49"/>
                      </a:cxn>
                      <a:cxn ang="0">
                        <a:pos x="88" y="57"/>
                      </a:cxn>
                      <a:cxn ang="0">
                        <a:pos x="88" y="66"/>
                      </a:cxn>
                      <a:cxn ang="0">
                        <a:pos x="82" y="76"/>
                      </a:cxn>
                      <a:cxn ang="0">
                        <a:pos x="78" y="80"/>
                      </a:cxn>
                      <a:cxn ang="0">
                        <a:pos x="71" y="85"/>
                      </a:cxn>
                      <a:cxn ang="0">
                        <a:pos x="64" y="91"/>
                      </a:cxn>
                      <a:cxn ang="0">
                        <a:pos x="56" y="91"/>
                      </a:cxn>
                      <a:cxn ang="0">
                        <a:pos x="46" y="94"/>
                      </a:cxn>
                      <a:cxn ang="0">
                        <a:pos x="37" y="91"/>
                      </a:cxn>
                      <a:cxn ang="0">
                        <a:pos x="27" y="91"/>
                      </a:cxn>
                      <a:cxn ang="0">
                        <a:pos x="20" y="85"/>
                      </a:cxn>
                      <a:cxn ang="0">
                        <a:pos x="14" y="80"/>
                      </a:cxn>
                      <a:cxn ang="0">
                        <a:pos x="9" y="76"/>
                      </a:cxn>
                      <a:cxn ang="0">
                        <a:pos x="3" y="66"/>
                      </a:cxn>
                      <a:cxn ang="0">
                        <a:pos x="0" y="57"/>
                      </a:cxn>
                      <a:cxn ang="0">
                        <a:pos x="0" y="49"/>
                      </a:cxn>
                      <a:cxn ang="0">
                        <a:pos x="0" y="38"/>
                      </a:cxn>
                      <a:cxn ang="0">
                        <a:pos x="3" y="29"/>
                      </a:cxn>
                      <a:cxn ang="0">
                        <a:pos x="9" y="19"/>
                      </a:cxn>
                      <a:cxn ang="0">
                        <a:pos x="14" y="14"/>
                      </a:cxn>
                      <a:cxn ang="0">
                        <a:pos x="20" y="8"/>
                      </a:cxn>
                      <a:cxn ang="0">
                        <a:pos x="27" y="3"/>
                      </a:cxn>
                      <a:cxn ang="0">
                        <a:pos x="37" y="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91" h="94">
                        <a:moveTo>
                          <a:pt x="46" y="0"/>
                        </a:moveTo>
                        <a:lnTo>
                          <a:pt x="46" y="0"/>
                        </a:lnTo>
                        <a:lnTo>
                          <a:pt x="56" y="3"/>
                        </a:lnTo>
                        <a:lnTo>
                          <a:pt x="64" y="3"/>
                        </a:lnTo>
                        <a:lnTo>
                          <a:pt x="71" y="8"/>
                        </a:lnTo>
                        <a:lnTo>
                          <a:pt x="78" y="14"/>
                        </a:lnTo>
                        <a:lnTo>
                          <a:pt x="82" y="19"/>
                        </a:lnTo>
                        <a:lnTo>
                          <a:pt x="88" y="29"/>
                        </a:lnTo>
                        <a:lnTo>
                          <a:pt x="88" y="38"/>
                        </a:lnTo>
                        <a:lnTo>
                          <a:pt x="91" y="49"/>
                        </a:lnTo>
                        <a:lnTo>
                          <a:pt x="88" y="57"/>
                        </a:lnTo>
                        <a:lnTo>
                          <a:pt x="88" y="66"/>
                        </a:lnTo>
                        <a:lnTo>
                          <a:pt x="82" y="76"/>
                        </a:lnTo>
                        <a:lnTo>
                          <a:pt x="78" y="80"/>
                        </a:lnTo>
                        <a:lnTo>
                          <a:pt x="71" y="85"/>
                        </a:lnTo>
                        <a:lnTo>
                          <a:pt x="64" y="91"/>
                        </a:lnTo>
                        <a:lnTo>
                          <a:pt x="56" y="91"/>
                        </a:lnTo>
                        <a:lnTo>
                          <a:pt x="46" y="94"/>
                        </a:lnTo>
                        <a:lnTo>
                          <a:pt x="37" y="91"/>
                        </a:lnTo>
                        <a:lnTo>
                          <a:pt x="27" y="91"/>
                        </a:lnTo>
                        <a:lnTo>
                          <a:pt x="20" y="85"/>
                        </a:lnTo>
                        <a:lnTo>
                          <a:pt x="14" y="80"/>
                        </a:lnTo>
                        <a:lnTo>
                          <a:pt x="9" y="76"/>
                        </a:lnTo>
                        <a:lnTo>
                          <a:pt x="3" y="66"/>
                        </a:lnTo>
                        <a:lnTo>
                          <a:pt x="0" y="57"/>
                        </a:lnTo>
                        <a:lnTo>
                          <a:pt x="0" y="49"/>
                        </a:lnTo>
                        <a:lnTo>
                          <a:pt x="0" y="38"/>
                        </a:lnTo>
                        <a:lnTo>
                          <a:pt x="3" y="29"/>
                        </a:lnTo>
                        <a:lnTo>
                          <a:pt x="9" y="19"/>
                        </a:lnTo>
                        <a:lnTo>
                          <a:pt x="14" y="14"/>
                        </a:lnTo>
                        <a:lnTo>
                          <a:pt x="20" y="8"/>
                        </a:lnTo>
                        <a:lnTo>
                          <a:pt x="27" y="3"/>
                        </a:lnTo>
                        <a:lnTo>
                          <a:pt x="37" y="3"/>
                        </a:lnTo>
                        <a:lnTo>
                          <a:pt x="46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4" name="Freeform 930"/>
                  <p:cNvSpPr>
                    <a:spLocks/>
                  </p:cNvSpPr>
                  <p:nvPr/>
                </p:nvSpPr>
                <p:spPr bwMode="auto">
                  <a:xfrm>
                    <a:off x="4389" y="3373"/>
                    <a:ext cx="89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6" y="19"/>
                      </a:cxn>
                      <a:cxn ang="0">
                        <a:pos x="10" y="11"/>
                      </a:cxn>
                      <a:cxn ang="0">
                        <a:pos x="19" y="5"/>
                      </a:cxn>
                      <a:cxn ang="0">
                        <a:pos x="29" y="3"/>
                      </a:cxn>
                      <a:cxn ang="0">
                        <a:pos x="33" y="0"/>
                      </a:cxn>
                      <a:cxn ang="0">
                        <a:pos x="45" y="0"/>
                      </a:cxn>
                      <a:cxn ang="0">
                        <a:pos x="53" y="0"/>
                      </a:cxn>
                      <a:cxn ang="0">
                        <a:pos x="60" y="3"/>
                      </a:cxn>
                      <a:cxn ang="0">
                        <a:pos x="70" y="5"/>
                      </a:cxn>
                      <a:cxn ang="0">
                        <a:pos x="76" y="11"/>
                      </a:cxn>
                      <a:cxn ang="0">
                        <a:pos x="80" y="19"/>
                      </a:cxn>
                      <a:cxn ang="0">
                        <a:pos x="86" y="26"/>
                      </a:cxn>
                      <a:cxn ang="0">
                        <a:pos x="89" y="35"/>
                      </a:cxn>
                      <a:cxn ang="0">
                        <a:pos x="89" y="46"/>
                      </a:cxn>
                      <a:cxn ang="0">
                        <a:pos x="89" y="54"/>
                      </a:cxn>
                      <a:cxn ang="0">
                        <a:pos x="86" y="62"/>
                      </a:cxn>
                      <a:cxn ang="0">
                        <a:pos x="80" y="71"/>
                      </a:cxn>
                      <a:cxn ang="0">
                        <a:pos x="76" y="77"/>
                      </a:cxn>
                      <a:cxn ang="0">
                        <a:pos x="70" y="83"/>
                      </a:cxn>
                      <a:cxn ang="0">
                        <a:pos x="60" y="88"/>
                      </a:cxn>
                      <a:cxn ang="0">
                        <a:pos x="53" y="91"/>
                      </a:cxn>
                      <a:cxn ang="0">
                        <a:pos x="45" y="91"/>
                      </a:cxn>
                      <a:cxn ang="0">
                        <a:pos x="33" y="91"/>
                      </a:cxn>
                      <a:cxn ang="0">
                        <a:pos x="29" y="88"/>
                      </a:cxn>
                      <a:cxn ang="0">
                        <a:pos x="19" y="83"/>
                      </a:cxn>
                      <a:cxn ang="0">
                        <a:pos x="10" y="77"/>
                      </a:cxn>
                      <a:cxn ang="0">
                        <a:pos x="6" y="71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9" h="91">
                        <a:moveTo>
                          <a:pt x="0" y="46"/>
                        </a:move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6" y="19"/>
                        </a:lnTo>
                        <a:lnTo>
                          <a:pt x="10" y="11"/>
                        </a:lnTo>
                        <a:lnTo>
                          <a:pt x="19" y="5"/>
                        </a:lnTo>
                        <a:lnTo>
                          <a:pt x="29" y="3"/>
                        </a:lnTo>
                        <a:lnTo>
                          <a:pt x="33" y="0"/>
                        </a:lnTo>
                        <a:lnTo>
                          <a:pt x="45" y="0"/>
                        </a:lnTo>
                        <a:lnTo>
                          <a:pt x="53" y="0"/>
                        </a:lnTo>
                        <a:lnTo>
                          <a:pt x="60" y="3"/>
                        </a:lnTo>
                        <a:lnTo>
                          <a:pt x="70" y="5"/>
                        </a:lnTo>
                        <a:lnTo>
                          <a:pt x="76" y="11"/>
                        </a:lnTo>
                        <a:lnTo>
                          <a:pt x="80" y="19"/>
                        </a:lnTo>
                        <a:lnTo>
                          <a:pt x="86" y="26"/>
                        </a:lnTo>
                        <a:lnTo>
                          <a:pt x="89" y="35"/>
                        </a:lnTo>
                        <a:lnTo>
                          <a:pt x="89" y="46"/>
                        </a:lnTo>
                        <a:lnTo>
                          <a:pt x="89" y="54"/>
                        </a:lnTo>
                        <a:lnTo>
                          <a:pt x="86" y="62"/>
                        </a:lnTo>
                        <a:lnTo>
                          <a:pt x="80" y="71"/>
                        </a:lnTo>
                        <a:lnTo>
                          <a:pt x="76" y="77"/>
                        </a:lnTo>
                        <a:lnTo>
                          <a:pt x="70" y="83"/>
                        </a:lnTo>
                        <a:lnTo>
                          <a:pt x="60" y="88"/>
                        </a:lnTo>
                        <a:lnTo>
                          <a:pt x="53" y="91"/>
                        </a:lnTo>
                        <a:lnTo>
                          <a:pt x="45" y="91"/>
                        </a:lnTo>
                        <a:lnTo>
                          <a:pt x="33" y="91"/>
                        </a:lnTo>
                        <a:lnTo>
                          <a:pt x="29" y="88"/>
                        </a:lnTo>
                        <a:lnTo>
                          <a:pt x="19" y="83"/>
                        </a:lnTo>
                        <a:lnTo>
                          <a:pt x="10" y="77"/>
                        </a:lnTo>
                        <a:lnTo>
                          <a:pt x="6" y="71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5" name="Freeform 931"/>
                  <p:cNvSpPr>
                    <a:spLocks/>
                  </p:cNvSpPr>
                  <p:nvPr/>
                </p:nvSpPr>
                <p:spPr bwMode="auto">
                  <a:xfrm>
                    <a:off x="4389" y="3373"/>
                    <a:ext cx="89" cy="91"/>
                  </a:xfrm>
                  <a:custGeom>
                    <a:avLst/>
                    <a:gdLst/>
                    <a:ahLst/>
                    <a:cxnLst>
                      <a:cxn ang="0">
                        <a:pos x="0" y="46"/>
                      </a:cxn>
                      <a:cxn ang="0">
                        <a:pos x="0" y="46"/>
                      </a:cxn>
                      <a:cxn ang="0">
                        <a:pos x="0" y="35"/>
                      </a:cxn>
                      <a:cxn ang="0">
                        <a:pos x="3" y="26"/>
                      </a:cxn>
                      <a:cxn ang="0">
                        <a:pos x="6" y="19"/>
                      </a:cxn>
                      <a:cxn ang="0">
                        <a:pos x="10" y="11"/>
                      </a:cxn>
                      <a:cxn ang="0">
                        <a:pos x="19" y="5"/>
                      </a:cxn>
                      <a:cxn ang="0">
                        <a:pos x="29" y="3"/>
                      </a:cxn>
                      <a:cxn ang="0">
                        <a:pos x="33" y="0"/>
                      </a:cxn>
                      <a:cxn ang="0">
                        <a:pos x="45" y="0"/>
                      </a:cxn>
                      <a:cxn ang="0">
                        <a:pos x="53" y="0"/>
                      </a:cxn>
                      <a:cxn ang="0">
                        <a:pos x="60" y="3"/>
                      </a:cxn>
                      <a:cxn ang="0">
                        <a:pos x="70" y="5"/>
                      </a:cxn>
                      <a:cxn ang="0">
                        <a:pos x="76" y="11"/>
                      </a:cxn>
                      <a:cxn ang="0">
                        <a:pos x="80" y="19"/>
                      </a:cxn>
                      <a:cxn ang="0">
                        <a:pos x="86" y="26"/>
                      </a:cxn>
                      <a:cxn ang="0">
                        <a:pos x="89" y="35"/>
                      </a:cxn>
                      <a:cxn ang="0">
                        <a:pos x="89" y="46"/>
                      </a:cxn>
                      <a:cxn ang="0">
                        <a:pos x="89" y="54"/>
                      </a:cxn>
                      <a:cxn ang="0">
                        <a:pos x="86" y="62"/>
                      </a:cxn>
                      <a:cxn ang="0">
                        <a:pos x="80" y="71"/>
                      </a:cxn>
                      <a:cxn ang="0">
                        <a:pos x="76" y="77"/>
                      </a:cxn>
                      <a:cxn ang="0">
                        <a:pos x="70" y="83"/>
                      </a:cxn>
                      <a:cxn ang="0">
                        <a:pos x="60" y="88"/>
                      </a:cxn>
                      <a:cxn ang="0">
                        <a:pos x="53" y="91"/>
                      </a:cxn>
                      <a:cxn ang="0">
                        <a:pos x="45" y="91"/>
                      </a:cxn>
                      <a:cxn ang="0">
                        <a:pos x="33" y="91"/>
                      </a:cxn>
                      <a:cxn ang="0">
                        <a:pos x="29" y="88"/>
                      </a:cxn>
                      <a:cxn ang="0">
                        <a:pos x="19" y="83"/>
                      </a:cxn>
                      <a:cxn ang="0">
                        <a:pos x="10" y="77"/>
                      </a:cxn>
                      <a:cxn ang="0">
                        <a:pos x="6" y="71"/>
                      </a:cxn>
                      <a:cxn ang="0">
                        <a:pos x="3" y="62"/>
                      </a:cxn>
                      <a:cxn ang="0">
                        <a:pos x="0" y="54"/>
                      </a:cxn>
                      <a:cxn ang="0">
                        <a:pos x="0" y="46"/>
                      </a:cxn>
                    </a:cxnLst>
                    <a:rect l="0" t="0" r="r" b="b"/>
                    <a:pathLst>
                      <a:path w="89" h="91">
                        <a:moveTo>
                          <a:pt x="0" y="46"/>
                        </a:moveTo>
                        <a:lnTo>
                          <a:pt x="0" y="46"/>
                        </a:lnTo>
                        <a:lnTo>
                          <a:pt x="0" y="35"/>
                        </a:lnTo>
                        <a:lnTo>
                          <a:pt x="3" y="26"/>
                        </a:lnTo>
                        <a:lnTo>
                          <a:pt x="6" y="19"/>
                        </a:lnTo>
                        <a:lnTo>
                          <a:pt x="10" y="11"/>
                        </a:lnTo>
                        <a:lnTo>
                          <a:pt x="19" y="5"/>
                        </a:lnTo>
                        <a:lnTo>
                          <a:pt x="29" y="3"/>
                        </a:lnTo>
                        <a:lnTo>
                          <a:pt x="33" y="0"/>
                        </a:lnTo>
                        <a:lnTo>
                          <a:pt x="45" y="0"/>
                        </a:lnTo>
                        <a:lnTo>
                          <a:pt x="53" y="0"/>
                        </a:lnTo>
                        <a:lnTo>
                          <a:pt x="60" y="3"/>
                        </a:lnTo>
                        <a:lnTo>
                          <a:pt x="70" y="5"/>
                        </a:lnTo>
                        <a:lnTo>
                          <a:pt x="76" y="11"/>
                        </a:lnTo>
                        <a:lnTo>
                          <a:pt x="80" y="19"/>
                        </a:lnTo>
                        <a:lnTo>
                          <a:pt x="86" y="26"/>
                        </a:lnTo>
                        <a:lnTo>
                          <a:pt x="89" y="35"/>
                        </a:lnTo>
                        <a:lnTo>
                          <a:pt x="89" y="46"/>
                        </a:lnTo>
                        <a:lnTo>
                          <a:pt x="89" y="54"/>
                        </a:lnTo>
                        <a:lnTo>
                          <a:pt x="86" y="62"/>
                        </a:lnTo>
                        <a:lnTo>
                          <a:pt x="80" y="71"/>
                        </a:lnTo>
                        <a:lnTo>
                          <a:pt x="76" y="77"/>
                        </a:lnTo>
                        <a:lnTo>
                          <a:pt x="70" y="83"/>
                        </a:lnTo>
                        <a:lnTo>
                          <a:pt x="60" y="88"/>
                        </a:lnTo>
                        <a:lnTo>
                          <a:pt x="53" y="91"/>
                        </a:lnTo>
                        <a:lnTo>
                          <a:pt x="45" y="91"/>
                        </a:lnTo>
                        <a:lnTo>
                          <a:pt x="33" y="91"/>
                        </a:lnTo>
                        <a:lnTo>
                          <a:pt x="29" y="88"/>
                        </a:lnTo>
                        <a:lnTo>
                          <a:pt x="19" y="83"/>
                        </a:lnTo>
                        <a:lnTo>
                          <a:pt x="10" y="77"/>
                        </a:lnTo>
                        <a:lnTo>
                          <a:pt x="6" y="71"/>
                        </a:lnTo>
                        <a:lnTo>
                          <a:pt x="3" y="62"/>
                        </a:lnTo>
                        <a:lnTo>
                          <a:pt x="0" y="54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6" name="Freeform 932"/>
                  <p:cNvSpPr>
                    <a:spLocks/>
                  </p:cNvSpPr>
                  <p:nvPr/>
                </p:nvSpPr>
                <p:spPr bwMode="auto">
                  <a:xfrm>
                    <a:off x="4597" y="3464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88" y="45"/>
                      </a:cxn>
                      <a:cxn ang="0">
                        <a:pos x="88" y="57"/>
                      </a:cxn>
                      <a:cxn ang="0">
                        <a:pos x="85" y="64"/>
                      </a:cxn>
                      <a:cxn ang="0">
                        <a:pos x="82" y="73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0" y="87"/>
                      </a:cxn>
                      <a:cxn ang="0">
                        <a:pos x="51" y="92"/>
                      </a:cxn>
                      <a:cxn ang="0">
                        <a:pos x="44" y="92"/>
                      </a:cxn>
                      <a:cxn ang="0">
                        <a:pos x="35" y="92"/>
                      </a:cxn>
                      <a:cxn ang="0">
                        <a:pos x="25" y="87"/>
                      </a:cxn>
                      <a:cxn ang="0">
                        <a:pos x="18" y="84"/>
                      </a:cxn>
                      <a:cxn ang="0">
                        <a:pos x="13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7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8" y="8"/>
                      </a:cxn>
                      <a:cxn ang="0">
                        <a:pos x="25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0" y="3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5"/>
                      </a:cxn>
                    </a:cxnLst>
                    <a:rect l="0" t="0" r="r" b="b"/>
                    <a:pathLst>
                      <a:path w="88" h="92">
                        <a:moveTo>
                          <a:pt x="88" y="45"/>
                        </a:moveTo>
                        <a:lnTo>
                          <a:pt x="88" y="57"/>
                        </a:lnTo>
                        <a:lnTo>
                          <a:pt x="85" y="64"/>
                        </a:lnTo>
                        <a:lnTo>
                          <a:pt x="82" y="73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0" y="87"/>
                        </a:lnTo>
                        <a:lnTo>
                          <a:pt x="51" y="92"/>
                        </a:lnTo>
                        <a:lnTo>
                          <a:pt x="44" y="92"/>
                        </a:lnTo>
                        <a:lnTo>
                          <a:pt x="35" y="92"/>
                        </a:lnTo>
                        <a:lnTo>
                          <a:pt x="25" y="87"/>
                        </a:lnTo>
                        <a:lnTo>
                          <a:pt x="18" y="84"/>
                        </a:lnTo>
                        <a:lnTo>
                          <a:pt x="13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7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8" y="8"/>
                        </a:lnTo>
                        <a:lnTo>
                          <a:pt x="25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0" y="3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5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7" name="Freeform 933"/>
                  <p:cNvSpPr>
                    <a:spLocks/>
                  </p:cNvSpPr>
                  <p:nvPr/>
                </p:nvSpPr>
                <p:spPr bwMode="auto">
                  <a:xfrm>
                    <a:off x="4597" y="3464"/>
                    <a:ext cx="88" cy="92"/>
                  </a:xfrm>
                  <a:custGeom>
                    <a:avLst/>
                    <a:gdLst/>
                    <a:ahLst/>
                    <a:cxnLst>
                      <a:cxn ang="0">
                        <a:pos x="88" y="45"/>
                      </a:cxn>
                      <a:cxn ang="0">
                        <a:pos x="88" y="45"/>
                      </a:cxn>
                      <a:cxn ang="0">
                        <a:pos x="88" y="57"/>
                      </a:cxn>
                      <a:cxn ang="0">
                        <a:pos x="85" y="64"/>
                      </a:cxn>
                      <a:cxn ang="0">
                        <a:pos x="82" y="73"/>
                      </a:cxn>
                      <a:cxn ang="0">
                        <a:pos x="77" y="78"/>
                      </a:cxn>
                      <a:cxn ang="0">
                        <a:pos x="68" y="84"/>
                      </a:cxn>
                      <a:cxn ang="0">
                        <a:pos x="60" y="87"/>
                      </a:cxn>
                      <a:cxn ang="0">
                        <a:pos x="51" y="92"/>
                      </a:cxn>
                      <a:cxn ang="0">
                        <a:pos x="44" y="92"/>
                      </a:cxn>
                      <a:cxn ang="0">
                        <a:pos x="35" y="92"/>
                      </a:cxn>
                      <a:cxn ang="0">
                        <a:pos x="25" y="87"/>
                      </a:cxn>
                      <a:cxn ang="0">
                        <a:pos x="18" y="84"/>
                      </a:cxn>
                      <a:cxn ang="0">
                        <a:pos x="13" y="78"/>
                      </a:cxn>
                      <a:cxn ang="0">
                        <a:pos x="9" y="73"/>
                      </a:cxn>
                      <a:cxn ang="0">
                        <a:pos x="3" y="64"/>
                      </a:cxn>
                      <a:cxn ang="0">
                        <a:pos x="0" y="57"/>
                      </a:cxn>
                      <a:cxn ang="0">
                        <a:pos x="0" y="45"/>
                      </a:cxn>
                      <a:cxn ang="0">
                        <a:pos x="0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8" y="8"/>
                      </a:cxn>
                      <a:cxn ang="0">
                        <a:pos x="25" y="3"/>
                      </a:cxn>
                      <a:cxn ang="0">
                        <a:pos x="35" y="0"/>
                      </a:cxn>
                      <a:cxn ang="0">
                        <a:pos x="44" y="0"/>
                      </a:cxn>
                      <a:cxn ang="0">
                        <a:pos x="51" y="0"/>
                      </a:cxn>
                      <a:cxn ang="0">
                        <a:pos x="60" y="3"/>
                      </a:cxn>
                      <a:cxn ang="0">
                        <a:pos x="68" y="8"/>
                      </a:cxn>
                      <a:cxn ang="0">
                        <a:pos x="77" y="14"/>
                      </a:cxn>
                      <a:cxn ang="0">
                        <a:pos x="82" y="20"/>
                      </a:cxn>
                      <a:cxn ang="0">
                        <a:pos x="85" y="28"/>
                      </a:cxn>
                      <a:cxn ang="0">
                        <a:pos x="88" y="36"/>
                      </a:cxn>
                      <a:cxn ang="0">
                        <a:pos x="88" y="45"/>
                      </a:cxn>
                    </a:cxnLst>
                    <a:rect l="0" t="0" r="r" b="b"/>
                    <a:pathLst>
                      <a:path w="88" h="92">
                        <a:moveTo>
                          <a:pt x="88" y="45"/>
                        </a:moveTo>
                        <a:lnTo>
                          <a:pt x="88" y="45"/>
                        </a:lnTo>
                        <a:lnTo>
                          <a:pt x="88" y="57"/>
                        </a:lnTo>
                        <a:lnTo>
                          <a:pt x="85" y="64"/>
                        </a:lnTo>
                        <a:lnTo>
                          <a:pt x="82" y="73"/>
                        </a:lnTo>
                        <a:lnTo>
                          <a:pt x="77" y="78"/>
                        </a:lnTo>
                        <a:lnTo>
                          <a:pt x="68" y="84"/>
                        </a:lnTo>
                        <a:lnTo>
                          <a:pt x="60" y="87"/>
                        </a:lnTo>
                        <a:lnTo>
                          <a:pt x="51" y="92"/>
                        </a:lnTo>
                        <a:lnTo>
                          <a:pt x="44" y="92"/>
                        </a:lnTo>
                        <a:lnTo>
                          <a:pt x="35" y="92"/>
                        </a:lnTo>
                        <a:lnTo>
                          <a:pt x="25" y="87"/>
                        </a:lnTo>
                        <a:lnTo>
                          <a:pt x="18" y="84"/>
                        </a:lnTo>
                        <a:lnTo>
                          <a:pt x="13" y="78"/>
                        </a:lnTo>
                        <a:lnTo>
                          <a:pt x="9" y="73"/>
                        </a:lnTo>
                        <a:lnTo>
                          <a:pt x="3" y="64"/>
                        </a:lnTo>
                        <a:lnTo>
                          <a:pt x="0" y="57"/>
                        </a:lnTo>
                        <a:lnTo>
                          <a:pt x="0" y="45"/>
                        </a:lnTo>
                        <a:lnTo>
                          <a:pt x="0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8" y="8"/>
                        </a:lnTo>
                        <a:lnTo>
                          <a:pt x="25" y="3"/>
                        </a:lnTo>
                        <a:lnTo>
                          <a:pt x="35" y="0"/>
                        </a:lnTo>
                        <a:lnTo>
                          <a:pt x="44" y="0"/>
                        </a:lnTo>
                        <a:lnTo>
                          <a:pt x="51" y="0"/>
                        </a:lnTo>
                        <a:lnTo>
                          <a:pt x="60" y="3"/>
                        </a:lnTo>
                        <a:lnTo>
                          <a:pt x="68" y="8"/>
                        </a:lnTo>
                        <a:lnTo>
                          <a:pt x="77" y="14"/>
                        </a:lnTo>
                        <a:lnTo>
                          <a:pt x="82" y="20"/>
                        </a:lnTo>
                        <a:lnTo>
                          <a:pt x="85" y="28"/>
                        </a:lnTo>
                        <a:lnTo>
                          <a:pt x="88" y="36"/>
                        </a:lnTo>
                        <a:lnTo>
                          <a:pt x="88" y="45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8" name="Freeform 934"/>
                  <p:cNvSpPr>
                    <a:spLocks/>
                  </p:cNvSpPr>
                  <p:nvPr/>
                </p:nvSpPr>
                <p:spPr bwMode="auto">
                  <a:xfrm>
                    <a:off x="4503" y="339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3" y="6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1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8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1" y="73"/>
                      </a:cxn>
                      <a:cxn ang="0">
                        <a:pos x="77" y="79"/>
                      </a:cxn>
                      <a:cxn ang="0">
                        <a:pos x="71" y="85"/>
                      </a:cxn>
                      <a:cxn ang="0">
                        <a:pos x="63" y="90"/>
                      </a:cxn>
                      <a:cxn ang="0">
                        <a:pos x="54" y="93"/>
                      </a:cxn>
                      <a:cxn ang="0">
                        <a:pos x="45" y="93"/>
                      </a:cxn>
                      <a:cxn ang="0">
                        <a:pos x="34" y="93"/>
                      </a:cxn>
                      <a:cxn ang="0">
                        <a:pos x="27" y="90"/>
                      </a:cxn>
                      <a:cxn ang="0">
                        <a:pos x="19" y="85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3" y="57"/>
                      </a:cxn>
                      <a:cxn ang="0">
                        <a:pos x="0" y="48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9" y="9"/>
                      </a:cxn>
                      <a:cxn ang="0">
                        <a:pos x="27" y="6"/>
                      </a:cxn>
                      <a:cxn ang="0">
                        <a:pos x="34" y="3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3">
                        <a:moveTo>
                          <a:pt x="45" y="0"/>
                        </a:moveTo>
                        <a:lnTo>
                          <a:pt x="54" y="3"/>
                        </a:lnTo>
                        <a:lnTo>
                          <a:pt x="63" y="6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1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8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1" y="73"/>
                        </a:lnTo>
                        <a:lnTo>
                          <a:pt x="77" y="79"/>
                        </a:lnTo>
                        <a:lnTo>
                          <a:pt x="71" y="85"/>
                        </a:lnTo>
                        <a:lnTo>
                          <a:pt x="63" y="90"/>
                        </a:lnTo>
                        <a:lnTo>
                          <a:pt x="54" y="93"/>
                        </a:lnTo>
                        <a:lnTo>
                          <a:pt x="45" y="93"/>
                        </a:lnTo>
                        <a:lnTo>
                          <a:pt x="34" y="93"/>
                        </a:lnTo>
                        <a:lnTo>
                          <a:pt x="27" y="90"/>
                        </a:lnTo>
                        <a:lnTo>
                          <a:pt x="19" y="85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3" y="57"/>
                        </a:lnTo>
                        <a:lnTo>
                          <a:pt x="0" y="48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9" y="9"/>
                        </a:lnTo>
                        <a:lnTo>
                          <a:pt x="27" y="6"/>
                        </a:lnTo>
                        <a:lnTo>
                          <a:pt x="34" y="3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solidFill>
                    <a:srgbClr val="33CC6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9" name="Freeform 935"/>
                  <p:cNvSpPr>
                    <a:spLocks/>
                  </p:cNvSpPr>
                  <p:nvPr/>
                </p:nvSpPr>
                <p:spPr bwMode="auto">
                  <a:xfrm>
                    <a:off x="4503" y="3399"/>
                    <a:ext cx="91" cy="93"/>
                  </a:xfrm>
                  <a:custGeom>
                    <a:avLst/>
                    <a:gdLst/>
                    <a:ahLst/>
                    <a:cxnLst>
                      <a:cxn ang="0">
                        <a:pos x="45" y="0"/>
                      </a:cxn>
                      <a:cxn ang="0">
                        <a:pos x="45" y="0"/>
                      </a:cxn>
                      <a:cxn ang="0">
                        <a:pos x="54" y="3"/>
                      </a:cxn>
                      <a:cxn ang="0">
                        <a:pos x="63" y="6"/>
                      </a:cxn>
                      <a:cxn ang="0">
                        <a:pos x="71" y="9"/>
                      </a:cxn>
                      <a:cxn ang="0">
                        <a:pos x="77" y="14"/>
                      </a:cxn>
                      <a:cxn ang="0">
                        <a:pos x="81" y="20"/>
                      </a:cxn>
                      <a:cxn ang="0">
                        <a:pos x="88" y="28"/>
                      </a:cxn>
                      <a:cxn ang="0">
                        <a:pos x="91" y="36"/>
                      </a:cxn>
                      <a:cxn ang="0">
                        <a:pos x="91" y="48"/>
                      </a:cxn>
                      <a:cxn ang="0">
                        <a:pos x="91" y="57"/>
                      </a:cxn>
                      <a:cxn ang="0">
                        <a:pos x="88" y="65"/>
                      </a:cxn>
                      <a:cxn ang="0">
                        <a:pos x="81" y="73"/>
                      </a:cxn>
                      <a:cxn ang="0">
                        <a:pos x="77" y="79"/>
                      </a:cxn>
                      <a:cxn ang="0">
                        <a:pos x="71" y="85"/>
                      </a:cxn>
                      <a:cxn ang="0">
                        <a:pos x="63" y="90"/>
                      </a:cxn>
                      <a:cxn ang="0">
                        <a:pos x="54" y="93"/>
                      </a:cxn>
                      <a:cxn ang="0">
                        <a:pos x="45" y="93"/>
                      </a:cxn>
                      <a:cxn ang="0">
                        <a:pos x="34" y="93"/>
                      </a:cxn>
                      <a:cxn ang="0">
                        <a:pos x="27" y="90"/>
                      </a:cxn>
                      <a:cxn ang="0">
                        <a:pos x="19" y="85"/>
                      </a:cxn>
                      <a:cxn ang="0">
                        <a:pos x="13" y="79"/>
                      </a:cxn>
                      <a:cxn ang="0">
                        <a:pos x="9" y="73"/>
                      </a:cxn>
                      <a:cxn ang="0">
                        <a:pos x="3" y="65"/>
                      </a:cxn>
                      <a:cxn ang="0">
                        <a:pos x="3" y="57"/>
                      </a:cxn>
                      <a:cxn ang="0">
                        <a:pos x="0" y="48"/>
                      </a:cxn>
                      <a:cxn ang="0">
                        <a:pos x="3" y="36"/>
                      </a:cxn>
                      <a:cxn ang="0">
                        <a:pos x="3" y="28"/>
                      </a:cxn>
                      <a:cxn ang="0">
                        <a:pos x="9" y="20"/>
                      </a:cxn>
                      <a:cxn ang="0">
                        <a:pos x="13" y="14"/>
                      </a:cxn>
                      <a:cxn ang="0">
                        <a:pos x="19" y="9"/>
                      </a:cxn>
                      <a:cxn ang="0">
                        <a:pos x="27" y="6"/>
                      </a:cxn>
                      <a:cxn ang="0">
                        <a:pos x="34" y="3"/>
                      </a:cxn>
                      <a:cxn ang="0">
                        <a:pos x="45" y="0"/>
                      </a:cxn>
                    </a:cxnLst>
                    <a:rect l="0" t="0" r="r" b="b"/>
                    <a:pathLst>
                      <a:path w="91" h="93">
                        <a:moveTo>
                          <a:pt x="45" y="0"/>
                        </a:moveTo>
                        <a:lnTo>
                          <a:pt x="45" y="0"/>
                        </a:lnTo>
                        <a:lnTo>
                          <a:pt x="54" y="3"/>
                        </a:lnTo>
                        <a:lnTo>
                          <a:pt x="63" y="6"/>
                        </a:lnTo>
                        <a:lnTo>
                          <a:pt x="71" y="9"/>
                        </a:lnTo>
                        <a:lnTo>
                          <a:pt x="77" y="14"/>
                        </a:lnTo>
                        <a:lnTo>
                          <a:pt x="81" y="20"/>
                        </a:lnTo>
                        <a:lnTo>
                          <a:pt x="88" y="28"/>
                        </a:lnTo>
                        <a:lnTo>
                          <a:pt x="91" y="36"/>
                        </a:lnTo>
                        <a:lnTo>
                          <a:pt x="91" y="48"/>
                        </a:lnTo>
                        <a:lnTo>
                          <a:pt x="91" y="57"/>
                        </a:lnTo>
                        <a:lnTo>
                          <a:pt x="88" y="65"/>
                        </a:lnTo>
                        <a:lnTo>
                          <a:pt x="81" y="73"/>
                        </a:lnTo>
                        <a:lnTo>
                          <a:pt x="77" y="79"/>
                        </a:lnTo>
                        <a:lnTo>
                          <a:pt x="71" y="85"/>
                        </a:lnTo>
                        <a:lnTo>
                          <a:pt x="63" y="90"/>
                        </a:lnTo>
                        <a:lnTo>
                          <a:pt x="54" y="93"/>
                        </a:lnTo>
                        <a:lnTo>
                          <a:pt x="45" y="93"/>
                        </a:lnTo>
                        <a:lnTo>
                          <a:pt x="34" y="93"/>
                        </a:lnTo>
                        <a:lnTo>
                          <a:pt x="27" y="90"/>
                        </a:lnTo>
                        <a:lnTo>
                          <a:pt x="19" y="85"/>
                        </a:lnTo>
                        <a:lnTo>
                          <a:pt x="13" y="79"/>
                        </a:lnTo>
                        <a:lnTo>
                          <a:pt x="9" y="73"/>
                        </a:lnTo>
                        <a:lnTo>
                          <a:pt x="3" y="65"/>
                        </a:lnTo>
                        <a:lnTo>
                          <a:pt x="3" y="57"/>
                        </a:lnTo>
                        <a:lnTo>
                          <a:pt x="0" y="48"/>
                        </a:lnTo>
                        <a:lnTo>
                          <a:pt x="3" y="36"/>
                        </a:lnTo>
                        <a:lnTo>
                          <a:pt x="3" y="28"/>
                        </a:lnTo>
                        <a:lnTo>
                          <a:pt x="9" y="20"/>
                        </a:lnTo>
                        <a:lnTo>
                          <a:pt x="13" y="14"/>
                        </a:lnTo>
                        <a:lnTo>
                          <a:pt x="19" y="9"/>
                        </a:lnTo>
                        <a:lnTo>
                          <a:pt x="27" y="6"/>
                        </a:lnTo>
                        <a:lnTo>
                          <a:pt x="34" y="3"/>
                        </a:lnTo>
                        <a:lnTo>
                          <a:pt x="45" y="0"/>
                        </a:lnTo>
                        <a:close/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8" name="Rectangle 937"/>
                <p:cNvSpPr>
                  <a:spLocks noChangeArrowheads="1"/>
                </p:cNvSpPr>
                <p:nvPr/>
              </p:nvSpPr>
              <p:spPr bwMode="auto">
                <a:xfrm>
                  <a:off x="2832" y="3091"/>
                  <a:ext cx="513" cy="1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Rectangle 938"/>
                <p:cNvSpPr>
                  <a:spLocks noChangeArrowheads="1"/>
                </p:cNvSpPr>
                <p:nvPr/>
              </p:nvSpPr>
              <p:spPr bwMode="auto">
                <a:xfrm>
                  <a:off x="2832" y="3099"/>
                  <a:ext cx="469" cy="1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b="1" dirty="0">
                      <a:solidFill>
                        <a:srgbClr val="FFFFFF"/>
                      </a:solidFill>
                      <a:latin typeface="Arial" pitchFamily="34" charset="0"/>
                    </a:rPr>
                    <a:t>fission</a:t>
                  </a:r>
                  <a:endParaRPr lang="en-US" dirty="0">
                    <a:solidFill>
                      <a:srgbClr val="FFFFFF"/>
                    </a:solidFill>
                    <a:latin typeface="Arial" pitchFamily="34" charset="0"/>
                  </a:endParaRPr>
                </a:p>
              </p:txBody>
            </p:sp>
            <p:sp>
              <p:nvSpPr>
                <p:cNvPr id="20" name="Freeform 939"/>
                <p:cNvSpPr>
                  <a:spLocks/>
                </p:cNvSpPr>
                <p:nvPr/>
              </p:nvSpPr>
              <p:spPr bwMode="auto">
                <a:xfrm>
                  <a:off x="2360" y="2583"/>
                  <a:ext cx="422" cy="315"/>
                </a:xfrm>
                <a:custGeom>
                  <a:avLst/>
                  <a:gdLst/>
                  <a:ahLst/>
                  <a:cxnLst>
                    <a:cxn ang="0">
                      <a:pos x="413" y="305"/>
                    </a:cxn>
                    <a:cxn ang="0">
                      <a:pos x="422" y="291"/>
                    </a:cxn>
                    <a:cxn ang="0">
                      <a:pos x="17" y="0"/>
                    </a:cxn>
                    <a:cxn ang="0">
                      <a:pos x="0" y="22"/>
                    </a:cxn>
                    <a:cxn ang="0">
                      <a:pos x="405" y="315"/>
                    </a:cxn>
                    <a:cxn ang="0">
                      <a:pos x="413" y="305"/>
                    </a:cxn>
                  </a:cxnLst>
                  <a:rect l="0" t="0" r="r" b="b"/>
                  <a:pathLst>
                    <a:path w="422" h="315">
                      <a:moveTo>
                        <a:pt x="413" y="305"/>
                      </a:moveTo>
                      <a:lnTo>
                        <a:pt x="422" y="291"/>
                      </a:lnTo>
                      <a:lnTo>
                        <a:pt x="17" y="0"/>
                      </a:lnTo>
                      <a:lnTo>
                        <a:pt x="0" y="22"/>
                      </a:lnTo>
                      <a:lnTo>
                        <a:pt x="405" y="315"/>
                      </a:lnTo>
                      <a:lnTo>
                        <a:pt x="413" y="305"/>
                      </a:lnTo>
                      <a:close/>
                    </a:path>
                  </a:pathLst>
                </a:custGeom>
                <a:solidFill>
                  <a:srgbClr val="9900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Freeform 940"/>
                <p:cNvSpPr>
                  <a:spLocks/>
                </p:cNvSpPr>
                <p:nvPr/>
              </p:nvSpPr>
              <p:spPr bwMode="auto">
                <a:xfrm>
                  <a:off x="2715" y="2804"/>
                  <a:ext cx="197" cy="181"/>
                </a:xfrm>
                <a:custGeom>
                  <a:avLst/>
                  <a:gdLst/>
                  <a:ahLst/>
                  <a:cxnLst>
                    <a:cxn ang="0">
                      <a:pos x="197" y="181"/>
                    </a:cxn>
                    <a:cxn ang="0">
                      <a:pos x="197" y="181"/>
                    </a:cxn>
                    <a:cxn ang="0">
                      <a:pos x="103" y="0"/>
                    </a:cxn>
                    <a:cxn ang="0">
                      <a:pos x="0" y="150"/>
                    </a:cxn>
                    <a:cxn ang="0">
                      <a:pos x="197" y="181"/>
                    </a:cxn>
                  </a:cxnLst>
                  <a:rect l="0" t="0" r="r" b="b"/>
                  <a:pathLst>
                    <a:path w="197" h="181">
                      <a:moveTo>
                        <a:pt x="197" y="181"/>
                      </a:moveTo>
                      <a:lnTo>
                        <a:pt x="197" y="181"/>
                      </a:lnTo>
                      <a:lnTo>
                        <a:pt x="103" y="0"/>
                      </a:lnTo>
                      <a:lnTo>
                        <a:pt x="0" y="150"/>
                      </a:lnTo>
                      <a:lnTo>
                        <a:pt x="197" y="181"/>
                      </a:lnTo>
                      <a:close/>
                    </a:path>
                  </a:pathLst>
                </a:custGeom>
                <a:solidFill>
                  <a:srgbClr val="9900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947" name="TextBox 946"/>
            <p:cNvSpPr txBox="1"/>
            <p:nvPr/>
          </p:nvSpPr>
          <p:spPr>
            <a:xfrm>
              <a:off x="723901" y="3122753"/>
              <a:ext cx="14180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  <a:latin typeface="Arial"/>
                  <a:cs typeface="Arial"/>
                </a:rPr>
                <a:t>1.4 GeV protons</a:t>
              </a:r>
            </a:p>
          </p:txBody>
        </p:sp>
        <p:sp>
          <p:nvSpPr>
            <p:cNvPr id="948" name="Line 6"/>
            <p:cNvSpPr>
              <a:spLocks noChangeShapeType="1"/>
            </p:cNvSpPr>
            <p:nvPr/>
          </p:nvSpPr>
          <p:spPr bwMode="auto">
            <a:xfrm>
              <a:off x="820738" y="3954389"/>
              <a:ext cx="1273175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320841" y="6183556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Neutron number</a:t>
            </a:r>
          </a:p>
        </p:txBody>
      </p:sp>
      <p:sp>
        <p:nvSpPr>
          <p:cNvPr id="949" name="TextBox 948"/>
          <p:cNvSpPr txBox="1"/>
          <p:nvPr/>
        </p:nvSpPr>
        <p:spPr>
          <a:xfrm rot="16200000">
            <a:off x="1123723" y="3073367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Proton number</a:t>
            </a:r>
          </a:p>
        </p:txBody>
      </p:sp>
      <p:sp>
        <p:nvSpPr>
          <p:cNvPr id="3" name="Freeform 486">
            <a:extLst>
              <a:ext uri="{FF2B5EF4-FFF2-40B4-BE49-F238E27FC236}">
                <a16:creationId xmlns:a16="http://schemas.microsoft.com/office/drawing/2014/main" id="{8EC9798B-B047-EE17-1D4C-0CAE8CFDA8CB}"/>
              </a:ext>
            </a:extLst>
          </p:cNvPr>
          <p:cNvSpPr>
            <a:spLocks/>
          </p:cNvSpPr>
          <p:nvPr/>
        </p:nvSpPr>
        <p:spPr bwMode="auto">
          <a:xfrm>
            <a:off x="2132287" y="3873507"/>
            <a:ext cx="144463" cy="149225"/>
          </a:xfrm>
          <a:custGeom>
            <a:avLst/>
            <a:gdLst/>
            <a:ahLst/>
            <a:cxnLst>
              <a:cxn ang="0">
                <a:pos x="0" y="45"/>
              </a:cxn>
              <a:cxn ang="0">
                <a:pos x="0" y="37"/>
              </a:cxn>
              <a:cxn ang="0">
                <a:pos x="3" y="30"/>
              </a:cxn>
              <a:cxn ang="0">
                <a:pos x="9" y="20"/>
              </a:cxn>
              <a:cxn ang="0">
                <a:pos x="14" y="14"/>
              </a:cxn>
              <a:cxn ang="0">
                <a:pos x="20" y="9"/>
              </a:cxn>
              <a:cxn ang="0">
                <a:pos x="27" y="3"/>
              </a:cxn>
              <a:cxn ang="0">
                <a:pos x="37" y="0"/>
              </a:cxn>
              <a:cxn ang="0">
                <a:pos x="46" y="0"/>
              </a:cxn>
              <a:cxn ang="0">
                <a:pos x="56" y="0"/>
              </a:cxn>
              <a:cxn ang="0">
                <a:pos x="64" y="3"/>
              </a:cxn>
              <a:cxn ang="0">
                <a:pos x="73" y="9"/>
              </a:cxn>
              <a:cxn ang="0">
                <a:pos x="77" y="14"/>
              </a:cxn>
              <a:cxn ang="0">
                <a:pos x="82" y="20"/>
              </a:cxn>
              <a:cxn ang="0">
                <a:pos x="85" y="30"/>
              </a:cxn>
              <a:cxn ang="0">
                <a:pos x="88" y="37"/>
              </a:cxn>
              <a:cxn ang="0">
                <a:pos x="91" y="45"/>
              </a:cxn>
              <a:cxn ang="0">
                <a:pos x="88" y="56"/>
              </a:cxn>
              <a:cxn ang="0">
                <a:pos x="85" y="65"/>
              </a:cxn>
              <a:cxn ang="0">
                <a:pos x="82" y="74"/>
              </a:cxn>
              <a:cxn ang="0">
                <a:pos x="77" y="80"/>
              </a:cxn>
              <a:cxn ang="0">
                <a:pos x="73" y="86"/>
              </a:cxn>
              <a:cxn ang="0">
                <a:pos x="64" y="88"/>
              </a:cxn>
              <a:cxn ang="0">
                <a:pos x="56" y="91"/>
              </a:cxn>
              <a:cxn ang="0">
                <a:pos x="46" y="94"/>
              </a:cxn>
              <a:cxn ang="0">
                <a:pos x="37" y="91"/>
              </a:cxn>
              <a:cxn ang="0">
                <a:pos x="27" y="88"/>
              </a:cxn>
              <a:cxn ang="0">
                <a:pos x="20" y="86"/>
              </a:cxn>
              <a:cxn ang="0">
                <a:pos x="14" y="80"/>
              </a:cxn>
              <a:cxn ang="0">
                <a:pos x="9" y="74"/>
              </a:cxn>
              <a:cxn ang="0">
                <a:pos x="3" y="65"/>
              </a:cxn>
              <a:cxn ang="0">
                <a:pos x="0" y="56"/>
              </a:cxn>
              <a:cxn ang="0">
                <a:pos x="0" y="45"/>
              </a:cxn>
            </a:cxnLst>
            <a:rect l="0" t="0" r="r" b="b"/>
            <a:pathLst>
              <a:path w="91" h="94">
                <a:moveTo>
                  <a:pt x="0" y="45"/>
                </a:moveTo>
                <a:lnTo>
                  <a:pt x="0" y="37"/>
                </a:lnTo>
                <a:lnTo>
                  <a:pt x="3" y="30"/>
                </a:lnTo>
                <a:lnTo>
                  <a:pt x="9" y="20"/>
                </a:lnTo>
                <a:lnTo>
                  <a:pt x="14" y="14"/>
                </a:lnTo>
                <a:lnTo>
                  <a:pt x="20" y="9"/>
                </a:lnTo>
                <a:lnTo>
                  <a:pt x="27" y="3"/>
                </a:lnTo>
                <a:lnTo>
                  <a:pt x="37" y="0"/>
                </a:lnTo>
                <a:lnTo>
                  <a:pt x="46" y="0"/>
                </a:lnTo>
                <a:lnTo>
                  <a:pt x="56" y="0"/>
                </a:lnTo>
                <a:lnTo>
                  <a:pt x="64" y="3"/>
                </a:lnTo>
                <a:lnTo>
                  <a:pt x="73" y="9"/>
                </a:lnTo>
                <a:lnTo>
                  <a:pt x="77" y="14"/>
                </a:lnTo>
                <a:lnTo>
                  <a:pt x="82" y="20"/>
                </a:lnTo>
                <a:lnTo>
                  <a:pt x="85" y="30"/>
                </a:lnTo>
                <a:lnTo>
                  <a:pt x="88" y="37"/>
                </a:lnTo>
                <a:lnTo>
                  <a:pt x="91" y="45"/>
                </a:lnTo>
                <a:lnTo>
                  <a:pt x="88" y="56"/>
                </a:lnTo>
                <a:lnTo>
                  <a:pt x="85" y="65"/>
                </a:lnTo>
                <a:lnTo>
                  <a:pt x="82" y="74"/>
                </a:lnTo>
                <a:lnTo>
                  <a:pt x="77" y="80"/>
                </a:lnTo>
                <a:lnTo>
                  <a:pt x="73" y="86"/>
                </a:lnTo>
                <a:lnTo>
                  <a:pt x="64" y="88"/>
                </a:lnTo>
                <a:lnTo>
                  <a:pt x="56" y="91"/>
                </a:lnTo>
                <a:lnTo>
                  <a:pt x="46" y="94"/>
                </a:lnTo>
                <a:lnTo>
                  <a:pt x="37" y="91"/>
                </a:lnTo>
                <a:lnTo>
                  <a:pt x="27" y="88"/>
                </a:lnTo>
                <a:lnTo>
                  <a:pt x="20" y="86"/>
                </a:lnTo>
                <a:lnTo>
                  <a:pt x="14" y="80"/>
                </a:lnTo>
                <a:lnTo>
                  <a:pt x="9" y="74"/>
                </a:lnTo>
                <a:lnTo>
                  <a:pt x="3" y="65"/>
                </a:lnTo>
                <a:lnTo>
                  <a:pt x="0" y="56"/>
                </a:lnTo>
                <a:lnTo>
                  <a:pt x="0" y="45"/>
                </a:lnTo>
                <a:close/>
              </a:path>
            </a:pathLst>
          </a:custGeom>
          <a:solidFill>
            <a:srgbClr val="33CC6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95">
            <a:extLst>
              <a:ext uri="{FF2B5EF4-FFF2-40B4-BE49-F238E27FC236}">
                <a16:creationId xmlns:a16="http://schemas.microsoft.com/office/drawing/2014/main" id="{F9DA5AA0-93B8-0CB4-88BE-7A541467C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327" y="633250"/>
            <a:ext cx="9037637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540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49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2655539" y="194854"/>
            <a:ext cx="6922563" cy="5897970"/>
            <a:chOff x="1131173" y="194715"/>
            <a:chExt cx="6922207" cy="5898644"/>
          </a:xfrm>
        </p:grpSpPr>
        <p:sp>
          <p:nvSpPr>
            <p:cNvPr id="18454" name="TextBox 21"/>
            <p:cNvSpPr txBox="1">
              <a:spLocks noChangeArrowheads="1"/>
            </p:cNvSpPr>
            <p:nvPr/>
          </p:nvSpPr>
          <p:spPr bwMode="auto">
            <a:xfrm>
              <a:off x="1131173" y="194715"/>
              <a:ext cx="6922207" cy="554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1pPr>
              <a:lvl2pPr>
                <a:defRPr sz="16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sz="1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3000" dirty="0">
                  <a:solidFill>
                    <a:schemeClr val="bg1"/>
                  </a:solidFill>
                  <a:latin typeface="Arial Narrow"/>
                  <a:cs typeface="Arial Narrow"/>
                </a:rPr>
                <a:t>Techniques available at ISOLDE</a:t>
              </a:r>
            </a:p>
          </p:txBody>
        </p:sp>
        <p:grpSp>
          <p:nvGrpSpPr>
            <p:cNvPr id="18455" name="Group 18"/>
            <p:cNvGrpSpPr>
              <a:grpSpLocks/>
            </p:cNvGrpSpPr>
            <p:nvPr/>
          </p:nvGrpSpPr>
          <p:grpSpPr bwMode="auto">
            <a:xfrm>
              <a:off x="2015716" y="1628800"/>
              <a:ext cx="5076564" cy="4464559"/>
              <a:chOff x="2015716" y="1628800"/>
              <a:chExt cx="5076564" cy="4464559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2052227" y="1881242"/>
                <a:ext cx="4968620" cy="3888231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GB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6012835" y="2384536"/>
                <a:ext cx="1079445" cy="1079623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GB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Laser </a:t>
                </a:r>
                <a:r>
                  <a:rPr lang="en-GB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spectro-scopy</a:t>
                </a:r>
                <a:endParaRPr lang="en-GB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012835" y="4616816"/>
                <a:ext cx="1079445" cy="1079623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GB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Beta-detected NMR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3949192" y="1628800"/>
                <a:ext cx="1079445" cy="1079623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GB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Ion traps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015716" y="2240058"/>
                <a:ext cx="1079445" cy="108121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GB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Decay </a:t>
                </a:r>
                <a:r>
                  <a:rPr lang="en-GB" b="1" dirty="0" err="1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spectro-scopy</a:t>
                </a:r>
                <a:endParaRPr lang="en-GB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960304" y="5012149"/>
                <a:ext cx="1206438" cy="108121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GB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Coulomb excitation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2087150" y="4580300"/>
                <a:ext cx="1081031" cy="108121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GB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Nucleon-transfer reactions</a:t>
                </a:r>
              </a:p>
            </p:txBody>
          </p:sp>
        </p:grp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224343" y="2852743"/>
            <a:ext cx="3671887" cy="2016125"/>
            <a:chOff x="2699792" y="2852936"/>
            <a:chExt cx="3672408" cy="2016224"/>
          </a:xfrm>
        </p:grpSpPr>
        <p:sp>
          <p:nvSpPr>
            <p:cNvPr id="9" name="Oval 8"/>
            <p:cNvSpPr/>
            <p:nvPr/>
          </p:nvSpPr>
          <p:spPr>
            <a:xfrm>
              <a:off x="3312654" y="4040444"/>
              <a:ext cx="935170" cy="792201"/>
            </a:xfrm>
            <a:prstGeom prst="ellipse">
              <a:avLst/>
            </a:prstGeom>
            <a:solidFill>
              <a:schemeClr val="tx1">
                <a:lumMod val="85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 eaLnBrk="1" hangingPunct="1">
                <a:defRPr/>
              </a:pPr>
              <a:r>
                <a:rPr lang="en-GB" b="1" dirty="0">
                  <a:ln w="50800"/>
                  <a:solidFill>
                    <a:schemeClr val="bg1">
                      <a:shade val="50000"/>
                    </a:schemeClr>
                  </a:solidFill>
                </a:rPr>
                <a:t>half-life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4859098" y="3140287"/>
              <a:ext cx="973275" cy="792202"/>
            </a:xfrm>
            <a:prstGeom prst="ellipse">
              <a:avLst/>
            </a:prstGeom>
            <a:solidFill>
              <a:schemeClr val="tx1">
                <a:lumMod val="85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 eaLnBrk="1" hangingPunct="1">
                <a:defRPr/>
              </a:pPr>
              <a:r>
                <a:rPr lang="en-GB" sz="1600" b="1" dirty="0">
                  <a:ln w="50800"/>
                  <a:solidFill>
                    <a:schemeClr val="bg1">
                      <a:shade val="50000"/>
                    </a:schemeClr>
                  </a:solidFill>
                </a:rPr>
                <a:t>mass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4787650" y="3789607"/>
              <a:ext cx="1584550" cy="792201"/>
            </a:xfrm>
            <a:prstGeom prst="ellipse">
              <a:avLst/>
            </a:prstGeom>
            <a:solidFill>
              <a:schemeClr val="tx1">
                <a:lumMod val="85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 eaLnBrk="1" hangingPunct="1">
                <a:defRPr/>
              </a:pPr>
              <a:r>
                <a:rPr lang="en-GB" b="1" dirty="0">
                  <a:ln w="50800"/>
                  <a:solidFill>
                    <a:schemeClr val="bg1">
                      <a:shade val="50000"/>
                    </a:schemeClr>
                  </a:solidFill>
                </a:rPr>
                <a:t>e-m </a:t>
              </a:r>
              <a:r>
                <a:rPr lang="en-GB" sz="1600" b="1" dirty="0">
                  <a:ln w="50800"/>
                  <a:solidFill>
                    <a:schemeClr val="bg1">
                      <a:shade val="50000"/>
                    </a:schemeClr>
                  </a:solidFill>
                </a:rPr>
                <a:t>moments</a:t>
              </a:r>
              <a:endParaRPr lang="en-GB" b="1" dirty="0">
                <a:ln w="50800"/>
                <a:solidFill>
                  <a:schemeClr val="bg1">
                    <a:shade val="50000"/>
                  </a:schemeClr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699792" y="3359373"/>
              <a:ext cx="1787779" cy="792202"/>
            </a:xfrm>
            <a:prstGeom prst="ellipse">
              <a:avLst/>
            </a:prstGeom>
            <a:solidFill>
              <a:schemeClr val="tx1">
                <a:lumMod val="85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 eaLnBrk="1" hangingPunct="1">
                <a:defRPr/>
              </a:pPr>
              <a:r>
                <a:rPr lang="en-GB" sz="1600" b="1" dirty="0">
                  <a:ln w="50800"/>
                  <a:solidFill>
                    <a:schemeClr val="bg1">
                      <a:shade val="50000"/>
                    </a:schemeClr>
                  </a:solidFill>
                </a:rPr>
                <a:t>Transition probability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4033481" y="4076958"/>
              <a:ext cx="1078065" cy="792202"/>
            </a:xfrm>
            <a:prstGeom prst="ellipse">
              <a:avLst/>
            </a:prstGeom>
            <a:solidFill>
              <a:schemeClr val="tx1">
                <a:lumMod val="85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 eaLnBrk="1" hangingPunct="1">
                <a:defRPr/>
              </a:pPr>
              <a:r>
                <a:rPr lang="en-GB" sz="1600" b="1" dirty="0">
                  <a:ln w="50800"/>
                  <a:solidFill>
                    <a:schemeClr val="bg1">
                      <a:shade val="50000"/>
                    </a:schemeClr>
                  </a:solidFill>
                </a:rPr>
                <a:t>radius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4104928" y="3573696"/>
              <a:ext cx="1187618" cy="792201"/>
            </a:xfrm>
            <a:prstGeom prst="ellipse">
              <a:avLst/>
            </a:prstGeom>
            <a:solidFill>
              <a:schemeClr val="tx1">
                <a:lumMod val="85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 eaLnBrk="1" hangingPunct="1">
                <a:defRPr/>
              </a:pPr>
              <a:r>
                <a:rPr lang="en-GB" b="1" dirty="0">
                  <a:ln w="50800"/>
                  <a:solidFill>
                    <a:schemeClr val="bg1">
                      <a:shade val="50000"/>
                    </a:schemeClr>
                  </a:solidFill>
                </a:rPr>
                <a:t>Spin, </a:t>
              </a:r>
              <a:r>
                <a:rPr lang="en-GB" sz="1600" b="1" dirty="0">
                  <a:ln w="50800"/>
                  <a:solidFill>
                    <a:schemeClr val="bg1">
                      <a:shade val="50000"/>
                    </a:schemeClr>
                  </a:solidFill>
                </a:rPr>
                <a:t>parity</a:t>
              </a:r>
              <a:endParaRPr lang="en-GB" b="1" dirty="0">
                <a:ln w="50800"/>
                <a:solidFill>
                  <a:schemeClr val="bg1">
                    <a:shade val="50000"/>
                  </a:schemeClr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3779445" y="2852936"/>
              <a:ext cx="1313048" cy="792201"/>
            </a:xfrm>
            <a:prstGeom prst="ellipse">
              <a:avLst/>
            </a:prstGeom>
            <a:solidFill>
              <a:schemeClr val="tx1">
                <a:lumMod val="85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 eaLnBrk="1" hangingPunct="1">
                <a:defRPr/>
              </a:pPr>
              <a:r>
                <a:rPr lang="en-GB" sz="1600" b="1" dirty="0">
                  <a:ln w="50800"/>
                  <a:solidFill>
                    <a:schemeClr val="bg1">
                      <a:shade val="50000"/>
                    </a:schemeClr>
                  </a:solidFill>
                </a:rPr>
                <a:t>decay pattern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711450" y="1412880"/>
            <a:ext cx="6840538" cy="49688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1595443" y="908055"/>
            <a:ext cx="9001125" cy="5834063"/>
            <a:chOff x="71500" y="908720"/>
            <a:chExt cx="9001000" cy="5832648"/>
          </a:xfrm>
        </p:grpSpPr>
        <p:sp>
          <p:nvSpPr>
            <p:cNvPr id="48" name="Rounded Rectangle 47"/>
            <p:cNvSpPr/>
            <p:nvPr/>
          </p:nvSpPr>
          <p:spPr>
            <a:xfrm>
              <a:off x="142936" y="908720"/>
              <a:ext cx="2412966" cy="1223666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GB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Nuclear and </a:t>
              </a:r>
            </a:p>
            <a:p>
              <a:pPr algn="ctr" eaLnBrk="1" hangingPunct="1">
                <a:defRPr/>
              </a:pPr>
              <a:r>
                <a:rPr lang="en-GB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atomic physics</a:t>
              </a: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6588097" y="908720"/>
              <a:ext cx="2447891" cy="118875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GB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Material and </a:t>
              </a:r>
            </a:p>
            <a:p>
              <a:pPr algn="ctr" eaLnBrk="1" hangingPunct="1">
                <a:defRPr/>
              </a:pPr>
              <a:r>
                <a:rPr lang="en-GB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life sciences</a:t>
              </a: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71500" y="5770054"/>
              <a:ext cx="2484402" cy="97131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GB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Fundamental interactions</a:t>
              </a:r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6588097" y="5768465"/>
              <a:ext cx="2484403" cy="972903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GB" sz="2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Nuclear astrophysics </a:t>
              </a:r>
            </a:p>
          </p:txBody>
        </p:sp>
      </p:grpSp>
      <p:sp>
        <p:nvSpPr>
          <p:cNvPr id="40" name="Title 1"/>
          <p:cNvSpPr txBox="1">
            <a:spLocks/>
          </p:cNvSpPr>
          <p:nvPr/>
        </p:nvSpPr>
        <p:spPr>
          <a:xfrm>
            <a:off x="2133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000" cap="none" dirty="0">
                <a:solidFill>
                  <a:schemeClr val="bg1"/>
                </a:solidFill>
              </a:rPr>
              <a:t>Experimental programme</a:t>
            </a:r>
          </a:p>
        </p:txBody>
      </p:sp>
    </p:spTree>
    <p:extLst>
      <p:ext uri="{BB962C8B-B14F-4D97-AF65-F5344CB8AC3E}">
        <p14:creationId xmlns:p14="http://schemas.microsoft.com/office/powerpoint/2010/main" val="71814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>
                <a:solidFill>
                  <a:schemeClr val="bg1"/>
                </a:solidFill>
              </a:rPr>
              <a:t>Current ISOLDE key personnel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C9C204-1365-FD45-B2A3-6316CE5BD7AC}"/>
              </a:ext>
            </a:extLst>
          </p:cNvPr>
          <p:cNvSpPr txBox="1">
            <a:spLocks/>
          </p:cNvSpPr>
          <p:nvPr/>
        </p:nvSpPr>
        <p:spPr>
          <a:xfrm>
            <a:off x="812800" y="1752600"/>
            <a:ext cx="8229600" cy="5105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+mj-lt"/>
              </a:rPr>
              <a:t>ISOLDE physics group leader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Prof. Luis Fraile, Universidad Complutense de Madrid, Spain</a:t>
            </a:r>
            <a:br>
              <a:rPr lang="en-US" sz="1050" dirty="0">
                <a:latin typeface="+mj-lt"/>
              </a:rPr>
            </a:br>
            <a:endParaRPr lang="en-US" sz="12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+mj-lt"/>
              </a:rPr>
              <a:t>ISOLDE technical group leader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Dr. Joachim </a:t>
            </a:r>
            <a:r>
              <a:rPr lang="en-US" sz="1400" dirty="0" err="1">
                <a:latin typeface="+mj-lt"/>
              </a:rPr>
              <a:t>Vollaire</a:t>
            </a:r>
            <a:r>
              <a:rPr lang="en-US" sz="1400" dirty="0">
                <a:latin typeface="+mj-lt"/>
              </a:rPr>
              <a:t>, CERN</a:t>
            </a:r>
          </a:p>
          <a:p>
            <a:pPr marL="914400" lvl="4">
              <a:spcBef>
                <a:spcPts val="0"/>
              </a:spcBef>
              <a:spcAft>
                <a:spcPts val="0"/>
              </a:spcAft>
            </a:pPr>
            <a:endParaRPr lang="en-US" sz="14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+mj-lt"/>
              </a:rPr>
              <a:t>ISOLDE Scientific Coordinator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Dr. Hanne </a:t>
            </a:r>
            <a:r>
              <a:rPr lang="en-US" sz="1400" dirty="0" err="1">
                <a:latin typeface="+mj-lt"/>
              </a:rPr>
              <a:t>Heylen</a:t>
            </a:r>
            <a:r>
              <a:rPr lang="en-US" sz="1400" dirty="0">
                <a:latin typeface="+mj-lt"/>
              </a:rPr>
              <a:t>, CERN</a:t>
            </a:r>
            <a:endParaRPr lang="en-US" sz="1800" dirty="0">
              <a:latin typeface="+mj-lt"/>
            </a:endParaRPr>
          </a:p>
          <a:p>
            <a:pPr marL="914400" lvl="4">
              <a:spcBef>
                <a:spcPts val="0"/>
              </a:spcBef>
              <a:spcAft>
                <a:spcPts val="0"/>
              </a:spcAft>
            </a:pPr>
            <a:endParaRPr lang="en-US" sz="14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+mj-lt"/>
              </a:rPr>
              <a:t>ISCC chair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Docent Janne Pakarinen, University of Jyväskylä, Finland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sz="14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+mj-lt"/>
              </a:rPr>
              <a:t>INTC chair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Prof. Silvia Leoni, University of Milan and INFN, Italy</a:t>
            </a:r>
          </a:p>
          <a:p>
            <a:pPr marL="914400" lvl="4">
              <a:spcBef>
                <a:spcPts val="0"/>
              </a:spcBef>
              <a:spcAft>
                <a:spcPts val="0"/>
              </a:spcAft>
            </a:pPr>
            <a:endParaRPr lang="en-US" sz="1400" dirty="0">
              <a:latin typeface="+mj-lt"/>
            </a:endParaRPr>
          </a:p>
          <a:p>
            <a:pPr marL="0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+mj-lt"/>
              </a:rPr>
              <a:t>Physics group: </a:t>
            </a:r>
          </a:p>
          <a:p>
            <a:pPr marL="742950" lvl="3" indent="-28575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~10 fellows, ~5 PhD students, ~2 scientific associates, 2 ERC grantees, ~10 externals</a:t>
            </a:r>
          </a:p>
          <a:p>
            <a:pPr marL="0" lvl="2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latin typeface="+mj-lt"/>
            </a:endParaRPr>
          </a:p>
          <a:p>
            <a:pPr marL="0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+mj-lt"/>
              </a:rPr>
              <a:t>ISOLDE collaboration:</a:t>
            </a:r>
          </a:p>
          <a:p>
            <a:pPr marL="742950" lvl="3" indent="-28575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17 member countries, 800+ users</a:t>
            </a:r>
          </a:p>
          <a:p>
            <a:pPr marL="0" lvl="2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latin typeface="+mj-lt"/>
            </a:endParaRPr>
          </a:p>
          <a:p>
            <a:pPr marL="685800" lvl="4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latin typeface="+mj-lt"/>
            </a:endParaRPr>
          </a:p>
          <a:p>
            <a:pPr marL="685800" lvl="4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7314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none" dirty="0">
                <a:solidFill>
                  <a:schemeClr val="bg1"/>
                </a:solidFill>
              </a:rPr>
              <a:t>Helsinki Institute of Physics – ISOLDE team 2026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C9C204-1365-FD45-B2A3-6316CE5BD7AC}"/>
              </a:ext>
            </a:extLst>
          </p:cNvPr>
          <p:cNvSpPr txBox="1">
            <a:spLocks/>
          </p:cNvSpPr>
          <p:nvPr/>
        </p:nvSpPr>
        <p:spPr>
          <a:xfrm>
            <a:off x="934064" y="1752600"/>
            <a:ext cx="10805651" cy="5105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latin typeface="+mj-lt"/>
              </a:rPr>
              <a:t>Docent Janne Pakarinen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HIP-ISOLDE project leader, ISCC chair, IDS and MINIBALL steering committee member, ISS collaboration member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>
                <a:latin typeface="+mj-lt"/>
              </a:rPr>
              <a:t>Prof. Anu Kankainen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INTC member 2023-2026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>
                <a:latin typeface="+mj-lt"/>
              </a:rPr>
              <a:t>Prof. Paul Greenlees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INTC member 2026-2029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 b="1" dirty="0">
                <a:latin typeface="+mj-lt"/>
              </a:rPr>
              <a:t>Other HIP affiliated active members: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A. Jokinen, prof., adj. senior scientist (JYU)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I. Moore, prof., adj. senior scientist (JYU) 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T. Grahn, prof., adj. senior scientist (JYU) 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K. </a:t>
            </a:r>
            <a:r>
              <a:rPr lang="en-US" sz="1400" dirty="0" err="1">
                <a:latin typeface="+mj-lt"/>
              </a:rPr>
              <a:t>Auranen</a:t>
            </a:r>
            <a:r>
              <a:rPr lang="en-US" sz="1400" dirty="0">
                <a:latin typeface="+mj-lt"/>
              </a:rPr>
              <a:t>, adj. scientist (JYU)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M. </a:t>
            </a:r>
            <a:r>
              <a:rPr lang="en-US" sz="1400" dirty="0" err="1">
                <a:latin typeface="+mj-lt"/>
              </a:rPr>
              <a:t>Reponen</a:t>
            </a:r>
            <a:r>
              <a:rPr lang="en-US" sz="1400" dirty="0">
                <a:latin typeface="+mj-lt"/>
              </a:rPr>
              <a:t>, adj. scientist (JYU)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P. </a:t>
            </a:r>
            <a:r>
              <a:rPr lang="en-US" sz="1400" dirty="0" err="1">
                <a:latin typeface="+mj-lt"/>
              </a:rPr>
              <a:t>Rahkila</a:t>
            </a:r>
            <a:r>
              <a:rPr lang="en-US" sz="1400" dirty="0">
                <a:latin typeface="+mj-lt"/>
              </a:rPr>
              <a:t>, adj. scientist (JYU) 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P. Ruotsalainen, adj. scientist (JYU)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J. Ojala, adj. scientist (JYU)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H. Kokkonen, adj. grad. Student (JYU)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E. </a:t>
            </a:r>
            <a:r>
              <a:rPr lang="en-US" sz="1400" dirty="0" err="1">
                <a:latin typeface="+mj-lt"/>
              </a:rPr>
              <a:t>Uusikylä</a:t>
            </a:r>
            <a:r>
              <a:rPr lang="en-US" sz="1400" dirty="0">
                <a:latin typeface="+mj-lt"/>
              </a:rPr>
              <a:t>, adj. grad. Student (JYU)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+mj-lt"/>
              </a:rPr>
              <a:t>S. </a:t>
            </a:r>
            <a:r>
              <a:rPr lang="en-US" sz="1400" dirty="0" err="1">
                <a:latin typeface="+mj-lt"/>
              </a:rPr>
              <a:t>Chinthakayala</a:t>
            </a:r>
            <a:r>
              <a:rPr lang="en-US" sz="1400" dirty="0">
                <a:latin typeface="+mj-lt"/>
              </a:rPr>
              <a:t>, adj. grad. Student (JYU/Cotutelle)</a:t>
            </a: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endParaRPr lang="en-US" sz="1400" dirty="0">
              <a:latin typeface="+mj-lt"/>
            </a:endParaRPr>
          </a:p>
          <a:p>
            <a:pPr marL="800100" lvl="2">
              <a:spcBef>
                <a:spcPts val="0"/>
              </a:spcBef>
              <a:spcAft>
                <a:spcPts val="0"/>
              </a:spcAft>
            </a:pPr>
            <a:endParaRPr lang="en-US" sz="1400" dirty="0">
              <a:latin typeface="+mj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054A1D-11BD-0541-AC6F-6B6A455319A9}"/>
              </a:ext>
            </a:extLst>
          </p:cNvPr>
          <p:cNvSpPr txBox="1"/>
          <p:nvPr/>
        </p:nvSpPr>
        <p:spPr>
          <a:xfrm>
            <a:off x="6849633" y="3713189"/>
            <a:ext cx="42868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CERN fellow from JYFL-ACCLAB: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A. Tolosa-Delgado (LD Staff, EP)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A. </a:t>
            </a:r>
            <a:r>
              <a:rPr lang="en-US" sz="1400" dirty="0" err="1">
                <a:latin typeface="+mj-lt"/>
              </a:rPr>
              <a:t>Jaries</a:t>
            </a:r>
            <a:r>
              <a:rPr lang="en-US" sz="1400" dirty="0">
                <a:latin typeface="+mj-lt"/>
              </a:rPr>
              <a:t> (ISOLDE)</a:t>
            </a:r>
          </a:p>
          <a:p>
            <a:endParaRPr lang="en-US" sz="1400" dirty="0">
              <a:latin typeface="+mj-lt"/>
            </a:endParaRPr>
          </a:p>
          <a:p>
            <a:r>
              <a:rPr lang="en-US" b="1" dirty="0">
                <a:latin typeface="+mj-lt"/>
              </a:rPr>
              <a:t>HIP summer student: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J. Burbach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+mj-lt"/>
            </a:endParaRPr>
          </a:p>
          <a:p>
            <a:r>
              <a:rPr lang="en-US" b="1" dirty="0">
                <a:latin typeface="+mj-lt"/>
              </a:rPr>
              <a:t>FRB representative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K. </a:t>
            </a:r>
            <a:r>
              <a:rPr lang="en-US" sz="1400" dirty="0" err="1">
                <a:latin typeface="+mj-lt"/>
              </a:rPr>
              <a:t>Huitu</a:t>
            </a:r>
            <a:r>
              <a:rPr lang="en-US" sz="1400" dirty="0">
                <a:latin typeface="+mj-lt"/>
              </a:rPr>
              <a:t>, prof. (HIP)</a:t>
            </a:r>
          </a:p>
        </p:txBody>
      </p:sp>
      <p:pic>
        <p:nvPicPr>
          <p:cNvPr id="3" name="Graphic 2" descr="Man with solid fill">
            <a:extLst>
              <a:ext uri="{FF2B5EF4-FFF2-40B4-BE49-F238E27FC236}">
                <a16:creationId xmlns:a16="http://schemas.microsoft.com/office/drawing/2014/main" id="{4C6ED8C8-45FD-A041-9506-1331649942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1706" y="5691292"/>
            <a:ext cx="985234" cy="98523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Graphic 3" descr="Woman with solid fill">
            <a:extLst>
              <a:ext uri="{FF2B5EF4-FFF2-40B4-BE49-F238E27FC236}">
                <a16:creationId xmlns:a16="http://schemas.microsoft.com/office/drawing/2014/main" id="{E8D03D52-AD2E-B576-6AF9-974565C1A6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25711" y="5198675"/>
            <a:ext cx="985234" cy="98523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21599976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883779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0F52AFA-B6D9-52FA-DA2F-710B58EE2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74639"/>
            <a:ext cx="105664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HIP affiliated personnel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632599D-BDCA-989F-1D85-C4046CD42F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7341828"/>
              </p:ext>
            </p:extLst>
          </p:nvPr>
        </p:nvGraphicFramePr>
        <p:xfrm>
          <a:off x="733425" y="1963208"/>
          <a:ext cx="10725150" cy="448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04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E73A1-7B81-4E43-B2C3-B43F8BC31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>
                <a:solidFill>
                  <a:schemeClr val="bg1"/>
                </a:solidFill>
              </a:rPr>
              <a:t>Roles in expert committees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5F6DD-9B98-A74A-9479-D4B19B6E1C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2800" y="1417639"/>
            <a:ext cx="5872480" cy="5162551"/>
          </a:xfrm>
        </p:spPr>
        <p:txBody>
          <a:bodyPr>
            <a:normAutofit fontScale="92500" lnSpcReduction="10000"/>
          </a:bodyPr>
          <a:lstStyle/>
          <a:p>
            <a:r>
              <a:rPr lang="en-GB" sz="1600" dirty="0">
                <a:latin typeface="+mj-lt"/>
              </a:rPr>
              <a:t>ISOLDE Collaboration Committee (ISCC)</a:t>
            </a:r>
          </a:p>
          <a:p>
            <a:pPr lvl="1"/>
            <a:r>
              <a:rPr lang="en-GB" sz="1100" dirty="0">
                <a:latin typeface="+mj-lt"/>
              </a:rPr>
              <a:t>Docent Janne Pakarinen 2015 – present (chair since 2025)</a:t>
            </a:r>
          </a:p>
          <a:p>
            <a:pPr lvl="1"/>
            <a:r>
              <a:rPr lang="en-GB" sz="1100" dirty="0">
                <a:latin typeface="+mj-lt"/>
              </a:rPr>
              <a:t>Prof. Paul Greenlees, 2012 – 2015</a:t>
            </a:r>
          </a:p>
          <a:p>
            <a:pPr lvl="1"/>
            <a:r>
              <a:rPr lang="en-GB" sz="1100" dirty="0">
                <a:latin typeface="+mj-lt"/>
              </a:rPr>
              <a:t>Prof. Ari Jokinen, 1999 - 2012</a:t>
            </a:r>
          </a:p>
          <a:p>
            <a:r>
              <a:rPr lang="en-GB" sz="1600" dirty="0">
                <a:latin typeface="+mj-lt"/>
              </a:rPr>
              <a:t>ISOLDE Scientific Committee</a:t>
            </a:r>
          </a:p>
          <a:p>
            <a:pPr lvl="1"/>
            <a:r>
              <a:rPr lang="en-GB" sz="1100" dirty="0">
                <a:latin typeface="+mj-lt"/>
              </a:rPr>
              <a:t>Prof. </a:t>
            </a:r>
            <a:r>
              <a:rPr lang="en-GB" sz="1100" dirty="0" err="1">
                <a:latin typeface="+mj-lt"/>
              </a:rPr>
              <a:t>Juha</a:t>
            </a:r>
            <a:r>
              <a:rPr lang="en-GB" sz="1100" dirty="0">
                <a:latin typeface="+mj-lt"/>
              </a:rPr>
              <a:t> </a:t>
            </a:r>
            <a:r>
              <a:rPr lang="en-GB" sz="1100" dirty="0" err="1">
                <a:latin typeface="+mj-lt"/>
              </a:rPr>
              <a:t>Äystö</a:t>
            </a:r>
            <a:r>
              <a:rPr lang="en-GB" sz="1100" dirty="0">
                <a:latin typeface="+mj-lt"/>
              </a:rPr>
              <a:t>, 1991-1994</a:t>
            </a:r>
          </a:p>
          <a:p>
            <a:r>
              <a:rPr lang="en-GB" sz="1600" dirty="0">
                <a:latin typeface="+mj-lt"/>
              </a:rPr>
              <a:t>ISOLDE and Neutron Time-of-Flight Experiments Committee (INTC)</a:t>
            </a:r>
          </a:p>
          <a:p>
            <a:pPr lvl="1"/>
            <a:r>
              <a:rPr lang="en-GB" sz="1100" dirty="0">
                <a:latin typeface="+mj-lt"/>
              </a:rPr>
              <a:t>Prof. Paul Greenlees, 2026 – 2030</a:t>
            </a:r>
          </a:p>
          <a:p>
            <a:pPr lvl="1"/>
            <a:r>
              <a:rPr lang="en-GB" sz="1100" dirty="0">
                <a:latin typeface="+mj-lt"/>
              </a:rPr>
              <a:t>Prof. Anu Kankainen, 2022 – 2026</a:t>
            </a:r>
          </a:p>
          <a:p>
            <a:pPr lvl="1"/>
            <a:r>
              <a:rPr lang="en-GB" sz="1100" dirty="0">
                <a:latin typeface="+mj-lt"/>
              </a:rPr>
              <a:t>Prof. Iain Moore, 2019 - 2022</a:t>
            </a:r>
          </a:p>
          <a:p>
            <a:pPr lvl="1"/>
            <a:r>
              <a:rPr lang="en-GB" sz="1100" dirty="0">
                <a:latin typeface="+mj-lt"/>
              </a:rPr>
              <a:t>Prof. Jacek </a:t>
            </a:r>
            <a:r>
              <a:rPr lang="en-GB" sz="1100" dirty="0" err="1">
                <a:latin typeface="+mj-lt"/>
              </a:rPr>
              <a:t>Dobaczewski</a:t>
            </a:r>
            <a:r>
              <a:rPr lang="en-GB" sz="1100" dirty="0">
                <a:latin typeface="+mj-lt"/>
              </a:rPr>
              <a:t>, 2013 – 2016</a:t>
            </a:r>
          </a:p>
          <a:p>
            <a:pPr lvl="1"/>
            <a:r>
              <a:rPr lang="en-GB" sz="1100" dirty="0">
                <a:latin typeface="+mj-lt"/>
              </a:rPr>
              <a:t>Prof. Rauno Julin, 2007 – 2011</a:t>
            </a:r>
          </a:p>
          <a:p>
            <a:pPr lvl="1"/>
            <a:r>
              <a:rPr lang="en-GB" sz="1100" dirty="0">
                <a:latin typeface="+mj-lt"/>
              </a:rPr>
              <a:t>Prof. Juha </a:t>
            </a:r>
            <a:r>
              <a:rPr lang="en-GB" sz="1100" dirty="0" err="1">
                <a:latin typeface="+mj-lt"/>
              </a:rPr>
              <a:t>Äystö</a:t>
            </a:r>
            <a:r>
              <a:rPr lang="en-GB" sz="1100" dirty="0">
                <a:latin typeface="+mj-lt"/>
              </a:rPr>
              <a:t>, 2003 - 2006 (chair)</a:t>
            </a:r>
          </a:p>
          <a:p>
            <a:pPr lvl="1"/>
            <a:r>
              <a:rPr lang="en-GB" sz="1100" dirty="0">
                <a:latin typeface="+mj-lt"/>
              </a:rPr>
              <a:t>Prof. </a:t>
            </a:r>
            <a:r>
              <a:rPr lang="en-GB" sz="1100" dirty="0" err="1">
                <a:latin typeface="+mj-lt"/>
              </a:rPr>
              <a:t>Jouni</a:t>
            </a:r>
            <a:r>
              <a:rPr lang="en-GB" sz="1100" dirty="0">
                <a:latin typeface="+mj-lt"/>
              </a:rPr>
              <a:t> </a:t>
            </a:r>
            <a:r>
              <a:rPr lang="en-GB" sz="1100" dirty="0" err="1">
                <a:latin typeface="+mj-lt"/>
              </a:rPr>
              <a:t>Suhonen</a:t>
            </a:r>
            <a:r>
              <a:rPr lang="en-GB" sz="1100" dirty="0">
                <a:latin typeface="+mj-lt"/>
              </a:rPr>
              <a:t>, 2000 - 2004</a:t>
            </a:r>
          </a:p>
          <a:p>
            <a:r>
              <a:rPr lang="en-GB" sz="1600" dirty="0">
                <a:latin typeface="+mj-lt"/>
              </a:rPr>
              <a:t>Science Policy Committee at CERN</a:t>
            </a:r>
          </a:p>
          <a:p>
            <a:pPr lvl="1"/>
            <a:r>
              <a:rPr lang="en-GB" sz="1100" dirty="0" err="1">
                <a:latin typeface="+mj-lt"/>
              </a:rPr>
              <a:t>Juha</a:t>
            </a:r>
            <a:r>
              <a:rPr lang="en-GB" sz="1100" dirty="0">
                <a:latin typeface="+mj-lt"/>
              </a:rPr>
              <a:t> </a:t>
            </a:r>
            <a:r>
              <a:rPr lang="en-GB" sz="1100" dirty="0" err="1">
                <a:latin typeface="+mj-lt"/>
              </a:rPr>
              <a:t>Äystö</a:t>
            </a:r>
            <a:r>
              <a:rPr lang="en-GB" sz="1100" dirty="0">
                <a:latin typeface="+mj-lt"/>
              </a:rPr>
              <a:t>, 2008 - 2014</a:t>
            </a:r>
          </a:p>
          <a:p>
            <a:r>
              <a:rPr lang="en-GB" sz="1600" dirty="0">
                <a:latin typeface="+mj-lt"/>
              </a:rPr>
              <a:t>HIE-ISOLDE physics coordination group</a:t>
            </a:r>
          </a:p>
          <a:p>
            <a:pPr lvl="1"/>
            <a:r>
              <a:rPr lang="en-GB" sz="1100" dirty="0">
                <a:latin typeface="+mj-lt"/>
              </a:rPr>
              <a:t>Docent Janne Pakarinen 2015-2019</a:t>
            </a:r>
          </a:p>
          <a:p>
            <a:r>
              <a:rPr lang="en-GB" sz="1600" dirty="0">
                <a:latin typeface="+mj-lt"/>
              </a:rPr>
              <a:t>Miniball steering committee</a:t>
            </a:r>
          </a:p>
          <a:p>
            <a:pPr lvl="1"/>
            <a:r>
              <a:rPr lang="en-GB" sz="1100" dirty="0">
                <a:latin typeface="+mj-lt"/>
              </a:rPr>
              <a:t>Docent Janne Pakarinen 2015 - present</a:t>
            </a:r>
            <a:endParaRPr lang="en-GB" sz="1600" dirty="0">
              <a:latin typeface="+mj-lt"/>
            </a:endParaRPr>
          </a:p>
          <a:p>
            <a:r>
              <a:rPr lang="en-GB" sz="1600" dirty="0">
                <a:latin typeface="+mj-lt"/>
              </a:rPr>
              <a:t>IDS steering committee</a:t>
            </a:r>
          </a:p>
          <a:p>
            <a:pPr lvl="1"/>
            <a:r>
              <a:rPr lang="en-GB" sz="1100" dirty="0">
                <a:latin typeface="+mj-lt"/>
              </a:rPr>
              <a:t>Docent Janne Pakarinen 2018 - present</a:t>
            </a:r>
            <a:endParaRPr lang="en-GB" sz="1600" dirty="0">
              <a:latin typeface="+mj-lt"/>
            </a:endParaRPr>
          </a:p>
          <a:p>
            <a:pPr lvl="1"/>
            <a:r>
              <a:rPr lang="en-GB" sz="1100" dirty="0">
                <a:latin typeface="+mj-lt"/>
              </a:rPr>
              <a:t>Prof. Paul Greenlees 2013 - 2018</a:t>
            </a:r>
          </a:p>
        </p:txBody>
      </p:sp>
      <p:pic>
        <p:nvPicPr>
          <p:cNvPr id="2052" name="Picture 4" descr="Decision-Making Models: Five Agile Methods to Help You">
            <a:extLst>
              <a:ext uri="{FF2B5EF4-FFF2-40B4-BE49-F238E27FC236}">
                <a16:creationId xmlns:a16="http://schemas.microsoft.com/office/drawing/2014/main" id="{2EB8E0C7-60BB-6A0D-BDC4-0E1E93E12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3D7FAF"/>
              </a:clrFrom>
              <a:clrTo>
                <a:srgbClr val="3D7FA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287" y="3046482"/>
            <a:ext cx="5282453" cy="231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632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Finnish physics program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53DB82-D02C-D875-CF86-BC94B019425F}"/>
              </a:ext>
            </a:extLst>
          </p:cNvPr>
          <p:cNvSpPr txBox="1"/>
          <p:nvPr/>
        </p:nvSpPr>
        <p:spPr>
          <a:xfrm>
            <a:off x="180521" y="2078333"/>
            <a:ext cx="744369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cap="small" dirty="0">
                <a:latin typeface="+mj-lt"/>
              </a:rPr>
              <a:t>	</a:t>
            </a:r>
            <a:r>
              <a:rPr lang="en-GB" b="1" dirty="0">
                <a:effectLst/>
                <a:latin typeface="+mj-lt"/>
              </a:rPr>
              <a:t>Charge-radii measurements</a:t>
            </a:r>
            <a:br>
              <a:rPr lang="en-GB" b="0" i="1" dirty="0">
                <a:effectLst/>
                <a:latin typeface="+mj-lt"/>
              </a:rPr>
            </a:br>
            <a:r>
              <a:rPr lang="en-GB" b="0" i="1" dirty="0">
                <a:effectLst/>
                <a:latin typeface="+mj-lt"/>
              </a:rPr>
              <a:t>	</a:t>
            </a:r>
            <a:r>
              <a:rPr lang="en-GB" b="0" i="1" dirty="0">
                <a:effectLst/>
                <a:latin typeface="+mj-lt"/>
                <a:hlinkClick r:id="rId3"/>
              </a:rPr>
              <a:t>https://isolde-cris.web.cern.ch/index.html</a:t>
            </a:r>
            <a:endParaRPr lang="en-GB" i="1" dirty="0">
              <a:latin typeface="+mj-lt"/>
            </a:endParaRPr>
          </a:p>
          <a:p>
            <a:endParaRPr lang="en-GB" b="0" i="1" dirty="0">
              <a:effectLst/>
              <a:latin typeface="+mj-lt"/>
            </a:endParaRPr>
          </a:p>
          <a:p>
            <a:endParaRPr lang="en-GB" b="0" i="1" dirty="0">
              <a:effectLst/>
              <a:latin typeface="+mj-lt"/>
            </a:endParaRPr>
          </a:p>
          <a:p>
            <a:r>
              <a:rPr lang="en-GB" b="1" dirty="0">
                <a:effectLst/>
                <a:latin typeface="+mj-lt"/>
              </a:rPr>
              <a:t>	Nuclear masses</a:t>
            </a:r>
            <a:br>
              <a:rPr lang="en-GB" b="0" i="1" dirty="0">
                <a:effectLst/>
                <a:latin typeface="+mj-lt"/>
              </a:rPr>
            </a:br>
            <a:r>
              <a:rPr lang="en-GB" b="0" i="1" dirty="0">
                <a:effectLst/>
                <a:latin typeface="+mj-lt"/>
              </a:rPr>
              <a:t>	</a:t>
            </a:r>
            <a:r>
              <a:rPr lang="en-GB" b="0" i="1" dirty="0">
                <a:effectLst/>
                <a:latin typeface="+mj-lt"/>
                <a:hlinkClick r:id="rId4"/>
              </a:rPr>
              <a:t>https://isoltrap.web.cern.ch/</a:t>
            </a:r>
            <a:endParaRPr lang="en-GB" i="1" dirty="0">
              <a:latin typeface="+mj-lt"/>
            </a:endParaRPr>
          </a:p>
          <a:p>
            <a:endParaRPr lang="en-GB" b="0" i="1" dirty="0">
              <a:effectLst/>
              <a:latin typeface="+mj-lt"/>
            </a:endParaRPr>
          </a:p>
          <a:p>
            <a:endParaRPr lang="en-GB" b="0" i="1" dirty="0">
              <a:effectLst/>
              <a:latin typeface="+mj-lt"/>
            </a:endParaRPr>
          </a:p>
          <a:p>
            <a:r>
              <a:rPr lang="en-GB" b="1" dirty="0">
                <a:effectLst/>
                <a:latin typeface="+mj-lt"/>
              </a:rPr>
              <a:t>	Decay studies</a:t>
            </a:r>
            <a:br>
              <a:rPr lang="en-GB" b="0" i="1" dirty="0">
                <a:effectLst/>
                <a:latin typeface="+mj-lt"/>
              </a:rPr>
            </a:br>
            <a:r>
              <a:rPr lang="en-GB" b="0" i="1" dirty="0">
                <a:effectLst/>
                <a:latin typeface="+mj-lt"/>
              </a:rPr>
              <a:t>	</a:t>
            </a:r>
            <a:r>
              <a:rPr lang="en-GB" b="0" i="1" dirty="0">
                <a:effectLst/>
                <a:latin typeface="+mj-lt"/>
                <a:hlinkClick r:id="rId5"/>
              </a:rPr>
              <a:t>http://isolde-ids.web.cern.ch/</a:t>
            </a:r>
            <a:endParaRPr lang="en-GB" i="1" dirty="0">
              <a:latin typeface="+mj-lt"/>
            </a:endParaRPr>
          </a:p>
          <a:p>
            <a:endParaRPr lang="en-GB" b="0" i="1" dirty="0">
              <a:effectLst/>
              <a:latin typeface="+mj-lt"/>
            </a:endParaRPr>
          </a:p>
          <a:p>
            <a:endParaRPr lang="en-GB" b="0" i="1" dirty="0">
              <a:effectLst/>
              <a:latin typeface="+mj-lt"/>
            </a:endParaRPr>
          </a:p>
          <a:p>
            <a:r>
              <a:rPr lang="en-GB" b="1" dirty="0">
                <a:effectLst/>
                <a:latin typeface="+mj-lt"/>
              </a:rPr>
              <a:t>	In-beam spectroscopy at HIE-ISOLDE</a:t>
            </a:r>
            <a:br>
              <a:rPr lang="en-GB" b="0" i="1" dirty="0">
                <a:effectLst/>
                <a:latin typeface="+mj-lt"/>
              </a:rPr>
            </a:br>
            <a:r>
              <a:rPr lang="en-GB" b="0" i="1" dirty="0">
                <a:effectLst/>
                <a:latin typeface="+mj-lt"/>
              </a:rPr>
              <a:t>	</a:t>
            </a:r>
            <a:r>
              <a:rPr lang="en-GB" b="0" i="1" dirty="0">
                <a:effectLst/>
                <a:latin typeface="+mj-lt"/>
                <a:hlinkClick r:id="rId6"/>
              </a:rPr>
              <a:t>https://miniball.web.cern.ch/</a:t>
            </a:r>
            <a:endParaRPr lang="en-GB" i="1" dirty="0">
              <a:latin typeface="+mj-lt"/>
            </a:endParaRPr>
          </a:p>
          <a:p>
            <a:pPr lvl="1"/>
            <a:endParaRPr lang="en-GB" i="1" dirty="0">
              <a:latin typeface="+mj-lt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D3E3D10-00A3-7A81-98AB-AA7E26C50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923" y="1810906"/>
            <a:ext cx="2152584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E14ADA2-CA58-9184-1517-F42006046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923" y="2953906"/>
            <a:ext cx="1962811" cy="99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OGO">
            <a:extLst>
              <a:ext uri="{FF2B5EF4-FFF2-40B4-BE49-F238E27FC236}">
                <a16:creationId xmlns:a16="http://schemas.microsoft.com/office/drawing/2014/main" id="{72156E12-4A07-0EFF-E789-7F5903988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740" y="4422150"/>
            <a:ext cx="2241176" cy="62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ome">
            <a:extLst>
              <a:ext uri="{FF2B5EF4-FFF2-40B4-BE49-F238E27FC236}">
                <a16:creationId xmlns:a16="http://schemas.microsoft.com/office/drawing/2014/main" id="{CEFD8D1F-DB3A-081A-F182-6760440E3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192" y="5174871"/>
            <a:ext cx="1074271" cy="107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D0D270-B8B8-9382-3F5D-F6ADA58A86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65800" y="2760518"/>
            <a:ext cx="5989628" cy="332326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6541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6c167213-36fa-43ce-a5b8-f5dde8fe5ad3}" enabled="1" method="Standard" siteId="{e9662d58-caa4-4bc1-b138-c8b1acab5a1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82881</TotalTime>
  <Words>1726</Words>
  <Application>Microsoft Macintosh PowerPoint</Application>
  <PresentationFormat>Widescreen</PresentationFormat>
  <Paragraphs>375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Helvetica Neue</vt:lpstr>
      <vt:lpstr>Wingdings</vt:lpstr>
      <vt:lpstr>Office Theme</vt:lpstr>
      <vt:lpstr>PowerPoint Presentation</vt:lpstr>
      <vt:lpstr>ISOLDE facility lay-out</vt:lpstr>
      <vt:lpstr>Isotope production at ISOLDE</vt:lpstr>
      <vt:lpstr>PowerPoint Presentation</vt:lpstr>
      <vt:lpstr>Current ISOLDE key personnel</vt:lpstr>
      <vt:lpstr>Helsinki Institute of Physics – ISOLDE team 2026</vt:lpstr>
      <vt:lpstr>HIP affiliated personnel</vt:lpstr>
      <vt:lpstr>Roles in expert committees</vt:lpstr>
      <vt:lpstr>Finnish physics program</vt:lpstr>
      <vt:lpstr>Proposals with Finnish contributions</vt:lpstr>
      <vt:lpstr>HIP-ISOLDE publication records</vt:lpstr>
      <vt:lpstr>Publications since January 2025</vt:lpstr>
      <vt:lpstr>Experiments since previous HIP-SAB</vt:lpstr>
      <vt:lpstr>Timely affairs</vt:lpstr>
      <vt:lpstr>Summary</vt:lpstr>
      <vt:lpstr>PowerPoint Presentation</vt:lpstr>
      <vt:lpstr>JYFL – ISOLDE personnel exchange</vt:lpstr>
      <vt:lpstr>Diverse multi-disciplinary science program</vt:lpstr>
      <vt:lpstr>Motivation  - complementarity -</vt:lpstr>
      <vt:lpstr>PowerPoint Presentation</vt:lpstr>
    </vt:vector>
  </TitlesOfParts>
  <Company>JYFL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ISOLDE facility</dc:title>
  <dc:creator>Janne Pakarinen</dc:creator>
  <cp:lastModifiedBy>Pakarinen, Janne</cp:lastModifiedBy>
  <cp:revision>289</cp:revision>
  <dcterms:created xsi:type="dcterms:W3CDTF">2016-06-03T07:37:11Z</dcterms:created>
  <dcterms:modified xsi:type="dcterms:W3CDTF">2026-08-25T13:10:28Z</dcterms:modified>
</cp:coreProperties>
</file>